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BC80"/>
    <a:srgbClr val="BDF0C2"/>
    <a:srgbClr val="C6B7FF"/>
    <a:srgbClr val="FBBE9F"/>
    <a:srgbClr val="FFF3CC"/>
    <a:srgbClr val="0070C0"/>
    <a:srgbClr val="93FFFF"/>
    <a:srgbClr val="FF66FF"/>
    <a:srgbClr val="FF00FF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63" autoAdjust="0"/>
    <p:restoredTop sz="94660"/>
  </p:normalViewPr>
  <p:slideViewPr>
    <p:cSldViewPr snapToGrid="0">
      <p:cViewPr varScale="1">
        <p:scale>
          <a:sx n="22" d="100"/>
          <a:sy n="22" d="100"/>
        </p:scale>
        <p:origin x="3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en.wikipedia.org/wiki/Utricle_(ear)" TargetMode="External"/><Relationship Id="rId117" Type="http://schemas.openxmlformats.org/officeDocument/2006/relationships/hyperlink" Target="https://en.wikipedia.org/wiki/Bronchiole" TargetMode="External"/><Relationship Id="rId21" Type="http://schemas.openxmlformats.org/officeDocument/2006/relationships/hyperlink" Target="https://en.wikipedia.org/wiki/Eardrum" TargetMode="External"/><Relationship Id="rId42" Type="http://schemas.openxmlformats.org/officeDocument/2006/relationships/hyperlink" Target="https://www.ncbi.nlm.nih.gov/books/NBK459288/" TargetMode="External"/><Relationship Id="rId47" Type="http://schemas.openxmlformats.org/officeDocument/2006/relationships/hyperlink" Target="https://www.ncbi.nlm.nih.gov/books/n/statpearls/article-33963/" TargetMode="External"/><Relationship Id="rId63" Type="http://schemas.openxmlformats.org/officeDocument/2006/relationships/hyperlink" Target="https://www.ncbi.nlm.nih.gov/books/NBK532980/" TargetMode="External"/><Relationship Id="rId68" Type="http://schemas.openxmlformats.org/officeDocument/2006/relationships/hyperlink" Target="https://www.ncbi.nlm.nih.gov/books/NBK482438/" TargetMode="External"/><Relationship Id="rId84" Type="http://schemas.openxmlformats.org/officeDocument/2006/relationships/hyperlink" Target="https://www.ncbi.nlm.nih.gov/books/n/statpearls/article-29712/" TargetMode="External"/><Relationship Id="rId89" Type="http://schemas.openxmlformats.org/officeDocument/2006/relationships/hyperlink" Target="https://en.wikipedia.org/wiki/Nephron#Renal_tubule" TargetMode="External"/><Relationship Id="rId112" Type="http://schemas.openxmlformats.org/officeDocument/2006/relationships/hyperlink" Target="https://www.ncbi.nlm.nih.gov/books/n/statpearls/article-32282/" TargetMode="External"/><Relationship Id="rId16" Type="http://schemas.openxmlformats.org/officeDocument/2006/relationships/hyperlink" Target="https://en.wikipedia.org/wiki/Olfactory_bulb" TargetMode="External"/><Relationship Id="rId107" Type="http://schemas.openxmlformats.org/officeDocument/2006/relationships/hyperlink" Target="https://www.ncbi.nlm.nih.gov/books/NBK470297/" TargetMode="External"/><Relationship Id="rId11" Type="http://schemas.openxmlformats.org/officeDocument/2006/relationships/hyperlink" Target="https://en.wikipedia.org/wiki/Sublingual_gland" TargetMode="External"/><Relationship Id="rId32" Type="http://schemas.openxmlformats.org/officeDocument/2006/relationships/hyperlink" Target="https://www.ncbi.nlm.nih.gov/books/NBK554601/" TargetMode="External"/><Relationship Id="rId37" Type="http://schemas.openxmlformats.org/officeDocument/2006/relationships/hyperlink" Target="https://en.wikipedia.org/wiki/Ampulla_of_Vater" TargetMode="External"/><Relationship Id="rId53" Type="http://schemas.openxmlformats.org/officeDocument/2006/relationships/hyperlink" Target="https://en.wikipedia.org/wiki/Larynx" TargetMode="External"/><Relationship Id="rId58" Type="http://schemas.openxmlformats.org/officeDocument/2006/relationships/hyperlink" Target="https://www.ncbi.nlm.nih.gov/books/NBK513252/" TargetMode="External"/><Relationship Id="rId74" Type="http://schemas.openxmlformats.org/officeDocument/2006/relationships/hyperlink" Target="https://en.wikipedia.org/wiki/Canals_of_Hering#:~:text=The%20canals%20of%20Hering%2C%20or,in%20the%20canals%20of%20Hering." TargetMode="External"/><Relationship Id="rId79" Type="http://schemas.openxmlformats.org/officeDocument/2006/relationships/hyperlink" Target="https://en.wikipedia.org/wiki/Cecum" TargetMode="External"/><Relationship Id="rId102" Type="http://schemas.openxmlformats.org/officeDocument/2006/relationships/hyperlink" Target="https://en.wikipedia.org/wiki/Efferent_ducts" TargetMode="External"/><Relationship Id="rId5" Type="http://schemas.openxmlformats.org/officeDocument/2006/relationships/hyperlink" Target="https://en.wikipedia.org/wiki/Epiglottis" TargetMode="External"/><Relationship Id="rId90" Type="http://schemas.openxmlformats.org/officeDocument/2006/relationships/hyperlink" Target="https://www.ncbi.nlm.nih.gov/books/NBK482385/" TargetMode="External"/><Relationship Id="rId95" Type="http://schemas.openxmlformats.org/officeDocument/2006/relationships/hyperlink" Target="https://en.wikipedia.org/wiki/Collecting_duct_system" TargetMode="External"/><Relationship Id="rId22" Type="http://schemas.openxmlformats.org/officeDocument/2006/relationships/hyperlink" Target="https://www.ncbi.nlm.nih.gov/books/NBK448117/" TargetMode="External"/><Relationship Id="rId27" Type="http://schemas.openxmlformats.org/officeDocument/2006/relationships/hyperlink" Target="https://en.wikipedia.org/wiki/Saccule" TargetMode="External"/><Relationship Id="rId43" Type="http://schemas.openxmlformats.org/officeDocument/2006/relationships/hyperlink" Target="https://en.wikipedia.org/wiki/Duodenum" TargetMode="External"/><Relationship Id="rId48" Type="http://schemas.openxmlformats.org/officeDocument/2006/relationships/hyperlink" Target="https://en.wikipedia.org/wiki/Chemoreceptor" TargetMode="External"/><Relationship Id="rId64" Type="http://schemas.openxmlformats.org/officeDocument/2006/relationships/hyperlink" Target="https://docs.google.com/document/d/1Xc7VOn5LLieA4SyRKLj9HVx2MGfF_DJKQr7ZGbXmJ9c/edit" TargetMode="External"/><Relationship Id="rId69" Type="http://schemas.openxmlformats.org/officeDocument/2006/relationships/hyperlink" Target="https://en.wikipedia.org/wiki/Dermatome_(anatomy)" TargetMode="External"/><Relationship Id="rId113" Type="http://schemas.openxmlformats.org/officeDocument/2006/relationships/hyperlink" Target="https://www.ncbi.nlm.nih.gov/books/NBK544271/" TargetMode="External"/><Relationship Id="rId118" Type="http://schemas.openxmlformats.org/officeDocument/2006/relationships/hyperlink" Target="https://www.ncbi.nlm.nih.gov/books/n/statpearls/article-24487/" TargetMode="External"/><Relationship Id="rId80" Type="http://schemas.openxmlformats.org/officeDocument/2006/relationships/hyperlink" Target="https://www.ncbi.nlm.nih.gov/books/n/statpearls/article-32116/" TargetMode="External"/><Relationship Id="rId85" Type="http://schemas.openxmlformats.org/officeDocument/2006/relationships/hyperlink" Target="https://en.wikipedia.org/wiki/Anal_canal" TargetMode="External"/><Relationship Id="rId12" Type="http://schemas.openxmlformats.org/officeDocument/2006/relationships/hyperlink" Target="https://www.ncbi.nlm.nih.gov/books/n/statpearls/article-30245/" TargetMode="External"/><Relationship Id="rId17" Type="http://schemas.openxmlformats.org/officeDocument/2006/relationships/hyperlink" Target="https://www.ncbi.nlm.nih.gov/books/NBK556051/" TargetMode="External"/><Relationship Id="rId33" Type="http://schemas.openxmlformats.org/officeDocument/2006/relationships/hyperlink" Target="https://en.wikipedia.org/wiki/Breast" TargetMode="External"/><Relationship Id="rId38" Type="http://schemas.openxmlformats.org/officeDocument/2006/relationships/hyperlink" Target="https://www.ncbi.nlm.nih.gov/books/NBK459246/" TargetMode="External"/><Relationship Id="rId59" Type="http://schemas.openxmlformats.org/officeDocument/2006/relationships/hyperlink" Target="https://en.wikipedia.org/wiki/Aryepiglottic_fold" TargetMode="External"/><Relationship Id="rId103" Type="http://schemas.openxmlformats.org/officeDocument/2006/relationships/hyperlink" Target="https://en.wikipedia.org/wiki/Vas_deferens" TargetMode="External"/><Relationship Id="rId108" Type="http://schemas.openxmlformats.org/officeDocument/2006/relationships/hyperlink" Target="https://en.wikipedia.org/wiki/Cervix" TargetMode="External"/><Relationship Id="rId54" Type="http://schemas.openxmlformats.org/officeDocument/2006/relationships/hyperlink" Target="https://en.wikipedia.org/wiki/Subglottis" TargetMode="External"/><Relationship Id="rId70" Type="http://schemas.openxmlformats.org/officeDocument/2006/relationships/hyperlink" Target="https://www.ncbi.nlm.nih.gov/books/n/statpearls/article-29335/" TargetMode="External"/><Relationship Id="rId75" Type="http://schemas.openxmlformats.org/officeDocument/2006/relationships/hyperlink" Target="https://en.wikipedia.org/wiki/Bile_canaliculus" TargetMode="External"/><Relationship Id="rId91" Type="http://schemas.openxmlformats.org/officeDocument/2006/relationships/hyperlink" Target="https://en.wikipedia.org/wiki/Proximal_tubule" TargetMode="External"/><Relationship Id="rId96" Type="http://schemas.openxmlformats.org/officeDocument/2006/relationships/hyperlink" Target="https://www.ncbi.nlm.nih.gov/books/NBK549766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38202/" TargetMode="External"/><Relationship Id="rId23" Type="http://schemas.openxmlformats.org/officeDocument/2006/relationships/hyperlink" Target="https://en.wikipedia.org/wiki/Eye" TargetMode="External"/><Relationship Id="rId28" Type="http://schemas.openxmlformats.org/officeDocument/2006/relationships/hyperlink" Target="https://en.wikipedia.org/wiki/Fallopian_tube" TargetMode="External"/><Relationship Id="rId49" Type="http://schemas.openxmlformats.org/officeDocument/2006/relationships/hyperlink" Target="https://www.ncbi.nlm.nih.gov/books/NBK499911/" TargetMode="External"/><Relationship Id="rId114" Type="http://schemas.openxmlformats.org/officeDocument/2006/relationships/hyperlink" Target="https://www.ncbi.nlm.nih.gov/books/n/statpearls/article-32281/" TargetMode="External"/><Relationship Id="rId119" Type="http://schemas.openxmlformats.org/officeDocument/2006/relationships/hyperlink" Target="https://en.wikipedia.org/wiki/Pulmonary_alveolus" TargetMode="External"/><Relationship Id="rId44" Type="http://schemas.openxmlformats.org/officeDocument/2006/relationships/hyperlink" Target="https://en.wikipedia.org/wiki/Common_hepatic_duct" TargetMode="External"/><Relationship Id="rId60" Type="http://schemas.openxmlformats.org/officeDocument/2006/relationships/hyperlink" Target="https://en.wikipedia.org/wiki/Trachea" TargetMode="External"/><Relationship Id="rId65" Type="http://schemas.openxmlformats.org/officeDocument/2006/relationships/hyperlink" Target="https://en.wikipedia.org/wiki/Urinary_bladder" TargetMode="External"/><Relationship Id="rId81" Type="http://schemas.openxmlformats.org/officeDocument/2006/relationships/hyperlink" Target="https://en.wikipedia.org/wiki/Large_intestine#Structure" TargetMode="External"/><Relationship Id="rId86" Type="http://schemas.openxmlformats.org/officeDocument/2006/relationships/hyperlink" Target="https://www.ncbi.nlm.nih.gov/books/n/statpearls/article-26783/" TargetMode="External"/><Relationship Id="rId4" Type="http://schemas.openxmlformats.org/officeDocument/2006/relationships/hyperlink" Target="https://docs.google.com/document/d/1bt3uoxyvonV0OvVZRLyt6gyg55dMspO67V4OrfWCelg/edit" TargetMode="External"/><Relationship Id="rId9" Type="http://schemas.openxmlformats.org/officeDocument/2006/relationships/hyperlink" Target="https://en.wikipedia.org/wiki/Submandibular_gland" TargetMode="External"/><Relationship Id="rId13" Type="http://schemas.openxmlformats.org/officeDocument/2006/relationships/hyperlink" Target="https://docs.google.com/document/d/1ZLQXUAgG69kpJLtPxObQX-iWJbsSftvPo8ddY1uHVAM/edit" TargetMode="External"/><Relationship Id="rId18" Type="http://schemas.openxmlformats.org/officeDocument/2006/relationships/hyperlink" Target="https://docs.google.com/document/d/1mPhpCuKIU2iBVlUGn0tYM3abVcvwJf6E4qf6HcJ_uTE/edit" TargetMode="External"/><Relationship Id="rId39" Type="http://schemas.openxmlformats.org/officeDocument/2006/relationships/hyperlink" Target="https://en.wikipedia.org/wiki/Stomach#Sections" TargetMode="External"/><Relationship Id="rId109" Type="http://schemas.openxmlformats.org/officeDocument/2006/relationships/hyperlink" Target="https://en.wikipedia.org/wiki/Nasal_mucosa" TargetMode="External"/><Relationship Id="rId34" Type="http://schemas.openxmlformats.org/officeDocument/2006/relationships/hyperlink" Target="https://www.ncbi.nlm.nih.gov/books/NBK519575/" TargetMode="External"/><Relationship Id="rId50" Type="http://schemas.openxmlformats.org/officeDocument/2006/relationships/hyperlink" Target="https://docs.google.com/document/d/1h1IesehCPfL0BfxwtbKsH3fRFJWEMHKDUBQDCumCWDM/edit" TargetMode="External"/><Relationship Id="rId55" Type="http://schemas.openxmlformats.org/officeDocument/2006/relationships/hyperlink" Target="https://en.wikipedia.org/wiki/Thyroarytenoid_muscle" TargetMode="External"/><Relationship Id="rId76" Type="http://schemas.openxmlformats.org/officeDocument/2006/relationships/hyperlink" Target="https://en.wikipedia.org/wiki/Jejunum" TargetMode="External"/><Relationship Id="rId97" Type="http://schemas.openxmlformats.org/officeDocument/2006/relationships/hyperlink" Target="https://en.wikipedia.org/wiki/Renal_calyx" TargetMode="External"/><Relationship Id="rId104" Type="http://schemas.openxmlformats.org/officeDocument/2006/relationships/hyperlink" Target="https://www.ncbi.nlm.nih.gov/books/NBK482236/" TargetMode="External"/><Relationship Id="rId120" Type="http://schemas.openxmlformats.org/officeDocument/2006/relationships/hyperlink" Target="https://en.wikipedia.org/wiki/Pancreatic_duct" TargetMode="External"/><Relationship Id="rId7" Type="http://schemas.openxmlformats.org/officeDocument/2006/relationships/hyperlink" Target="https://en.wikipedia.org/wiki/Parotid_gland" TargetMode="External"/><Relationship Id="rId71" Type="http://schemas.openxmlformats.org/officeDocument/2006/relationships/hyperlink" Target="https://en.wikipedia.org/wiki/Interlobular_bile_ducts" TargetMode="External"/><Relationship Id="rId92" Type="http://schemas.openxmlformats.org/officeDocument/2006/relationships/hyperlink" Target="https://en.wikipedia.org/wiki/Descending_limb_of_loop_of_Henle" TargetMode="External"/><Relationship Id="rId2" Type="http://schemas.openxmlformats.org/officeDocument/2006/relationships/hyperlink" Target="https://en.wikipedia.org/wiki/Tongue" TargetMode="External"/><Relationship Id="rId29" Type="http://schemas.openxmlformats.org/officeDocument/2006/relationships/hyperlink" Target="https://www.ncbi.nlm.nih.gov/books/n/statpearls/article-21596/" TargetMode="External"/><Relationship Id="rId24" Type="http://schemas.openxmlformats.org/officeDocument/2006/relationships/hyperlink" Target="https://www.ncbi.nlm.nih.gov/books/NBK482428/" TargetMode="External"/><Relationship Id="rId40" Type="http://schemas.openxmlformats.org/officeDocument/2006/relationships/hyperlink" Target="https://www.ncbi.nlm.nih.gov/books/n/statpearls/article-17013/" TargetMode="External"/><Relationship Id="rId45" Type="http://schemas.openxmlformats.org/officeDocument/2006/relationships/hyperlink" Target="https://en.wikipedia.org/wiki/Common_bile_duct" TargetMode="External"/><Relationship Id="rId66" Type="http://schemas.openxmlformats.org/officeDocument/2006/relationships/hyperlink" Target="https://www.ncbi.nlm.nih.gov/books/NBK531465/" TargetMode="External"/><Relationship Id="rId87" Type="http://schemas.openxmlformats.org/officeDocument/2006/relationships/hyperlink" Target="https://en.wikipedia.org/wiki/Bowman%27s_capsule" TargetMode="External"/><Relationship Id="rId110" Type="http://schemas.openxmlformats.org/officeDocument/2006/relationships/hyperlink" Target="https://www.ncbi.nlm.nih.gov/books/NBK544232/" TargetMode="External"/><Relationship Id="rId115" Type="http://schemas.openxmlformats.org/officeDocument/2006/relationships/hyperlink" Target="https://en.wikipedia.org/wiki/Bronchus" TargetMode="External"/><Relationship Id="rId61" Type="http://schemas.openxmlformats.org/officeDocument/2006/relationships/hyperlink" Target="https://www.ncbi.nlm.nih.gov/books/NBK448070/" TargetMode="External"/><Relationship Id="rId82" Type="http://schemas.openxmlformats.org/officeDocument/2006/relationships/hyperlink" Target="https://pubmed.ncbi.nlm.nih.gov/30422588/" TargetMode="External"/><Relationship Id="rId19" Type="http://schemas.openxmlformats.org/officeDocument/2006/relationships/hyperlink" Target="https://en.wikipedia.org/wiki/Ear_canal" TargetMode="External"/><Relationship Id="rId14" Type="http://schemas.openxmlformats.org/officeDocument/2006/relationships/hyperlink" Target="https://en.wikipedia.org/wiki/Epiglottic_vallecula" TargetMode="External"/><Relationship Id="rId30" Type="http://schemas.openxmlformats.org/officeDocument/2006/relationships/hyperlink" Target="https://docs.google.com/document/d/1qaHNFc5BUaO9m332SnHuaxTGt1gaan360acO6UWqH2c/edit" TargetMode="External"/><Relationship Id="rId35" Type="http://schemas.openxmlformats.org/officeDocument/2006/relationships/hyperlink" Target="https://en.wikipedia.org/wiki/Major_duodenal_papilla#:~:text=The%20major%20duodenal%20papilla%20(papilla,Major%20duodenal%20papilla" TargetMode="External"/><Relationship Id="rId56" Type="http://schemas.openxmlformats.org/officeDocument/2006/relationships/hyperlink" Target="https://www.ncbi.nlm.nih.gov/books/NBK545231/" TargetMode="External"/><Relationship Id="rId77" Type="http://schemas.openxmlformats.org/officeDocument/2006/relationships/hyperlink" Target="https://www.ncbi.nlm.nih.gov/books/n/statpearls/article-32127/" TargetMode="External"/><Relationship Id="rId100" Type="http://schemas.openxmlformats.org/officeDocument/2006/relationships/hyperlink" Target="https://www.ncbi.nlm.nih.gov/books/NBK470201/" TargetMode="External"/><Relationship Id="rId105" Type="http://schemas.openxmlformats.org/officeDocument/2006/relationships/hyperlink" Target="https://en.wikipedia.org/wiki/Ampulla_of_vas_deferens" TargetMode="External"/><Relationship Id="rId8" Type="http://schemas.openxmlformats.org/officeDocument/2006/relationships/hyperlink" Target="https://www.ncbi.nlm.nih.gov/books/NBK534225/" TargetMode="External"/><Relationship Id="rId51" Type="http://schemas.openxmlformats.org/officeDocument/2006/relationships/hyperlink" Target="https://en.wikipedia.org/wiki/Baroreceptor" TargetMode="External"/><Relationship Id="rId72" Type="http://schemas.openxmlformats.org/officeDocument/2006/relationships/hyperlink" Target="https://en.wikipedia.org/wiki/Intrahepatic_bile_ducts" TargetMode="External"/><Relationship Id="rId93" Type="http://schemas.openxmlformats.org/officeDocument/2006/relationships/hyperlink" Target="https://en.wikipedia.org/wiki/Ascending_limb_of_loop_of_Henle" TargetMode="External"/><Relationship Id="rId98" Type="http://schemas.openxmlformats.org/officeDocument/2006/relationships/hyperlink" Target="https://en.wikipedia.org/wiki/Renal_pelvis" TargetMode="External"/><Relationship Id="rId121" Type="http://schemas.openxmlformats.org/officeDocument/2006/relationships/hyperlink" Target="https://www.ncbi.nlm.nih.gov/books/NBK532912/" TargetMode="External"/><Relationship Id="rId3" Type="http://schemas.openxmlformats.org/officeDocument/2006/relationships/hyperlink" Target="https://www.ncbi.nlm.nih.gov/books/NBK507782/" TargetMode="External"/><Relationship Id="rId25" Type="http://schemas.openxmlformats.org/officeDocument/2006/relationships/hyperlink" Target="https://en.wikipedia.org/wiki/Semicircular_canals" TargetMode="External"/><Relationship Id="rId46" Type="http://schemas.openxmlformats.org/officeDocument/2006/relationships/hyperlink" Target="https://en.wikipedia.org/wiki/Esophagus#:~:text=the%20esophageal%20mucosa.-,Nerve%20supply,nerve%20to%20supply%20the%20muscles." TargetMode="External"/><Relationship Id="rId67" Type="http://schemas.openxmlformats.org/officeDocument/2006/relationships/hyperlink" Target="https://en.wikipedia.org/wiki/Urethra" TargetMode="External"/><Relationship Id="rId116" Type="http://schemas.openxmlformats.org/officeDocument/2006/relationships/hyperlink" Target="https://www.ncbi.nlm.nih.gov/books/NBK537353/" TargetMode="External"/><Relationship Id="rId20" Type="http://schemas.openxmlformats.org/officeDocument/2006/relationships/hyperlink" Target="https://www.ncbi.nlm.nih.gov/books/n/statpearls/article-20828/" TargetMode="External"/><Relationship Id="rId41" Type="http://schemas.openxmlformats.org/officeDocument/2006/relationships/hyperlink" Target="https://en.wikipedia.org/wiki/Gallbladder" TargetMode="External"/><Relationship Id="rId62" Type="http://schemas.openxmlformats.org/officeDocument/2006/relationships/hyperlink" Target="https://en.wikipedia.org/wiki/Ureter" TargetMode="External"/><Relationship Id="rId83" Type="http://schemas.openxmlformats.org/officeDocument/2006/relationships/hyperlink" Target="https://en.wikipedia.org/wiki/Rectum" TargetMode="External"/><Relationship Id="rId88" Type="http://schemas.openxmlformats.org/officeDocument/2006/relationships/hyperlink" Target="https://www.ncbi.nlm.nih.gov/books/n/statpearls/article-18488/" TargetMode="External"/><Relationship Id="rId111" Type="http://schemas.openxmlformats.org/officeDocument/2006/relationships/hyperlink" Target="https://en.wikipedia.org/wiki/Pharynx" TargetMode="External"/><Relationship Id="rId15" Type="http://schemas.openxmlformats.org/officeDocument/2006/relationships/hyperlink" Target="https://www.ncbi.nlm.nih.gov/books/n/statpearls/article-21235/" TargetMode="External"/><Relationship Id="rId36" Type="http://schemas.openxmlformats.org/officeDocument/2006/relationships/hyperlink" Target="https://www.ncbi.nlm.nih.gov/books/NBK482390/" TargetMode="External"/><Relationship Id="rId57" Type="http://schemas.openxmlformats.org/officeDocument/2006/relationships/hyperlink" Target="https://en.wikipedia.org/wiki/Arytenoid_cartilage" TargetMode="External"/><Relationship Id="rId106" Type="http://schemas.openxmlformats.org/officeDocument/2006/relationships/hyperlink" Target="https://en.wikipedia.org/wiki/Uterus" TargetMode="External"/><Relationship Id="rId10" Type="http://schemas.openxmlformats.org/officeDocument/2006/relationships/hyperlink" Target="https://www.ncbi.nlm.nih.gov/books/NBK535426/" TargetMode="External"/><Relationship Id="rId31" Type="http://schemas.openxmlformats.org/officeDocument/2006/relationships/hyperlink" Target="https://en.wikipedia.org/wiki/Vagina" TargetMode="External"/><Relationship Id="rId52" Type="http://schemas.openxmlformats.org/officeDocument/2006/relationships/hyperlink" Target="https://www.ncbi.nlm.nih.gov/books/NBK537223/" TargetMode="External"/><Relationship Id="rId73" Type="http://schemas.openxmlformats.org/officeDocument/2006/relationships/hyperlink" Target="https://en.wikipedia.org/wiki/Bile_duct" TargetMode="External"/><Relationship Id="rId78" Type="http://schemas.openxmlformats.org/officeDocument/2006/relationships/hyperlink" Target="https://en.wikipedia.org/wiki/Ileum" TargetMode="External"/><Relationship Id="rId94" Type="http://schemas.openxmlformats.org/officeDocument/2006/relationships/hyperlink" Target="https://en.wikipedia.org/wiki/Distal_convoluted_tubule" TargetMode="External"/><Relationship Id="rId99" Type="http://schemas.openxmlformats.org/officeDocument/2006/relationships/hyperlink" Target="https://en.wikipedia.org/wiki/Seminiferous_tubule" TargetMode="External"/><Relationship Id="rId101" Type="http://schemas.openxmlformats.org/officeDocument/2006/relationships/hyperlink" Target="https://en.wikipedia.org/wiki/Rete_testis" TargetMode="External"/><Relationship Id="rId122" Type="http://schemas.openxmlformats.org/officeDocument/2006/relationships/hyperlink" Target="https://en.wikipedia.org/wiki/Pancrea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32" name="Group 6331">
            <a:extLst>
              <a:ext uri="{FF2B5EF4-FFF2-40B4-BE49-F238E27FC236}">
                <a16:creationId xmlns:a16="http://schemas.microsoft.com/office/drawing/2014/main" id="{ED7DBB7C-258F-4CDD-E58A-2E36B921E62B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7974498" y="4794716"/>
            <a:chExt cx="1443913" cy="2258590"/>
          </a:xfrm>
        </p:grpSpPr>
        <p:grpSp>
          <p:nvGrpSpPr>
            <p:cNvPr id="6333" name="organ group - mouth &amp; throat">
              <a:extLst>
                <a:ext uri="{FF2B5EF4-FFF2-40B4-BE49-F238E27FC236}">
                  <a16:creationId xmlns:a16="http://schemas.microsoft.com/office/drawing/2014/main" id="{314FC865-ED6C-AE49-C252-CE3271757A8E}"/>
                </a:ext>
              </a:extLst>
            </p:cNvPr>
            <p:cNvGrpSpPr/>
            <p:nvPr/>
          </p:nvGrpSpPr>
          <p:grpSpPr>
            <a:xfrm>
              <a:off x="17974498" y="4794716"/>
              <a:ext cx="1443913" cy="2258590"/>
              <a:chOff x="16831503" y="4794716"/>
              <a:chExt cx="1443913" cy="2258590"/>
            </a:xfrm>
          </p:grpSpPr>
          <p:sp>
            <p:nvSpPr>
              <p:cNvPr id="6381" name="organ - mouth &amp; throat">
                <a:extLst>
                  <a:ext uri="{FF2B5EF4-FFF2-40B4-BE49-F238E27FC236}">
                    <a16:creationId xmlns:a16="http://schemas.microsoft.com/office/drawing/2014/main" id="{FB86173B-0ADA-4DF5-D8F1-0EA84CCE4897}"/>
                  </a:ext>
                </a:extLst>
              </p:cNvPr>
              <p:cNvSpPr txBox="1"/>
              <p:nvPr/>
            </p:nvSpPr>
            <p:spPr>
              <a:xfrm>
                <a:off x="16831816" y="4794716"/>
                <a:ext cx="1443600" cy="22585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82" name="FTU - tongue">
                <a:extLst>
                  <a:ext uri="{FF2B5EF4-FFF2-40B4-BE49-F238E27FC236}">
                    <a16:creationId xmlns:a16="http://schemas.microsoft.com/office/drawing/2014/main" id="{8E8A996C-0F43-A02C-23FB-5C1D00C8DC13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6443" name="FTU - tongue">
                  <a:extLst>
                    <a:ext uri="{FF2B5EF4-FFF2-40B4-BE49-F238E27FC236}">
                      <a16:creationId xmlns:a16="http://schemas.microsoft.com/office/drawing/2014/main" id="{48F435C5-D97C-C3B3-0B0E-D63E768306EA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Root of tongue</a:t>
                  </a:r>
                </a:p>
              </p:txBody>
            </p:sp>
            <p:grpSp>
              <p:nvGrpSpPr>
                <p:cNvPr id="6446" name="dock">
                  <a:extLst>
                    <a:ext uri="{FF2B5EF4-FFF2-40B4-BE49-F238E27FC236}">
                      <a16:creationId xmlns:a16="http://schemas.microsoft.com/office/drawing/2014/main" id="{1CE881DD-50B8-822E-20EC-E75696AAFFAB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6453" name="Text Box 3086">
                    <a:extLst>
                      <a:ext uri="{FF2B5EF4-FFF2-40B4-BE49-F238E27FC236}">
                        <a16:creationId xmlns:a16="http://schemas.microsoft.com/office/drawing/2014/main" id="{942A58C8-79BF-D1B9-5DED-E0BF24FE4D0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54" name="Text Box 3086">
                    <a:extLst>
                      <a:ext uri="{FF2B5EF4-FFF2-40B4-BE49-F238E27FC236}">
                        <a16:creationId xmlns:a16="http://schemas.microsoft.com/office/drawing/2014/main" id="{82F88E3B-B80A-CA0A-3AD2-1C478E73641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55" name="Text Box 3086">
                    <a:extLst>
                      <a:ext uri="{FF2B5EF4-FFF2-40B4-BE49-F238E27FC236}">
                        <a16:creationId xmlns:a16="http://schemas.microsoft.com/office/drawing/2014/main" id="{3625E1CA-5E0D-4249-2112-E7776C1EA27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47" name="link">
                  <a:extLst>
                    <a:ext uri="{FF2B5EF4-FFF2-40B4-BE49-F238E27FC236}">
                      <a16:creationId xmlns:a16="http://schemas.microsoft.com/office/drawing/2014/main" id="{F98F7853-2482-A9C0-A84B-665C09D96FCB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448" name="Star: 5 Points 2730">
                    <a:hlinkClick r:id="rId2"/>
                    <a:extLst>
                      <a:ext uri="{FF2B5EF4-FFF2-40B4-BE49-F238E27FC236}">
                        <a16:creationId xmlns:a16="http://schemas.microsoft.com/office/drawing/2014/main" id="{8330AEC2-AAC2-8A06-A88F-3546A661A56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49" name="Star: 5 Points 2731">
                    <a:hlinkClick r:id="rId3"/>
                    <a:extLst>
                      <a:ext uri="{FF2B5EF4-FFF2-40B4-BE49-F238E27FC236}">
                        <a16:creationId xmlns:a16="http://schemas.microsoft.com/office/drawing/2014/main" id="{89792053-0BA5-E483-5CD4-22FF191B4F4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52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936DFB72-7D5C-175D-283F-5DA8007116E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83" name="FTU - epiglottis">
                <a:extLst>
                  <a:ext uri="{FF2B5EF4-FFF2-40B4-BE49-F238E27FC236}">
                    <a16:creationId xmlns:a16="http://schemas.microsoft.com/office/drawing/2014/main" id="{F072570D-A062-C0F8-9945-232EC63D3EE6}"/>
                  </a:ext>
                </a:extLst>
              </p:cNvPr>
              <p:cNvGrpSpPr/>
              <p:nvPr/>
            </p:nvGrpSpPr>
            <p:grpSpPr>
              <a:xfrm>
                <a:off x="16834697" y="5868529"/>
                <a:ext cx="1440000" cy="216000"/>
                <a:chOff x="16834697" y="5868529"/>
                <a:chExt cx="1440000" cy="216000"/>
              </a:xfrm>
            </p:grpSpPr>
            <p:sp>
              <p:nvSpPr>
                <p:cNvPr id="6430" name="FTU - epiglottis">
                  <a:extLst>
                    <a:ext uri="{FF2B5EF4-FFF2-40B4-BE49-F238E27FC236}">
                      <a16:creationId xmlns:a16="http://schemas.microsoft.com/office/drawing/2014/main" id="{52F1F5E8-7A2F-71E2-0838-5C78AF18BCF2}"/>
                    </a:ext>
                  </a:extLst>
                </p:cNvPr>
                <p:cNvSpPr txBox="1"/>
                <p:nvPr/>
              </p:nvSpPr>
              <p:spPr>
                <a:xfrm>
                  <a:off x="16834697" y="586852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6431" name="dock">
                  <a:extLst>
                    <a:ext uri="{FF2B5EF4-FFF2-40B4-BE49-F238E27FC236}">
                      <a16:creationId xmlns:a16="http://schemas.microsoft.com/office/drawing/2014/main" id="{323327A5-1F6F-BFE9-264C-4F710C889C5C}"/>
                    </a:ext>
                  </a:extLst>
                </p:cNvPr>
                <p:cNvGrpSpPr/>
                <p:nvPr/>
              </p:nvGrpSpPr>
              <p:grpSpPr>
                <a:xfrm>
                  <a:off x="17832260" y="5884637"/>
                  <a:ext cx="57600" cy="186737"/>
                  <a:chOff x="2970927" y="12955503"/>
                  <a:chExt cx="57600" cy="186737"/>
                </a:xfrm>
              </p:grpSpPr>
              <p:sp>
                <p:nvSpPr>
                  <p:cNvPr id="6440" name="Text Box 3086">
                    <a:extLst>
                      <a:ext uri="{FF2B5EF4-FFF2-40B4-BE49-F238E27FC236}">
                        <a16:creationId xmlns:a16="http://schemas.microsoft.com/office/drawing/2014/main" id="{65896B94-D5D7-F818-5A43-90F2AFB6F1C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955503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1" name="Text Box 3086">
                    <a:extLst>
                      <a:ext uri="{FF2B5EF4-FFF2-40B4-BE49-F238E27FC236}">
                        <a16:creationId xmlns:a16="http://schemas.microsoft.com/office/drawing/2014/main" id="{C25FABA7-5B15-C598-F7DD-C0A4E9A6852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20072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2" name="Text Box 3086">
                    <a:extLst>
                      <a:ext uri="{FF2B5EF4-FFF2-40B4-BE49-F238E27FC236}">
                        <a16:creationId xmlns:a16="http://schemas.microsoft.com/office/drawing/2014/main" id="{66C0736F-2A7B-B0E9-B3B9-4AD86843EFF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8464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34" name="link">
                  <a:extLst>
                    <a:ext uri="{FF2B5EF4-FFF2-40B4-BE49-F238E27FC236}">
                      <a16:creationId xmlns:a16="http://schemas.microsoft.com/office/drawing/2014/main" id="{9C55B538-D3C1-73FE-CD49-F88D449009BD}"/>
                    </a:ext>
                  </a:extLst>
                </p:cNvPr>
                <p:cNvGrpSpPr/>
                <p:nvPr/>
              </p:nvGrpSpPr>
              <p:grpSpPr>
                <a:xfrm>
                  <a:off x="16923757" y="5972832"/>
                  <a:ext cx="271971" cy="72000"/>
                  <a:chOff x="1089323" y="4802822"/>
                  <a:chExt cx="271971" cy="72000"/>
                </a:xfrm>
              </p:grpSpPr>
              <p:sp>
                <p:nvSpPr>
                  <p:cNvPr id="6435" name="Star: 5 Points 2730">
                    <a:hlinkClick r:id="rId5"/>
                    <a:extLst>
                      <a:ext uri="{FF2B5EF4-FFF2-40B4-BE49-F238E27FC236}">
                        <a16:creationId xmlns:a16="http://schemas.microsoft.com/office/drawing/2014/main" id="{A335BE3F-D8B3-FB37-ECAD-18755D7ECE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028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36" name="Star: 5 Points 2731">
                    <a:hlinkClick r:id="rId6"/>
                    <a:extLst>
                      <a:ext uri="{FF2B5EF4-FFF2-40B4-BE49-F238E27FC236}">
                        <a16:creationId xmlns:a16="http://schemas.microsoft.com/office/drawing/2014/main" id="{DB33DE50-53CB-054A-5494-0E004791DE6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028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37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6CF9CA8D-645F-A630-2E1B-676280444A0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028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86" name="FTU - parotid glands">
                <a:extLst>
                  <a:ext uri="{FF2B5EF4-FFF2-40B4-BE49-F238E27FC236}">
                    <a16:creationId xmlns:a16="http://schemas.microsoft.com/office/drawing/2014/main" id="{7C36B658-2F5B-463A-9F7B-BC8FD75225D4}"/>
                  </a:ext>
                </a:extLst>
              </p:cNvPr>
              <p:cNvGrpSpPr/>
              <p:nvPr/>
            </p:nvGrpSpPr>
            <p:grpSpPr>
              <a:xfrm>
                <a:off x="16834697" y="6107258"/>
                <a:ext cx="1440000" cy="216000"/>
                <a:chOff x="16834697" y="6107258"/>
                <a:chExt cx="1440000" cy="216000"/>
              </a:xfrm>
            </p:grpSpPr>
            <p:sp>
              <p:nvSpPr>
                <p:cNvPr id="6417" name="FTU - parotid glands">
                  <a:extLst>
                    <a:ext uri="{FF2B5EF4-FFF2-40B4-BE49-F238E27FC236}">
                      <a16:creationId xmlns:a16="http://schemas.microsoft.com/office/drawing/2014/main" id="{AD27F866-8E70-E1BE-1B12-E458F4BF70F6}"/>
                    </a:ext>
                  </a:extLst>
                </p:cNvPr>
                <p:cNvSpPr txBox="1"/>
                <p:nvPr/>
              </p:nvSpPr>
              <p:spPr>
                <a:xfrm>
                  <a:off x="16834697" y="61072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6418" name="dock">
                  <a:extLst>
                    <a:ext uri="{FF2B5EF4-FFF2-40B4-BE49-F238E27FC236}">
                      <a16:creationId xmlns:a16="http://schemas.microsoft.com/office/drawing/2014/main" id="{D93A8BC6-AD01-C93C-BB92-CC42C510E57C}"/>
                    </a:ext>
                  </a:extLst>
                </p:cNvPr>
                <p:cNvGrpSpPr/>
                <p:nvPr/>
              </p:nvGrpSpPr>
              <p:grpSpPr>
                <a:xfrm>
                  <a:off x="17832076" y="6123839"/>
                  <a:ext cx="57600" cy="186737"/>
                  <a:chOff x="2970743" y="12965514"/>
                  <a:chExt cx="57600" cy="186737"/>
                </a:xfrm>
              </p:grpSpPr>
              <p:sp>
                <p:nvSpPr>
                  <p:cNvPr id="6425" name="Text Box 3086">
                    <a:extLst>
                      <a:ext uri="{FF2B5EF4-FFF2-40B4-BE49-F238E27FC236}">
                        <a16:creationId xmlns:a16="http://schemas.microsoft.com/office/drawing/2014/main" id="{AA922510-A73B-1F3F-1D3C-CAC2A91DBF0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96551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z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8" name="Text Box 3086">
                    <a:extLst>
                      <a:ext uri="{FF2B5EF4-FFF2-40B4-BE49-F238E27FC236}">
                        <a16:creationId xmlns:a16="http://schemas.microsoft.com/office/drawing/2014/main" id="{ECD973C1-F908-EF93-21A6-EF8353CAD83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3008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9" name="Text Box 3086">
                    <a:extLst>
                      <a:ext uri="{FF2B5EF4-FFF2-40B4-BE49-F238E27FC236}">
                        <a16:creationId xmlns:a16="http://schemas.microsoft.com/office/drawing/2014/main" id="{F89ECF54-6147-E3FB-6275-7728A33C627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9465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19" name="link">
                  <a:extLst>
                    <a:ext uri="{FF2B5EF4-FFF2-40B4-BE49-F238E27FC236}">
                      <a16:creationId xmlns:a16="http://schemas.microsoft.com/office/drawing/2014/main" id="{2B716A9E-8783-861C-8153-55CC694ED8E2}"/>
                    </a:ext>
                  </a:extLst>
                </p:cNvPr>
                <p:cNvGrpSpPr/>
                <p:nvPr/>
              </p:nvGrpSpPr>
              <p:grpSpPr>
                <a:xfrm>
                  <a:off x="16924922" y="6204816"/>
                  <a:ext cx="271971" cy="72000"/>
                  <a:chOff x="1089323" y="4819133"/>
                  <a:chExt cx="271971" cy="72000"/>
                </a:xfrm>
              </p:grpSpPr>
              <p:sp>
                <p:nvSpPr>
                  <p:cNvPr id="6422" name="Star: 5 Points 2730">
                    <a:hlinkClick r:id="rId7"/>
                    <a:extLst>
                      <a:ext uri="{FF2B5EF4-FFF2-40B4-BE49-F238E27FC236}">
                        <a16:creationId xmlns:a16="http://schemas.microsoft.com/office/drawing/2014/main" id="{1FC102D5-8BB2-38C5-85E8-9E2540BCA15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1913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23" name="Star: 5 Points 2731">
                    <a:hlinkClick r:id="rId8"/>
                    <a:extLst>
                      <a:ext uri="{FF2B5EF4-FFF2-40B4-BE49-F238E27FC236}">
                        <a16:creationId xmlns:a16="http://schemas.microsoft.com/office/drawing/2014/main" id="{C2926409-6D69-0F94-7AA6-59B0C2D1FFA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1913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24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5E78DF3D-77CA-0887-7B5E-4F1FBB28109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1913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87" name="FTU - submaxilliary glands">
                <a:extLst>
                  <a:ext uri="{FF2B5EF4-FFF2-40B4-BE49-F238E27FC236}">
                    <a16:creationId xmlns:a16="http://schemas.microsoft.com/office/drawing/2014/main" id="{510F3A44-401C-61DF-2A9C-2918B6DAD590}"/>
                  </a:ext>
                </a:extLst>
              </p:cNvPr>
              <p:cNvGrpSpPr/>
              <p:nvPr/>
            </p:nvGrpSpPr>
            <p:grpSpPr>
              <a:xfrm>
                <a:off x="16831816" y="6343956"/>
                <a:ext cx="1440000" cy="216000"/>
                <a:chOff x="16831816" y="6343956"/>
                <a:chExt cx="1440000" cy="216000"/>
              </a:xfrm>
            </p:grpSpPr>
            <p:sp>
              <p:nvSpPr>
                <p:cNvPr id="6404" name="FTU - submaxilliary glands">
                  <a:extLst>
                    <a:ext uri="{FF2B5EF4-FFF2-40B4-BE49-F238E27FC236}">
                      <a16:creationId xmlns:a16="http://schemas.microsoft.com/office/drawing/2014/main" id="{CDA21D35-6BFB-3D31-DF6A-8615CBA0DA9A}"/>
                    </a:ext>
                  </a:extLst>
                </p:cNvPr>
                <p:cNvSpPr txBox="1"/>
                <p:nvPr/>
              </p:nvSpPr>
              <p:spPr>
                <a:xfrm>
                  <a:off x="16831816" y="634395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6405" name="dock">
                  <a:extLst>
                    <a:ext uri="{FF2B5EF4-FFF2-40B4-BE49-F238E27FC236}">
                      <a16:creationId xmlns:a16="http://schemas.microsoft.com/office/drawing/2014/main" id="{BC708DA0-EBFC-DE07-B435-AB8E6F39E106}"/>
                    </a:ext>
                  </a:extLst>
                </p:cNvPr>
                <p:cNvGrpSpPr/>
                <p:nvPr/>
              </p:nvGrpSpPr>
              <p:grpSpPr>
                <a:xfrm>
                  <a:off x="17835501" y="6360537"/>
                  <a:ext cx="57600" cy="186737"/>
                  <a:chOff x="2969602" y="12972548"/>
                  <a:chExt cx="57600" cy="186737"/>
                </a:xfrm>
              </p:grpSpPr>
              <p:sp>
                <p:nvSpPr>
                  <p:cNvPr id="6412" name="Text Box 3086">
                    <a:extLst>
                      <a:ext uri="{FF2B5EF4-FFF2-40B4-BE49-F238E27FC236}">
                        <a16:creationId xmlns:a16="http://schemas.microsoft.com/office/drawing/2014/main" id="{C6B8BCDC-6198-64FA-F195-8ED3E74D9D74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297254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13" name="Text Box 3086">
                    <a:extLst>
                      <a:ext uri="{FF2B5EF4-FFF2-40B4-BE49-F238E27FC236}">
                        <a16:creationId xmlns:a16="http://schemas.microsoft.com/office/drawing/2014/main" id="{3F1B47CC-97E9-A5AE-43E1-712B937E023A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03711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16" name="Text Box 3086">
                    <a:extLst>
                      <a:ext uri="{FF2B5EF4-FFF2-40B4-BE49-F238E27FC236}">
                        <a16:creationId xmlns:a16="http://schemas.microsoft.com/office/drawing/2014/main" id="{D876483B-EFCC-7969-5419-F56F328AEFF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10168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06" name="link">
                  <a:extLst>
                    <a:ext uri="{FF2B5EF4-FFF2-40B4-BE49-F238E27FC236}">
                      <a16:creationId xmlns:a16="http://schemas.microsoft.com/office/drawing/2014/main" id="{51AB0E64-AB0E-81E4-D26E-C91A6F9862CB}"/>
                    </a:ext>
                  </a:extLst>
                </p:cNvPr>
                <p:cNvGrpSpPr/>
                <p:nvPr/>
              </p:nvGrpSpPr>
              <p:grpSpPr>
                <a:xfrm>
                  <a:off x="16933816" y="6454330"/>
                  <a:ext cx="271971" cy="72000"/>
                  <a:chOff x="1088182" y="4832940"/>
                  <a:chExt cx="271971" cy="72000"/>
                </a:xfrm>
              </p:grpSpPr>
              <p:sp>
                <p:nvSpPr>
                  <p:cNvPr id="6407" name="Star: 5 Points 2730">
                    <a:hlinkClick r:id="rId9"/>
                    <a:extLst>
                      <a:ext uri="{FF2B5EF4-FFF2-40B4-BE49-F238E27FC236}">
                        <a16:creationId xmlns:a16="http://schemas.microsoft.com/office/drawing/2014/main" id="{9D1C5EF2-2215-EB17-E54E-7F41E14F22C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82" y="483294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10" name="Star: 5 Points 2731">
                    <a:hlinkClick r:id="rId10"/>
                    <a:extLst>
                      <a:ext uri="{FF2B5EF4-FFF2-40B4-BE49-F238E27FC236}">
                        <a16:creationId xmlns:a16="http://schemas.microsoft.com/office/drawing/2014/main" id="{DBA9241D-3908-0AAD-D128-869C9236084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68" y="483294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11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767ADBEC-33E5-16E2-4D82-6BCAF189FB0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53" y="483294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88" name="FTU - sublingual glands">
                <a:extLst>
                  <a:ext uri="{FF2B5EF4-FFF2-40B4-BE49-F238E27FC236}">
                    <a16:creationId xmlns:a16="http://schemas.microsoft.com/office/drawing/2014/main" id="{1D9FDA62-C8B2-F002-D3B8-746573FFF7CF}"/>
                  </a:ext>
                </a:extLst>
              </p:cNvPr>
              <p:cNvGrpSpPr/>
              <p:nvPr/>
            </p:nvGrpSpPr>
            <p:grpSpPr>
              <a:xfrm>
                <a:off x="16831503" y="6579971"/>
                <a:ext cx="1440000" cy="216000"/>
                <a:chOff x="16831503" y="6579971"/>
                <a:chExt cx="1440000" cy="216000"/>
              </a:xfrm>
            </p:grpSpPr>
            <p:sp>
              <p:nvSpPr>
                <p:cNvPr id="6389" name="FTU - sublingual glands">
                  <a:extLst>
                    <a:ext uri="{FF2B5EF4-FFF2-40B4-BE49-F238E27FC236}">
                      <a16:creationId xmlns:a16="http://schemas.microsoft.com/office/drawing/2014/main" id="{A5DBE85A-0BBF-B64C-578B-DC5557FA15F4}"/>
                    </a:ext>
                  </a:extLst>
                </p:cNvPr>
                <p:cNvSpPr txBox="1"/>
                <p:nvPr/>
              </p:nvSpPr>
              <p:spPr>
                <a:xfrm>
                  <a:off x="16831503" y="657997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6392" name="dock">
                  <a:extLst>
                    <a:ext uri="{FF2B5EF4-FFF2-40B4-BE49-F238E27FC236}">
                      <a16:creationId xmlns:a16="http://schemas.microsoft.com/office/drawing/2014/main" id="{0F51BD89-19C6-E4F7-753E-3161EC01E0F8}"/>
                    </a:ext>
                  </a:extLst>
                </p:cNvPr>
                <p:cNvGrpSpPr/>
                <p:nvPr/>
              </p:nvGrpSpPr>
              <p:grpSpPr>
                <a:xfrm>
                  <a:off x="17835482" y="6596552"/>
                  <a:ext cx="57600" cy="183562"/>
                  <a:chOff x="2971487" y="12978901"/>
                  <a:chExt cx="57600" cy="183562"/>
                </a:xfrm>
              </p:grpSpPr>
              <p:sp>
                <p:nvSpPr>
                  <p:cNvPr id="6399" name="Text Box 3086">
                    <a:extLst>
                      <a:ext uri="{FF2B5EF4-FFF2-40B4-BE49-F238E27FC236}">
                        <a16:creationId xmlns:a16="http://schemas.microsoft.com/office/drawing/2014/main" id="{8CF6F094-6D5A-5B07-38CD-CBFD6D82E5A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29789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00" name="Text Box 3086">
                    <a:extLst>
                      <a:ext uri="{FF2B5EF4-FFF2-40B4-BE49-F238E27FC236}">
                        <a16:creationId xmlns:a16="http://schemas.microsoft.com/office/drawing/2014/main" id="{F3A38D98-4435-4811-5EEE-E8BFB6BD4DF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0434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01" name="Text Box 3086">
                    <a:extLst>
                      <a:ext uri="{FF2B5EF4-FFF2-40B4-BE49-F238E27FC236}">
                        <a16:creationId xmlns:a16="http://schemas.microsoft.com/office/drawing/2014/main" id="{8ACED751-37A8-8354-1442-F3330FFF9B9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10486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393" name="link">
                  <a:extLst>
                    <a:ext uri="{FF2B5EF4-FFF2-40B4-BE49-F238E27FC236}">
                      <a16:creationId xmlns:a16="http://schemas.microsoft.com/office/drawing/2014/main" id="{BE8CD4AE-F3B0-A176-2DE7-79D21071D9E1}"/>
                    </a:ext>
                  </a:extLst>
                </p:cNvPr>
                <p:cNvGrpSpPr/>
                <p:nvPr/>
              </p:nvGrpSpPr>
              <p:grpSpPr>
                <a:xfrm>
                  <a:off x="16924186" y="6686485"/>
                  <a:ext cx="271971" cy="72000"/>
                  <a:chOff x="1090067" y="4839293"/>
                  <a:chExt cx="271971" cy="72000"/>
                </a:xfrm>
              </p:grpSpPr>
              <p:sp>
                <p:nvSpPr>
                  <p:cNvPr id="6394" name="Star: 5 Points 2730">
                    <a:hlinkClick r:id="rId11"/>
                    <a:extLst>
                      <a:ext uri="{FF2B5EF4-FFF2-40B4-BE49-F238E27FC236}">
                        <a16:creationId xmlns:a16="http://schemas.microsoft.com/office/drawing/2014/main" id="{A2A1BD4A-454F-A2F3-3011-4633D2EED0B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067" y="483929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95" name="Star: 5 Points 2731">
                    <a:hlinkClick r:id="rId10"/>
                    <a:extLst>
                      <a:ext uri="{FF2B5EF4-FFF2-40B4-BE49-F238E27FC236}">
                        <a16:creationId xmlns:a16="http://schemas.microsoft.com/office/drawing/2014/main" id="{3CA67D78-244E-CD37-1B01-34EEF1D3EEF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053" y="483929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98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29E31BCD-BAC8-FA33-87CC-59016A05F3B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038" y="483929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6334" name="FTU - sublingual glands">
              <a:extLst>
                <a:ext uri="{FF2B5EF4-FFF2-40B4-BE49-F238E27FC236}">
                  <a16:creationId xmlns:a16="http://schemas.microsoft.com/office/drawing/2014/main" id="{DCD7A6E3-1225-AAAD-89DE-8570F7352474}"/>
                </a:ext>
              </a:extLst>
            </p:cNvPr>
            <p:cNvSpPr txBox="1"/>
            <p:nvPr/>
          </p:nvSpPr>
          <p:spPr>
            <a:xfrm>
              <a:off x="17974617" y="5161666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Tongue back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37" name="Text Box 3086">
              <a:extLst>
                <a:ext uri="{FF2B5EF4-FFF2-40B4-BE49-F238E27FC236}">
                  <a16:creationId xmlns:a16="http://schemas.microsoft.com/office/drawing/2014/main" id="{1500A301-AE9A-A765-64C6-4AAFB2484579}"/>
                </a:ext>
              </a:extLst>
            </p:cNvPr>
            <p:cNvSpPr txBox="1"/>
            <p:nvPr/>
          </p:nvSpPr>
          <p:spPr>
            <a:xfrm>
              <a:off x="18972246" y="517439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38" name="Text Box 3086">
              <a:extLst>
                <a:ext uri="{FF2B5EF4-FFF2-40B4-BE49-F238E27FC236}">
                  <a16:creationId xmlns:a16="http://schemas.microsoft.com/office/drawing/2014/main" id="{CD0C0298-553F-5D4C-3ED8-DEF012C436CD}"/>
                </a:ext>
              </a:extLst>
            </p:cNvPr>
            <p:cNvSpPr txBox="1"/>
            <p:nvPr/>
          </p:nvSpPr>
          <p:spPr>
            <a:xfrm>
              <a:off x="18972246" y="523896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39" name="Text Box 3086">
              <a:extLst>
                <a:ext uri="{FF2B5EF4-FFF2-40B4-BE49-F238E27FC236}">
                  <a16:creationId xmlns:a16="http://schemas.microsoft.com/office/drawing/2014/main" id="{5CBBB90C-24A2-0C26-08DD-810035B5A078}"/>
                </a:ext>
              </a:extLst>
            </p:cNvPr>
            <p:cNvSpPr txBox="1"/>
            <p:nvPr/>
          </p:nvSpPr>
          <p:spPr>
            <a:xfrm>
              <a:off x="18972246" y="530035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40" name="Star: 5 Points 2730">
              <a:hlinkClick r:id="rId2"/>
              <a:extLst>
                <a:ext uri="{FF2B5EF4-FFF2-40B4-BE49-F238E27FC236}">
                  <a16:creationId xmlns:a16="http://schemas.microsoft.com/office/drawing/2014/main" id="{C2A3987A-5132-CC9B-A643-AE96B5D185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0950" y="5276201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43" name="Star: 5 Points 2731">
              <a:hlinkClick r:id="rId12"/>
              <a:extLst>
                <a:ext uri="{FF2B5EF4-FFF2-40B4-BE49-F238E27FC236}">
                  <a16:creationId xmlns:a16="http://schemas.microsoft.com/office/drawing/2014/main" id="{7C8CE810-7D47-4ABF-24A3-AB886DFB04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0936" y="5276201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44" name="Star: 5 Points 2732">
              <a:hlinkClick r:id="rId13"/>
              <a:extLst>
                <a:ext uri="{FF2B5EF4-FFF2-40B4-BE49-F238E27FC236}">
                  <a16:creationId xmlns:a16="http://schemas.microsoft.com/office/drawing/2014/main" id="{5305DA7F-D18C-A533-E92A-C194F308B6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0921" y="5276201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45" name="FTU - sublingual glands">
              <a:extLst>
                <a:ext uri="{FF2B5EF4-FFF2-40B4-BE49-F238E27FC236}">
                  <a16:creationId xmlns:a16="http://schemas.microsoft.com/office/drawing/2014/main" id="{1E5C81EB-A267-9DC2-C6C9-779955BC8910}"/>
                </a:ext>
              </a:extLst>
            </p:cNvPr>
            <p:cNvSpPr txBox="1"/>
            <p:nvPr/>
          </p:nvSpPr>
          <p:spPr>
            <a:xfrm>
              <a:off x="17974629" y="56322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2/3 of tongue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46" name="Text Box 3086">
              <a:extLst>
                <a:ext uri="{FF2B5EF4-FFF2-40B4-BE49-F238E27FC236}">
                  <a16:creationId xmlns:a16="http://schemas.microsoft.com/office/drawing/2014/main" id="{84097CD3-388E-7F74-AD98-43EE2BABDFA1}"/>
                </a:ext>
              </a:extLst>
            </p:cNvPr>
            <p:cNvSpPr txBox="1"/>
            <p:nvPr/>
          </p:nvSpPr>
          <p:spPr>
            <a:xfrm>
              <a:off x="18978608" y="5648819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49" name="Text Box 3086">
              <a:extLst>
                <a:ext uri="{FF2B5EF4-FFF2-40B4-BE49-F238E27FC236}">
                  <a16:creationId xmlns:a16="http://schemas.microsoft.com/office/drawing/2014/main" id="{570E2BCE-0F35-B232-918C-7195F53F2A74}"/>
                </a:ext>
              </a:extLst>
            </p:cNvPr>
            <p:cNvSpPr txBox="1"/>
            <p:nvPr/>
          </p:nvSpPr>
          <p:spPr>
            <a:xfrm>
              <a:off x="18978608" y="571338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0" name="Text Box 3086">
              <a:extLst>
                <a:ext uri="{FF2B5EF4-FFF2-40B4-BE49-F238E27FC236}">
                  <a16:creationId xmlns:a16="http://schemas.microsoft.com/office/drawing/2014/main" id="{4DFF290E-3CE8-E6E1-AB19-E1CAAAC2E294}"/>
                </a:ext>
              </a:extLst>
            </p:cNvPr>
            <p:cNvSpPr txBox="1"/>
            <p:nvPr/>
          </p:nvSpPr>
          <p:spPr>
            <a:xfrm>
              <a:off x="18978608" y="5774781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1" name="FTU - sublingual glands">
              <a:extLst>
                <a:ext uri="{FF2B5EF4-FFF2-40B4-BE49-F238E27FC236}">
                  <a16:creationId xmlns:a16="http://schemas.microsoft.com/office/drawing/2014/main" id="{0F4BD031-0C85-6139-2420-C629D58D4AC0}"/>
                </a:ext>
              </a:extLst>
            </p:cNvPr>
            <p:cNvSpPr txBox="1"/>
            <p:nvPr/>
          </p:nvSpPr>
          <p:spPr>
            <a:xfrm>
              <a:off x="17974629" y="5395149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1/3 of tongue 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2" name="Text Box 3086">
              <a:extLst>
                <a:ext uri="{FF2B5EF4-FFF2-40B4-BE49-F238E27FC236}">
                  <a16:creationId xmlns:a16="http://schemas.microsoft.com/office/drawing/2014/main" id="{D1C8F3AF-AF5B-D1B8-4D70-C5E6CD97C0BA}"/>
                </a:ext>
              </a:extLst>
            </p:cNvPr>
            <p:cNvSpPr txBox="1"/>
            <p:nvPr/>
          </p:nvSpPr>
          <p:spPr>
            <a:xfrm>
              <a:off x="18978608" y="5411730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5" name="Text Box 3086">
              <a:extLst>
                <a:ext uri="{FF2B5EF4-FFF2-40B4-BE49-F238E27FC236}">
                  <a16:creationId xmlns:a16="http://schemas.microsoft.com/office/drawing/2014/main" id="{C3A42D65-17E4-F060-75D4-25A829D4B2B5}"/>
                </a:ext>
              </a:extLst>
            </p:cNvPr>
            <p:cNvSpPr txBox="1"/>
            <p:nvPr/>
          </p:nvSpPr>
          <p:spPr>
            <a:xfrm>
              <a:off x="18978608" y="5476299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6" name="Text Box 3086">
              <a:extLst>
                <a:ext uri="{FF2B5EF4-FFF2-40B4-BE49-F238E27FC236}">
                  <a16:creationId xmlns:a16="http://schemas.microsoft.com/office/drawing/2014/main" id="{6C2951D5-5072-1752-114E-20BBC1629D52}"/>
                </a:ext>
              </a:extLst>
            </p:cNvPr>
            <p:cNvSpPr txBox="1"/>
            <p:nvPr/>
          </p:nvSpPr>
          <p:spPr>
            <a:xfrm>
              <a:off x="18978608" y="553769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7" name="Star: 5 Points 2730">
              <a:hlinkClick r:id="rId2"/>
              <a:extLst>
                <a:ext uri="{FF2B5EF4-FFF2-40B4-BE49-F238E27FC236}">
                  <a16:creationId xmlns:a16="http://schemas.microsoft.com/office/drawing/2014/main" id="{CB30DA3F-8356-F2C6-3E4D-EFAE538C0B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7312" y="550166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58" name="Star: 5 Points 2731">
              <a:hlinkClick r:id="rId12"/>
              <a:extLst>
                <a:ext uri="{FF2B5EF4-FFF2-40B4-BE49-F238E27FC236}">
                  <a16:creationId xmlns:a16="http://schemas.microsoft.com/office/drawing/2014/main" id="{D959BF35-12DC-6779-1C22-1330048143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7298" y="550166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1" name="Star: 5 Points 2732">
              <a:hlinkClick r:id="rId13"/>
              <a:extLst>
                <a:ext uri="{FF2B5EF4-FFF2-40B4-BE49-F238E27FC236}">
                  <a16:creationId xmlns:a16="http://schemas.microsoft.com/office/drawing/2014/main" id="{59218114-BC98-330A-2DBC-13A32211FA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83" y="550166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2" name="Star: 5 Points 2730">
              <a:hlinkClick r:id="rId2"/>
              <a:extLst>
                <a:ext uri="{FF2B5EF4-FFF2-40B4-BE49-F238E27FC236}">
                  <a16:creationId xmlns:a16="http://schemas.microsoft.com/office/drawing/2014/main" id="{708AB06E-7F52-5C13-065D-433A06EBBE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2864" y="573494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3" name="Star: 5 Points 2731">
              <a:hlinkClick r:id="rId12"/>
              <a:extLst>
                <a:ext uri="{FF2B5EF4-FFF2-40B4-BE49-F238E27FC236}">
                  <a16:creationId xmlns:a16="http://schemas.microsoft.com/office/drawing/2014/main" id="{337ECC2C-7A17-1B82-EFB7-777AE9DFA1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2850" y="573494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4" name="Star: 5 Points 2732">
              <a:hlinkClick r:id="rId13"/>
              <a:extLst>
                <a:ext uri="{FF2B5EF4-FFF2-40B4-BE49-F238E27FC236}">
                  <a16:creationId xmlns:a16="http://schemas.microsoft.com/office/drawing/2014/main" id="{ED4CC26F-CC81-7789-2D42-8732A66834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2835" y="573494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5" name="FTU - sublingual glands">
              <a:extLst>
                <a:ext uri="{FF2B5EF4-FFF2-40B4-BE49-F238E27FC236}">
                  <a16:creationId xmlns:a16="http://schemas.microsoft.com/office/drawing/2014/main" id="{27FA4FCD-1F63-5C53-9006-03FD3E1D9658}"/>
                </a:ext>
              </a:extLst>
            </p:cNvPr>
            <p:cNvSpPr txBox="1"/>
            <p:nvPr/>
          </p:nvSpPr>
          <p:spPr>
            <a:xfrm>
              <a:off x="17974617" y="68161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piglottic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vallecula</a:t>
              </a:r>
            </a:p>
          </p:txBody>
        </p:sp>
        <p:sp>
          <p:nvSpPr>
            <p:cNvPr id="6371" name="Text Box 3086">
              <a:extLst>
                <a:ext uri="{FF2B5EF4-FFF2-40B4-BE49-F238E27FC236}">
                  <a16:creationId xmlns:a16="http://schemas.microsoft.com/office/drawing/2014/main" id="{08EC7A02-4413-5AE5-E241-BE4705A91EF6}"/>
                </a:ext>
              </a:extLst>
            </p:cNvPr>
            <p:cNvSpPr txBox="1"/>
            <p:nvPr/>
          </p:nvSpPr>
          <p:spPr>
            <a:xfrm>
              <a:off x="18978477" y="683150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74" name="Text Box 3086">
              <a:extLst>
                <a:ext uri="{FF2B5EF4-FFF2-40B4-BE49-F238E27FC236}">
                  <a16:creationId xmlns:a16="http://schemas.microsoft.com/office/drawing/2014/main" id="{53534271-D959-17EE-63C2-FE32DB518D86}"/>
                </a:ext>
              </a:extLst>
            </p:cNvPr>
            <p:cNvSpPr txBox="1"/>
            <p:nvPr/>
          </p:nvSpPr>
          <p:spPr>
            <a:xfrm>
              <a:off x="18978477" y="689607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75" name="Text Box 3086">
              <a:extLst>
                <a:ext uri="{FF2B5EF4-FFF2-40B4-BE49-F238E27FC236}">
                  <a16:creationId xmlns:a16="http://schemas.microsoft.com/office/drawing/2014/main" id="{B31800E4-B10F-F5CB-9941-6BF70BF39D81}"/>
                </a:ext>
              </a:extLst>
            </p:cNvPr>
            <p:cNvSpPr txBox="1"/>
            <p:nvPr/>
          </p:nvSpPr>
          <p:spPr>
            <a:xfrm>
              <a:off x="18978477" y="695746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76" name="Star: 5 Points 2730">
              <a:hlinkClick r:id="rId14"/>
              <a:extLst>
                <a:ext uri="{FF2B5EF4-FFF2-40B4-BE49-F238E27FC236}">
                  <a16:creationId xmlns:a16="http://schemas.microsoft.com/office/drawing/2014/main" id="{8A15EAEB-3CA5-C184-26D9-36FD7125CA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73531" y="6927785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77" name="Star: 5 Points 2731">
              <a:hlinkClick r:id="rId15"/>
              <a:extLst>
                <a:ext uri="{FF2B5EF4-FFF2-40B4-BE49-F238E27FC236}">
                  <a16:creationId xmlns:a16="http://schemas.microsoft.com/office/drawing/2014/main" id="{6C4477C9-E707-68D7-29C9-2CDCDA0C01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73517" y="6927785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80" name="Star: 5 Points 2732">
              <a:hlinkClick r:id="rId13"/>
              <a:extLst>
                <a:ext uri="{FF2B5EF4-FFF2-40B4-BE49-F238E27FC236}">
                  <a16:creationId xmlns:a16="http://schemas.microsoft.com/office/drawing/2014/main" id="{2A0FA22D-1B9E-133B-2F32-799C204A7E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3502" y="6927785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758" name="organ group - smell">
            <a:extLst>
              <a:ext uri="{FF2B5EF4-FFF2-40B4-BE49-F238E27FC236}">
                <a16:creationId xmlns:a16="http://schemas.microsoft.com/office/drawing/2014/main" id="{5F32D2DA-A8D4-50A9-4F53-DF8A11BBBE2C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637" name="organ - smell">
              <a:extLst>
                <a:ext uri="{FF2B5EF4-FFF2-40B4-BE49-F238E27FC236}">
                  <a16:creationId xmlns:a16="http://schemas.microsoft.com/office/drawing/2014/main" id="{0A36D4AB-9039-FA59-F905-3403202111C7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6" name="FTU - olfactory bulb">
              <a:extLst>
                <a:ext uri="{FF2B5EF4-FFF2-40B4-BE49-F238E27FC236}">
                  <a16:creationId xmlns:a16="http://schemas.microsoft.com/office/drawing/2014/main" id="{798598F1-F065-DD58-6CA1-91C425417647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649" name="FTU - olfactory bulb">
                <a:extLst>
                  <a:ext uri="{FF2B5EF4-FFF2-40B4-BE49-F238E27FC236}">
                    <a16:creationId xmlns:a16="http://schemas.microsoft.com/office/drawing/2014/main" id="{3F3CBD33-A0F9-9F8B-B83B-E92241FA2179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" name="link">
                <a:extLst>
                  <a:ext uri="{FF2B5EF4-FFF2-40B4-BE49-F238E27FC236}">
                    <a16:creationId xmlns:a16="http://schemas.microsoft.com/office/drawing/2014/main" id="{C17B4FEA-DB00-6CCB-C016-BF52DF1000FA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684" name="Star: 5 Points 2730">
                  <a:hlinkClick r:id="rId16"/>
                  <a:extLst>
                    <a:ext uri="{FF2B5EF4-FFF2-40B4-BE49-F238E27FC236}">
                      <a16:creationId xmlns:a16="http://schemas.microsoft.com/office/drawing/2014/main" id="{B01F751B-9E3F-5B8D-55CF-9FE7F6968E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Star: 5 Points 2731">
                  <a:hlinkClick r:id="rId17"/>
                  <a:extLst>
                    <a:ext uri="{FF2B5EF4-FFF2-40B4-BE49-F238E27FC236}">
                      <a16:creationId xmlns:a16="http://schemas.microsoft.com/office/drawing/2014/main" id="{D80EE53C-9714-4AC9-81F8-7A07878947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26F05445-7344-F736-D8E3-3605DB699F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1" name="dock">
                <a:extLst>
                  <a:ext uri="{FF2B5EF4-FFF2-40B4-BE49-F238E27FC236}">
                    <a16:creationId xmlns:a16="http://schemas.microsoft.com/office/drawing/2014/main" id="{B9A37912-C2F4-9387-2DF3-64AE4396C1B9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" name="FTU - accessory olfactory bulb">
              <a:extLst>
                <a:ext uri="{FF2B5EF4-FFF2-40B4-BE49-F238E27FC236}">
                  <a16:creationId xmlns:a16="http://schemas.microsoft.com/office/drawing/2014/main" id="{E5457CD1-4275-4671-DADF-E8D7587A89BB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652" name="FTU - accessory olfactory bulb">
                <a:extLst>
                  <a:ext uri="{FF2B5EF4-FFF2-40B4-BE49-F238E27FC236}">
                    <a16:creationId xmlns:a16="http://schemas.microsoft.com/office/drawing/2014/main" id="{F861B8D0-001F-18BD-E2D5-07EE435B99C5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" name="link">
                <a:extLst>
                  <a:ext uri="{FF2B5EF4-FFF2-40B4-BE49-F238E27FC236}">
                    <a16:creationId xmlns:a16="http://schemas.microsoft.com/office/drawing/2014/main" id="{931BDD5F-19B6-36EE-0236-931A3E19F7C6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681" name="Star: 5 Points 2730">
                  <a:hlinkClick r:id="rId16"/>
                  <a:extLst>
                    <a:ext uri="{FF2B5EF4-FFF2-40B4-BE49-F238E27FC236}">
                      <a16:creationId xmlns:a16="http://schemas.microsoft.com/office/drawing/2014/main" id="{93EBB209-FA1B-CF5A-8970-0D16151F6C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Star: 5 Points 2731">
                  <a:hlinkClick r:id="rId17"/>
                  <a:extLst>
                    <a:ext uri="{FF2B5EF4-FFF2-40B4-BE49-F238E27FC236}">
                      <a16:creationId xmlns:a16="http://schemas.microsoft.com/office/drawing/2014/main" id="{EB32B7D6-3248-8C11-4439-61BE0443B7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49123B20-E238-36A2-0746-6AE2E31C76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4" name="dock">
                <a:extLst>
                  <a:ext uri="{FF2B5EF4-FFF2-40B4-BE49-F238E27FC236}">
                    <a16:creationId xmlns:a16="http://schemas.microsoft.com/office/drawing/2014/main" id="{2C2B8C37-5D00-F019-7DE6-BB790E2309B9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1" name="organ group - hearing">
            <a:extLst>
              <a:ext uri="{FF2B5EF4-FFF2-40B4-BE49-F238E27FC236}">
                <a16:creationId xmlns:a16="http://schemas.microsoft.com/office/drawing/2014/main" id="{959DD12E-A185-4445-2257-55748F52BC0A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722" name="organ - hearing">
              <a:extLst>
                <a:ext uri="{FF2B5EF4-FFF2-40B4-BE49-F238E27FC236}">
                  <a16:creationId xmlns:a16="http://schemas.microsoft.com/office/drawing/2014/main" id="{7588B5CB-9FC8-4CD0-C9CA-9A27B2A3D59A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8" name="FTU - floor of external acoustic meatus">
              <a:extLst>
                <a:ext uri="{FF2B5EF4-FFF2-40B4-BE49-F238E27FC236}">
                  <a16:creationId xmlns:a16="http://schemas.microsoft.com/office/drawing/2014/main" id="{8D820DCF-5887-1487-24BB-8AF7E73E22D5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729" name="FTU - floor of external acoustic meatus">
                <a:extLst>
                  <a:ext uri="{FF2B5EF4-FFF2-40B4-BE49-F238E27FC236}">
                    <a16:creationId xmlns:a16="http://schemas.microsoft.com/office/drawing/2014/main" id="{4928D282-AFD1-5A31-41E1-7A381114EAAE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" name="dock">
                <a:extLst>
                  <a:ext uri="{FF2B5EF4-FFF2-40B4-BE49-F238E27FC236}">
                    <a16:creationId xmlns:a16="http://schemas.microsoft.com/office/drawing/2014/main" id="{5CCCDB23-1A73-3CDE-3EB1-9160D5E5B5F0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" name="link">
                <a:extLst>
                  <a:ext uri="{FF2B5EF4-FFF2-40B4-BE49-F238E27FC236}">
                    <a16:creationId xmlns:a16="http://schemas.microsoft.com/office/drawing/2014/main" id="{412FC058-EF45-1712-68B5-770BBDA61245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678" name="Star: 5 Points 2730">
                  <a:hlinkClick r:id="rId19"/>
                  <a:extLst>
                    <a:ext uri="{FF2B5EF4-FFF2-40B4-BE49-F238E27FC236}">
                      <a16:creationId xmlns:a16="http://schemas.microsoft.com/office/drawing/2014/main" id="{7FE42089-75A3-12C3-123E-27F2DEB13C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Star: 5 Points 2731">
                  <a:hlinkClick r:id="rId20"/>
                  <a:extLst>
                    <a:ext uri="{FF2B5EF4-FFF2-40B4-BE49-F238E27FC236}">
                      <a16:creationId xmlns:a16="http://schemas.microsoft.com/office/drawing/2014/main" id="{312417C3-00C1-1BA6-5C31-F5C53C4C38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AF6244E6-43C5-1BD1-595E-412415278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49" name="FTU - wall of external acoustic meatus">
              <a:extLst>
                <a:ext uri="{FF2B5EF4-FFF2-40B4-BE49-F238E27FC236}">
                  <a16:creationId xmlns:a16="http://schemas.microsoft.com/office/drawing/2014/main" id="{4B95F176-CD0F-86EF-8D9C-03AD1E82F029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727" name="FTU - wall of external acoustic meatus">
                <a:extLst>
                  <a:ext uri="{FF2B5EF4-FFF2-40B4-BE49-F238E27FC236}">
                    <a16:creationId xmlns:a16="http://schemas.microsoft.com/office/drawing/2014/main" id="{1CAB632B-F636-048C-CBA3-31600A0B628F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" name="dock">
                <a:extLst>
                  <a:ext uri="{FF2B5EF4-FFF2-40B4-BE49-F238E27FC236}">
                    <a16:creationId xmlns:a16="http://schemas.microsoft.com/office/drawing/2014/main" id="{F6266412-B065-6022-EEFF-674B097CA228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" name="link">
                <a:extLst>
                  <a:ext uri="{FF2B5EF4-FFF2-40B4-BE49-F238E27FC236}">
                    <a16:creationId xmlns:a16="http://schemas.microsoft.com/office/drawing/2014/main" id="{4E0B523B-3BDE-3D14-2BB5-D57AEFAAF76D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675" name="Star: 5 Points 2730">
                  <a:hlinkClick r:id="rId19"/>
                  <a:extLst>
                    <a:ext uri="{FF2B5EF4-FFF2-40B4-BE49-F238E27FC236}">
                      <a16:creationId xmlns:a16="http://schemas.microsoft.com/office/drawing/2014/main" id="{ADB70164-DFE0-0733-0526-29F7ACC245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Star: 5 Points 2731">
                  <a:hlinkClick r:id="rId20"/>
                  <a:extLst>
                    <a:ext uri="{FF2B5EF4-FFF2-40B4-BE49-F238E27FC236}">
                      <a16:creationId xmlns:a16="http://schemas.microsoft.com/office/drawing/2014/main" id="{1417766C-60DE-7EB6-5EF0-39DF538530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94E76C3C-F04E-858B-DE56-66FF2633A3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0" name="FTU - tympanic membrane ">
              <a:extLst>
                <a:ext uri="{FF2B5EF4-FFF2-40B4-BE49-F238E27FC236}">
                  <a16:creationId xmlns:a16="http://schemas.microsoft.com/office/drawing/2014/main" id="{CD32D58C-C0AC-CC2B-5C4D-B453AB0A1F9D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731" name="FTU - tympanic membrane ">
                <a:extLst>
                  <a:ext uri="{FF2B5EF4-FFF2-40B4-BE49-F238E27FC236}">
                    <a16:creationId xmlns:a16="http://schemas.microsoft.com/office/drawing/2014/main" id="{463C4FB7-A19D-085A-24FB-8BDD20E0E026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732" name="dock">
                <a:extLst>
                  <a:ext uri="{FF2B5EF4-FFF2-40B4-BE49-F238E27FC236}">
                    <a16:creationId xmlns:a16="http://schemas.microsoft.com/office/drawing/2014/main" id="{76E5AC71-5CD8-5EC8-48D2-AC91203E5868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" name="link">
                <a:extLst>
                  <a:ext uri="{FF2B5EF4-FFF2-40B4-BE49-F238E27FC236}">
                    <a16:creationId xmlns:a16="http://schemas.microsoft.com/office/drawing/2014/main" id="{B149D3C9-01DB-9897-65EF-20A016B8267A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672" name="Star: 5 Points 2730">
                  <a:hlinkClick r:id="rId21"/>
                  <a:extLst>
                    <a:ext uri="{FF2B5EF4-FFF2-40B4-BE49-F238E27FC236}">
                      <a16:creationId xmlns:a16="http://schemas.microsoft.com/office/drawing/2014/main" id="{13633777-4097-569D-B46B-E04172E481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Star: 5 Points 2731">
                  <a:hlinkClick r:id="rId22"/>
                  <a:extLst>
                    <a:ext uri="{FF2B5EF4-FFF2-40B4-BE49-F238E27FC236}">
                      <a16:creationId xmlns:a16="http://schemas.microsoft.com/office/drawing/2014/main" id="{B78CA678-05A9-92A7-11FC-62BE37BE7A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A9A1C8D1-0852-BEC5-34C6-000FC35C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23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24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5" name="organ group - balance">
            <a:extLst>
              <a:ext uri="{FF2B5EF4-FFF2-40B4-BE49-F238E27FC236}">
                <a16:creationId xmlns:a16="http://schemas.microsoft.com/office/drawing/2014/main" id="{D1186EA3-4E09-8EFC-6B18-4B958BD20A6F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639" name="organ - balance">
              <a:extLst>
                <a:ext uri="{FF2B5EF4-FFF2-40B4-BE49-F238E27FC236}">
                  <a16:creationId xmlns:a16="http://schemas.microsoft.com/office/drawing/2014/main" id="{B99A7DB5-C4DB-D3AF-BE66-16D9B16A0D81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2" name="FTU - semicircular canals">
              <a:extLst>
                <a:ext uri="{FF2B5EF4-FFF2-40B4-BE49-F238E27FC236}">
                  <a16:creationId xmlns:a16="http://schemas.microsoft.com/office/drawing/2014/main" id="{9A1B654C-391E-7656-3342-DB80A227DE4F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664" name="FTU - semicircular canals">
                <a:extLst>
                  <a:ext uri="{FF2B5EF4-FFF2-40B4-BE49-F238E27FC236}">
                    <a16:creationId xmlns:a16="http://schemas.microsoft.com/office/drawing/2014/main" id="{DF3AE830-4B12-AF09-8F0E-FB348B5D55FB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" name="dock">
                <a:extLst>
                  <a:ext uri="{FF2B5EF4-FFF2-40B4-BE49-F238E27FC236}">
                    <a16:creationId xmlns:a16="http://schemas.microsoft.com/office/drawing/2014/main" id="{F07DE3DE-1817-F286-3084-127F6E829EC3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3" name="link">
                <a:extLst>
                  <a:ext uri="{FF2B5EF4-FFF2-40B4-BE49-F238E27FC236}">
                    <a16:creationId xmlns:a16="http://schemas.microsoft.com/office/drawing/2014/main" id="{6DA18217-6310-8760-E714-77FB822C7B78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734" name="Star: 5 Points 2730">
                  <a:hlinkClick r:id="rId25"/>
                  <a:extLst>
                    <a:ext uri="{FF2B5EF4-FFF2-40B4-BE49-F238E27FC236}">
                      <a16:creationId xmlns:a16="http://schemas.microsoft.com/office/drawing/2014/main" id="{17FA0BAD-4AF4-D68D-36CC-B8175EDFA2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Star: 5 Points 2731">
                  <a:hlinkClick r:id="rId20"/>
                  <a:extLst>
                    <a:ext uri="{FF2B5EF4-FFF2-40B4-BE49-F238E27FC236}">
                      <a16:creationId xmlns:a16="http://schemas.microsoft.com/office/drawing/2014/main" id="{9E2FC228-3465-56A2-B214-6BEADDF259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D47B2D86-675F-7743-0717-D7732DAA76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3" name="FTU - utricle">
              <a:extLst>
                <a:ext uri="{FF2B5EF4-FFF2-40B4-BE49-F238E27FC236}">
                  <a16:creationId xmlns:a16="http://schemas.microsoft.com/office/drawing/2014/main" id="{0C5EC91E-4AB8-DB39-677A-0189B38396E1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663" name="FTU - utricle">
                <a:extLst>
                  <a:ext uri="{FF2B5EF4-FFF2-40B4-BE49-F238E27FC236}">
                    <a16:creationId xmlns:a16="http://schemas.microsoft.com/office/drawing/2014/main" id="{D4EB6D3C-CAE8-4382-B52D-F82AAB2917BE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" name="dock">
                <a:extLst>
                  <a:ext uri="{FF2B5EF4-FFF2-40B4-BE49-F238E27FC236}">
                    <a16:creationId xmlns:a16="http://schemas.microsoft.com/office/drawing/2014/main" id="{909849C5-999B-106D-0CAF-0C2A360E35EE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8" name="link">
                <a:extLst>
                  <a:ext uri="{FF2B5EF4-FFF2-40B4-BE49-F238E27FC236}">
                    <a16:creationId xmlns:a16="http://schemas.microsoft.com/office/drawing/2014/main" id="{C2BAA651-4636-FCCE-8605-EC0B6120B324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739" name="Star: 5 Points 2730">
                  <a:hlinkClick r:id="rId26"/>
                  <a:extLst>
                    <a:ext uri="{FF2B5EF4-FFF2-40B4-BE49-F238E27FC236}">
                      <a16:creationId xmlns:a16="http://schemas.microsoft.com/office/drawing/2014/main" id="{B2195E83-9C1A-3174-8FDB-157790CA34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Star: 5 Points 2731">
                  <a:hlinkClick r:id="rId20"/>
                  <a:extLst>
                    <a:ext uri="{FF2B5EF4-FFF2-40B4-BE49-F238E27FC236}">
                      <a16:creationId xmlns:a16="http://schemas.microsoft.com/office/drawing/2014/main" id="{643086D0-DB92-C95D-537D-E58DCE3053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D625D0D7-09FE-2196-4606-4B2A70736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4" name="FTU - saccule">
              <a:extLst>
                <a:ext uri="{FF2B5EF4-FFF2-40B4-BE49-F238E27FC236}">
                  <a16:creationId xmlns:a16="http://schemas.microsoft.com/office/drawing/2014/main" id="{3D73619A-B2C0-271F-2650-68F4E91DA5E6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665" name="FTU - saccule">
                <a:extLst>
                  <a:ext uri="{FF2B5EF4-FFF2-40B4-BE49-F238E27FC236}">
                    <a16:creationId xmlns:a16="http://schemas.microsoft.com/office/drawing/2014/main" id="{25ED539D-0E20-BA58-7CC3-69E0831DE995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" name="dock">
                <a:extLst>
                  <a:ext uri="{FF2B5EF4-FFF2-40B4-BE49-F238E27FC236}">
                    <a16:creationId xmlns:a16="http://schemas.microsoft.com/office/drawing/2014/main" id="{E1F4C71B-3F00-E238-369D-FB7EADF49DB0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2" name="link">
                <a:extLst>
                  <a:ext uri="{FF2B5EF4-FFF2-40B4-BE49-F238E27FC236}">
                    <a16:creationId xmlns:a16="http://schemas.microsoft.com/office/drawing/2014/main" id="{EA082C04-9577-8583-2712-4CFF2B56FC9C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743" name="Star: 5 Points 2730">
                  <a:hlinkClick r:id="rId27"/>
                  <a:extLst>
                    <a:ext uri="{FF2B5EF4-FFF2-40B4-BE49-F238E27FC236}">
                      <a16:creationId xmlns:a16="http://schemas.microsoft.com/office/drawing/2014/main" id="{793EED83-24C8-DAF6-C7A2-A92DC85FF9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Star: 5 Points 2731">
                  <a:hlinkClick r:id="rId20"/>
                  <a:extLst>
                    <a:ext uri="{FF2B5EF4-FFF2-40B4-BE49-F238E27FC236}">
                      <a16:creationId xmlns:a16="http://schemas.microsoft.com/office/drawing/2014/main" id="{3DD3AA4C-A204-0396-BD7F-792F99A9D9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4346E423-5DE8-B6BB-0EEC-09B7C63CEB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66" name="organ group - taste">
            <a:extLst>
              <a:ext uri="{FF2B5EF4-FFF2-40B4-BE49-F238E27FC236}">
                <a16:creationId xmlns:a16="http://schemas.microsoft.com/office/drawing/2014/main" id="{87B56DA6-0538-E0E0-D37A-E30B204CDEDC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638" name="organ - taste">
              <a:extLst>
                <a:ext uri="{FF2B5EF4-FFF2-40B4-BE49-F238E27FC236}">
                  <a16:creationId xmlns:a16="http://schemas.microsoft.com/office/drawing/2014/main" id="{0833A11D-DAA2-8215-BF22-1EF3C9826FFB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65" name="FTU - tongue back">
              <a:extLst>
                <a:ext uri="{FF2B5EF4-FFF2-40B4-BE49-F238E27FC236}">
                  <a16:creationId xmlns:a16="http://schemas.microsoft.com/office/drawing/2014/main" id="{7F39DAA6-57AF-CA60-B9B5-EBD8A9422F51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642" name="FTU - tongue back">
                <a:extLst>
                  <a:ext uri="{FF2B5EF4-FFF2-40B4-BE49-F238E27FC236}">
                    <a16:creationId xmlns:a16="http://schemas.microsoft.com/office/drawing/2014/main" id="{0778486E-9D5A-382C-02D4-B8E6225CC2E3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" name="dock">
                <a:extLst>
                  <a:ext uri="{FF2B5EF4-FFF2-40B4-BE49-F238E27FC236}">
                    <a16:creationId xmlns:a16="http://schemas.microsoft.com/office/drawing/2014/main" id="{7D06E262-D1C9-1855-AFA9-F1D86DD9D247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4" name="link">
                <a:extLst>
                  <a:ext uri="{FF2B5EF4-FFF2-40B4-BE49-F238E27FC236}">
                    <a16:creationId xmlns:a16="http://schemas.microsoft.com/office/drawing/2014/main" id="{26B4C5E3-EAEC-747E-8686-E90DD0F25DDB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719" name="Star: 5 Points 2730">
                  <a:hlinkClick r:id="rId2"/>
                  <a:extLst>
                    <a:ext uri="{FF2B5EF4-FFF2-40B4-BE49-F238E27FC236}">
                      <a16:creationId xmlns:a16="http://schemas.microsoft.com/office/drawing/2014/main" id="{35C0D4BD-9AF7-5C2B-F8D7-F89A8F4712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4292AB68-63E0-5B53-1694-1D2EA58BDD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F13AE1D7-A608-BEA4-AB81-EE4A4FBBD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64" name="FTU - posterior 1/3 of tongue ">
              <a:extLst>
                <a:ext uri="{FF2B5EF4-FFF2-40B4-BE49-F238E27FC236}">
                  <a16:creationId xmlns:a16="http://schemas.microsoft.com/office/drawing/2014/main" id="{995EDBDC-63EE-4976-F663-B81EA508F883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641" name="FTU - posterior 1/3 of tongue ">
                <a:extLst>
                  <a:ext uri="{FF2B5EF4-FFF2-40B4-BE49-F238E27FC236}">
                    <a16:creationId xmlns:a16="http://schemas.microsoft.com/office/drawing/2014/main" id="{7DF1D855-2C44-7BB1-8458-2AC09E7AEE53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45" name="link">
                <a:extLst>
                  <a:ext uri="{FF2B5EF4-FFF2-40B4-BE49-F238E27FC236}">
                    <a16:creationId xmlns:a16="http://schemas.microsoft.com/office/drawing/2014/main" id="{43808938-261D-8257-44AB-BCD835DA9AB3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692" name="Star: 5 Points 2730">
                  <a:hlinkClick r:id="rId2"/>
                  <a:extLst>
                    <a:ext uri="{FF2B5EF4-FFF2-40B4-BE49-F238E27FC236}">
                      <a16:creationId xmlns:a16="http://schemas.microsoft.com/office/drawing/2014/main" id="{DFE4902A-7503-6400-A78C-A8576F3BA6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72A32C3A-664D-4F6F-15B4-574B0CC96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96294BE1-F708-B3D4-719B-CD928E1C04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47" name="dock">
                <a:extLst>
                  <a:ext uri="{FF2B5EF4-FFF2-40B4-BE49-F238E27FC236}">
                    <a16:creationId xmlns:a16="http://schemas.microsoft.com/office/drawing/2014/main" id="{4B674720-06F7-D134-45B2-0A69569C8133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" name="FTU - anterior 2/3 of tongue">
              <a:extLst>
                <a:ext uri="{FF2B5EF4-FFF2-40B4-BE49-F238E27FC236}">
                  <a16:creationId xmlns:a16="http://schemas.microsoft.com/office/drawing/2014/main" id="{4C08CF19-F814-CCA6-4526-DCB43CA2E833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646" name="FTU - anterior 2/3 of tongue">
                <a:extLst>
                  <a:ext uri="{FF2B5EF4-FFF2-40B4-BE49-F238E27FC236}">
                    <a16:creationId xmlns:a16="http://schemas.microsoft.com/office/drawing/2014/main" id="{9735FEFB-4031-FC1E-7FF6-AA7696628B88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" name="dock">
                <a:extLst>
                  <a:ext uri="{FF2B5EF4-FFF2-40B4-BE49-F238E27FC236}">
                    <a16:creationId xmlns:a16="http://schemas.microsoft.com/office/drawing/2014/main" id="{33C19C43-344C-A7CC-3999-837931012B8A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9" name="link">
                <a:extLst>
                  <a:ext uri="{FF2B5EF4-FFF2-40B4-BE49-F238E27FC236}">
                    <a16:creationId xmlns:a16="http://schemas.microsoft.com/office/drawing/2014/main" id="{75D86766-5FAE-96FD-04C4-C127F6703224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760" name="Star: 5 Points 2730">
                  <a:hlinkClick r:id="rId2"/>
                  <a:extLst>
                    <a:ext uri="{FF2B5EF4-FFF2-40B4-BE49-F238E27FC236}">
                      <a16:creationId xmlns:a16="http://schemas.microsoft.com/office/drawing/2014/main" id="{293D5E48-EEA7-4E94-46C7-D7A8A730E5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5F0FE667-FAA8-89A2-62B4-ABFAF698C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0D2198A3-3305-3358-281E-7A016A05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6" name="organ group - fallopian tube">
            <a:extLst>
              <a:ext uri="{FF2B5EF4-FFF2-40B4-BE49-F238E27FC236}">
                <a16:creationId xmlns:a16="http://schemas.microsoft.com/office/drawing/2014/main" id="{C644C624-071A-EA73-8897-89F20952E5CC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1446" name="organ - fallopian tube">
              <a:extLst>
                <a:ext uri="{FF2B5EF4-FFF2-40B4-BE49-F238E27FC236}">
                  <a16:creationId xmlns:a16="http://schemas.microsoft.com/office/drawing/2014/main" id="{F7D9834E-7CB2-E353-D249-94C055DE718F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5" name="FTU - fallopian tube">
              <a:extLst>
                <a:ext uri="{FF2B5EF4-FFF2-40B4-BE49-F238E27FC236}">
                  <a16:creationId xmlns:a16="http://schemas.microsoft.com/office/drawing/2014/main" id="{F2E31D13-2DEB-871E-408E-F3815EBFACF4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1448" name="FTU - fallopian tube">
                <a:extLst>
                  <a:ext uri="{FF2B5EF4-FFF2-40B4-BE49-F238E27FC236}">
                    <a16:creationId xmlns:a16="http://schemas.microsoft.com/office/drawing/2014/main" id="{1A54E214-471A-6345-7C8A-91F253B26858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9" name="dock">
                <a:extLst>
                  <a:ext uri="{FF2B5EF4-FFF2-40B4-BE49-F238E27FC236}">
                    <a16:creationId xmlns:a16="http://schemas.microsoft.com/office/drawing/2014/main" id="{0AB0B300-1998-4A23-9012-E991AFB5661A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54" name="Text Box 3086">
                  <a:extLst>
                    <a:ext uri="{FF2B5EF4-FFF2-40B4-BE49-F238E27FC236}">
                      <a16:creationId xmlns:a16="http://schemas.microsoft.com/office/drawing/2014/main" id="{7DF9C12F-5399-13E4-58D2-D0561D476F4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5" name="Text Box 3086">
                  <a:extLst>
                    <a:ext uri="{FF2B5EF4-FFF2-40B4-BE49-F238E27FC236}">
                      <a16:creationId xmlns:a16="http://schemas.microsoft.com/office/drawing/2014/main" id="{455879E0-F67B-69EE-BC11-8808FCD38A3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6" name="Text Box 3086">
                  <a:extLst>
                    <a:ext uri="{FF2B5EF4-FFF2-40B4-BE49-F238E27FC236}">
                      <a16:creationId xmlns:a16="http://schemas.microsoft.com/office/drawing/2014/main" id="{B8C86C3A-B48C-B974-C64A-F6342C7F3A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50" name="link">
                <a:extLst>
                  <a:ext uri="{FF2B5EF4-FFF2-40B4-BE49-F238E27FC236}">
                    <a16:creationId xmlns:a16="http://schemas.microsoft.com/office/drawing/2014/main" id="{AC938279-D829-3959-372A-008D364F6650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1451" name="Star: 5 Points 4077">
                  <a:hlinkClick r:id="rId28"/>
                  <a:extLst>
                    <a:ext uri="{FF2B5EF4-FFF2-40B4-BE49-F238E27FC236}">
                      <a16:creationId xmlns:a16="http://schemas.microsoft.com/office/drawing/2014/main" id="{4DDB4F3B-F121-B337-2F30-AFA88C1654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2" name="Star: 5 Points 4078">
                  <a:hlinkClick r:id="rId29"/>
                  <a:extLst>
                    <a:ext uri="{FF2B5EF4-FFF2-40B4-BE49-F238E27FC236}">
                      <a16:creationId xmlns:a16="http://schemas.microsoft.com/office/drawing/2014/main" id="{CCEF482F-4884-2AC8-FD3C-8A7A546EFA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3" name="Star: 5 Points 4079">
                  <a:hlinkClick r:id="rId30"/>
                  <a:extLst>
                    <a:ext uri="{FF2B5EF4-FFF2-40B4-BE49-F238E27FC236}">
                      <a16:creationId xmlns:a16="http://schemas.microsoft.com/office/drawing/2014/main" id="{E17EDC6F-64DB-0DB8-93DD-05A4635999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31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32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30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31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32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30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33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34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30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33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34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30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35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36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13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37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38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13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13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4" name="organ group - stomach">
            <a:extLst>
              <a:ext uri="{FF2B5EF4-FFF2-40B4-BE49-F238E27FC236}">
                <a16:creationId xmlns:a16="http://schemas.microsoft.com/office/drawing/2014/main" id="{41CA888B-88C1-33B5-5763-DF8E9C993AC1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2111" name="organ - stomach">
              <a:extLst>
                <a:ext uri="{FF2B5EF4-FFF2-40B4-BE49-F238E27FC236}">
                  <a16:creationId xmlns:a16="http://schemas.microsoft.com/office/drawing/2014/main" id="{0EC41D4F-9209-A39B-DD03-DB651E48BE2A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93" name="FTU - gastric fundus">
              <a:extLst>
                <a:ext uri="{FF2B5EF4-FFF2-40B4-BE49-F238E27FC236}">
                  <a16:creationId xmlns:a16="http://schemas.microsoft.com/office/drawing/2014/main" id="{D0E8660E-2F50-71C1-578C-4E966F52D8E0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2112" name="FTU - gastric fundus">
                <a:extLst>
                  <a:ext uri="{FF2B5EF4-FFF2-40B4-BE49-F238E27FC236}">
                    <a16:creationId xmlns:a16="http://schemas.microsoft.com/office/drawing/2014/main" id="{4E65DDDB-17B6-6849-E1E1-5AD29D6BBA4E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14" name="dock">
                <a:extLst>
                  <a:ext uri="{FF2B5EF4-FFF2-40B4-BE49-F238E27FC236}">
                    <a16:creationId xmlns:a16="http://schemas.microsoft.com/office/drawing/2014/main" id="{24D7C895-2AD1-A7AB-1804-7A3F701221F5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2117" name="Text Box 3086">
                  <a:extLst>
                    <a:ext uri="{FF2B5EF4-FFF2-40B4-BE49-F238E27FC236}">
                      <a16:creationId xmlns:a16="http://schemas.microsoft.com/office/drawing/2014/main" id="{7548EF7A-57A7-BD33-6607-E4D357BB6DEC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8" name="Text Box 3086">
                  <a:extLst>
                    <a:ext uri="{FF2B5EF4-FFF2-40B4-BE49-F238E27FC236}">
                      <a16:creationId xmlns:a16="http://schemas.microsoft.com/office/drawing/2014/main" id="{18B41D57-C666-1858-E480-B18AFAD8699F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9" name="Text Box 3086">
                  <a:extLst>
                    <a:ext uri="{FF2B5EF4-FFF2-40B4-BE49-F238E27FC236}">
                      <a16:creationId xmlns:a16="http://schemas.microsoft.com/office/drawing/2014/main" id="{A1EFEAC9-4502-CC62-3DD3-6A003E95554E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20" name="link">
                <a:extLst>
                  <a:ext uri="{FF2B5EF4-FFF2-40B4-BE49-F238E27FC236}">
                    <a16:creationId xmlns:a16="http://schemas.microsoft.com/office/drawing/2014/main" id="{BE31AD7C-FAC3-92C8-C3B1-03D88E9215B5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2121" name="Star: 5 Points 1808">
                  <a:hlinkClick r:id="rId39"/>
                  <a:extLst>
                    <a:ext uri="{FF2B5EF4-FFF2-40B4-BE49-F238E27FC236}">
                      <a16:creationId xmlns:a16="http://schemas.microsoft.com/office/drawing/2014/main" id="{1ED3B77C-BE96-354D-EA42-71FA11577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2" name="Star: 5 Points 1809">
                  <a:hlinkClick r:id="rId40"/>
                  <a:extLst>
                    <a:ext uri="{FF2B5EF4-FFF2-40B4-BE49-F238E27FC236}">
                      <a16:creationId xmlns:a16="http://schemas.microsoft.com/office/drawing/2014/main" id="{1F20D196-1F36-47FF-AF0C-87BECC77C7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3" name="Star: 5 Points 1810">
                  <a:hlinkClick r:id="rId13"/>
                  <a:extLst>
                    <a:ext uri="{FF2B5EF4-FFF2-40B4-BE49-F238E27FC236}">
                      <a16:creationId xmlns:a16="http://schemas.microsoft.com/office/drawing/2014/main" id="{B7C81C0E-413A-FDE3-C5F8-39BC1EEF72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8" name="FTU - gastric cardia">
              <a:extLst>
                <a:ext uri="{FF2B5EF4-FFF2-40B4-BE49-F238E27FC236}">
                  <a16:creationId xmlns:a16="http://schemas.microsoft.com/office/drawing/2014/main" id="{2E577BC6-4027-A8A4-A004-296FB825A4F5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2124" name="FTU - gastric cardia">
                <a:extLst>
                  <a:ext uri="{FF2B5EF4-FFF2-40B4-BE49-F238E27FC236}">
                    <a16:creationId xmlns:a16="http://schemas.microsoft.com/office/drawing/2014/main" id="{5C1F7D5D-D0CA-00EE-965C-80B59C4C05C9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26" name="dock">
                <a:extLst>
                  <a:ext uri="{FF2B5EF4-FFF2-40B4-BE49-F238E27FC236}">
                    <a16:creationId xmlns:a16="http://schemas.microsoft.com/office/drawing/2014/main" id="{99CD0B19-60BF-A0E7-066C-F631E57880F1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2129" name="Text Box 3086">
                  <a:extLst>
                    <a:ext uri="{FF2B5EF4-FFF2-40B4-BE49-F238E27FC236}">
                      <a16:creationId xmlns:a16="http://schemas.microsoft.com/office/drawing/2014/main" id="{04A2E97E-B545-DADC-BCD5-3B1F08D7206E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0" name="Text Box 3086">
                  <a:extLst>
                    <a:ext uri="{FF2B5EF4-FFF2-40B4-BE49-F238E27FC236}">
                      <a16:creationId xmlns:a16="http://schemas.microsoft.com/office/drawing/2014/main" id="{58BC2BA1-D91D-B0E8-C241-098FAE34F04B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1" name="Text Box 3086">
                  <a:extLst>
                    <a:ext uri="{FF2B5EF4-FFF2-40B4-BE49-F238E27FC236}">
                      <a16:creationId xmlns:a16="http://schemas.microsoft.com/office/drawing/2014/main" id="{A478B264-1D4F-A948-8CFA-262C6D9D6308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32" name="link">
                <a:extLst>
                  <a:ext uri="{FF2B5EF4-FFF2-40B4-BE49-F238E27FC236}">
                    <a16:creationId xmlns:a16="http://schemas.microsoft.com/office/drawing/2014/main" id="{AF7BE7B7-A10F-78DC-82A6-915E6D164FDC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2133" name="Star: 5 Points 1821">
                  <a:hlinkClick r:id="rId39"/>
                  <a:extLst>
                    <a:ext uri="{FF2B5EF4-FFF2-40B4-BE49-F238E27FC236}">
                      <a16:creationId xmlns:a16="http://schemas.microsoft.com/office/drawing/2014/main" id="{2DADD41B-2EF2-395D-463D-D0CCD358D9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4" name="Star: 5 Points 1822">
                  <a:hlinkClick r:id="rId40"/>
                  <a:extLst>
                    <a:ext uri="{FF2B5EF4-FFF2-40B4-BE49-F238E27FC236}">
                      <a16:creationId xmlns:a16="http://schemas.microsoft.com/office/drawing/2014/main" id="{0F7CC59B-FE8E-B0AC-5C76-DCDEE22F07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5" name="Star: 5 Points 1823">
                  <a:hlinkClick r:id="rId13"/>
                  <a:extLst>
                    <a:ext uri="{FF2B5EF4-FFF2-40B4-BE49-F238E27FC236}">
                      <a16:creationId xmlns:a16="http://schemas.microsoft.com/office/drawing/2014/main" id="{8ECE688A-3965-62F6-EEB4-602298489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9" name="FTU - gastric body">
              <a:extLst>
                <a:ext uri="{FF2B5EF4-FFF2-40B4-BE49-F238E27FC236}">
                  <a16:creationId xmlns:a16="http://schemas.microsoft.com/office/drawing/2014/main" id="{28FA6397-CEBA-F92F-6EC0-59E197834B2E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2136" name="FTU - gastric body">
                <a:extLst>
                  <a:ext uri="{FF2B5EF4-FFF2-40B4-BE49-F238E27FC236}">
                    <a16:creationId xmlns:a16="http://schemas.microsoft.com/office/drawing/2014/main" id="{90A47893-0AF6-8077-5DC2-D3F48DBF075E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38" name="dock">
                <a:extLst>
                  <a:ext uri="{FF2B5EF4-FFF2-40B4-BE49-F238E27FC236}">
                    <a16:creationId xmlns:a16="http://schemas.microsoft.com/office/drawing/2014/main" id="{CF251B1A-3EEB-5B8C-83E1-F79D2F968972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2141" name="Text Box 3086">
                  <a:extLst>
                    <a:ext uri="{FF2B5EF4-FFF2-40B4-BE49-F238E27FC236}">
                      <a16:creationId xmlns:a16="http://schemas.microsoft.com/office/drawing/2014/main" id="{009EBBCA-4CD7-4FF7-0FBC-7EBD3C5F8199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2" name="Text Box 3086">
                  <a:extLst>
                    <a:ext uri="{FF2B5EF4-FFF2-40B4-BE49-F238E27FC236}">
                      <a16:creationId xmlns:a16="http://schemas.microsoft.com/office/drawing/2014/main" id="{FF0E3027-2E3B-5F45-B011-B64C3961CA99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3" name="Text Box 3086">
                  <a:extLst>
                    <a:ext uri="{FF2B5EF4-FFF2-40B4-BE49-F238E27FC236}">
                      <a16:creationId xmlns:a16="http://schemas.microsoft.com/office/drawing/2014/main" id="{9C20E5C0-2CF0-6B1E-F7E6-AB8B59694045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44" name="link">
                <a:extLst>
                  <a:ext uri="{FF2B5EF4-FFF2-40B4-BE49-F238E27FC236}">
                    <a16:creationId xmlns:a16="http://schemas.microsoft.com/office/drawing/2014/main" id="{B7A70206-E0C7-E6C6-BD1D-EF0ED4FCFB85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2145" name="Star: 5 Points 1834">
                  <a:hlinkClick r:id="rId39"/>
                  <a:extLst>
                    <a:ext uri="{FF2B5EF4-FFF2-40B4-BE49-F238E27FC236}">
                      <a16:creationId xmlns:a16="http://schemas.microsoft.com/office/drawing/2014/main" id="{4024C06B-2591-7D98-9F8A-9E0436D245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" name="Star: 5 Points 1835">
                  <a:hlinkClick r:id="rId40"/>
                  <a:extLst>
                    <a:ext uri="{FF2B5EF4-FFF2-40B4-BE49-F238E27FC236}">
                      <a16:creationId xmlns:a16="http://schemas.microsoft.com/office/drawing/2014/main" id="{83CFD324-6016-BEFB-D891-85BB59175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" name="Star: 5 Points 1836">
                  <a:hlinkClick r:id="rId13"/>
                  <a:extLst>
                    <a:ext uri="{FF2B5EF4-FFF2-40B4-BE49-F238E27FC236}">
                      <a16:creationId xmlns:a16="http://schemas.microsoft.com/office/drawing/2014/main" id="{E80836D2-7EA0-C366-5E00-46E8F57F02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0" name="FTU - pyloric antrum">
              <a:extLst>
                <a:ext uri="{FF2B5EF4-FFF2-40B4-BE49-F238E27FC236}">
                  <a16:creationId xmlns:a16="http://schemas.microsoft.com/office/drawing/2014/main" id="{FA04E170-23BC-3D54-E3BC-104354754F2D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2148" name="FTU - pyloric antrum">
                <a:extLst>
                  <a:ext uri="{FF2B5EF4-FFF2-40B4-BE49-F238E27FC236}">
                    <a16:creationId xmlns:a16="http://schemas.microsoft.com/office/drawing/2014/main" id="{87CD19D9-0B3F-CBA3-4C4F-E849D1A47A64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50" name="dock">
                <a:extLst>
                  <a:ext uri="{FF2B5EF4-FFF2-40B4-BE49-F238E27FC236}">
                    <a16:creationId xmlns:a16="http://schemas.microsoft.com/office/drawing/2014/main" id="{171BAF5B-6C6B-4213-FC77-8D35CC5C9356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2153" name="Text Box 3086">
                  <a:extLst>
                    <a:ext uri="{FF2B5EF4-FFF2-40B4-BE49-F238E27FC236}">
                      <a16:creationId xmlns:a16="http://schemas.microsoft.com/office/drawing/2014/main" id="{90D0AFD9-4AD8-BB6F-46CC-B1B3B5A9C05B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4" name="Text Box 3086">
                  <a:extLst>
                    <a:ext uri="{FF2B5EF4-FFF2-40B4-BE49-F238E27FC236}">
                      <a16:creationId xmlns:a16="http://schemas.microsoft.com/office/drawing/2014/main" id="{F964C5ED-CBE0-73FC-3E29-D716A8A654F1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5" name="Text Box 3086">
                  <a:extLst>
                    <a:ext uri="{FF2B5EF4-FFF2-40B4-BE49-F238E27FC236}">
                      <a16:creationId xmlns:a16="http://schemas.microsoft.com/office/drawing/2014/main" id="{D21E8631-0FE4-D2DA-5D82-2CDDEE703222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6" name="link">
                <a:extLst>
                  <a:ext uri="{FF2B5EF4-FFF2-40B4-BE49-F238E27FC236}">
                    <a16:creationId xmlns:a16="http://schemas.microsoft.com/office/drawing/2014/main" id="{EDCC32B5-2849-65CF-AAF6-165745A7F49A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2157" name="Star: 5 Points 1847">
                  <a:hlinkClick r:id="rId39"/>
                  <a:extLst>
                    <a:ext uri="{FF2B5EF4-FFF2-40B4-BE49-F238E27FC236}">
                      <a16:creationId xmlns:a16="http://schemas.microsoft.com/office/drawing/2014/main" id="{A3D4D140-2F09-5FE7-B95B-BED01F160C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8" name="Star: 5 Points 1848">
                  <a:hlinkClick r:id="rId40"/>
                  <a:extLst>
                    <a:ext uri="{FF2B5EF4-FFF2-40B4-BE49-F238E27FC236}">
                      <a16:creationId xmlns:a16="http://schemas.microsoft.com/office/drawing/2014/main" id="{06045C93-D562-E2EB-4316-5AA0D47DD9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9" name="Star: 5 Points 1849">
                  <a:hlinkClick r:id="rId13"/>
                  <a:extLst>
                    <a:ext uri="{FF2B5EF4-FFF2-40B4-BE49-F238E27FC236}">
                      <a16:creationId xmlns:a16="http://schemas.microsoft.com/office/drawing/2014/main" id="{A549AE4C-7589-401D-0E6C-26AA00E708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1" name="FTU - pyloric canal">
              <a:extLst>
                <a:ext uri="{FF2B5EF4-FFF2-40B4-BE49-F238E27FC236}">
                  <a16:creationId xmlns:a16="http://schemas.microsoft.com/office/drawing/2014/main" id="{CBCA6EBE-0361-1728-2E8D-0E01B3356F20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2160" name="FTU - pyloric canal">
                <a:extLst>
                  <a:ext uri="{FF2B5EF4-FFF2-40B4-BE49-F238E27FC236}">
                    <a16:creationId xmlns:a16="http://schemas.microsoft.com/office/drawing/2014/main" id="{618A64EA-F4B3-0796-710F-113FCF3C22DD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62" name="dock">
                <a:extLst>
                  <a:ext uri="{FF2B5EF4-FFF2-40B4-BE49-F238E27FC236}">
                    <a16:creationId xmlns:a16="http://schemas.microsoft.com/office/drawing/2014/main" id="{C240B0F5-2A26-F687-0C86-583A1AD48618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2165" name="Text Box 3086">
                  <a:extLst>
                    <a:ext uri="{FF2B5EF4-FFF2-40B4-BE49-F238E27FC236}">
                      <a16:creationId xmlns:a16="http://schemas.microsoft.com/office/drawing/2014/main" id="{495BEA3B-BA2D-5A37-0C02-DC96E4C7BE25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6" name="Text Box 3086">
                  <a:extLst>
                    <a:ext uri="{FF2B5EF4-FFF2-40B4-BE49-F238E27FC236}">
                      <a16:creationId xmlns:a16="http://schemas.microsoft.com/office/drawing/2014/main" id="{63F7780A-C64E-F532-F5F5-D06AD2DE74A8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7" name="Text Box 3086">
                  <a:extLst>
                    <a:ext uri="{FF2B5EF4-FFF2-40B4-BE49-F238E27FC236}">
                      <a16:creationId xmlns:a16="http://schemas.microsoft.com/office/drawing/2014/main" id="{87056A75-F479-58C6-F255-970864C8177F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68" name="link">
                <a:extLst>
                  <a:ext uri="{FF2B5EF4-FFF2-40B4-BE49-F238E27FC236}">
                    <a16:creationId xmlns:a16="http://schemas.microsoft.com/office/drawing/2014/main" id="{A295606F-8BB1-3748-A853-DB89B7447432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2169" name="Star: 5 Points 1860">
                  <a:hlinkClick r:id="rId39"/>
                  <a:extLst>
                    <a:ext uri="{FF2B5EF4-FFF2-40B4-BE49-F238E27FC236}">
                      <a16:creationId xmlns:a16="http://schemas.microsoft.com/office/drawing/2014/main" id="{EC881A1E-B8C7-79F0-9BE3-F3D6C8EBEB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0" name="Star: 5 Points 1861">
                  <a:hlinkClick r:id="rId40"/>
                  <a:extLst>
                    <a:ext uri="{FF2B5EF4-FFF2-40B4-BE49-F238E27FC236}">
                      <a16:creationId xmlns:a16="http://schemas.microsoft.com/office/drawing/2014/main" id="{06C5BD12-D91C-5AFF-8EAC-66C6D80126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1" name="Star: 5 Points 1862">
                  <a:hlinkClick r:id="rId13"/>
                  <a:extLst>
                    <a:ext uri="{FF2B5EF4-FFF2-40B4-BE49-F238E27FC236}">
                      <a16:creationId xmlns:a16="http://schemas.microsoft.com/office/drawing/2014/main" id="{6A78C3D9-6417-D3BD-9C7E-D98C3A6D17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6" name="dock - vascular">
              <a:extLst>
                <a:ext uri="{FF2B5EF4-FFF2-40B4-BE49-F238E27FC236}">
                  <a16:creationId xmlns:a16="http://schemas.microsoft.com/office/drawing/2014/main" id="{70949B3A-CCAE-D16F-D0E6-75CC96AA2E7E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2547" name="Text Box 3070">
                <a:extLst>
                  <a:ext uri="{FF2B5EF4-FFF2-40B4-BE49-F238E27FC236}">
                    <a16:creationId xmlns:a16="http://schemas.microsoft.com/office/drawing/2014/main" id="{765837F6-F266-0840-79E6-CE2506E1C80C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8" name="Text Box 3036">
                <a:extLst>
                  <a:ext uri="{FF2B5EF4-FFF2-40B4-BE49-F238E27FC236}">
                    <a16:creationId xmlns:a16="http://schemas.microsoft.com/office/drawing/2014/main" id="{BA64FAAB-B40F-3F73-F3DB-A1E807AEE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41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42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43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36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13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44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38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13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45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38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13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44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38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13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46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47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13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46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47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13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46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47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hlinkClick r:id="rId13"/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46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47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hlinkClick r:id="rId13"/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0" name="Group 2969">
            <a:extLst>
              <a:ext uri="{FF2B5EF4-FFF2-40B4-BE49-F238E27FC236}">
                <a16:creationId xmlns:a16="http://schemas.microsoft.com/office/drawing/2014/main" id="{9E2B27BC-22C3-9436-54B2-5E9382E85DED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501" name="organ group - head &amp; neck muscles">
              <a:extLst>
                <a:ext uri="{FF2B5EF4-FFF2-40B4-BE49-F238E27FC236}">
                  <a16:creationId xmlns:a16="http://schemas.microsoft.com/office/drawing/2014/main" id="{E0FFBE5C-0721-4CC7-DEF9-E413778C8319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612" name="organ - head &amp; neck muscles">
                <a:extLst>
                  <a:ext uri="{FF2B5EF4-FFF2-40B4-BE49-F238E27FC236}">
                    <a16:creationId xmlns:a16="http://schemas.microsoft.com/office/drawing/2014/main" id="{23EB3DB8-FF61-A9C0-F15D-24400FEACAD8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613" name="FTU - mylohyoid">
                <a:extLst>
                  <a:ext uri="{FF2B5EF4-FFF2-40B4-BE49-F238E27FC236}">
                    <a16:creationId xmlns:a16="http://schemas.microsoft.com/office/drawing/2014/main" id="{7C0200C9-21BC-E006-1C79-03513BA5AE4C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615" name="FTU - digastric">
                <a:extLst>
                  <a:ext uri="{FF2B5EF4-FFF2-40B4-BE49-F238E27FC236}">
                    <a16:creationId xmlns:a16="http://schemas.microsoft.com/office/drawing/2014/main" id="{5C4C0F9A-4C56-B94B-8DB1-1BAD0357255B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621" name="FTU - geniohyoid">
                <a:extLst>
                  <a:ext uri="{FF2B5EF4-FFF2-40B4-BE49-F238E27FC236}">
                    <a16:creationId xmlns:a16="http://schemas.microsoft.com/office/drawing/2014/main" id="{AF3C74CB-21D6-9364-C8F0-41E7A15EB094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622" name="FTU - longus capitis">
                <a:extLst>
                  <a:ext uri="{FF2B5EF4-FFF2-40B4-BE49-F238E27FC236}">
                    <a16:creationId xmlns:a16="http://schemas.microsoft.com/office/drawing/2014/main" id="{3A575B8E-F676-A247-9F4F-C83513588340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26" name="FTU - longus colli inferior">
                <a:extLst>
                  <a:ext uri="{FF2B5EF4-FFF2-40B4-BE49-F238E27FC236}">
                    <a16:creationId xmlns:a16="http://schemas.microsoft.com/office/drawing/2014/main" id="{0CE79BA9-4923-92CB-4347-529FA6C99692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503" name="Group 502">
              <a:extLst>
                <a:ext uri="{FF2B5EF4-FFF2-40B4-BE49-F238E27FC236}">
                  <a16:creationId xmlns:a16="http://schemas.microsoft.com/office/drawing/2014/main" id="{A31D7CA0-70E9-7C7C-395C-A8F646EFBBF4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09" name="Text Box 3036">
                <a:extLst>
                  <a:ext uri="{FF2B5EF4-FFF2-40B4-BE49-F238E27FC236}">
                    <a16:creationId xmlns:a16="http://schemas.microsoft.com/office/drawing/2014/main" id="{B2CFA13B-4AAC-FB4A-A67D-50318B4445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0" name="Text Box 3036">
                <a:extLst>
                  <a:ext uri="{FF2B5EF4-FFF2-40B4-BE49-F238E27FC236}">
                    <a16:creationId xmlns:a16="http://schemas.microsoft.com/office/drawing/2014/main" id="{FF8F79F6-55DB-AC81-B642-66046131C7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" name="Text Box 3036">
                <a:extLst>
                  <a:ext uri="{FF2B5EF4-FFF2-40B4-BE49-F238E27FC236}">
                    <a16:creationId xmlns:a16="http://schemas.microsoft.com/office/drawing/2014/main" id="{DB18C5DC-8A11-A1EE-26A0-1D14730665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8" name="Group 517">
              <a:extLst>
                <a:ext uri="{FF2B5EF4-FFF2-40B4-BE49-F238E27FC236}">
                  <a16:creationId xmlns:a16="http://schemas.microsoft.com/office/drawing/2014/main" id="{F5B1FFBC-A9D4-648C-73A0-008AE25D0EE8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06" name="Text Box 3036">
                <a:extLst>
                  <a:ext uri="{FF2B5EF4-FFF2-40B4-BE49-F238E27FC236}">
                    <a16:creationId xmlns:a16="http://schemas.microsoft.com/office/drawing/2014/main" id="{CD3C8C34-D511-92AA-4E96-6DAB4CE64C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" name="Text Box 3036">
                <a:extLst>
                  <a:ext uri="{FF2B5EF4-FFF2-40B4-BE49-F238E27FC236}">
                    <a16:creationId xmlns:a16="http://schemas.microsoft.com/office/drawing/2014/main" id="{84065C98-D352-8D15-8236-036028780B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" name="Text Box 3036">
                <a:extLst>
                  <a:ext uri="{FF2B5EF4-FFF2-40B4-BE49-F238E27FC236}">
                    <a16:creationId xmlns:a16="http://schemas.microsoft.com/office/drawing/2014/main" id="{B7769F4D-7FF6-5C8E-A94F-184E9A78FB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9" name="Group 518">
              <a:extLst>
                <a:ext uri="{FF2B5EF4-FFF2-40B4-BE49-F238E27FC236}">
                  <a16:creationId xmlns:a16="http://schemas.microsoft.com/office/drawing/2014/main" id="{A310EDAC-4F79-EB69-7615-F2F48F552B75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603" name="Text Box 3036">
                <a:extLst>
                  <a:ext uri="{FF2B5EF4-FFF2-40B4-BE49-F238E27FC236}">
                    <a16:creationId xmlns:a16="http://schemas.microsoft.com/office/drawing/2014/main" id="{0FDABB3E-DDA2-C458-3FC9-4729EDBA8A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" name="Text Box 3036">
                <a:extLst>
                  <a:ext uri="{FF2B5EF4-FFF2-40B4-BE49-F238E27FC236}">
                    <a16:creationId xmlns:a16="http://schemas.microsoft.com/office/drawing/2014/main" id="{D4903376-D248-019A-4B67-FE350BF0D2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" name="Text Box 3036">
                <a:extLst>
                  <a:ext uri="{FF2B5EF4-FFF2-40B4-BE49-F238E27FC236}">
                    <a16:creationId xmlns:a16="http://schemas.microsoft.com/office/drawing/2014/main" id="{1206A116-47E6-A03F-267D-3BEC8AEED8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D72471A7-BFD1-6C87-E863-715EC2DE6A37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600" name="Text Box 3036">
                <a:extLst>
                  <a:ext uri="{FF2B5EF4-FFF2-40B4-BE49-F238E27FC236}">
                    <a16:creationId xmlns:a16="http://schemas.microsoft.com/office/drawing/2014/main" id="{07497AE6-0E89-F794-87BE-AA266F6FC6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1" name="Text Box 3036">
                <a:extLst>
                  <a:ext uri="{FF2B5EF4-FFF2-40B4-BE49-F238E27FC236}">
                    <a16:creationId xmlns:a16="http://schemas.microsoft.com/office/drawing/2014/main" id="{0916F9E1-700C-E1A5-44BC-91B3D3997C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2" name="Text Box 3036">
                <a:extLst>
                  <a:ext uri="{FF2B5EF4-FFF2-40B4-BE49-F238E27FC236}">
                    <a16:creationId xmlns:a16="http://schemas.microsoft.com/office/drawing/2014/main" id="{1FA5065F-B70A-011C-5C5C-07B49C3B2C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29" name="Group 528">
              <a:extLst>
                <a:ext uri="{FF2B5EF4-FFF2-40B4-BE49-F238E27FC236}">
                  <a16:creationId xmlns:a16="http://schemas.microsoft.com/office/drawing/2014/main" id="{70462D30-FF43-F6C3-EAD6-8B7F29CC66EA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594" name="Text Box 3036">
                <a:extLst>
                  <a:ext uri="{FF2B5EF4-FFF2-40B4-BE49-F238E27FC236}">
                    <a16:creationId xmlns:a16="http://schemas.microsoft.com/office/drawing/2014/main" id="{CEBF7C06-1792-4E52-C0C9-8C0353E39E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8" name="Text Box 3036">
                <a:extLst>
                  <a:ext uri="{FF2B5EF4-FFF2-40B4-BE49-F238E27FC236}">
                    <a16:creationId xmlns:a16="http://schemas.microsoft.com/office/drawing/2014/main" id="{7DB8496D-506F-F3F8-9A76-936BB6042D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9" name="Text Box 3036">
                <a:extLst>
                  <a:ext uri="{FF2B5EF4-FFF2-40B4-BE49-F238E27FC236}">
                    <a16:creationId xmlns:a16="http://schemas.microsoft.com/office/drawing/2014/main" id="{6F3E6563-83E7-69A1-5AE9-A7321C3C47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27" name="Group 626">
            <a:extLst>
              <a:ext uri="{FF2B5EF4-FFF2-40B4-BE49-F238E27FC236}">
                <a16:creationId xmlns:a16="http://schemas.microsoft.com/office/drawing/2014/main" id="{7DF66883-0F37-B6A4-D04E-779F3E409455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628" name="organ group - head &amp; neck muscles">
              <a:extLst>
                <a:ext uri="{FF2B5EF4-FFF2-40B4-BE49-F238E27FC236}">
                  <a16:creationId xmlns:a16="http://schemas.microsoft.com/office/drawing/2014/main" id="{F30C6F45-14D3-2424-E358-12DF1E49DCAB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104" name="organ - head &amp; neck muscles">
                <a:extLst>
                  <a:ext uri="{FF2B5EF4-FFF2-40B4-BE49-F238E27FC236}">
                    <a16:creationId xmlns:a16="http://schemas.microsoft.com/office/drawing/2014/main" id="{FB067FE5-18DB-7C93-B6FE-C790C386B088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6105" name="FTU - mylohyoid">
                <a:extLst>
                  <a:ext uri="{FF2B5EF4-FFF2-40B4-BE49-F238E27FC236}">
                    <a16:creationId xmlns:a16="http://schemas.microsoft.com/office/drawing/2014/main" id="{7A5F68CA-64D7-C923-2702-17549AC14268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629" name="Group 628">
              <a:extLst>
                <a:ext uri="{FF2B5EF4-FFF2-40B4-BE49-F238E27FC236}">
                  <a16:creationId xmlns:a16="http://schemas.microsoft.com/office/drawing/2014/main" id="{DC6D7FCA-6A24-5A06-A78E-3D1C27E36AB7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31" name="Text Box 3036">
                <a:extLst>
                  <a:ext uri="{FF2B5EF4-FFF2-40B4-BE49-F238E27FC236}">
                    <a16:creationId xmlns:a16="http://schemas.microsoft.com/office/drawing/2014/main" id="{6573AD12-209B-6193-5DB1-34914E3788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7" name="Text Box 3036">
                <a:extLst>
                  <a:ext uri="{FF2B5EF4-FFF2-40B4-BE49-F238E27FC236}">
                    <a16:creationId xmlns:a16="http://schemas.microsoft.com/office/drawing/2014/main" id="{2D9A0347-0AE2-C409-B348-B467DCEDD4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2" name="Text Box 3036">
                <a:extLst>
                  <a:ext uri="{FF2B5EF4-FFF2-40B4-BE49-F238E27FC236}">
                    <a16:creationId xmlns:a16="http://schemas.microsoft.com/office/drawing/2014/main" id="{E5F1260C-0D24-33EB-383D-6B9A9A6B86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10" name="Group 6109">
            <a:extLst>
              <a:ext uri="{FF2B5EF4-FFF2-40B4-BE49-F238E27FC236}">
                <a16:creationId xmlns:a16="http://schemas.microsoft.com/office/drawing/2014/main" id="{C7A1FA7C-494A-886D-73D5-AF0F8B732A90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6111" name="organ group - head &amp; neck muscles">
              <a:extLst>
                <a:ext uri="{FF2B5EF4-FFF2-40B4-BE49-F238E27FC236}">
                  <a16:creationId xmlns:a16="http://schemas.microsoft.com/office/drawing/2014/main" id="{B1F39C24-AB34-2B3D-8DD3-F404FCFB5B8E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40" name="organ - head &amp; neck muscles">
                <a:extLst>
                  <a:ext uri="{FF2B5EF4-FFF2-40B4-BE49-F238E27FC236}">
                    <a16:creationId xmlns:a16="http://schemas.microsoft.com/office/drawing/2014/main" id="{919B9399-D21C-72CB-26CC-37B261EC5C00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655" name="FTU - mylohyoid">
                <a:extLst>
                  <a:ext uri="{FF2B5EF4-FFF2-40B4-BE49-F238E27FC236}">
                    <a16:creationId xmlns:a16="http://schemas.microsoft.com/office/drawing/2014/main" id="{303B838A-90AE-55D6-30D7-8D81C98A1A5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6117" name="Group 6116">
              <a:extLst>
                <a:ext uri="{FF2B5EF4-FFF2-40B4-BE49-F238E27FC236}">
                  <a16:creationId xmlns:a16="http://schemas.microsoft.com/office/drawing/2014/main" id="{D9A4F6B1-8D99-D524-0911-5ED943D11384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128" name="Text Box 3036">
                <a:extLst>
                  <a:ext uri="{FF2B5EF4-FFF2-40B4-BE49-F238E27FC236}">
                    <a16:creationId xmlns:a16="http://schemas.microsoft.com/office/drawing/2014/main" id="{FADFD786-66BD-A2C7-6F62-E1BE609E1F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29" name="Text Box 3036">
                <a:extLst>
                  <a:ext uri="{FF2B5EF4-FFF2-40B4-BE49-F238E27FC236}">
                    <a16:creationId xmlns:a16="http://schemas.microsoft.com/office/drawing/2014/main" id="{0B8C0558-593F-B70F-94AE-0312354656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1" name="Text Box 3036">
                <a:extLst>
                  <a:ext uri="{FF2B5EF4-FFF2-40B4-BE49-F238E27FC236}">
                    <a16:creationId xmlns:a16="http://schemas.microsoft.com/office/drawing/2014/main" id="{53C85DF6-E2B0-3B0B-0280-CF46FFC5E2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56" name="Group 655">
            <a:extLst>
              <a:ext uri="{FF2B5EF4-FFF2-40B4-BE49-F238E27FC236}">
                <a16:creationId xmlns:a16="http://schemas.microsoft.com/office/drawing/2014/main" id="{3A2C5B8C-4913-8297-19D1-01C20B4D9F49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6147" name="Group 6146">
              <a:extLst>
                <a:ext uri="{FF2B5EF4-FFF2-40B4-BE49-F238E27FC236}">
                  <a16:creationId xmlns:a16="http://schemas.microsoft.com/office/drawing/2014/main" id="{D8B81A97-A2AC-7EC0-4B9B-EB72F23F5122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6183" name="Group 6182">
                <a:extLst>
                  <a:ext uri="{FF2B5EF4-FFF2-40B4-BE49-F238E27FC236}">
                    <a16:creationId xmlns:a16="http://schemas.microsoft.com/office/drawing/2014/main" id="{CB1003ED-69A8-5D1B-20B5-D041E9FD5775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6189" name="organ group - head &amp; neck muscles">
                  <a:extLst>
                    <a:ext uri="{FF2B5EF4-FFF2-40B4-BE49-F238E27FC236}">
                      <a16:creationId xmlns:a16="http://schemas.microsoft.com/office/drawing/2014/main" id="{955A97B8-F90B-253C-34BA-B842A4277E28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6286" name="organ - head &amp; neck muscles">
                    <a:extLst>
                      <a:ext uri="{FF2B5EF4-FFF2-40B4-BE49-F238E27FC236}">
                        <a16:creationId xmlns:a16="http://schemas.microsoft.com/office/drawing/2014/main" id="{DE3B974B-7E48-D50A-08BD-EB6068F9F077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6287" name="FTU - mylohyoid">
                    <a:extLst>
                      <a:ext uri="{FF2B5EF4-FFF2-40B4-BE49-F238E27FC236}">
                        <a16:creationId xmlns:a16="http://schemas.microsoft.com/office/drawing/2014/main" id="{25D16045-70AE-2321-70AF-2EBDA355A353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6292" name="FTU - digastric">
                    <a:extLst>
                      <a:ext uri="{FF2B5EF4-FFF2-40B4-BE49-F238E27FC236}">
                        <a16:creationId xmlns:a16="http://schemas.microsoft.com/office/drawing/2014/main" id="{107EB0A9-5374-F7DD-6FC3-B4060B2E3C48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6293" name="FTU - geniohyoid">
                    <a:extLst>
                      <a:ext uri="{FF2B5EF4-FFF2-40B4-BE49-F238E27FC236}">
                        <a16:creationId xmlns:a16="http://schemas.microsoft.com/office/drawing/2014/main" id="{169A561F-96B3-2136-07FB-D52309DB1871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6298" name="FTU - longus capitis">
                    <a:extLst>
                      <a:ext uri="{FF2B5EF4-FFF2-40B4-BE49-F238E27FC236}">
                        <a16:creationId xmlns:a16="http://schemas.microsoft.com/office/drawing/2014/main" id="{C8543AE2-D38C-40E0-F0A0-767E85B8E979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6299" name="FTU - longus colli inferior">
                    <a:extLst>
                      <a:ext uri="{FF2B5EF4-FFF2-40B4-BE49-F238E27FC236}">
                        <a16:creationId xmlns:a16="http://schemas.microsoft.com/office/drawing/2014/main" id="{CCE4CAC9-BA56-D895-9FC2-8CA890267693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6195" name="Group 6194">
                  <a:extLst>
                    <a:ext uri="{FF2B5EF4-FFF2-40B4-BE49-F238E27FC236}">
                      <a16:creationId xmlns:a16="http://schemas.microsoft.com/office/drawing/2014/main" id="{25F719E5-6CA4-DA66-540D-DC3B34AC5E31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275" name="Text Box 3036">
                    <a:extLst>
                      <a:ext uri="{FF2B5EF4-FFF2-40B4-BE49-F238E27FC236}">
                        <a16:creationId xmlns:a16="http://schemas.microsoft.com/office/drawing/2014/main" id="{9AC56673-8C80-C24B-2B35-6927566601D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80" name="Text Box 3036">
                    <a:extLst>
                      <a:ext uri="{FF2B5EF4-FFF2-40B4-BE49-F238E27FC236}">
                        <a16:creationId xmlns:a16="http://schemas.microsoft.com/office/drawing/2014/main" id="{0493BFA4-632D-B8F6-3E5A-6779B8618F2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81" name="Text Box 3036">
                    <a:extLst>
                      <a:ext uri="{FF2B5EF4-FFF2-40B4-BE49-F238E27FC236}">
                        <a16:creationId xmlns:a16="http://schemas.microsoft.com/office/drawing/2014/main" id="{EB845C37-F8CC-B80A-6D16-052A3185068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5" name="Group 724">
                  <a:extLst>
                    <a:ext uri="{FF2B5EF4-FFF2-40B4-BE49-F238E27FC236}">
                      <a16:creationId xmlns:a16="http://schemas.microsoft.com/office/drawing/2014/main" id="{22147F0A-79EA-210E-FD7E-CB72BF2BAD25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268" name="Text Box 3036">
                    <a:extLst>
                      <a:ext uri="{FF2B5EF4-FFF2-40B4-BE49-F238E27FC236}">
                        <a16:creationId xmlns:a16="http://schemas.microsoft.com/office/drawing/2014/main" id="{AEC70B7D-6F2C-7865-86A0-12B1541A542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69" name="Text Box 3036">
                    <a:extLst>
                      <a:ext uri="{FF2B5EF4-FFF2-40B4-BE49-F238E27FC236}">
                        <a16:creationId xmlns:a16="http://schemas.microsoft.com/office/drawing/2014/main" id="{4501F7C4-EE3A-DBA9-9ADD-DCDFD0A7CE8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74" name="Text Box 3036">
                    <a:extLst>
                      <a:ext uri="{FF2B5EF4-FFF2-40B4-BE49-F238E27FC236}">
                        <a16:creationId xmlns:a16="http://schemas.microsoft.com/office/drawing/2014/main" id="{17C3A903-E164-05ED-5473-EECB85D3915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6" name="Group 725">
                  <a:extLst>
                    <a:ext uri="{FF2B5EF4-FFF2-40B4-BE49-F238E27FC236}">
                      <a16:creationId xmlns:a16="http://schemas.microsoft.com/office/drawing/2014/main" id="{FD256AE5-6916-174D-BDC6-C54132521470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255" name="Text Box 3036">
                    <a:extLst>
                      <a:ext uri="{FF2B5EF4-FFF2-40B4-BE49-F238E27FC236}">
                        <a16:creationId xmlns:a16="http://schemas.microsoft.com/office/drawing/2014/main" id="{E857C1F9-8D3D-2A6F-8FAA-DD193F535B9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6" name="Text Box 3036">
                    <a:extLst>
                      <a:ext uri="{FF2B5EF4-FFF2-40B4-BE49-F238E27FC236}">
                        <a16:creationId xmlns:a16="http://schemas.microsoft.com/office/drawing/2014/main" id="{C78169C7-86AC-DF1E-F44A-0CC762867C7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61" name="Text Box 3036">
                    <a:extLst>
                      <a:ext uri="{FF2B5EF4-FFF2-40B4-BE49-F238E27FC236}">
                        <a16:creationId xmlns:a16="http://schemas.microsoft.com/office/drawing/2014/main" id="{3E69E1F5-B0D6-DB9A-7861-DB30976DB2C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213" name="Group 6212">
                  <a:extLst>
                    <a:ext uri="{FF2B5EF4-FFF2-40B4-BE49-F238E27FC236}">
                      <a16:creationId xmlns:a16="http://schemas.microsoft.com/office/drawing/2014/main" id="{5F200087-CCF8-F5B1-F580-3E5925F0C8FC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237" name="Text Box 3036">
                    <a:extLst>
                      <a:ext uri="{FF2B5EF4-FFF2-40B4-BE49-F238E27FC236}">
                        <a16:creationId xmlns:a16="http://schemas.microsoft.com/office/drawing/2014/main" id="{961C9F49-4D2D-A872-4A65-1DFC1A5BBB0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38" name="Text Box 3036">
                    <a:extLst>
                      <a:ext uri="{FF2B5EF4-FFF2-40B4-BE49-F238E27FC236}">
                        <a16:creationId xmlns:a16="http://schemas.microsoft.com/office/drawing/2014/main" id="{CE6396DC-17BC-53F8-5D86-A8D38C617D0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0" name="Text Box 3036">
                    <a:extLst>
                      <a:ext uri="{FF2B5EF4-FFF2-40B4-BE49-F238E27FC236}">
                        <a16:creationId xmlns:a16="http://schemas.microsoft.com/office/drawing/2014/main" id="{E8DBC4A7-C7C1-76D3-3693-B63E7775CD4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214" name="Group 6213">
                  <a:extLst>
                    <a:ext uri="{FF2B5EF4-FFF2-40B4-BE49-F238E27FC236}">
                      <a16:creationId xmlns:a16="http://schemas.microsoft.com/office/drawing/2014/main" id="{2E3AB623-1550-A8CA-6A5E-8D36F7E44B27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215" name="Text Box 3036">
                    <a:extLst>
                      <a:ext uri="{FF2B5EF4-FFF2-40B4-BE49-F238E27FC236}">
                        <a16:creationId xmlns:a16="http://schemas.microsoft.com/office/drawing/2014/main" id="{DE751F64-A8B7-EF84-C525-232177D36B5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16" name="Text Box 3036">
                    <a:extLst>
                      <a:ext uri="{FF2B5EF4-FFF2-40B4-BE49-F238E27FC236}">
                        <a16:creationId xmlns:a16="http://schemas.microsoft.com/office/drawing/2014/main" id="{7188447F-FD2C-00A1-EFDD-F9D76DF3D15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19" name="Text Box 3036">
                    <a:extLst>
                      <a:ext uri="{FF2B5EF4-FFF2-40B4-BE49-F238E27FC236}">
                        <a16:creationId xmlns:a16="http://schemas.microsoft.com/office/drawing/2014/main" id="{803CFC0A-4DA7-3721-945A-52312E9E7FE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6188" name="FTU - longus colli inferior">
                <a:extLst>
                  <a:ext uri="{FF2B5EF4-FFF2-40B4-BE49-F238E27FC236}">
                    <a16:creationId xmlns:a16="http://schemas.microsoft.com/office/drawing/2014/main" id="{9040B00C-3AB8-E7F4-77C1-09425FA2038A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6165" name="Text Box 3036">
              <a:extLst>
                <a:ext uri="{FF2B5EF4-FFF2-40B4-BE49-F238E27FC236}">
                  <a16:creationId xmlns:a16="http://schemas.microsoft.com/office/drawing/2014/main" id="{54DC9ECB-A0A4-9BD0-597B-880102E5DA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70" name="Text Box 3036">
              <a:extLst>
                <a:ext uri="{FF2B5EF4-FFF2-40B4-BE49-F238E27FC236}">
                  <a16:creationId xmlns:a16="http://schemas.microsoft.com/office/drawing/2014/main" id="{6E545463-BF35-05CE-4D62-ED47817CC03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2" name="Text Box 3036">
              <a:extLst>
                <a:ext uri="{FF2B5EF4-FFF2-40B4-BE49-F238E27FC236}">
                  <a16:creationId xmlns:a16="http://schemas.microsoft.com/office/drawing/2014/main" id="{C894BAF9-23FB-1813-4D79-04927E4852E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04" name="Group 6303">
            <a:extLst>
              <a:ext uri="{FF2B5EF4-FFF2-40B4-BE49-F238E27FC236}">
                <a16:creationId xmlns:a16="http://schemas.microsoft.com/office/drawing/2014/main" id="{375D998D-CD96-59F7-FBB6-14EEC8CE484D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6305" name="Group 6304">
              <a:extLst>
                <a:ext uri="{FF2B5EF4-FFF2-40B4-BE49-F238E27FC236}">
                  <a16:creationId xmlns:a16="http://schemas.microsoft.com/office/drawing/2014/main" id="{063F896F-AAE0-1854-42CE-C6CF388C57BA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6318" name="Group 6317">
                <a:extLst>
                  <a:ext uri="{FF2B5EF4-FFF2-40B4-BE49-F238E27FC236}">
                    <a16:creationId xmlns:a16="http://schemas.microsoft.com/office/drawing/2014/main" id="{12DB4070-F12D-F88D-5D8B-CF3D00F7024B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6324" name="organ group - head &amp; neck muscles">
                  <a:extLst>
                    <a:ext uri="{FF2B5EF4-FFF2-40B4-BE49-F238E27FC236}">
                      <a16:creationId xmlns:a16="http://schemas.microsoft.com/office/drawing/2014/main" id="{00C6A02C-5923-CDBF-4A14-A2E62393688A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6341" name="organ - head &amp; neck muscles">
                    <a:extLst>
                      <a:ext uri="{FF2B5EF4-FFF2-40B4-BE49-F238E27FC236}">
                        <a16:creationId xmlns:a16="http://schemas.microsoft.com/office/drawing/2014/main" id="{8D168DD6-DE10-E14A-E2DE-D77A6BAC4923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6342" name="FTU - mylohyoid">
                    <a:extLst>
                      <a:ext uri="{FF2B5EF4-FFF2-40B4-BE49-F238E27FC236}">
                        <a16:creationId xmlns:a16="http://schemas.microsoft.com/office/drawing/2014/main" id="{138E114C-2D0D-808F-ACF1-FC7343EDC665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6329" name="Group 6328">
                  <a:extLst>
                    <a:ext uri="{FF2B5EF4-FFF2-40B4-BE49-F238E27FC236}">
                      <a16:creationId xmlns:a16="http://schemas.microsoft.com/office/drawing/2014/main" id="{121BA2B2-2709-CDDC-6345-CFC7F18E2F79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330" name="Text Box 3036">
                    <a:extLst>
                      <a:ext uri="{FF2B5EF4-FFF2-40B4-BE49-F238E27FC236}">
                        <a16:creationId xmlns:a16="http://schemas.microsoft.com/office/drawing/2014/main" id="{8EAC5599-E387-A83F-6023-7C680E35CF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35" name="Text Box 3036">
                    <a:extLst>
                      <a:ext uri="{FF2B5EF4-FFF2-40B4-BE49-F238E27FC236}">
                        <a16:creationId xmlns:a16="http://schemas.microsoft.com/office/drawing/2014/main" id="{AF912BC7-1BCD-EDB4-62B5-EC5AAE15F63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36" name="Text Box 3036">
                    <a:extLst>
                      <a:ext uri="{FF2B5EF4-FFF2-40B4-BE49-F238E27FC236}">
                        <a16:creationId xmlns:a16="http://schemas.microsoft.com/office/drawing/2014/main" id="{356E7FA0-1919-F69B-C71B-D29AE280C28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6323" name="FTU - mylohyoid">
                <a:extLst>
                  <a:ext uri="{FF2B5EF4-FFF2-40B4-BE49-F238E27FC236}">
                    <a16:creationId xmlns:a16="http://schemas.microsoft.com/office/drawing/2014/main" id="{3BE4051A-2AE9-B57F-9636-D4FE808EF041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6311" name="Text Box 3036">
              <a:extLst>
                <a:ext uri="{FF2B5EF4-FFF2-40B4-BE49-F238E27FC236}">
                  <a16:creationId xmlns:a16="http://schemas.microsoft.com/office/drawing/2014/main" id="{4DB5A1A7-240D-DB49-832D-40B3E74BD0E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12" name="Text Box 3036">
              <a:extLst>
                <a:ext uri="{FF2B5EF4-FFF2-40B4-BE49-F238E27FC236}">
                  <a16:creationId xmlns:a16="http://schemas.microsoft.com/office/drawing/2014/main" id="{24FD94C6-0199-870A-0EF0-D8343D80888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17" name="Text Box 3036">
              <a:extLst>
                <a:ext uri="{FF2B5EF4-FFF2-40B4-BE49-F238E27FC236}">
                  <a16:creationId xmlns:a16="http://schemas.microsoft.com/office/drawing/2014/main" id="{4D76B9F6-380B-10E9-8664-FC85FD1F58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47" name="Group 6346">
            <a:extLst>
              <a:ext uri="{FF2B5EF4-FFF2-40B4-BE49-F238E27FC236}">
                <a16:creationId xmlns:a16="http://schemas.microsoft.com/office/drawing/2014/main" id="{63DDEBCF-A219-6DAA-9DFB-1582FF1C875A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6348" name="organ group - head &amp; neck muscles">
              <a:extLst>
                <a:ext uri="{FF2B5EF4-FFF2-40B4-BE49-F238E27FC236}">
                  <a16:creationId xmlns:a16="http://schemas.microsoft.com/office/drawing/2014/main" id="{18F9A164-64B5-1D35-FBCE-01DDA473EBE6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6366" name="organ - head &amp; neck muscles">
                <a:extLst>
                  <a:ext uri="{FF2B5EF4-FFF2-40B4-BE49-F238E27FC236}">
                    <a16:creationId xmlns:a16="http://schemas.microsoft.com/office/drawing/2014/main" id="{DEAE51D0-99C1-9105-FEA9-592640C05DF7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6367" name="FTU - mylohyoid">
                <a:extLst>
                  <a:ext uri="{FF2B5EF4-FFF2-40B4-BE49-F238E27FC236}">
                    <a16:creationId xmlns:a16="http://schemas.microsoft.com/office/drawing/2014/main" id="{23F6FB1A-DF40-9F26-95E4-C2F1E64D4EF2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6353" name="Group 6352">
              <a:extLst>
                <a:ext uri="{FF2B5EF4-FFF2-40B4-BE49-F238E27FC236}">
                  <a16:creationId xmlns:a16="http://schemas.microsoft.com/office/drawing/2014/main" id="{F1D8C94E-9D0F-32E6-5C9E-8BB8C79B5DC0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354" name="Text Box 3036">
                <a:extLst>
                  <a:ext uri="{FF2B5EF4-FFF2-40B4-BE49-F238E27FC236}">
                    <a16:creationId xmlns:a16="http://schemas.microsoft.com/office/drawing/2014/main" id="{EBFFB7B4-79D0-69E1-DAD7-34E632BE35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9" name="Text Box 3036">
                <a:extLst>
                  <a:ext uri="{FF2B5EF4-FFF2-40B4-BE49-F238E27FC236}">
                    <a16:creationId xmlns:a16="http://schemas.microsoft.com/office/drawing/2014/main" id="{15D228F7-07CD-5A99-D373-FEA2AE020A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0" name="Text Box 3036">
                <a:extLst>
                  <a:ext uri="{FF2B5EF4-FFF2-40B4-BE49-F238E27FC236}">
                    <a16:creationId xmlns:a16="http://schemas.microsoft.com/office/drawing/2014/main" id="{8AB4F43E-90EF-4044-1EAD-628C07EBE3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368" name="Group 6367">
            <a:extLst>
              <a:ext uri="{FF2B5EF4-FFF2-40B4-BE49-F238E27FC236}">
                <a16:creationId xmlns:a16="http://schemas.microsoft.com/office/drawing/2014/main" id="{74A956BC-6591-07CC-DA94-885773DFC5C3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6369" name="Group 6368">
              <a:extLst>
                <a:ext uri="{FF2B5EF4-FFF2-40B4-BE49-F238E27FC236}">
                  <a16:creationId xmlns:a16="http://schemas.microsoft.com/office/drawing/2014/main" id="{73638654-9277-C916-DBA7-4AE865B6FB6C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6402" name="Group 6401">
                <a:extLst>
                  <a:ext uri="{FF2B5EF4-FFF2-40B4-BE49-F238E27FC236}">
                    <a16:creationId xmlns:a16="http://schemas.microsoft.com/office/drawing/2014/main" id="{7F595EE4-ECD6-0441-A8F5-66AAC5F35A91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6415" name="Group 6414">
                  <a:extLst>
                    <a:ext uri="{FF2B5EF4-FFF2-40B4-BE49-F238E27FC236}">
                      <a16:creationId xmlns:a16="http://schemas.microsoft.com/office/drawing/2014/main" id="{B4AD505D-48FE-D1A5-2C7E-4B9851925CC8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6450" name="Group 6449">
                    <a:extLst>
                      <a:ext uri="{FF2B5EF4-FFF2-40B4-BE49-F238E27FC236}">
                        <a16:creationId xmlns:a16="http://schemas.microsoft.com/office/drawing/2014/main" id="{CDD5B897-C795-3469-CB6E-B01E00B1096D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6469" name="Group 6468">
                      <a:extLst>
                        <a:ext uri="{FF2B5EF4-FFF2-40B4-BE49-F238E27FC236}">
                          <a16:creationId xmlns:a16="http://schemas.microsoft.com/office/drawing/2014/main" id="{83AD97BD-6713-C31C-8453-1B5F2B67079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6528" name="Group 6527">
                        <a:extLst>
                          <a:ext uri="{FF2B5EF4-FFF2-40B4-BE49-F238E27FC236}">
                            <a16:creationId xmlns:a16="http://schemas.microsoft.com/office/drawing/2014/main" id="{DC5802CA-2CE5-C908-99A7-01A6796825A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6564" name="Group 6563">
                          <a:extLst>
                            <a:ext uri="{FF2B5EF4-FFF2-40B4-BE49-F238E27FC236}">
                              <a16:creationId xmlns:a16="http://schemas.microsoft.com/office/drawing/2014/main" id="{051A6377-9DB2-9445-870B-8FEA3367458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6570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6288A60C-0B61-06DA-CD41-0AB66F478BB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1153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E2AE0FF3-74EB-3EFE-B65A-53EB2B30729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54" name="FTU - mylohyoid">
                              <a:extLst>
                                <a:ext uri="{FF2B5EF4-FFF2-40B4-BE49-F238E27FC236}">
                                  <a16:creationId xmlns:a16="http://schemas.microsoft.com/office/drawing/2014/main" id="{0D9E1DA0-1C45-EEA3-6E21-0F8E56340E3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1155" name="FTU - digastric">
                              <a:extLst>
                                <a:ext uri="{FF2B5EF4-FFF2-40B4-BE49-F238E27FC236}">
                                  <a16:creationId xmlns:a16="http://schemas.microsoft.com/office/drawing/2014/main" id="{12E33C11-62F3-A751-8B28-09AE0A78BAF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1156" name="FTU - geniohyoid">
                              <a:extLst>
                                <a:ext uri="{FF2B5EF4-FFF2-40B4-BE49-F238E27FC236}">
                                  <a16:creationId xmlns:a16="http://schemas.microsoft.com/office/drawing/2014/main" id="{66D57310-282F-8296-978A-03E76726572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1158" name="FTU - longus capitis">
                              <a:extLst>
                                <a:ext uri="{FF2B5EF4-FFF2-40B4-BE49-F238E27FC236}">
                                  <a16:creationId xmlns:a16="http://schemas.microsoft.com/office/drawing/2014/main" id="{7DF63771-724B-97B3-2B23-F2E07B15A72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1164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4B745F3E-1960-C9CD-FC5D-64F19683E00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6576" name="Group 6575">
                            <a:extLst>
                              <a:ext uri="{FF2B5EF4-FFF2-40B4-BE49-F238E27FC236}">
                                <a16:creationId xmlns:a16="http://schemas.microsoft.com/office/drawing/2014/main" id="{5A9DB16B-8349-1CDC-7A82-1FB7C0400B4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648" name="Text Box 3036">
                              <a:extLst>
                                <a:ext uri="{FF2B5EF4-FFF2-40B4-BE49-F238E27FC236}">
                                  <a16:creationId xmlns:a16="http://schemas.microsoft.com/office/drawing/2014/main" id="{C5588C8A-B618-651A-452C-FC346701674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53" name="Text Box 3036">
                              <a:extLst>
                                <a:ext uri="{FF2B5EF4-FFF2-40B4-BE49-F238E27FC236}">
                                  <a16:creationId xmlns:a16="http://schemas.microsoft.com/office/drawing/2014/main" id="{7820E2A5-0132-B001-8D0C-1B43E29C6DB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54" name="Text Box 3036">
                              <a:extLst>
                                <a:ext uri="{FF2B5EF4-FFF2-40B4-BE49-F238E27FC236}">
                                  <a16:creationId xmlns:a16="http://schemas.microsoft.com/office/drawing/2014/main" id="{3D25F69C-EC1A-F29B-0A95-77AAB89189A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594" name="Group 6593">
                            <a:extLst>
                              <a:ext uri="{FF2B5EF4-FFF2-40B4-BE49-F238E27FC236}">
                                <a16:creationId xmlns:a16="http://schemas.microsoft.com/office/drawing/2014/main" id="{5BB59D5F-5345-A901-5871-41AFB887A84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641" name="Text Box 3036">
                              <a:extLst>
                                <a:ext uri="{FF2B5EF4-FFF2-40B4-BE49-F238E27FC236}">
                                  <a16:creationId xmlns:a16="http://schemas.microsoft.com/office/drawing/2014/main" id="{D8234E5B-9D28-9FA4-673B-DFFC87D6CFA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42" name="Text Box 3036">
                              <a:extLst>
                                <a:ext uri="{FF2B5EF4-FFF2-40B4-BE49-F238E27FC236}">
                                  <a16:creationId xmlns:a16="http://schemas.microsoft.com/office/drawing/2014/main" id="{19F0A393-3E69-9A5D-EC6E-8E62F277595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47" name="Text Box 3036">
                              <a:extLst>
                                <a:ext uri="{FF2B5EF4-FFF2-40B4-BE49-F238E27FC236}">
                                  <a16:creationId xmlns:a16="http://schemas.microsoft.com/office/drawing/2014/main" id="{F1EB8D24-D859-0E2C-CA1C-C5C9ED92694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595" name="Group 6594">
                            <a:extLst>
                              <a:ext uri="{FF2B5EF4-FFF2-40B4-BE49-F238E27FC236}">
                                <a16:creationId xmlns:a16="http://schemas.microsoft.com/office/drawing/2014/main" id="{1889D899-837A-2DF0-F5AB-822F5E1B1A2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630" name="Text Box 3036">
                              <a:extLst>
                                <a:ext uri="{FF2B5EF4-FFF2-40B4-BE49-F238E27FC236}">
                                  <a16:creationId xmlns:a16="http://schemas.microsoft.com/office/drawing/2014/main" id="{0EFCAC72-880A-33AC-31E7-CA23742D116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35" name="Text Box 3036">
                              <a:extLst>
                                <a:ext uri="{FF2B5EF4-FFF2-40B4-BE49-F238E27FC236}">
                                  <a16:creationId xmlns:a16="http://schemas.microsoft.com/office/drawing/2014/main" id="{091B716D-0E71-6BC5-F5EF-49B4C453836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36" name="Text Box 3036">
                              <a:extLst>
                                <a:ext uri="{FF2B5EF4-FFF2-40B4-BE49-F238E27FC236}">
                                  <a16:creationId xmlns:a16="http://schemas.microsoft.com/office/drawing/2014/main" id="{45687572-F870-3D29-06FE-41CF1E1387F0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606" name="Group 6605">
                            <a:extLst>
                              <a:ext uri="{FF2B5EF4-FFF2-40B4-BE49-F238E27FC236}">
                                <a16:creationId xmlns:a16="http://schemas.microsoft.com/office/drawing/2014/main" id="{E329E3BC-684C-74DD-12DD-E4F8E992F60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623" name="Text Box 3036">
                              <a:extLst>
                                <a:ext uri="{FF2B5EF4-FFF2-40B4-BE49-F238E27FC236}">
                                  <a16:creationId xmlns:a16="http://schemas.microsoft.com/office/drawing/2014/main" id="{EF7F7313-EB2E-8D7A-37C0-B6991F942C6E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24" name="Text Box 3036">
                              <a:extLst>
                                <a:ext uri="{FF2B5EF4-FFF2-40B4-BE49-F238E27FC236}">
                                  <a16:creationId xmlns:a16="http://schemas.microsoft.com/office/drawing/2014/main" id="{E247CEB1-76C4-85D2-6B58-10F701447D7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29" name="Text Box 3036">
                              <a:extLst>
                                <a:ext uri="{FF2B5EF4-FFF2-40B4-BE49-F238E27FC236}">
                                  <a16:creationId xmlns:a16="http://schemas.microsoft.com/office/drawing/2014/main" id="{E0529193-0D36-F9C6-6A38-5F28B9C40BE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611" name="Group 6610">
                            <a:extLst>
                              <a:ext uri="{FF2B5EF4-FFF2-40B4-BE49-F238E27FC236}">
                                <a16:creationId xmlns:a16="http://schemas.microsoft.com/office/drawing/2014/main" id="{77B552D9-D84A-4F71-26EE-1A79E40268C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612" name="Text Box 3036">
                              <a:extLst>
                                <a:ext uri="{FF2B5EF4-FFF2-40B4-BE49-F238E27FC236}">
                                  <a16:creationId xmlns:a16="http://schemas.microsoft.com/office/drawing/2014/main" id="{DA96D629-07CA-E946-5735-608E17340A8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17" name="Text Box 3036">
                              <a:extLst>
                                <a:ext uri="{FF2B5EF4-FFF2-40B4-BE49-F238E27FC236}">
                                  <a16:creationId xmlns:a16="http://schemas.microsoft.com/office/drawing/2014/main" id="{C43C007B-6D66-4A57-A3AB-F0D46034046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18" name="Text Box 3036">
                              <a:extLst>
                                <a:ext uri="{FF2B5EF4-FFF2-40B4-BE49-F238E27FC236}">
                                  <a16:creationId xmlns:a16="http://schemas.microsoft.com/office/drawing/2014/main" id="{DAF54841-3CD4-EA67-D665-F52A7B4EA68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6565" name="FTU - longus colli inferior">
                          <a:extLst>
                            <a:ext uri="{FF2B5EF4-FFF2-40B4-BE49-F238E27FC236}">
                              <a16:creationId xmlns:a16="http://schemas.microsoft.com/office/drawing/2014/main" id="{97637647-C6AE-1C73-A1F2-CA1B3B0FD3B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6546" name="Text Box 3036">
                        <a:extLst>
                          <a:ext uri="{FF2B5EF4-FFF2-40B4-BE49-F238E27FC236}">
                            <a16:creationId xmlns:a16="http://schemas.microsoft.com/office/drawing/2014/main" id="{73641DDC-9576-431A-BC1F-3AC53924B3A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47" name="Text Box 3036">
                        <a:extLst>
                          <a:ext uri="{FF2B5EF4-FFF2-40B4-BE49-F238E27FC236}">
                            <a16:creationId xmlns:a16="http://schemas.microsoft.com/office/drawing/2014/main" id="{A5C0B48A-A7DB-2AEC-8B84-42B2C389828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59" name="Text Box 3036">
                        <a:extLst>
                          <a:ext uri="{FF2B5EF4-FFF2-40B4-BE49-F238E27FC236}">
                            <a16:creationId xmlns:a16="http://schemas.microsoft.com/office/drawing/2014/main" id="{7D8DCCF8-D63F-96A9-EB31-339A21A9F56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6474" name="Text Box 3036">
                      <a:extLst>
                        <a:ext uri="{FF2B5EF4-FFF2-40B4-BE49-F238E27FC236}">
                          <a16:creationId xmlns:a16="http://schemas.microsoft.com/office/drawing/2014/main" id="{3748A408-CE72-4120-B093-A4E9C727E88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475" name="Text Box 3036">
                      <a:extLst>
                        <a:ext uri="{FF2B5EF4-FFF2-40B4-BE49-F238E27FC236}">
                          <a16:creationId xmlns:a16="http://schemas.microsoft.com/office/drawing/2014/main" id="{4E445EEC-AAC9-B84A-C5D9-440FB5C3346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480" name="Text Box 3036">
                      <a:extLst>
                        <a:ext uri="{FF2B5EF4-FFF2-40B4-BE49-F238E27FC236}">
                          <a16:creationId xmlns:a16="http://schemas.microsoft.com/office/drawing/2014/main" id="{5334F76A-DA80-B2C5-28C6-140D409E30D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498" name="Text Box 3036">
                      <a:extLst>
                        <a:ext uri="{FF2B5EF4-FFF2-40B4-BE49-F238E27FC236}">
                          <a16:creationId xmlns:a16="http://schemas.microsoft.com/office/drawing/2014/main" id="{671F190A-E71E-1CDB-FC45-3202C9FBA6C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499" name="Text Box 3036">
                      <a:extLst>
                        <a:ext uri="{FF2B5EF4-FFF2-40B4-BE49-F238E27FC236}">
                          <a16:creationId xmlns:a16="http://schemas.microsoft.com/office/drawing/2014/main" id="{D24A11DE-AFBC-74F5-484C-B6CAF46B1F8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511" name="Text Box 3036">
                      <a:extLst>
                        <a:ext uri="{FF2B5EF4-FFF2-40B4-BE49-F238E27FC236}">
                          <a16:creationId xmlns:a16="http://schemas.microsoft.com/office/drawing/2014/main" id="{9BCBFB6F-34E0-22BC-2DD1-B2F8EDE5003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516" name="Text Box 3036">
                      <a:extLst>
                        <a:ext uri="{FF2B5EF4-FFF2-40B4-BE49-F238E27FC236}">
                          <a16:creationId xmlns:a16="http://schemas.microsoft.com/office/drawing/2014/main" id="{F35FB728-9660-0891-6318-387E1A17A78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517" name="Text Box 3036">
                      <a:extLst>
                        <a:ext uri="{FF2B5EF4-FFF2-40B4-BE49-F238E27FC236}">
                          <a16:creationId xmlns:a16="http://schemas.microsoft.com/office/drawing/2014/main" id="{C34C8D54-EF1A-A386-0CF2-484D9BE4889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522" name="Text Box 3036">
                      <a:extLst>
                        <a:ext uri="{FF2B5EF4-FFF2-40B4-BE49-F238E27FC236}">
                          <a16:creationId xmlns:a16="http://schemas.microsoft.com/office/drawing/2014/main" id="{92D99DCB-B05F-7AB1-8A40-91D85F9E10B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451" name="FTU - mylohyoid">
                    <a:extLst>
                      <a:ext uri="{FF2B5EF4-FFF2-40B4-BE49-F238E27FC236}">
                        <a16:creationId xmlns:a16="http://schemas.microsoft.com/office/drawing/2014/main" id="{DDB70237-9AE1-C99A-997C-1A6EADC29BAA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6456" name="FTU - digastric">
                    <a:extLst>
                      <a:ext uri="{FF2B5EF4-FFF2-40B4-BE49-F238E27FC236}">
                        <a16:creationId xmlns:a16="http://schemas.microsoft.com/office/drawing/2014/main" id="{5C2B7452-E7CC-7AF4-946F-A2FB5EE2A01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6457" name="FTU - geniohyoid">
                    <a:extLst>
                      <a:ext uri="{FF2B5EF4-FFF2-40B4-BE49-F238E27FC236}">
                        <a16:creationId xmlns:a16="http://schemas.microsoft.com/office/drawing/2014/main" id="{5DB37758-F961-4CA8-5DE5-6220FFC4E922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6462" name="FTU - longus capitis">
                    <a:extLst>
                      <a:ext uri="{FF2B5EF4-FFF2-40B4-BE49-F238E27FC236}">
                        <a16:creationId xmlns:a16="http://schemas.microsoft.com/office/drawing/2014/main" id="{95D85C30-B608-22AD-22DF-C0A6F6E279C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6463" name="FTU - longus colli inferior">
                    <a:extLst>
                      <a:ext uri="{FF2B5EF4-FFF2-40B4-BE49-F238E27FC236}">
                        <a16:creationId xmlns:a16="http://schemas.microsoft.com/office/drawing/2014/main" id="{6BF79F9E-761C-D3FB-AB55-EA78F49715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6468" name="FTU - longus colli inferior">
                    <a:extLst>
                      <a:ext uri="{FF2B5EF4-FFF2-40B4-BE49-F238E27FC236}">
                        <a16:creationId xmlns:a16="http://schemas.microsoft.com/office/drawing/2014/main" id="{A2DFA1DB-2EAC-9136-2FB3-A730138033F3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6420" name="Group 6419">
                  <a:extLst>
                    <a:ext uri="{FF2B5EF4-FFF2-40B4-BE49-F238E27FC236}">
                      <a16:creationId xmlns:a16="http://schemas.microsoft.com/office/drawing/2014/main" id="{E687F868-4BA2-2B8B-3DC3-F41B6E019512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6421" name="Text Box 3036">
                    <a:extLst>
                      <a:ext uri="{FF2B5EF4-FFF2-40B4-BE49-F238E27FC236}">
                        <a16:creationId xmlns:a16="http://schemas.microsoft.com/office/drawing/2014/main" id="{56663CB7-F04F-E2C6-A90A-963C8AB2347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6" name="Text Box 3036">
                    <a:extLst>
                      <a:ext uri="{FF2B5EF4-FFF2-40B4-BE49-F238E27FC236}">
                        <a16:creationId xmlns:a16="http://schemas.microsoft.com/office/drawing/2014/main" id="{40A255DD-7EE9-5218-74D9-866A9C5FDCA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7" name="Text Box 3036">
                    <a:extLst>
                      <a:ext uri="{FF2B5EF4-FFF2-40B4-BE49-F238E27FC236}">
                        <a16:creationId xmlns:a16="http://schemas.microsoft.com/office/drawing/2014/main" id="{9B5F8F82-D7C5-0710-955D-922E92B80E3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32" name="Text Box 3036">
                    <a:extLst>
                      <a:ext uri="{FF2B5EF4-FFF2-40B4-BE49-F238E27FC236}">
                        <a16:creationId xmlns:a16="http://schemas.microsoft.com/office/drawing/2014/main" id="{CB82B567-31E2-0257-6684-6AA9B3A1D1A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33" name="Text Box 3036">
                    <a:extLst>
                      <a:ext uri="{FF2B5EF4-FFF2-40B4-BE49-F238E27FC236}">
                        <a16:creationId xmlns:a16="http://schemas.microsoft.com/office/drawing/2014/main" id="{9F356F2E-A2AE-2133-CFC2-C746526CB2F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38" name="Text Box 3036">
                    <a:extLst>
                      <a:ext uri="{FF2B5EF4-FFF2-40B4-BE49-F238E27FC236}">
                        <a16:creationId xmlns:a16="http://schemas.microsoft.com/office/drawing/2014/main" id="{A11E3CC8-761D-7122-7278-04C20632548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39" name="Text Box 3036">
                    <a:extLst>
                      <a:ext uri="{FF2B5EF4-FFF2-40B4-BE49-F238E27FC236}">
                        <a16:creationId xmlns:a16="http://schemas.microsoft.com/office/drawing/2014/main" id="{1B3569FC-ECF2-2CFD-400D-4B763BD61C4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4" name="Text Box 3036">
                    <a:extLst>
                      <a:ext uri="{FF2B5EF4-FFF2-40B4-BE49-F238E27FC236}">
                        <a16:creationId xmlns:a16="http://schemas.microsoft.com/office/drawing/2014/main" id="{9409027D-CEF8-9D88-7B9D-C070B6DD627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5" name="Text Box 3036">
                    <a:extLst>
                      <a:ext uri="{FF2B5EF4-FFF2-40B4-BE49-F238E27FC236}">
                        <a16:creationId xmlns:a16="http://schemas.microsoft.com/office/drawing/2014/main" id="{05D59B4E-504C-D791-75C1-900FE286FEC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6403" name="FTU - mylohyoid">
                <a:extLst>
                  <a:ext uri="{FF2B5EF4-FFF2-40B4-BE49-F238E27FC236}">
                    <a16:creationId xmlns:a16="http://schemas.microsoft.com/office/drawing/2014/main" id="{AAF79E3C-E461-3E96-774B-FA1EC89D0988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6408" name="Text Box 3036">
                <a:extLst>
                  <a:ext uri="{FF2B5EF4-FFF2-40B4-BE49-F238E27FC236}">
                    <a16:creationId xmlns:a16="http://schemas.microsoft.com/office/drawing/2014/main" id="{C8158BD8-ECBB-2E63-A0FA-ABA324497B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09" name="Text Box 3036">
                <a:extLst>
                  <a:ext uri="{FF2B5EF4-FFF2-40B4-BE49-F238E27FC236}">
                    <a16:creationId xmlns:a16="http://schemas.microsoft.com/office/drawing/2014/main" id="{2359ECD4-5866-0FBE-BD20-E42FB3CEB8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4" name="Text Box 3036">
                <a:extLst>
                  <a:ext uri="{FF2B5EF4-FFF2-40B4-BE49-F238E27FC236}">
                    <a16:creationId xmlns:a16="http://schemas.microsoft.com/office/drawing/2014/main" id="{710730E5-7651-37EB-41B5-FD7597B1A0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370" name="FTU - mylohyoid">
              <a:extLst>
                <a:ext uri="{FF2B5EF4-FFF2-40B4-BE49-F238E27FC236}">
                  <a16:creationId xmlns:a16="http://schemas.microsoft.com/office/drawing/2014/main" id="{2FEE2DD8-5BA8-4735-AC0B-54643F9E244D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6372" name="FTU - mylohyoid">
              <a:extLst>
                <a:ext uri="{FF2B5EF4-FFF2-40B4-BE49-F238E27FC236}">
                  <a16:creationId xmlns:a16="http://schemas.microsoft.com/office/drawing/2014/main" id="{F02B800C-3BC4-957F-00B5-B33B79BEF388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6373" name="FTU - mylohyoid">
              <a:extLst>
                <a:ext uri="{FF2B5EF4-FFF2-40B4-BE49-F238E27FC236}">
                  <a16:creationId xmlns:a16="http://schemas.microsoft.com/office/drawing/2014/main" id="{58DD194F-EE6D-4044-3A8E-EC4BC6365F80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6378" name="FTU - mylohyoid">
              <a:extLst>
                <a:ext uri="{FF2B5EF4-FFF2-40B4-BE49-F238E27FC236}">
                  <a16:creationId xmlns:a16="http://schemas.microsoft.com/office/drawing/2014/main" id="{61339374-BBAE-9240-6DFF-8DCDB2690125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6379" name="FTU - mylohyoid">
              <a:extLst>
                <a:ext uri="{FF2B5EF4-FFF2-40B4-BE49-F238E27FC236}">
                  <a16:creationId xmlns:a16="http://schemas.microsoft.com/office/drawing/2014/main" id="{6678CC12-95AA-9AB4-D78D-168BD16A5B7C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6384" name="FTU - mylohyoid">
              <a:extLst>
                <a:ext uri="{FF2B5EF4-FFF2-40B4-BE49-F238E27FC236}">
                  <a16:creationId xmlns:a16="http://schemas.microsoft.com/office/drawing/2014/main" id="{7DB322B7-AF46-C73B-86DE-8D3DF182C222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6385" name="FTU - mylohyoid">
              <a:extLst>
                <a:ext uri="{FF2B5EF4-FFF2-40B4-BE49-F238E27FC236}">
                  <a16:creationId xmlns:a16="http://schemas.microsoft.com/office/drawing/2014/main" id="{625D05E5-FB7E-FED9-5943-28F9CD3DA7D4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6390" name="FTU - mylohyoid">
              <a:extLst>
                <a:ext uri="{FF2B5EF4-FFF2-40B4-BE49-F238E27FC236}">
                  <a16:creationId xmlns:a16="http://schemas.microsoft.com/office/drawing/2014/main" id="{5E6430E6-10D5-07D3-B39D-BB571202D97B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6391" name="FTU - mylohyoid">
              <a:extLst>
                <a:ext uri="{FF2B5EF4-FFF2-40B4-BE49-F238E27FC236}">
                  <a16:creationId xmlns:a16="http://schemas.microsoft.com/office/drawing/2014/main" id="{0C72F188-0570-3C70-83F2-DAEBB771878F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6396" name="FTU - mylohyoid">
              <a:extLst>
                <a:ext uri="{FF2B5EF4-FFF2-40B4-BE49-F238E27FC236}">
                  <a16:creationId xmlns:a16="http://schemas.microsoft.com/office/drawing/2014/main" id="{45D1E692-3850-069D-BE1C-8F1644387EBA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6397" name="FTU - mylohyoid">
              <a:extLst>
                <a:ext uri="{FF2B5EF4-FFF2-40B4-BE49-F238E27FC236}">
                  <a16:creationId xmlns:a16="http://schemas.microsoft.com/office/drawing/2014/main" id="{2C923100-BF2C-244C-6218-A2E221276939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1165" name="Group 1164">
            <a:extLst>
              <a:ext uri="{FF2B5EF4-FFF2-40B4-BE49-F238E27FC236}">
                <a16:creationId xmlns:a16="http://schemas.microsoft.com/office/drawing/2014/main" id="{50CF6C26-8928-F799-489B-D8A746F9BE08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1169" name="organ group - head &amp; neck muscles">
              <a:extLst>
                <a:ext uri="{FF2B5EF4-FFF2-40B4-BE49-F238E27FC236}">
                  <a16:creationId xmlns:a16="http://schemas.microsoft.com/office/drawing/2014/main" id="{5FB40102-80D2-1EDA-88FF-EE01C37A7C30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1180" name="organ - head &amp; neck muscles">
                <a:extLst>
                  <a:ext uri="{FF2B5EF4-FFF2-40B4-BE49-F238E27FC236}">
                    <a16:creationId xmlns:a16="http://schemas.microsoft.com/office/drawing/2014/main" id="{6D8219F5-5736-1D97-32EC-9097D8C615E4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1181" name="FTU - mylohyoid">
                <a:extLst>
                  <a:ext uri="{FF2B5EF4-FFF2-40B4-BE49-F238E27FC236}">
                    <a16:creationId xmlns:a16="http://schemas.microsoft.com/office/drawing/2014/main" id="{82EE603F-D37F-C03F-D665-128A7DB69E1A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1170" name="Group 1169">
              <a:extLst>
                <a:ext uri="{FF2B5EF4-FFF2-40B4-BE49-F238E27FC236}">
                  <a16:creationId xmlns:a16="http://schemas.microsoft.com/office/drawing/2014/main" id="{7CB06597-796C-1544-6D9F-852699520819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171" name="Text Box 3036">
                <a:extLst>
                  <a:ext uri="{FF2B5EF4-FFF2-40B4-BE49-F238E27FC236}">
                    <a16:creationId xmlns:a16="http://schemas.microsoft.com/office/drawing/2014/main" id="{7B95071C-8688-49FC-09C3-B3B60AEC13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2" name="Text Box 3036">
                <a:extLst>
                  <a:ext uri="{FF2B5EF4-FFF2-40B4-BE49-F238E27FC236}">
                    <a16:creationId xmlns:a16="http://schemas.microsoft.com/office/drawing/2014/main" id="{3518BDA3-7A64-2972-BD7E-381B16C649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4" name="Text Box 3036">
                <a:extLst>
                  <a:ext uri="{FF2B5EF4-FFF2-40B4-BE49-F238E27FC236}">
                    <a16:creationId xmlns:a16="http://schemas.microsoft.com/office/drawing/2014/main" id="{A8480B57-AEAF-AB66-0894-850B7EC989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85" name="Group 1184">
            <a:extLst>
              <a:ext uri="{FF2B5EF4-FFF2-40B4-BE49-F238E27FC236}">
                <a16:creationId xmlns:a16="http://schemas.microsoft.com/office/drawing/2014/main" id="{5CD37CE0-FDB8-149B-59E0-E1D2AB46AC8B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1186" name="Group 1185">
              <a:extLst>
                <a:ext uri="{FF2B5EF4-FFF2-40B4-BE49-F238E27FC236}">
                  <a16:creationId xmlns:a16="http://schemas.microsoft.com/office/drawing/2014/main" id="{24435C66-4A17-50AE-0799-AF6AF1E4AE2D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1211" name="Group 1210">
                <a:extLst>
                  <a:ext uri="{FF2B5EF4-FFF2-40B4-BE49-F238E27FC236}">
                    <a16:creationId xmlns:a16="http://schemas.microsoft.com/office/drawing/2014/main" id="{95E76931-D871-4760-F569-052C6DC61F17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6677" name="Group 6676">
                  <a:extLst>
                    <a:ext uri="{FF2B5EF4-FFF2-40B4-BE49-F238E27FC236}">
                      <a16:creationId xmlns:a16="http://schemas.microsoft.com/office/drawing/2014/main" id="{13358F51-921B-8ADA-FFA3-E4FFE9446941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6685" name="Group 6684">
                    <a:extLst>
                      <a:ext uri="{FF2B5EF4-FFF2-40B4-BE49-F238E27FC236}">
                        <a16:creationId xmlns:a16="http://schemas.microsoft.com/office/drawing/2014/main" id="{12737DDB-7678-E532-7AE0-8F77B69BF48A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1222" name="Group 1221">
                      <a:extLst>
                        <a:ext uri="{FF2B5EF4-FFF2-40B4-BE49-F238E27FC236}">
                          <a16:creationId xmlns:a16="http://schemas.microsoft.com/office/drawing/2014/main" id="{6AE3F34D-D498-5265-9D47-4713ADCDBB0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1243" name="Group 1242">
                        <a:extLst>
                          <a:ext uri="{FF2B5EF4-FFF2-40B4-BE49-F238E27FC236}">
                            <a16:creationId xmlns:a16="http://schemas.microsoft.com/office/drawing/2014/main" id="{48050178-D356-B990-407D-4C37C29E789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6817" name="Group 6816">
                          <a:extLst>
                            <a:ext uri="{FF2B5EF4-FFF2-40B4-BE49-F238E27FC236}">
                              <a16:creationId xmlns:a16="http://schemas.microsoft.com/office/drawing/2014/main" id="{F6C85036-5DC8-ADD6-17EB-4BE3841D0C5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6833" name="Group 6832">
                            <a:extLst>
                              <a:ext uri="{FF2B5EF4-FFF2-40B4-BE49-F238E27FC236}">
                                <a16:creationId xmlns:a16="http://schemas.microsoft.com/office/drawing/2014/main" id="{4D37A56A-2B03-DA98-ECEA-751EEFF565D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1320" name="Group 1319">
                              <a:extLst>
                                <a:ext uri="{FF2B5EF4-FFF2-40B4-BE49-F238E27FC236}">
                                  <a16:creationId xmlns:a16="http://schemas.microsoft.com/office/drawing/2014/main" id="{9AA0813F-34E1-0852-A8D1-0CD8AD373F9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1330" name="Group 1329">
                                <a:extLst>
                                  <a:ext uri="{FF2B5EF4-FFF2-40B4-BE49-F238E27FC236}">
                                    <a16:creationId xmlns:a16="http://schemas.microsoft.com/office/drawing/2014/main" id="{0D5CA72F-F3F5-2C2F-E860-B38EFB4BF21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1335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2DB11715-F5F8-F739-E8F2-FF9E8A8AAFA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1430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C065F691-BB4F-9EBC-CC0E-D081B90E376A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00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66BB5A86-259C-526A-9AED-0E58D890C69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01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A08E6A51-C68A-AFA1-11F3-94AE29FA3117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2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BDAE4E24-E26F-AFB0-1532-AC2312E23533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A70E6500-9F13-08ED-587D-7DE361C0E840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4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CD9314D5-2730-C1CE-935F-099726066FC2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6" name="Group 1335">
                                  <a:extLst>
                                    <a:ext uri="{FF2B5EF4-FFF2-40B4-BE49-F238E27FC236}">
                                      <a16:creationId xmlns:a16="http://schemas.microsoft.com/office/drawing/2014/main" id="{C6A5CF51-B9D3-81C0-6934-CAB684C3327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38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42D80CC-C688-8FE3-2491-2E8DA305DD0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42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24CA059-BC36-DBAC-770B-E2A549C064A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42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8519202-A257-3964-A6D5-D25EBE4D985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7" name="Group 1336">
                                  <a:extLst>
                                    <a:ext uri="{FF2B5EF4-FFF2-40B4-BE49-F238E27FC236}">
                                      <a16:creationId xmlns:a16="http://schemas.microsoft.com/office/drawing/2014/main" id="{2F5834E1-774C-FAB4-CD05-A15008A65A7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38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83D5828-BE33-EAC2-A46E-71085FBB538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3F1E6AD6-F22F-1465-12D8-DCE08C62BD5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D607B0E-9544-06C8-8855-D5EAB337B336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9" name="Group 1338">
                                  <a:extLst>
                                    <a:ext uri="{FF2B5EF4-FFF2-40B4-BE49-F238E27FC236}">
                                      <a16:creationId xmlns:a16="http://schemas.microsoft.com/office/drawing/2014/main" id="{03742197-E9DB-9975-8C28-88C788D8776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38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7472D31-59BD-A704-5213-EF53DBC6230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A853F3C-D14B-3F7B-8BE3-E6549A168F18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36E556C-19A8-B762-A866-4E3F02CCF3B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45" name="Group 1344">
                                  <a:extLst>
                                    <a:ext uri="{FF2B5EF4-FFF2-40B4-BE49-F238E27FC236}">
                                      <a16:creationId xmlns:a16="http://schemas.microsoft.com/office/drawing/2014/main" id="{966B9699-023C-45EF-EFF1-63CAE13945D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34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A90925C-1818-2F43-D13F-6C73B5EC73F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AE7AD3C-335D-5AE6-BAFD-E80952A55D1A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D0D1119-2D19-8E38-9EC8-65C12C6E889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1334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76D2F266-8D23-4D98-C660-28CFC1B4C0C3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1321" name="Text Box 3036">
                              <a:extLst>
                                <a:ext uri="{FF2B5EF4-FFF2-40B4-BE49-F238E27FC236}">
                                  <a16:creationId xmlns:a16="http://schemas.microsoft.com/office/drawing/2014/main" id="{553117EA-2AC2-AE68-5E1C-54D2D6BA9F2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323" name="Text Box 3036">
                              <a:extLst>
                                <a:ext uri="{FF2B5EF4-FFF2-40B4-BE49-F238E27FC236}">
                                  <a16:creationId xmlns:a16="http://schemas.microsoft.com/office/drawing/2014/main" id="{CF02C49F-60F5-5B7F-EA0B-A01BB0E9145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329" name="Text Box 3036">
                              <a:extLst>
                                <a:ext uri="{FF2B5EF4-FFF2-40B4-BE49-F238E27FC236}">
                                  <a16:creationId xmlns:a16="http://schemas.microsoft.com/office/drawing/2014/main" id="{B40C3D5D-9381-A19E-7E43-8A0CDDC1D9F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6837" name="Text Box 3036">
                            <a:extLst>
                              <a:ext uri="{FF2B5EF4-FFF2-40B4-BE49-F238E27FC236}">
                                <a16:creationId xmlns:a16="http://schemas.microsoft.com/office/drawing/2014/main" id="{F0FCB307-AA49-ADC8-CC4D-F9C60AF49452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6838" name="Text Box 3036">
                            <a:extLst>
                              <a:ext uri="{FF2B5EF4-FFF2-40B4-BE49-F238E27FC236}">
                                <a16:creationId xmlns:a16="http://schemas.microsoft.com/office/drawing/2014/main" id="{1852D8B1-1ED0-3D07-7B83-FF8BB8AB466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6839" name="Text Box 3036">
                            <a:extLst>
                              <a:ext uri="{FF2B5EF4-FFF2-40B4-BE49-F238E27FC236}">
                                <a16:creationId xmlns:a16="http://schemas.microsoft.com/office/drawing/2014/main" id="{F20AFF24-108C-E874-2D5B-7119348A29A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6840" name="Text Box 3036">
                            <a:extLst>
                              <a:ext uri="{FF2B5EF4-FFF2-40B4-BE49-F238E27FC236}">
                                <a16:creationId xmlns:a16="http://schemas.microsoft.com/office/drawing/2014/main" id="{D655A16E-9B59-52DF-F3E6-36328EEA90E2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6842" name="Text Box 3036">
                            <a:extLst>
                              <a:ext uri="{FF2B5EF4-FFF2-40B4-BE49-F238E27FC236}">
                                <a16:creationId xmlns:a16="http://schemas.microsoft.com/office/drawing/2014/main" id="{C8ED0D6A-7407-3015-6ED2-6237902545C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286" name="Text Box 3036">
                            <a:extLst>
                              <a:ext uri="{FF2B5EF4-FFF2-40B4-BE49-F238E27FC236}">
                                <a16:creationId xmlns:a16="http://schemas.microsoft.com/office/drawing/2014/main" id="{88C78DC3-84C4-F0FD-6248-DEEBBF1A7BA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287" name="Text Box 3036">
                            <a:extLst>
                              <a:ext uri="{FF2B5EF4-FFF2-40B4-BE49-F238E27FC236}">
                                <a16:creationId xmlns:a16="http://schemas.microsoft.com/office/drawing/2014/main" id="{24A655E7-3C23-4AF6-C6FC-008A603FC9CD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318" name="Text Box 3036">
                            <a:extLst>
                              <a:ext uri="{FF2B5EF4-FFF2-40B4-BE49-F238E27FC236}">
                                <a16:creationId xmlns:a16="http://schemas.microsoft.com/office/drawing/2014/main" id="{B32949C2-F180-FC39-A1FD-CF8A8CDC606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319" name="Text Box 3036">
                            <a:extLst>
                              <a:ext uri="{FF2B5EF4-FFF2-40B4-BE49-F238E27FC236}">
                                <a16:creationId xmlns:a16="http://schemas.microsoft.com/office/drawing/2014/main" id="{04C11471-1B4F-3A0A-6482-87C6E99F578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6821" name="FTU - mylohyoid">
                          <a:extLst>
                            <a:ext uri="{FF2B5EF4-FFF2-40B4-BE49-F238E27FC236}">
                              <a16:creationId xmlns:a16="http://schemas.microsoft.com/office/drawing/2014/main" id="{9394AF48-1B6D-4FC7-F4FC-27DE64082D7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6822" name="FTU - digastric">
                          <a:extLst>
                            <a:ext uri="{FF2B5EF4-FFF2-40B4-BE49-F238E27FC236}">
                              <a16:creationId xmlns:a16="http://schemas.microsoft.com/office/drawing/2014/main" id="{6D73367F-05BB-91D3-0037-19203124A8E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6823" name="FTU - geniohyoid">
                          <a:extLst>
                            <a:ext uri="{FF2B5EF4-FFF2-40B4-BE49-F238E27FC236}">
                              <a16:creationId xmlns:a16="http://schemas.microsoft.com/office/drawing/2014/main" id="{D173B3BA-C290-6F01-3FE6-83166D85A6E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6824" name="FTU - longus capitis">
                          <a:extLst>
                            <a:ext uri="{FF2B5EF4-FFF2-40B4-BE49-F238E27FC236}">
                              <a16:creationId xmlns:a16="http://schemas.microsoft.com/office/drawing/2014/main" id="{1792152B-C58F-9A8E-5B86-2F24F093FB0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6826" name="FTU - longus colli inferior">
                          <a:extLst>
                            <a:ext uri="{FF2B5EF4-FFF2-40B4-BE49-F238E27FC236}">
                              <a16:creationId xmlns:a16="http://schemas.microsoft.com/office/drawing/2014/main" id="{CF791592-909D-4990-AE67-186A0F6B273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6832" name="FTU - longus colli inferior">
                          <a:extLst>
                            <a:ext uri="{FF2B5EF4-FFF2-40B4-BE49-F238E27FC236}">
                              <a16:creationId xmlns:a16="http://schemas.microsoft.com/office/drawing/2014/main" id="{4595F216-5AFD-47BC-D663-39D6A62329E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1245" name="Group 1244">
                        <a:extLst>
                          <a:ext uri="{FF2B5EF4-FFF2-40B4-BE49-F238E27FC236}">
                            <a16:creationId xmlns:a16="http://schemas.microsoft.com/office/drawing/2014/main" id="{2E7FF543-99E3-06DD-691E-5AAB59E7276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6727" name="Text Box 3036">
                          <a:extLst>
                            <a:ext uri="{FF2B5EF4-FFF2-40B4-BE49-F238E27FC236}">
                              <a16:creationId xmlns:a16="http://schemas.microsoft.com/office/drawing/2014/main" id="{0391963F-DF2C-7A3B-96F7-D5328ECD208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28" name="Text Box 3036">
                          <a:extLst>
                            <a:ext uri="{FF2B5EF4-FFF2-40B4-BE49-F238E27FC236}">
                              <a16:creationId xmlns:a16="http://schemas.microsoft.com/office/drawing/2014/main" id="{336B662B-78E1-C30C-67E3-95510B8EA85B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84" name="Text Box 3036">
                          <a:extLst>
                            <a:ext uri="{FF2B5EF4-FFF2-40B4-BE49-F238E27FC236}">
                              <a16:creationId xmlns:a16="http://schemas.microsoft.com/office/drawing/2014/main" id="{3EC0D2E7-5E47-5CBE-E0BA-FFEE32432E9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87" name="Text Box 3036">
                          <a:extLst>
                            <a:ext uri="{FF2B5EF4-FFF2-40B4-BE49-F238E27FC236}">
                              <a16:creationId xmlns:a16="http://schemas.microsoft.com/office/drawing/2014/main" id="{24DA4474-F72C-0074-986A-D57998B70A9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88" name="Text Box 3036">
                          <a:extLst>
                            <a:ext uri="{FF2B5EF4-FFF2-40B4-BE49-F238E27FC236}">
                              <a16:creationId xmlns:a16="http://schemas.microsoft.com/office/drawing/2014/main" id="{AD84B468-9810-33D4-794C-1D1E1672B0D5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93" name="Text Box 3036">
                          <a:extLst>
                            <a:ext uri="{FF2B5EF4-FFF2-40B4-BE49-F238E27FC236}">
                              <a16:creationId xmlns:a16="http://schemas.microsoft.com/office/drawing/2014/main" id="{72B43AC7-29C5-803B-3644-C620E514C78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98" name="Text Box 3036">
                          <a:extLst>
                            <a:ext uri="{FF2B5EF4-FFF2-40B4-BE49-F238E27FC236}">
                              <a16:creationId xmlns:a16="http://schemas.microsoft.com/office/drawing/2014/main" id="{6E27AD1F-916F-D579-1B8A-41BF73B62FD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00" name="Text Box 3036">
                          <a:extLst>
                            <a:ext uri="{FF2B5EF4-FFF2-40B4-BE49-F238E27FC236}">
                              <a16:creationId xmlns:a16="http://schemas.microsoft.com/office/drawing/2014/main" id="{8276BA6D-3917-EDC3-753B-3CD87507E49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16" name="Text Box 3036">
                          <a:extLst>
                            <a:ext uri="{FF2B5EF4-FFF2-40B4-BE49-F238E27FC236}">
                              <a16:creationId xmlns:a16="http://schemas.microsoft.com/office/drawing/2014/main" id="{94B6A880-34D0-AF39-223C-DF5903B6DE1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1224" name="FTU - mylohyoid">
                      <a:extLst>
                        <a:ext uri="{FF2B5EF4-FFF2-40B4-BE49-F238E27FC236}">
                          <a16:creationId xmlns:a16="http://schemas.microsoft.com/office/drawing/2014/main" id="{D2B554DD-4C24-7418-5246-25A2FFCEA80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1237" name="Text Box 3036">
                      <a:extLst>
                        <a:ext uri="{FF2B5EF4-FFF2-40B4-BE49-F238E27FC236}">
                          <a16:creationId xmlns:a16="http://schemas.microsoft.com/office/drawing/2014/main" id="{4E1C61EA-D80E-A5C9-408D-F2A3EB73F30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38" name="Text Box 3036">
                      <a:extLst>
                        <a:ext uri="{FF2B5EF4-FFF2-40B4-BE49-F238E27FC236}">
                          <a16:creationId xmlns:a16="http://schemas.microsoft.com/office/drawing/2014/main" id="{6463394A-20DF-E616-DCC1-39665FC9B6D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42" name="Text Box 3036">
                      <a:extLst>
                        <a:ext uri="{FF2B5EF4-FFF2-40B4-BE49-F238E27FC236}">
                          <a16:creationId xmlns:a16="http://schemas.microsoft.com/office/drawing/2014/main" id="{F23EDDF0-9A9B-33C2-3425-40FFD6903CA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686" name="FTU - mylohyoid">
                    <a:extLst>
                      <a:ext uri="{FF2B5EF4-FFF2-40B4-BE49-F238E27FC236}">
                        <a16:creationId xmlns:a16="http://schemas.microsoft.com/office/drawing/2014/main" id="{71C9AE05-2705-444A-ED10-181216ACE7C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6687" name="FTU - mylohyoid">
                    <a:extLst>
                      <a:ext uri="{FF2B5EF4-FFF2-40B4-BE49-F238E27FC236}">
                        <a16:creationId xmlns:a16="http://schemas.microsoft.com/office/drawing/2014/main" id="{55543330-35EB-6879-6B85-B148ED5A27E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6688" name="FTU - mylohyoid">
                    <a:extLst>
                      <a:ext uri="{FF2B5EF4-FFF2-40B4-BE49-F238E27FC236}">
                        <a16:creationId xmlns:a16="http://schemas.microsoft.com/office/drawing/2014/main" id="{2622649B-B58B-9A23-FD51-5273374752E8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6678" name="FTU - mylohyoid">
                  <a:extLst>
                    <a:ext uri="{FF2B5EF4-FFF2-40B4-BE49-F238E27FC236}">
                      <a16:creationId xmlns:a16="http://schemas.microsoft.com/office/drawing/2014/main" id="{4A8F0F1B-C660-906E-5128-1AFA419011E1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6683" name="FTU - mylohyoid">
                  <a:extLst>
                    <a:ext uri="{FF2B5EF4-FFF2-40B4-BE49-F238E27FC236}">
                      <a16:creationId xmlns:a16="http://schemas.microsoft.com/office/drawing/2014/main" id="{23798772-0028-2603-CCCF-0F844EDA4B4A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6684" name="FTU - mylohyoid">
                  <a:extLst>
                    <a:ext uri="{FF2B5EF4-FFF2-40B4-BE49-F238E27FC236}">
                      <a16:creationId xmlns:a16="http://schemas.microsoft.com/office/drawing/2014/main" id="{A71CB845-73C9-2859-E171-F08C7522618B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6659" name="Text Box 3036">
                <a:extLst>
                  <a:ext uri="{FF2B5EF4-FFF2-40B4-BE49-F238E27FC236}">
                    <a16:creationId xmlns:a16="http://schemas.microsoft.com/office/drawing/2014/main" id="{C4268A7F-E6D8-DEE4-6B67-C98243AF8B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0" name="Text Box 3036">
                <a:extLst>
                  <a:ext uri="{FF2B5EF4-FFF2-40B4-BE49-F238E27FC236}">
                    <a16:creationId xmlns:a16="http://schemas.microsoft.com/office/drawing/2014/main" id="{CCCD4607-A29E-7605-7C69-359033C008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5" name="Text Box 3036">
                <a:extLst>
                  <a:ext uri="{FF2B5EF4-FFF2-40B4-BE49-F238E27FC236}">
                    <a16:creationId xmlns:a16="http://schemas.microsoft.com/office/drawing/2014/main" id="{EE9D8D65-3408-8D93-70A3-0F3E80601D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6" name="Text Box 3036">
                <a:extLst>
                  <a:ext uri="{FF2B5EF4-FFF2-40B4-BE49-F238E27FC236}">
                    <a16:creationId xmlns:a16="http://schemas.microsoft.com/office/drawing/2014/main" id="{F66E6261-A443-9A38-3D2A-404E2C165C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1" name="Text Box 3036">
                <a:extLst>
                  <a:ext uri="{FF2B5EF4-FFF2-40B4-BE49-F238E27FC236}">
                    <a16:creationId xmlns:a16="http://schemas.microsoft.com/office/drawing/2014/main" id="{8E2489EF-ADF3-7723-1B67-2F2AB42DC0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2" name="Text Box 3036">
                <a:extLst>
                  <a:ext uri="{FF2B5EF4-FFF2-40B4-BE49-F238E27FC236}">
                    <a16:creationId xmlns:a16="http://schemas.microsoft.com/office/drawing/2014/main" id="{D543EEDB-8124-75F2-218A-224EB0DFD7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87" name="Text Box 3036">
              <a:extLst>
                <a:ext uri="{FF2B5EF4-FFF2-40B4-BE49-F238E27FC236}">
                  <a16:creationId xmlns:a16="http://schemas.microsoft.com/office/drawing/2014/main" id="{BFBF255C-2B38-B9E7-9F63-687B6F6AD3C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8" name="Text Box 3036">
              <a:extLst>
                <a:ext uri="{FF2B5EF4-FFF2-40B4-BE49-F238E27FC236}">
                  <a16:creationId xmlns:a16="http://schemas.microsoft.com/office/drawing/2014/main" id="{D274EF3B-45CE-4097-5C94-57A2D640598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90" name="Text Box 3036">
              <a:extLst>
                <a:ext uri="{FF2B5EF4-FFF2-40B4-BE49-F238E27FC236}">
                  <a16:creationId xmlns:a16="http://schemas.microsoft.com/office/drawing/2014/main" id="{A9488D27-B84D-0F6B-4D76-ABC0AE0B37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96" name="Text Box 3036">
              <a:extLst>
                <a:ext uri="{FF2B5EF4-FFF2-40B4-BE49-F238E27FC236}">
                  <a16:creationId xmlns:a16="http://schemas.microsoft.com/office/drawing/2014/main" id="{7EBFDC39-C652-E852-2CC3-EEEED3D1601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97" name="Text Box 3036">
              <a:extLst>
                <a:ext uri="{FF2B5EF4-FFF2-40B4-BE49-F238E27FC236}">
                  <a16:creationId xmlns:a16="http://schemas.microsoft.com/office/drawing/2014/main" id="{62964683-0230-756C-047A-04E2C94221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1" name="Text Box 3036">
              <a:extLst>
                <a:ext uri="{FF2B5EF4-FFF2-40B4-BE49-F238E27FC236}">
                  <a16:creationId xmlns:a16="http://schemas.microsoft.com/office/drawing/2014/main" id="{0BB04025-8A0F-F000-A3B0-5F035450D8D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2" name="Text Box 3036">
              <a:extLst>
                <a:ext uri="{FF2B5EF4-FFF2-40B4-BE49-F238E27FC236}">
                  <a16:creationId xmlns:a16="http://schemas.microsoft.com/office/drawing/2014/main" id="{D1C11999-A7C7-9BE6-1D5F-E4EBCD49B50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3" name="Text Box 3036">
              <a:extLst>
                <a:ext uri="{FF2B5EF4-FFF2-40B4-BE49-F238E27FC236}">
                  <a16:creationId xmlns:a16="http://schemas.microsoft.com/office/drawing/2014/main" id="{C0F1CD03-2BC6-BE57-5992-84FC72372CD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4" name="Text Box 3036">
              <a:extLst>
                <a:ext uri="{FF2B5EF4-FFF2-40B4-BE49-F238E27FC236}">
                  <a16:creationId xmlns:a16="http://schemas.microsoft.com/office/drawing/2014/main" id="{C00CEF53-9FE4-F91C-517A-3C0AB2914F4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5" name="Text Box 3036">
              <a:extLst>
                <a:ext uri="{FF2B5EF4-FFF2-40B4-BE49-F238E27FC236}">
                  <a16:creationId xmlns:a16="http://schemas.microsoft.com/office/drawing/2014/main" id="{856CF578-703E-CD88-EBD3-6CBD9F5D43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6" name="Text Box 3036">
              <a:extLst>
                <a:ext uri="{FF2B5EF4-FFF2-40B4-BE49-F238E27FC236}">
                  <a16:creationId xmlns:a16="http://schemas.microsoft.com/office/drawing/2014/main" id="{CEE5BFB6-259F-22E2-75CD-C34154EB06D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7" name="Text Box 3036">
              <a:extLst>
                <a:ext uri="{FF2B5EF4-FFF2-40B4-BE49-F238E27FC236}">
                  <a16:creationId xmlns:a16="http://schemas.microsoft.com/office/drawing/2014/main" id="{56A70E95-685C-B95C-13B9-EC857C9697E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8" name="Text Box 3036">
              <a:extLst>
                <a:ext uri="{FF2B5EF4-FFF2-40B4-BE49-F238E27FC236}">
                  <a16:creationId xmlns:a16="http://schemas.microsoft.com/office/drawing/2014/main" id="{A0CDB85B-957D-1013-2B83-4048D51DB71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9" name="Text Box 3036">
              <a:extLst>
                <a:ext uri="{FF2B5EF4-FFF2-40B4-BE49-F238E27FC236}">
                  <a16:creationId xmlns:a16="http://schemas.microsoft.com/office/drawing/2014/main" id="{41086238-0D8F-7746-C0DB-88BF918542B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10" name="Text Box 3036">
              <a:extLst>
                <a:ext uri="{FF2B5EF4-FFF2-40B4-BE49-F238E27FC236}">
                  <a16:creationId xmlns:a16="http://schemas.microsoft.com/office/drawing/2014/main" id="{C757ED16-D830-A700-607B-05B88517D22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85" name="Group 1584">
            <a:extLst>
              <a:ext uri="{FF2B5EF4-FFF2-40B4-BE49-F238E27FC236}">
                <a16:creationId xmlns:a16="http://schemas.microsoft.com/office/drawing/2014/main" id="{FD9B4279-4D47-E38E-EEEB-D808C12CB7B4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1586" name="Group 1585">
              <a:extLst>
                <a:ext uri="{FF2B5EF4-FFF2-40B4-BE49-F238E27FC236}">
                  <a16:creationId xmlns:a16="http://schemas.microsoft.com/office/drawing/2014/main" id="{567F315F-215D-5073-1C59-54F9B204441E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1590" name="Group 1589">
                <a:extLst>
                  <a:ext uri="{FF2B5EF4-FFF2-40B4-BE49-F238E27FC236}">
                    <a16:creationId xmlns:a16="http://schemas.microsoft.com/office/drawing/2014/main" id="{BB7AFDC9-B4A5-38AC-978B-996C716D6135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1592" name="Group 1591">
                  <a:extLst>
                    <a:ext uri="{FF2B5EF4-FFF2-40B4-BE49-F238E27FC236}">
                      <a16:creationId xmlns:a16="http://schemas.microsoft.com/office/drawing/2014/main" id="{C1E08DF1-C5E7-CAFA-91EE-CBFDDCDF01F1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1596" name="Group 1595">
                    <a:extLst>
                      <a:ext uri="{FF2B5EF4-FFF2-40B4-BE49-F238E27FC236}">
                        <a16:creationId xmlns:a16="http://schemas.microsoft.com/office/drawing/2014/main" id="{189D70A4-A2E1-7A5F-244B-B3DF96FEA734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1598" name="organ group - head &amp; neck muscles">
                      <a:extLst>
                        <a:ext uri="{FF2B5EF4-FFF2-40B4-BE49-F238E27FC236}">
                          <a16:creationId xmlns:a16="http://schemas.microsoft.com/office/drawing/2014/main" id="{558ECB85-99BB-CAE2-EB45-94AC476C10E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051" name="organ - head &amp; neck muscles">
                        <a:extLst>
                          <a:ext uri="{FF2B5EF4-FFF2-40B4-BE49-F238E27FC236}">
                            <a16:creationId xmlns:a16="http://schemas.microsoft.com/office/drawing/2014/main" id="{FE142465-4EA7-5E16-FF12-47592FB397A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2052" name="FTU - mylohyoid">
                        <a:extLst>
                          <a:ext uri="{FF2B5EF4-FFF2-40B4-BE49-F238E27FC236}">
                            <a16:creationId xmlns:a16="http://schemas.microsoft.com/office/drawing/2014/main" id="{B26B9A80-5BA0-7691-E60B-91E64E01931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599" name="Group 1598">
                      <a:extLst>
                        <a:ext uri="{FF2B5EF4-FFF2-40B4-BE49-F238E27FC236}">
                          <a16:creationId xmlns:a16="http://schemas.microsoft.com/office/drawing/2014/main" id="{7696297F-358B-60B8-AA46-CA88DE05457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048" name="Text Box 3036">
                        <a:extLst>
                          <a:ext uri="{FF2B5EF4-FFF2-40B4-BE49-F238E27FC236}">
                            <a16:creationId xmlns:a16="http://schemas.microsoft.com/office/drawing/2014/main" id="{E4A7377B-9C95-9822-F0C7-D5788053385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49" name="Text Box 3036">
                        <a:extLst>
                          <a:ext uri="{FF2B5EF4-FFF2-40B4-BE49-F238E27FC236}">
                            <a16:creationId xmlns:a16="http://schemas.microsoft.com/office/drawing/2014/main" id="{BC9DB83C-8AA0-49F5-E1D7-B4EECE72FB0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50" name="Text Box 3036">
                        <a:extLst>
                          <a:ext uri="{FF2B5EF4-FFF2-40B4-BE49-F238E27FC236}">
                            <a16:creationId xmlns:a16="http://schemas.microsoft.com/office/drawing/2014/main" id="{A486FDDE-A66C-1BD0-675E-658AB44C411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597" name="FTU - mylohyoid">
                    <a:extLst>
                      <a:ext uri="{FF2B5EF4-FFF2-40B4-BE49-F238E27FC236}">
                        <a16:creationId xmlns:a16="http://schemas.microsoft.com/office/drawing/2014/main" id="{FA9E1F1E-E140-236F-844B-F459C2694D2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1593" name="Text Box 3036">
                  <a:extLst>
                    <a:ext uri="{FF2B5EF4-FFF2-40B4-BE49-F238E27FC236}">
                      <a16:creationId xmlns:a16="http://schemas.microsoft.com/office/drawing/2014/main" id="{29190DF4-EB56-AD2E-4430-E73812913C7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94" name="Text Box 3036">
                  <a:extLst>
                    <a:ext uri="{FF2B5EF4-FFF2-40B4-BE49-F238E27FC236}">
                      <a16:creationId xmlns:a16="http://schemas.microsoft.com/office/drawing/2014/main" id="{004D61E6-CE9E-C2CA-0242-067FE646226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95" name="Text Box 3036">
                  <a:extLst>
                    <a:ext uri="{FF2B5EF4-FFF2-40B4-BE49-F238E27FC236}">
                      <a16:creationId xmlns:a16="http://schemas.microsoft.com/office/drawing/2014/main" id="{FB4BB6AA-78CB-AA4B-4971-49A75280407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591" name="FTU - mylohyoid">
                <a:extLst>
                  <a:ext uri="{FF2B5EF4-FFF2-40B4-BE49-F238E27FC236}">
                    <a16:creationId xmlns:a16="http://schemas.microsoft.com/office/drawing/2014/main" id="{0C0AA544-1EED-6333-D457-5EADB43F6711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1587" name="Text Box 3036">
              <a:extLst>
                <a:ext uri="{FF2B5EF4-FFF2-40B4-BE49-F238E27FC236}">
                  <a16:creationId xmlns:a16="http://schemas.microsoft.com/office/drawing/2014/main" id="{DF11BB81-8722-8163-0565-C486657D1E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88" name="Text Box 3036">
              <a:extLst>
                <a:ext uri="{FF2B5EF4-FFF2-40B4-BE49-F238E27FC236}">
                  <a16:creationId xmlns:a16="http://schemas.microsoft.com/office/drawing/2014/main" id="{3BB83AC7-06CC-EE1F-F036-943A9E056F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89" name="Text Box 3036">
              <a:extLst>
                <a:ext uri="{FF2B5EF4-FFF2-40B4-BE49-F238E27FC236}">
                  <a16:creationId xmlns:a16="http://schemas.microsoft.com/office/drawing/2014/main" id="{2F1624C4-D491-AE5E-F9D6-F45FDAD87A0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53" name="Group 2052">
            <a:extLst>
              <a:ext uri="{FF2B5EF4-FFF2-40B4-BE49-F238E27FC236}">
                <a16:creationId xmlns:a16="http://schemas.microsoft.com/office/drawing/2014/main" id="{C8304D91-88D8-A3A3-A82F-093C0BF24041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2054" name="Group 2053">
              <a:extLst>
                <a:ext uri="{FF2B5EF4-FFF2-40B4-BE49-F238E27FC236}">
                  <a16:creationId xmlns:a16="http://schemas.microsoft.com/office/drawing/2014/main" id="{2FD75683-0F99-6382-5636-B2150C66BB91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2064" name="Group 2063">
                <a:extLst>
                  <a:ext uri="{FF2B5EF4-FFF2-40B4-BE49-F238E27FC236}">
                    <a16:creationId xmlns:a16="http://schemas.microsoft.com/office/drawing/2014/main" id="{7E7C9BF5-F027-6FB4-E03E-12770228DA42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2068" name="Group 2067">
                  <a:extLst>
                    <a:ext uri="{FF2B5EF4-FFF2-40B4-BE49-F238E27FC236}">
                      <a16:creationId xmlns:a16="http://schemas.microsoft.com/office/drawing/2014/main" id="{1F905FF5-77A4-2EA0-E0E3-5EB74AC7F3EB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2072" name="Group 2071">
                    <a:extLst>
                      <a:ext uri="{FF2B5EF4-FFF2-40B4-BE49-F238E27FC236}">
                        <a16:creationId xmlns:a16="http://schemas.microsoft.com/office/drawing/2014/main" id="{86D1E871-40BD-EB02-BCBF-2E3094D55BDA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2090" name="Group 2089">
                      <a:extLst>
                        <a:ext uri="{FF2B5EF4-FFF2-40B4-BE49-F238E27FC236}">
                          <a16:creationId xmlns:a16="http://schemas.microsoft.com/office/drawing/2014/main" id="{CFFFC5F8-F503-441E-464B-A6573D4EED1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2103" name="Group 2102">
                        <a:extLst>
                          <a:ext uri="{FF2B5EF4-FFF2-40B4-BE49-F238E27FC236}">
                            <a16:creationId xmlns:a16="http://schemas.microsoft.com/office/drawing/2014/main" id="{6629CB7D-46E8-8107-971C-45CA03A1954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2128" name="Group 2127">
                          <a:extLst>
                            <a:ext uri="{FF2B5EF4-FFF2-40B4-BE49-F238E27FC236}">
                              <a16:creationId xmlns:a16="http://schemas.microsoft.com/office/drawing/2014/main" id="{6CE822BA-BB1E-8E88-3C1A-243E41512AF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2149" name="Group 2148">
                            <a:extLst>
                              <a:ext uri="{FF2B5EF4-FFF2-40B4-BE49-F238E27FC236}">
                                <a16:creationId xmlns:a16="http://schemas.microsoft.com/office/drawing/2014/main" id="{D4EFCCB9-E877-AAF4-B843-6AC6083439D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2152" name="Group 2151">
                              <a:extLst>
                                <a:ext uri="{FF2B5EF4-FFF2-40B4-BE49-F238E27FC236}">
                                  <a16:creationId xmlns:a16="http://schemas.microsoft.com/office/drawing/2014/main" id="{FCE1F308-4C36-6659-224C-F7BEFBEE190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2174" name="Group 2173">
                                <a:extLst>
                                  <a:ext uri="{FF2B5EF4-FFF2-40B4-BE49-F238E27FC236}">
                                    <a16:creationId xmlns:a16="http://schemas.microsoft.com/office/drawing/2014/main" id="{0F0C11BA-95DC-C5DB-645C-7C73E93C479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2189" name="Group 2188">
                                  <a:extLst>
                                    <a:ext uri="{FF2B5EF4-FFF2-40B4-BE49-F238E27FC236}">
                                      <a16:creationId xmlns:a16="http://schemas.microsoft.com/office/drawing/2014/main" id="{553C78DE-8F97-7A49-C670-CA97BA2076F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2213" name="Group 2212">
                                    <a:extLst>
                                      <a:ext uri="{FF2B5EF4-FFF2-40B4-BE49-F238E27FC236}">
                                        <a16:creationId xmlns:a16="http://schemas.microsoft.com/office/drawing/2014/main" id="{434BAFB1-EAB8-9852-D789-FB22635EC2CF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2235" name="Group 2234">
                                      <a:extLst>
                                        <a:ext uri="{FF2B5EF4-FFF2-40B4-BE49-F238E27FC236}">
                                          <a16:creationId xmlns:a16="http://schemas.microsoft.com/office/drawing/2014/main" id="{EEB711FB-4104-A64C-570B-9838571DAD1C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2262" name="Group 226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E57EF93-009A-9510-8D3D-E5249631F36D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2286" name="Group 228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73A3BB4-62C7-4402-CCDE-A739051A8F37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2296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C02C7DB-2523-D9A7-1315-C8E8E8E4372B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2370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7689A64-1E63-23D0-341F-19584D254AB2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71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2833CA4-DD99-ED6D-B68C-AFBE606284D6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01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D982969-D79B-F0C8-9E25-C6999A13C8B1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03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0CEEE85-EBB5-B1B4-2C79-B91310AAC128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04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62241EB-0FDF-054C-888D-31B8B32FA15E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298" name="Group 229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112784B-5D1F-890E-D871-C59C7CD3502D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35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463AB1E-EC47-A4D9-840E-8FA8C327CEBB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5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76BA896-B217-FF52-A58E-035AD578DBB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6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6D41C15-AD47-F2F3-75EA-BA06E448A9ED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10" name="Group 230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98AAF6D-2B72-0025-74F1-587B51BBDFB7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34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202C7A3-5A70-A26C-45E5-8804F80890A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4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29539EF-CAD8-0E15-AEAF-0D68A94EBF95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5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3952339-5347-D1F0-4469-817CBE6187C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11" name="Group 231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8C040A73-417F-4A61-6F66-B9CAF07C5314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33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F179B33-9778-6C76-3B8E-3E1880B74BF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3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5AEEE2E-5107-C112-AA65-CFA9426AD54B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4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C1D1C01-D6B0-88C1-D8E5-AD4B82FDE4E1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20" name="Group 231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50F58EB-9EC1-DF88-9420-C3A4993627EC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32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DB25328-9FE7-63AA-6A91-947FB349A94E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23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F30C32A-8D1E-37D0-E266-E1E885B337C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3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DE0DCD7-0FDD-6ECF-A54E-00842F20ED66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2287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648B2F4-5361-55DE-40F6-753AB8CD557C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2273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58A16D3-BEB9-FEEF-7104-55124D1CF8ED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274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C31F0E6-4989-046D-FC71-BD0E8C3A965B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284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6D6A432-11E6-5044-8988-AF833484E083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223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84A794F-ABE3-A290-7881-539497321F98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23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3DA9D0C5-695D-EB08-3CBD-241669545CE3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24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537C3007-8D42-C64F-DE3B-BB575E4935CB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24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9EDC469-D6E0-7267-C034-5766E2491AA2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25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6B7BE162-3431-9C64-4CDD-DE6E0B3AC26A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25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D7FDABD-4B27-A44A-F6AC-84A4F5236BD3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2214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0CAE55F0-493C-9414-1E01-43C8641FC37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2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AA0B3261-3FA6-8BDC-0740-F4FAD4F84C8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25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E2261754-7A7B-DF4D-4E98-E9CE1C2EA1F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26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5E5B387E-C3AC-0CA2-234F-371CB379CDD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198" name="Group 2197">
                                  <a:extLst>
                                    <a:ext uri="{FF2B5EF4-FFF2-40B4-BE49-F238E27FC236}">
                                      <a16:creationId xmlns:a16="http://schemas.microsoft.com/office/drawing/2014/main" id="{11CD7031-EF1B-249E-9B69-C1C899D5A5C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20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6BEAEA0-0F75-D476-15FE-AFE725CF82D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20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0FB832B6-60F0-EB12-7C43-43F9537F01E5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21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71E1DB7-474D-C16F-CD2A-532211BBF9E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176" name="FTU - mylohyoid">
                                <a:extLst>
                                  <a:ext uri="{FF2B5EF4-FFF2-40B4-BE49-F238E27FC236}">
                                    <a16:creationId xmlns:a16="http://schemas.microsoft.com/office/drawing/2014/main" id="{476C79DB-176C-063B-4E65-0510C226EFEA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2177" name="Text Box 3036">
                                <a:extLst>
                                  <a:ext uri="{FF2B5EF4-FFF2-40B4-BE49-F238E27FC236}">
                                    <a16:creationId xmlns:a16="http://schemas.microsoft.com/office/drawing/2014/main" id="{E7A69C3E-C562-45E8-F97F-D3DFAFF074D7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186" name="Text Box 3036">
                                <a:extLst>
                                  <a:ext uri="{FF2B5EF4-FFF2-40B4-BE49-F238E27FC236}">
                                    <a16:creationId xmlns:a16="http://schemas.microsoft.com/office/drawing/2014/main" id="{8737CD11-705D-52BB-9F4F-2F0902F2D9CE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188" name="Text Box 3036">
                                <a:extLst>
                                  <a:ext uri="{FF2B5EF4-FFF2-40B4-BE49-F238E27FC236}">
                                    <a16:creationId xmlns:a16="http://schemas.microsoft.com/office/drawing/2014/main" id="{1A8A78D3-D962-DE7E-8D76-C13EFBAD7E44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161" name="FTU - mylohyoid">
                              <a:extLst>
                                <a:ext uri="{FF2B5EF4-FFF2-40B4-BE49-F238E27FC236}">
                                  <a16:creationId xmlns:a16="http://schemas.microsoft.com/office/drawing/2014/main" id="{C405DB56-B738-61AD-C833-4EEA7D5B471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163" name="FTU - mylohyoid">
                              <a:extLst>
                                <a:ext uri="{FF2B5EF4-FFF2-40B4-BE49-F238E27FC236}">
                                  <a16:creationId xmlns:a16="http://schemas.microsoft.com/office/drawing/2014/main" id="{BB7911D7-A6AA-524C-DE3A-E48D0116B6D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164" name="FTU - mylohyoid">
                              <a:extLst>
                                <a:ext uri="{FF2B5EF4-FFF2-40B4-BE49-F238E27FC236}">
                                  <a16:creationId xmlns:a16="http://schemas.microsoft.com/office/drawing/2014/main" id="{CB0C94B6-6712-A2B1-BDA9-2C31B6BFF20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2151" name="FTU - digastric">
                            <a:extLst>
                              <a:ext uri="{FF2B5EF4-FFF2-40B4-BE49-F238E27FC236}">
                                <a16:creationId xmlns:a16="http://schemas.microsoft.com/office/drawing/2014/main" id="{4F3D4C74-12DE-16A5-591C-35855577ED6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2137" name="Text Box 3036">
                          <a:extLst>
                            <a:ext uri="{FF2B5EF4-FFF2-40B4-BE49-F238E27FC236}">
                              <a16:creationId xmlns:a16="http://schemas.microsoft.com/office/drawing/2014/main" id="{B31B2634-3999-9143-D090-4D5F4DD62C0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39" name="Text Box 3036">
                          <a:extLst>
                            <a:ext uri="{FF2B5EF4-FFF2-40B4-BE49-F238E27FC236}">
                              <a16:creationId xmlns:a16="http://schemas.microsoft.com/office/drawing/2014/main" id="{EC17A056-5A0A-193A-4245-50692176593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40" name="Text Box 3036">
                          <a:extLst>
                            <a:ext uri="{FF2B5EF4-FFF2-40B4-BE49-F238E27FC236}">
                              <a16:creationId xmlns:a16="http://schemas.microsoft.com/office/drawing/2014/main" id="{2A1B77E3-30AC-276E-3AFD-1CD76D9501CC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2113" name="Text Box 3036">
                        <a:extLst>
                          <a:ext uri="{FF2B5EF4-FFF2-40B4-BE49-F238E27FC236}">
                            <a16:creationId xmlns:a16="http://schemas.microsoft.com/office/drawing/2014/main" id="{ED6AE499-5B54-BC15-533E-7BEF30E9DA8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15" name="Text Box 3036">
                        <a:extLst>
                          <a:ext uri="{FF2B5EF4-FFF2-40B4-BE49-F238E27FC236}">
                            <a16:creationId xmlns:a16="http://schemas.microsoft.com/office/drawing/2014/main" id="{6B956B30-2FCE-A9C3-12E0-C93B3BB51F9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27" name="Text Box 3036">
                        <a:extLst>
                          <a:ext uri="{FF2B5EF4-FFF2-40B4-BE49-F238E27FC236}">
                            <a16:creationId xmlns:a16="http://schemas.microsoft.com/office/drawing/2014/main" id="{4EEF2170-CF1D-A575-8999-EEF4B7ADAD1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091" name="Text Box 3036">
                      <a:extLst>
                        <a:ext uri="{FF2B5EF4-FFF2-40B4-BE49-F238E27FC236}">
                          <a16:creationId xmlns:a16="http://schemas.microsoft.com/office/drawing/2014/main" id="{5C7A94AF-7E6F-3FA8-CE52-816AC69B5AF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00" name="Text Box 3036">
                      <a:extLst>
                        <a:ext uri="{FF2B5EF4-FFF2-40B4-BE49-F238E27FC236}">
                          <a16:creationId xmlns:a16="http://schemas.microsoft.com/office/drawing/2014/main" id="{14ACC7AC-27B0-4337-8444-57046776A18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02" name="Text Box 3036">
                      <a:extLst>
                        <a:ext uri="{FF2B5EF4-FFF2-40B4-BE49-F238E27FC236}">
                          <a16:creationId xmlns:a16="http://schemas.microsoft.com/office/drawing/2014/main" id="{D9D0EB38-6FB1-6EB7-D078-B9F680F206A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073" name="Text Box 3036">
                    <a:extLst>
                      <a:ext uri="{FF2B5EF4-FFF2-40B4-BE49-F238E27FC236}">
                        <a16:creationId xmlns:a16="http://schemas.microsoft.com/office/drawing/2014/main" id="{1D784267-8E49-F9F6-A93F-54753743AED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79" name="Text Box 3036">
                    <a:extLst>
                      <a:ext uri="{FF2B5EF4-FFF2-40B4-BE49-F238E27FC236}">
                        <a16:creationId xmlns:a16="http://schemas.microsoft.com/office/drawing/2014/main" id="{F2571321-DAF7-F459-35DB-BC70D969723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88" name="Text Box 3036">
                    <a:extLst>
                      <a:ext uri="{FF2B5EF4-FFF2-40B4-BE49-F238E27FC236}">
                        <a16:creationId xmlns:a16="http://schemas.microsoft.com/office/drawing/2014/main" id="{E8BE890F-4276-059A-5839-9C02B54F1ED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069" name="Text Box 3036">
                  <a:extLst>
                    <a:ext uri="{FF2B5EF4-FFF2-40B4-BE49-F238E27FC236}">
                      <a16:creationId xmlns:a16="http://schemas.microsoft.com/office/drawing/2014/main" id="{332BD99A-80FD-A298-336E-FB97A48A02C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70" name="Text Box 3036">
                  <a:extLst>
                    <a:ext uri="{FF2B5EF4-FFF2-40B4-BE49-F238E27FC236}">
                      <a16:creationId xmlns:a16="http://schemas.microsoft.com/office/drawing/2014/main" id="{7FCBBEAA-0557-0274-DBB3-5858864D948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71" name="Text Box 3036">
                  <a:extLst>
                    <a:ext uri="{FF2B5EF4-FFF2-40B4-BE49-F238E27FC236}">
                      <a16:creationId xmlns:a16="http://schemas.microsoft.com/office/drawing/2014/main" id="{7273B5A6-9051-9135-DFF3-98383E82CD1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065" name="FTU - mylohyoid">
                <a:extLst>
                  <a:ext uri="{FF2B5EF4-FFF2-40B4-BE49-F238E27FC236}">
                    <a16:creationId xmlns:a16="http://schemas.microsoft.com/office/drawing/2014/main" id="{D23747FD-88D4-E415-7682-3862901FC86E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2066" name="FTU - mylohyoid">
                <a:extLst>
                  <a:ext uri="{FF2B5EF4-FFF2-40B4-BE49-F238E27FC236}">
                    <a16:creationId xmlns:a16="http://schemas.microsoft.com/office/drawing/2014/main" id="{998F2664-E934-ED09-DDB7-FBF08F35A9EE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2067" name="FTU - mylohyoid">
                <a:extLst>
                  <a:ext uri="{FF2B5EF4-FFF2-40B4-BE49-F238E27FC236}">
                    <a16:creationId xmlns:a16="http://schemas.microsoft.com/office/drawing/2014/main" id="{7280C98B-421E-97C7-84B4-68D1C1E7D7F0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2055" name="Text Box 3036">
              <a:extLst>
                <a:ext uri="{FF2B5EF4-FFF2-40B4-BE49-F238E27FC236}">
                  <a16:creationId xmlns:a16="http://schemas.microsoft.com/office/drawing/2014/main" id="{54238BC3-3CD7-14DC-C2F4-A88ABAF4D63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6" name="Text Box 3036">
              <a:extLst>
                <a:ext uri="{FF2B5EF4-FFF2-40B4-BE49-F238E27FC236}">
                  <a16:creationId xmlns:a16="http://schemas.microsoft.com/office/drawing/2014/main" id="{5ABCF619-1FD6-E20C-552B-D8840123C2A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7" name="Text Box 3036">
              <a:extLst>
                <a:ext uri="{FF2B5EF4-FFF2-40B4-BE49-F238E27FC236}">
                  <a16:creationId xmlns:a16="http://schemas.microsoft.com/office/drawing/2014/main" id="{EEB2E486-515C-D68F-EF82-7F4F79D73A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8" name="Text Box 3036">
              <a:extLst>
                <a:ext uri="{FF2B5EF4-FFF2-40B4-BE49-F238E27FC236}">
                  <a16:creationId xmlns:a16="http://schemas.microsoft.com/office/drawing/2014/main" id="{E86A4CC6-5EE0-1CE8-07C4-4E9E42210C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9" name="Text Box 3036">
              <a:extLst>
                <a:ext uri="{FF2B5EF4-FFF2-40B4-BE49-F238E27FC236}">
                  <a16:creationId xmlns:a16="http://schemas.microsoft.com/office/drawing/2014/main" id="{623D4047-A80B-B8B9-7961-DFCCB9C3E9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0" name="Text Box 3036">
              <a:extLst>
                <a:ext uri="{FF2B5EF4-FFF2-40B4-BE49-F238E27FC236}">
                  <a16:creationId xmlns:a16="http://schemas.microsoft.com/office/drawing/2014/main" id="{010C8AE2-4DDF-7F30-DB59-A531FE387D6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1" name="Text Box 3036">
              <a:extLst>
                <a:ext uri="{FF2B5EF4-FFF2-40B4-BE49-F238E27FC236}">
                  <a16:creationId xmlns:a16="http://schemas.microsoft.com/office/drawing/2014/main" id="{02011AC0-00AA-FA1C-3761-53D249F1464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2" name="Text Box 3036">
              <a:extLst>
                <a:ext uri="{FF2B5EF4-FFF2-40B4-BE49-F238E27FC236}">
                  <a16:creationId xmlns:a16="http://schemas.microsoft.com/office/drawing/2014/main" id="{B307FA47-BFA8-5A55-E2D3-E1866168125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3" name="Text Box 3036">
              <a:extLst>
                <a:ext uri="{FF2B5EF4-FFF2-40B4-BE49-F238E27FC236}">
                  <a16:creationId xmlns:a16="http://schemas.microsoft.com/office/drawing/2014/main" id="{18B1C425-D9F8-FE15-6B7E-5E3B3F1B264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27" name="Group 2426">
            <a:extLst>
              <a:ext uri="{FF2B5EF4-FFF2-40B4-BE49-F238E27FC236}">
                <a16:creationId xmlns:a16="http://schemas.microsoft.com/office/drawing/2014/main" id="{84B468A4-FF14-C545-AA1E-7D7364552AE0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2429" name="Group 2428">
              <a:extLst>
                <a:ext uri="{FF2B5EF4-FFF2-40B4-BE49-F238E27FC236}">
                  <a16:creationId xmlns:a16="http://schemas.microsoft.com/office/drawing/2014/main" id="{D9A278D9-B484-20E2-810A-4449DF72AE1E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2519" name="Group 2518">
                <a:extLst>
                  <a:ext uri="{FF2B5EF4-FFF2-40B4-BE49-F238E27FC236}">
                    <a16:creationId xmlns:a16="http://schemas.microsoft.com/office/drawing/2014/main" id="{A8E8CE2D-A771-092C-9F2C-F2180431958B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2522" name="Group 2521">
                  <a:extLst>
                    <a:ext uri="{FF2B5EF4-FFF2-40B4-BE49-F238E27FC236}">
                      <a16:creationId xmlns:a16="http://schemas.microsoft.com/office/drawing/2014/main" id="{B3748930-812B-07EA-6C92-D24462E5B0C6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2526" name="Group 2525">
                    <a:extLst>
                      <a:ext uri="{FF2B5EF4-FFF2-40B4-BE49-F238E27FC236}">
                        <a16:creationId xmlns:a16="http://schemas.microsoft.com/office/drawing/2014/main" id="{27D2AC09-CC11-66FC-5951-99BF28F63DE7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2532" name="organ group - head &amp; neck muscles">
                      <a:extLst>
                        <a:ext uri="{FF2B5EF4-FFF2-40B4-BE49-F238E27FC236}">
                          <a16:creationId xmlns:a16="http://schemas.microsoft.com/office/drawing/2014/main" id="{B696FAEB-5088-83E3-D243-F9A9A45DE22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2577" name="organ - head &amp; neck muscles">
                        <a:extLst>
                          <a:ext uri="{FF2B5EF4-FFF2-40B4-BE49-F238E27FC236}">
                            <a16:creationId xmlns:a16="http://schemas.microsoft.com/office/drawing/2014/main" id="{982FD3B2-7AEE-6078-5927-F65591A44A2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2578" name="FTU - mylohyoid">
                        <a:extLst>
                          <a:ext uri="{FF2B5EF4-FFF2-40B4-BE49-F238E27FC236}">
                            <a16:creationId xmlns:a16="http://schemas.microsoft.com/office/drawing/2014/main" id="{F5882F48-4E0C-3905-929F-F45783E6FB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2534" name="Group 2533">
                      <a:extLst>
                        <a:ext uri="{FF2B5EF4-FFF2-40B4-BE49-F238E27FC236}">
                          <a16:creationId xmlns:a16="http://schemas.microsoft.com/office/drawing/2014/main" id="{4990759E-4C22-3F4C-D689-A64D0685E2A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35" name="Text Box 3036">
                        <a:extLst>
                          <a:ext uri="{FF2B5EF4-FFF2-40B4-BE49-F238E27FC236}">
                            <a16:creationId xmlns:a16="http://schemas.microsoft.com/office/drawing/2014/main" id="{A54B9CBD-3A12-7EE7-3B82-7EB10B074A2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74" name="Text Box 3036">
                        <a:extLst>
                          <a:ext uri="{FF2B5EF4-FFF2-40B4-BE49-F238E27FC236}">
                            <a16:creationId xmlns:a16="http://schemas.microsoft.com/office/drawing/2014/main" id="{9BA74884-2CB9-DC48-8450-FA568B7C5A1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75" name="Text Box 3036">
                        <a:extLst>
                          <a:ext uri="{FF2B5EF4-FFF2-40B4-BE49-F238E27FC236}">
                            <a16:creationId xmlns:a16="http://schemas.microsoft.com/office/drawing/2014/main" id="{F8C05490-1A1B-339D-A283-3B2141D368F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527" name="FTU - mylohyoid">
                    <a:extLst>
                      <a:ext uri="{FF2B5EF4-FFF2-40B4-BE49-F238E27FC236}">
                        <a16:creationId xmlns:a16="http://schemas.microsoft.com/office/drawing/2014/main" id="{0C37C731-B72A-E021-6366-882800B8436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2523" name="Text Box 3036">
                  <a:extLst>
                    <a:ext uri="{FF2B5EF4-FFF2-40B4-BE49-F238E27FC236}">
                      <a16:creationId xmlns:a16="http://schemas.microsoft.com/office/drawing/2014/main" id="{51C6AA4C-04EF-D2D5-EEFB-68A27286CF2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24" name="Text Box 3036">
                  <a:extLst>
                    <a:ext uri="{FF2B5EF4-FFF2-40B4-BE49-F238E27FC236}">
                      <a16:creationId xmlns:a16="http://schemas.microsoft.com/office/drawing/2014/main" id="{EEB4E9E9-ED41-2356-AE30-AEB0CA8674D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25" name="Text Box 3036">
                  <a:extLst>
                    <a:ext uri="{FF2B5EF4-FFF2-40B4-BE49-F238E27FC236}">
                      <a16:creationId xmlns:a16="http://schemas.microsoft.com/office/drawing/2014/main" id="{CED0852E-A388-2A30-A014-67361DD23CB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20" name="FTU - mylohyoid">
                <a:extLst>
                  <a:ext uri="{FF2B5EF4-FFF2-40B4-BE49-F238E27FC236}">
                    <a16:creationId xmlns:a16="http://schemas.microsoft.com/office/drawing/2014/main" id="{069AF368-D5DB-3379-2F71-339E0316433B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2521" name="FTU - mylohyoid">
                <a:extLst>
                  <a:ext uri="{FF2B5EF4-FFF2-40B4-BE49-F238E27FC236}">
                    <a16:creationId xmlns:a16="http://schemas.microsoft.com/office/drawing/2014/main" id="{4BED4886-6DC9-933B-E491-6603CFE891C8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2430" name="Text Box 3036">
              <a:extLst>
                <a:ext uri="{FF2B5EF4-FFF2-40B4-BE49-F238E27FC236}">
                  <a16:creationId xmlns:a16="http://schemas.microsoft.com/office/drawing/2014/main" id="{90189C46-A382-BF38-1EF5-695FD7A6FB8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4" name="Text Box 3036">
              <a:extLst>
                <a:ext uri="{FF2B5EF4-FFF2-40B4-BE49-F238E27FC236}">
                  <a16:creationId xmlns:a16="http://schemas.microsoft.com/office/drawing/2014/main" id="{66B96E4C-E142-5DC4-04E9-6F5A71FDAB6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5" name="Text Box 3036">
              <a:extLst>
                <a:ext uri="{FF2B5EF4-FFF2-40B4-BE49-F238E27FC236}">
                  <a16:creationId xmlns:a16="http://schemas.microsoft.com/office/drawing/2014/main" id="{CFF8F12E-4372-DDF2-EB58-FA0DCF9705E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6" name="Text Box 3036">
              <a:extLst>
                <a:ext uri="{FF2B5EF4-FFF2-40B4-BE49-F238E27FC236}">
                  <a16:creationId xmlns:a16="http://schemas.microsoft.com/office/drawing/2014/main" id="{959DAABB-A596-6E3B-F5F8-746E9510B1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7" name="Text Box 3036">
              <a:extLst>
                <a:ext uri="{FF2B5EF4-FFF2-40B4-BE49-F238E27FC236}">
                  <a16:creationId xmlns:a16="http://schemas.microsoft.com/office/drawing/2014/main" id="{9A415C62-DA60-5C95-8BA7-4CBDE3B2E85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8" name="Text Box 3036">
              <a:extLst>
                <a:ext uri="{FF2B5EF4-FFF2-40B4-BE49-F238E27FC236}">
                  <a16:creationId xmlns:a16="http://schemas.microsoft.com/office/drawing/2014/main" id="{2195E25C-0203-2A97-7FDF-DF652F1A8E0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86" name="Group 2585">
            <a:extLst>
              <a:ext uri="{FF2B5EF4-FFF2-40B4-BE49-F238E27FC236}">
                <a16:creationId xmlns:a16="http://schemas.microsoft.com/office/drawing/2014/main" id="{F396023A-6D64-B2B2-C376-6D1DF6230BC5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2587" name="Group 2586">
              <a:extLst>
                <a:ext uri="{FF2B5EF4-FFF2-40B4-BE49-F238E27FC236}">
                  <a16:creationId xmlns:a16="http://schemas.microsoft.com/office/drawing/2014/main" id="{60FC2F31-13AA-1B32-BFD3-7A4AE7F80E62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2597" name="Group 2596">
                <a:extLst>
                  <a:ext uri="{FF2B5EF4-FFF2-40B4-BE49-F238E27FC236}">
                    <a16:creationId xmlns:a16="http://schemas.microsoft.com/office/drawing/2014/main" id="{0A4ED5A0-702B-BF55-72C5-394F60CE2D4E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2603" name="Group 2602">
                  <a:extLst>
                    <a:ext uri="{FF2B5EF4-FFF2-40B4-BE49-F238E27FC236}">
                      <a16:creationId xmlns:a16="http://schemas.microsoft.com/office/drawing/2014/main" id="{1A7FA73E-2B86-BFD4-9AB8-9B736FE5C382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2621" name="Group 2620">
                    <a:extLst>
                      <a:ext uri="{FF2B5EF4-FFF2-40B4-BE49-F238E27FC236}">
                        <a16:creationId xmlns:a16="http://schemas.microsoft.com/office/drawing/2014/main" id="{E2E2E5DA-1E10-D19A-BDFA-81394A66335D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2626" name="organ group - head &amp; neck muscles">
                      <a:extLst>
                        <a:ext uri="{FF2B5EF4-FFF2-40B4-BE49-F238E27FC236}">
                          <a16:creationId xmlns:a16="http://schemas.microsoft.com/office/drawing/2014/main" id="{C25AFBE3-16A3-C2B9-FB75-E99A61467F2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2642" name="organ - head &amp; neck muscles">
                        <a:extLst>
                          <a:ext uri="{FF2B5EF4-FFF2-40B4-BE49-F238E27FC236}">
                            <a16:creationId xmlns:a16="http://schemas.microsoft.com/office/drawing/2014/main" id="{7BE9EFC5-3735-F572-F20D-17F85651682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2643" name="FTU - mylohyoid">
                        <a:extLst>
                          <a:ext uri="{FF2B5EF4-FFF2-40B4-BE49-F238E27FC236}">
                            <a16:creationId xmlns:a16="http://schemas.microsoft.com/office/drawing/2014/main" id="{9ACA270C-C28B-A03B-2285-AB308FE694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2628" name="Group 2627">
                      <a:extLst>
                        <a:ext uri="{FF2B5EF4-FFF2-40B4-BE49-F238E27FC236}">
                          <a16:creationId xmlns:a16="http://schemas.microsoft.com/office/drawing/2014/main" id="{1A18BB88-A86A-34B3-B8F3-DA922A7FC84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629" name="Text Box 3036">
                        <a:extLst>
                          <a:ext uri="{FF2B5EF4-FFF2-40B4-BE49-F238E27FC236}">
                            <a16:creationId xmlns:a16="http://schemas.microsoft.com/office/drawing/2014/main" id="{1B478A3B-E147-304C-9018-829255EE54F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40" name="Text Box 3036">
                        <a:extLst>
                          <a:ext uri="{FF2B5EF4-FFF2-40B4-BE49-F238E27FC236}">
                            <a16:creationId xmlns:a16="http://schemas.microsoft.com/office/drawing/2014/main" id="{B6B1BBFC-5923-18DA-1B62-35068A823FD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41" name="Text Box 3036">
                        <a:extLst>
                          <a:ext uri="{FF2B5EF4-FFF2-40B4-BE49-F238E27FC236}">
                            <a16:creationId xmlns:a16="http://schemas.microsoft.com/office/drawing/2014/main" id="{8B87A0AE-5EDE-6454-DF4B-26F03FC324FA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625" name="FTU - mylohyoid">
                    <a:extLst>
                      <a:ext uri="{FF2B5EF4-FFF2-40B4-BE49-F238E27FC236}">
                        <a16:creationId xmlns:a16="http://schemas.microsoft.com/office/drawing/2014/main" id="{313CA65E-F9AD-CAEE-785B-90EF3793957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2611" name="Text Box 3036">
                  <a:extLst>
                    <a:ext uri="{FF2B5EF4-FFF2-40B4-BE49-F238E27FC236}">
                      <a16:creationId xmlns:a16="http://schemas.microsoft.com/office/drawing/2014/main" id="{13312EB9-779F-BB2C-0366-D83049E737B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2" name="Text Box 3036">
                  <a:extLst>
                    <a:ext uri="{FF2B5EF4-FFF2-40B4-BE49-F238E27FC236}">
                      <a16:creationId xmlns:a16="http://schemas.microsoft.com/office/drawing/2014/main" id="{14B5E984-C6FB-7B2D-1AEF-44644FB57DD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0" name="Text Box 3036">
                  <a:extLst>
                    <a:ext uri="{FF2B5EF4-FFF2-40B4-BE49-F238E27FC236}">
                      <a16:creationId xmlns:a16="http://schemas.microsoft.com/office/drawing/2014/main" id="{2CEF4242-9486-3117-0B5A-5CA48A6536E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602" name="FTU - mylohyoid">
                <a:extLst>
                  <a:ext uri="{FF2B5EF4-FFF2-40B4-BE49-F238E27FC236}">
                    <a16:creationId xmlns:a16="http://schemas.microsoft.com/office/drawing/2014/main" id="{20C5D14F-EBCB-0DA8-AD7C-EA8F8B0CDA12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2594" name="Text Box 3036">
              <a:extLst>
                <a:ext uri="{FF2B5EF4-FFF2-40B4-BE49-F238E27FC236}">
                  <a16:creationId xmlns:a16="http://schemas.microsoft.com/office/drawing/2014/main" id="{DC27C17A-FE5B-6B8D-E9C0-655B6A21DD7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5" name="Text Box 3036">
              <a:extLst>
                <a:ext uri="{FF2B5EF4-FFF2-40B4-BE49-F238E27FC236}">
                  <a16:creationId xmlns:a16="http://schemas.microsoft.com/office/drawing/2014/main" id="{D2D25DC1-5908-9DCC-D33C-C8EA9A9583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6" name="Text Box 3036">
              <a:extLst>
                <a:ext uri="{FF2B5EF4-FFF2-40B4-BE49-F238E27FC236}">
                  <a16:creationId xmlns:a16="http://schemas.microsoft.com/office/drawing/2014/main" id="{A4BCA8CF-696C-B5BB-932E-DFE06F611C3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44" name="Group 2643">
            <a:extLst>
              <a:ext uri="{FF2B5EF4-FFF2-40B4-BE49-F238E27FC236}">
                <a16:creationId xmlns:a16="http://schemas.microsoft.com/office/drawing/2014/main" id="{CBDFE9FF-138F-957C-39F2-6AAC23E37629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2645" name="Group 2644">
              <a:extLst>
                <a:ext uri="{FF2B5EF4-FFF2-40B4-BE49-F238E27FC236}">
                  <a16:creationId xmlns:a16="http://schemas.microsoft.com/office/drawing/2014/main" id="{AE16541B-BE98-1DDA-BDA3-C50F2E8A295D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2649" name="Group 2648">
                <a:extLst>
                  <a:ext uri="{FF2B5EF4-FFF2-40B4-BE49-F238E27FC236}">
                    <a16:creationId xmlns:a16="http://schemas.microsoft.com/office/drawing/2014/main" id="{EBE6495E-F9BF-5B39-50C3-AC1ACDBD21B0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2653" name="Group 2652">
                  <a:extLst>
                    <a:ext uri="{FF2B5EF4-FFF2-40B4-BE49-F238E27FC236}">
                      <a16:creationId xmlns:a16="http://schemas.microsoft.com/office/drawing/2014/main" id="{753786F0-4EC5-FC09-C9AC-BC36F4605CC3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662" name="Group 2661">
                    <a:extLst>
                      <a:ext uri="{FF2B5EF4-FFF2-40B4-BE49-F238E27FC236}">
                        <a16:creationId xmlns:a16="http://schemas.microsoft.com/office/drawing/2014/main" id="{73E15B52-AE6C-8A77-2E2C-C2312C5300BC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665" name="organ group - head &amp; neck muscles">
                      <a:extLst>
                        <a:ext uri="{FF2B5EF4-FFF2-40B4-BE49-F238E27FC236}">
                          <a16:creationId xmlns:a16="http://schemas.microsoft.com/office/drawing/2014/main" id="{334707BC-78A9-176E-A547-AE1BA94012F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678" name="organ - head &amp; neck muscles">
                        <a:extLst>
                          <a:ext uri="{FF2B5EF4-FFF2-40B4-BE49-F238E27FC236}">
                            <a16:creationId xmlns:a16="http://schemas.microsoft.com/office/drawing/2014/main" id="{74F3B649-AA26-5418-3618-6D7E7C56F49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2680" name="FTU - mylohyoid">
                        <a:extLst>
                          <a:ext uri="{FF2B5EF4-FFF2-40B4-BE49-F238E27FC236}">
                            <a16:creationId xmlns:a16="http://schemas.microsoft.com/office/drawing/2014/main" id="{D31A585D-9C36-0465-5C4D-2C794450A96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2669" name="Group 2668">
                      <a:extLst>
                        <a:ext uri="{FF2B5EF4-FFF2-40B4-BE49-F238E27FC236}">
                          <a16:creationId xmlns:a16="http://schemas.microsoft.com/office/drawing/2014/main" id="{0846C0C6-874E-5401-2EA7-C2605595D6E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671" name="Text Box 3036">
                        <a:extLst>
                          <a:ext uri="{FF2B5EF4-FFF2-40B4-BE49-F238E27FC236}">
                            <a16:creationId xmlns:a16="http://schemas.microsoft.com/office/drawing/2014/main" id="{9E8E6524-F41A-18F8-A827-B6C3D385E3A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73" name="Text Box 3036">
                        <a:extLst>
                          <a:ext uri="{FF2B5EF4-FFF2-40B4-BE49-F238E27FC236}">
                            <a16:creationId xmlns:a16="http://schemas.microsoft.com/office/drawing/2014/main" id="{11F8ECAC-B17D-004B-5656-2575E72595C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74" name="Text Box 3036">
                        <a:extLst>
                          <a:ext uri="{FF2B5EF4-FFF2-40B4-BE49-F238E27FC236}">
                            <a16:creationId xmlns:a16="http://schemas.microsoft.com/office/drawing/2014/main" id="{1C9D0C87-19A6-73E8-792A-35FC76FED97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664" name="FTU - mylohyoid">
                    <a:extLst>
                      <a:ext uri="{FF2B5EF4-FFF2-40B4-BE49-F238E27FC236}">
                        <a16:creationId xmlns:a16="http://schemas.microsoft.com/office/drawing/2014/main" id="{ACD54072-7409-75E1-2022-340087FEE20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2655" name="Text Box 3036">
                  <a:extLst>
                    <a:ext uri="{FF2B5EF4-FFF2-40B4-BE49-F238E27FC236}">
                      <a16:creationId xmlns:a16="http://schemas.microsoft.com/office/drawing/2014/main" id="{2513EA69-4D57-1104-E1D0-C05E6AC2AB0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6" name="Text Box 3036">
                  <a:extLst>
                    <a:ext uri="{FF2B5EF4-FFF2-40B4-BE49-F238E27FC236}">
                      <a16:creationId xmlns:a16="http://schemas.microsoft.com/office/drawing/2014/main" id="{5C3EEFED-97E6-33FE-7DC6-CA7F97DBDBF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0" name="Text Box 3036">
                  <a:extLst>
                    <a:ext uri="{FF2B5EF4-FFF2-40B4-BE49-F238E27FC236}">
                      <a16:creationId xmlns:a16="http://schemas.microsoft.com/office/drawing/2014/main" id="{217C4EFE-59B8-4FF7-80D7-FC5304F5A45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651" name="FTU - mylohyoid">
                <a:extLst>
                  <a:ext uri="{FF2B5EF4-FFF2-40B4-BE49-F238E27FC236}">
                    <a16:creationId xmlns:a16="http://schemas.microsoft.com/office/drawing/2014/main" id="{91409FD2-FDD8-8CFB-8464-BE2B11FB0997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2646" name="Text Box 3036">
              <a:extLst>
                <a:ext uri="{FF2B5EF4-FFF2-40B4-BE49-F238E27FC236}">
                  <a16:creationId xmlns:a16="http://schemas.microsoft.com/office/drawing/2014/main" id="{625BD8CD-4E4C-1711-5058-1950877D562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47" name="Text Box 3036">
              <a:extLst>
                <a:ext uri="{FF2B5EF4-FFF2-40B4-BE49-F238E27FC236}">
                  <a16:creationId xmlns:a16="http://schemas.microsoft.com/office/drawing/2014/main" id="{9206C725-166B-684A-5AB6-10286349ECA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48" name="Text Box 3036">
              <a:extLst>
                <a:ext uri="{FF2B5EF4-FFF2-40B4-BE49-F238E27FC236}">
                  <a16:creationId xmlns:a16="http://schemas.microsoft.com/office/drawing/2014/main" id="{4EC1D3EF-322A-FFBA-28ED-122FC8664FC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82" name="Group 2681">
            <a:extLst>
              <a:ext uri="{FF2B5EF4-FFF2-40B4-BE49-F238E27FC236}">
                <a16:creationId xmlns:a16="http://schemas.microsoft.com/office/drawing/2014/main" id="{285D7A95-6574-CAF8-2A98-AAB822D0E3AD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2683" name="Group 2682">
              <a:extLst>
                <a:ext uri="{FF2B5EF4-FFF2-40B4-BE49-F238E27FC236}">
                  <a16:creationId xmlns:a16="http://schemas.microsoft.com/office/drawing/2014/main" id="{BE9A27C4-0A4F-121B-AC0F-208928F336F8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2722" name="Group 2721">
                <a:extLst>
                  <a:ext uri="{FF2B5EF4-FFF2-40B4-BE49-F238E27FC236}">
                    <a16:creationId xmlns:a16="http://schemas.microsoft.com/office/drawing/2014/main" id="{3D9B371A-DB72-3E70-F1A3-79DA6FD4CEA8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2730" name="Group 2729">
                  <a:extLst>
                    <a:ext uri="{FF2B5EF4-FFF2-40B4-BE49-F238E27FC236}">
                      <a16:creationId xmlns:a16="http://schemas.microsoft.com/office/drawing/2014/main" id="{5EC13F87-4FF9-955F-5312-D9375633C8C1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2734" name="Group 2733">
                    <a:extLst>
                      <a:ext uri="{FF2B5EF4-FFF2-40B4-BE49-F238E27FC236}">
                        <a16:creationId xmlns:a16="http://schemas.microsoft.com/office/drawing/2014/main" id="{B494F1FC-CD6D-BA2E-87AB-07ED9A438F0C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2736" name="organ group - head &amp; neck muscles">
                      <a:extLst>
                        <a:ext uri="{FF2B5EF4-FFF2-40B4-BE49-F238E27FC236}">
                          <a16:creationId xmlns:a16="http://schemas.microsoft.com/office/drawing/2014/main" id="{52EE08B6-2533-3DC1-4805-A30995CE3CA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6853" name="organ - head &amp; neck muscles">
                        <a:extLst>
                          <a:ext uri="{FF2B5EF4-FFF2-40B4-BE49-F238E27FC236}">
                            <a16:creationId xmlns:a16="http://schemas.microsoft.com/office/drawing/2014/main" id="{B10E7358-D56D-C77E-5BF7-08EBD5B4153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6854" name="FTU - mylohyoid">
                        <a:extLst>
                          <a:ext uri="{FF2B5EF4-FFF2-40B4-BE49-F238E27FC236}">
                            <a16:creationId xmlns:a16="http://schemas.microsoft.com/office/drawing/2014/main" id="{683F599D-15F3-BA39-093C-2025E463C38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6855" name="FTU - digastric">
                        <a:extLst>
                          <a:ext uri="{FF2B5EF4-FFF2-40B4-BE49-F238E27FC236}">
                            <a16:creationId xmlns:a16="http://schemas.microsoft.com/office/drawing/2014/main" id="{DD19CAAA-BCBD-E318-6C62-1A4D94D48AC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6856" name="FTU - geniohyoid">
                        <a:extLst>
                          <a:ext uri="{FF2B5EF4-FFF2-40B4-BE49-F238E27FC236}">
                            <a16:creationId xmlns:a16="http://schemas.microsoft.com/office/drawing/2014/main" id="{18940555-CC28-6E3F-60D2-0EFA74B252E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6857" name="FTU - longus capitis">
                        <a:extLst>
                          <a:ext uri="{FF2B5EF4-FFF2-40B4-BE49-F238E27FC236}">
                            <a16:creationId xmlns:a16="http://schemas.microsoft.com/office/drawing/2014/main" id="{CBEE3A04-A10B-269F-51FC-672136C9709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6858" name="FTU - longus colli inferior">
                        <a:extLst>
                          <a:ext uri="{FF2B5EF4-FFF2-40B4-BE49-F238E27FC236}">
                            <a16:creationId xmlns:a16="http://schemas.microsoft.com/office/drawing/2014/main" id="{CF8E2051-B38C-0EE5-9CAC-A0C5B09B3CF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2737" name="Group 2736">
                      <a:extLst>
                        <a:ext uri="{FF2B5EF4-FFF2-40B4-BE49-F238E27FC236}">
                          <a16:creationId xmlns:a16="http://schemas.microsoft.com/office/drawing/2014/main" id="{361D801C-42F5-3F46-D9FD-35550D31364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850" name="Text Box 3036">
                        <a:extLst>
                          <a:ext uri="{FF2B5EF4-FFF2-40B4-BE49-F238E27FC236}">
                            <a16:creationId xmlns:a16="http://schemas.microsoft.com/office/drawing/2014/main" id="{E6FEA397-BF0C-538F-C21A-5202CCB1EC1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51" name="Text Box 3036">
                        <a:extLst>
                          <a:ext uri="{FF2B5EF4-FFF2-40B4-BE49-F238E27FC236}">
                            <a16:creationId xmlns:a16="http://schemas.microsoft.com/office/drawing/2014/main" id="{F9DABF05-9121-CA7A-160B-E053C7BFD36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52" name="Text Box 3036">
                        <a:extLst>
                          <a:ext uri="{FF2B5EF4-FFF2-40B4-BE49-F238E27FC236}">
                            <a16:creationId xmlns:a16="http://schemas.microsoft.com/office/drawing/2014/main" id="{80F075CF-5404-D1AF-2FD7-59A66DD4560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738" name="Group 2737">
                      <a:extLst>
                        <a:ext uri="{FF2B5EF4-FFF2-40B4-BE49-F238E27FC236}">
                          <a16:creationId xmlns:a16="http://schemas.microsoft.com/office/drawing/2014/main" id="{09E0C61E-6D22-5405-1330-BF8A08DA3AF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751" name="Text Box 3036">
                        <a:extLst>
                          <a:ext uri="{FF2B5EF4-FFF2-40B4-BE49-F238E27FC236}">
                            <a16:creationId xmlns:a16="http://schemas.microsoft.com/office/drawing/2014/main" id="{71D67C60-BC25-09D5-539E-701CE4CEA93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48" name="Text Box 3036">
                        <a:extLst>
                          <a:ext uri="{FF2B5EF4-FFF2-40B4-BE49-F238E27FC236}">
                            <a16:creationId xmlns:a16="http://schemas.microsoft.com/office/drawing/2014/main" id="{D9D440B1-DF81-0934-4073-E3BEC7B59D3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49" name="Text Box 3036">
                        <a:extLst>
                          <a:ext uri="{FF2B5EF4-FFF2-40B4-BE49-F238E27FC236}">
                            <a16:creationId xmlns:a16="http://schemas.microsoft.com/office/drawing/2014/main" id="{B026E170-40BF-694C-51A0-C64599F0F6B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739" name="Group 2738">
                      <a:extLst>
                        <a:ext uri="{FF2B5EF4-FFF2-40B4-BE49-F238E27FC236}">
                          <a16:creationId xmlns:a16="http://schemas.microsoft.com/office/drawing/2014/main" id="{AD18EC03-708C-F909-36F9-E5BFCF4822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748" name="Text Box 3036">
                        <a:extLst>
                          <a:ext uri="{FF2B5EF4-FFF2-40B4-BE49-F238E27FC236}">
                            <a16:creationId xmlns:a16="http://schemas.microsoft.com/office/drawing/2014/main" id="{E8ADF3D8-9FA1-9B66-B020-2589566BB92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9" name="Text Box 3036">
                        <a:extLst>
                          <a:ext uri="{FF2B5EF4-FFF2-40B4-BE49-F238E27FC236}">
                            <a16:creationId xmlns:a16="http://schemas.microsoft.com/office/drawing/2014/main" id="{D9A4888C-D777-C455-3F8E-21B20F0B9CA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50" name="Text Box 3036">
                        <a:extLst>
                          <a:ext uri="{FF2B5EF4-FFF2-40B4-BE49-F238E27FC236}">
                            <a16:creationId xmlns:a16="http://schemas.microsoft.com/office/drawing/2014/main" id="{84177FFC-1C9B-DB19-D7A5-7EF15F37C11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740" name="Group 2739">
                      <a:extLst>
                        <a:ext uri="{FF2B5EF4-FFF2-40B4-BE49-F238E27FC236}">
                          <a16:creationId xmlns:a16="http://schemas.microsoft.com/office/drawing/2014/main" id="{E43D3BA5-1175-02B2-BA50-DE8FAC16180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745" name="Text Box 3036">
                        <a:extLst>
                          <a:ext uri="{FF2B5EF4-FFF2-40B4-BE49-F238E27FC236}">
                            <a16:creationId xmlns:a16="http://schemas.microsoft.com/office/drawing/2014/main" id="{3E650C5A-C4A8-031A-C532-E5559052CCE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6" name="Text Box 3036">
                        <a:extLst>
                          <a:ext uri="{FF2B5EF4-FFF2-40B4-BE49-F238E27FC236}">
                            <a16:creationId xmlns:a16="http://schemas.microsoft.com/office/drawing/2014/main" id="{DD863DF1-762F-6ED4-28D9-48F0ECB694F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7" name="Text Box 3036">
                        <a:extLst>
                          <a:ext uri="{FF2B5EF4-FFF2-40B4-BE49-F238E27FC236}">
                            <a16:creationId xmlns:a16="http://schemas.microsoft.com/office/drawing/2014/main" id="{A14E197C-04B6-7D7A-F543-F0B99414738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741" name="Group 2740">
                      <a:extLst>
                        <a:ext uri="{FF2B5EF4-FFF2-40B4-BE49-F238E27FC236}">
                          <a16:creationId xmlns:a16="http://schemas.microsoft.com/office/drawing/2014/main" id="{654D4263-525D-245C-729E-893A3F2FA77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742" name="Text Box 3036">
                        <a:extLst>
                          <a:ext uri="{FF2B5EF4-FFF2-40B4-BE49-F238E27FC236}">
                            <a16:creationId xmlns:a16="http://schemas.microsoft.com/office/drawing/2014/main" id="{CBB42A2B-9E3E-AFF4-9542-E39DD88B9EE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3" name="Text Box 3036">
                        <a:extLst>
                          <a:ext uri="{FF2B5EF4-FFF2-40B4-BE49-F238E27FC236}">
                            <a16:creationId xmlns:a16="http://schemas.microsoft.com/office/drawing/2014/main" id="{963BA909-757D-6A7B-B523-3346FDBE96A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4" name="Text Box 3036">
                        <a:extLst>
                          <a:ext uri="{FF2B5EF4-FFF2-40B4-BE49-F238E27FC236}">
                            <a16:creationId xmlns:a16="http://schemas.microsoft.com/office/drawing/2014/main" id="{74AA7608-EB62-5DD7-163D-143A0A56851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735" name="FTU - longus colli inferior">
                    <a:extLst>
                      <a:ext uri="{FF2B5EF4-FFF2-40B4-BE49-F238E27FC236}">
                        <a16:creationId xmlns:a16="http://schemas.microsoft.com/office/drawing/2014/main" id="{53E1F374-AFC7-834E-AE04-3302A0BCE1DA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2731" name="Text Box 3036">
                  <a:extLst>
                    <a:ext uri="{FF2B5EF4-FFF2-40B4-BE49-F238E27FC236}">
                      <a16:creationId xmlns:a16="http://schemas.microsoft.com/office/drawing/2014/main" id="{81123DAE-64C5-4AB4-4633-6A102740329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2" name="Text Box 3036">
                  <a:extLst>
                    <a:ext uri="{FF2B5EF4-FFF2-40B4-BE49-F238E27FC236}">
                      <a16:creationId xmlns:a16="http://schemas.microsoft.com/office/drawing/2014/main" id="{5424E05A-E34D-D199-411B-04165A67A98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3" name="Text Box 3036">
                  <a:extLst>
                    <a:ext uri="{FF2B5EF4-FFF2-40B4-BE49-F238E27FC236}">
                      <a16:creationId xmlns:a16="http://schemas.microsoft.com/office/drawing/2014/main" id="{27EC9DD4-FD30-51E8-4D25-BC3E3AB655F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723" name="FTU - geniohyoid">
                <a:extLst>
                  <a:ext uri="{FF2B5EF4-FFF2-40B4-BE49-F238E27FC236}">
                    <a16:creationId xmlns:a16="http://schemas.microsoft.com/office/drawing/2014/main" id="{9D27F7AA-3350-883F-5FBE-56EB572585D0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2729" name="FTU - longus capitis">
                <a:extLst>
                  <a:ext uri="{FF2B5EF4-FFF2-40B4-BE49-F238E27FC236}">
                    <a16:creationId xmlns:a16="http://schemas.microsoft.com/office/drawing/2014/main" id="{C22B8C8B-DAF8-2396-3470-C74FCF5DA5C8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2711" name="Text Box 3036">
              <a:extLst>
                <a:ext uri="{FF2B5EF4-FFF2-40B4-BE49-F238E27FC236}">
                  <a16:creationId xmlns:a16="http://schemas.microsoft.com/office/drawing/2014/main" id="{F2023F4E-1329-1366-3847-DB843F6D77C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2" name="Text Box 3036">
              <a:extLst>
                <a:ext uri="{FF2B5EF4-FFF2-40B4-BE49-F238E27FC236}">
                  <a16:creationId xmlns:a16="http://schemas.microsoft.com/office/drawing/2014/main" id="{034ABA1F-1101-2BF4-8DDE-67E8B98A81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3" name="Text Box 3036">
              <a:extLst>
                <a:ext uri="{FF2B5EF4-FFF2-40B4-BE49-F238E27FC236}">
                  <a16:creationId xmlns:a16="http://schemas.microsoft.com/office/drawing/2014/main" id="{A384AA29-0A32-57D1-C7A8-77F03E25BDA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4" name="Text Box 3036">
              <a:extLst>
                <a:ext uri="{FF2B5EF4-FFF2-40B4-BE49-F238E27FC236}">
                  <a16:creationId xmlns:a16="http://schemas.microsoft.com/office/drawing/2014/main" id="{9E818CBE-D4FC-1555-832B-E55467D4A38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5" name="Text Box 3036">
              <a:extLst>
                <a:ext uri="{FF2B5EF4-FFF2-40B4-BE49-F238E27FC236}">
                  <a16:creationId xmlns:a16="http://schemas.microsoft.com/office/drawing/2014/main" id="{7F070966-8EE0-B538-8930-345CC40F9E2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6" name="Text Box 3036">
              <a:extLst>
                <a:ext uri="{FF2B5EF4-FFF2-40B4-BE49-F238E27FC236}">
                  <a16:creationId xmlns:a16="http://schemas.microsoft.com/office/drawing/2014/main" id="{6CCE5304-D9D0-4E7B-341F-CC24887ED7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859" name="Group 6858">
            <a:extLst>
              <a:ext uri="{FF2B5EF4-FFF2-40B4-BE49-F238E27FC236}">
                <a16:creationId xmlns:a16="http://schemas.microsoft.com/office/drawing/2014/main" id="{E84B55E7-ADB8-D8D2-C65E-4E35C24F2EAE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6860" name="Group 6859">
              <a:extLst>
                <a:ext uri="{FF2B5EF4-FFF2-40B4-BE49-F238E27FC236}">
                  <a16:creationId xmlns:a16="http://schemas.microsoft.com/office/drawing/2014/main" id="{3402F3F1-43E3-2B44-E115-20CB9D802FD5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6867" name="Group 6866">
                <a:extLst>
                  <a:ext uri="{FF2B5EF4-FFF2-40B4-BE49-F238E27FC236}">
                    <a16:creationId xmlns:a16="http://schemas.microsoft.com/office/drawing/2014/main" id="{308029E5-AA18-45E7-009F-DAB49CA00199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6870" name="Group 6869">
                  <a:extLst>
                    <a:ext uri="{FF2B5EF4-FFF2-40B4-BE49-F238E27FC236}">
                      <a16:creationId xmlns:a16="http://schemas.microsoft.com/office/drawing/2014/main" id="{6E910381-7BAE-056E-668C-59E14B7DA9EC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6872" name="Group 6871">
                    <a:extLst>
                      <a:ext uri="{FF2B5EF4-FFF2-40B4-BE49-F238E27FC236}">
                        <a16:creationId xmlns:a16="http://schemas.microsoft.com/office/drawing/2014/main" id="{1688788D-A3C5-E10B-1006-D7BBFE7DF323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6896" name="Group 6895">
                      <a:extLst>
                        <a:ext uri="{FF2B5EF4-FFF2-40B4-BE49-F238E27FC236}">
                          <a16:creationId xmlns:a16="http://schemas.microsoft.com/office/drawing/2014/main" id="{AAEE0818-5C19-37BC-06F7-01AA639C10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6915" name="Group 6914">
                        <a:extLst>
                          <a:ext uri="{FF2B5EF4-FFF2-40B4-BE49-F238E27FC236}">
                            <a16:creationId xmlns:a16="http://schemas.microsoft.com/office/drawing/2014/main" id="{E6AE2E17-0627-13E0-33B7-73A2F6BA417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6929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E7C9BA4D-C382-368A-F9D6-D33A94C6EF1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6931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17890911-188A-6F04-2970-04E322B6696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6932" name="FTU - mylohyoid">
                            <a:extLst>
                              <a:ext uri="{FF2B5EF4-FFF2-40B4-BE49-F238E27FC236}">
                                <a16:creationId xmlns:a16="http://schemas.microsoft.com/office/drawing/2014/main" id="{01EEFE03-9B2B-E3C6-18CE-5BFB4337BE4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6930" name="FTU - mylohyoid">
                          <a:extLst>
                            <a:ext uri="{FF2B5EF4-FFF2-40B4-BE49-F238E27FC236}">
                              <a16:creationId xmlns:a16="http://schemas.microsoft.com/office/drawing/2014/main" id="{8EB62FA0-25FB-042E-6C29-E9D4F2630CF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6916" name="FTU - mylohyoid">
                        <a:extLst>
                          <a:ext uri="{FF2B5EF4-FFF2-40B4-BE49-F238E27FC236}">
                            <a16:creationId xmlns:a16="http://schemas.microsoft.com/office/drawing/2014/main" id="{E03EAC8C-C39C-5393-1FC7-A630F076C13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7" name="FTU - digastric">
                        <a:extLst>
                          <a:ext uri="{FF2B5EF4-FFF2-40B4-BE49-F238E27FC236}">
                            <a16:creationId xmlns:a16="http://schemas.microsoft.com/office/drawing/2014/main" id="{012D4415-7452-F7C2-5AD1-E27A476B735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8" name="FTU - geniohyoid">
                        <a:extLst>
                          <a:ext uri="{FF2B5EF4-FFF2-40B4-BE49-F238E27FC236}">
                            <a16:creationId xmlns:a16="http://schemas.microsoft.com/office/drawing/2014/main" id="{CC360C58-0050-4823-C488-D28DE291FB0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9" name="FTU - longus capitis">
                        <a:extLst>
                          <a:ext uri="{FF2B5EF4-FFF2-40B4-BE49-F238E27FC236}">
                            <a16:creationId xmlns:a16="http://schemas.microsoft.com/office/drawing/2014/main" id="{8FD8A4D6-35D3-F275-D068-ED80099ACF3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0" name="FTU - longus colli inferior">
                        <a:extLst>
                          <a:ext uri="{FF2B5EF4-FFF2-40B4-BE49-F238E27FC236}">
                            <a16:creationId xmlns:a16="http://schemas.microsoft.com/office/drawing/2014/main" id="{41D9CCF3-C8E3-E2BC-A534-8047400E4E6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1" name="FTU - longus colli inferior">
                        <a:extLst>
                          <a:ext uri="{FF2B5EF4-FFF2-40B4-BE49-F238E27FC236}">
                            <a16:creationId xmlns:a16="http://schemas.microsoft.com/office/drawing/2014/main" id="{B5F8248F-E0B3-4E97-8AFF-A779F4293A0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2" name="FTU - mylohyoid">
                        <a:extLst>
                          <a:ext uri="{FF2B5EF4-FFF2-40B4-BE49-F238E27FC236}">
                            <a16:creationId xmlns:a16="http://schemas.microsoft.com/office/drawing/2014/main" id="{3F72ADAE-9A4A-5C4E-9370-7272388709F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3" name="FTU - digastric">
                        <a:extLst>
                          <a:ext uri="{FF2B5EF4-FFF2-40B4-BE49-F238E27FC236}">
                            <a16:creationId xmlns:a16="http://schemas.microsoft.com/office/drawing/2014/main" id="{24D07EF1-2836-32EA-473F-3D03AD1C6C1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4" name="FTU - geniohyoid">
                        <a:extLst>
                          <a:ext uri="{FF2B5EF4-FFF2-40B4-BE49-F238E27FC236}">
                            <a16:creationId xmlns:a16="http://schemas.microsoft.com/office/drawing/2014/main" id="{3A824754-3428-87B4-BD67-84BFC62B5B7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5" name="FTU - longus capitis">
                        <a:extLst>
                          <a:ext uri="{FF2B5EF4-FFF2-40B4-BE49-F238E27FC236}">
                            <a16:creationId xmlns:a16="http://schemas.microsoft.com/office/drawing/2014/main" id="{D988C0BE-9915-A024-2637-D397BF74EE9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6" name="FTU - longus colli inferior">
                        <a:extLst>
                          <a:ext uri="{FF2B5EF4-FFF2-40B4-BE49-F238E27FC236}">
                            <a16:creationId xmlns:a16="http://schemas.microsoft.com/office/drawing/2014/main" id="{FDA7E185-154E-6222-1171-27DBEBD412A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7" name="FTU - longus colli inferior">
                        <a:extLst>
                          <a:ext uri="{FF2B5EF4-FFF2-40B4-BE49-F238E27FC236}">
                            <a16:creationId xmlns:a16="http://schemas.microsoft.com/office/drawing/2014/main" id="{7B8F4C30-97E8-A91C-0BC3-FB8403674F3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8" name="FTU - mylohyoid">
                        <a:extLst>
                          <a:ext uri="{FF2B5EF4-FFF2-40B4-BE49-F238E27FC236}">
                            <a16:creationId xmlns:a16="http://schemas.microsoft.com/office/drawing/2014/main" id="{3989EA2C-A449-F744-5F4B-164F4BF15F9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6897" name="Text Box 3036">
                      <a:extLst>
                        <a:ext uri="{FF2B5EF4-FFF2-40B4-BE49-F238E27FC236}">
                          <a16:creationId xmlns:a16="http://schemas.microsoft.com/office/drawing/2014/main" id="{245179E4-5506-C8C8-9B82-A3AFAC84AD8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8" name="Text Box 3036">
                      <a:extLst>
                        <a:ext uri="{FF2B5EF4-FFF2-40B4-BE49-F238E27FC236}">
                          <a16:creationId xmlns:a16="http://schemas.microsoft.com/office/drawing/2014/main" id="{AD2FA6B7-CE22-AF9D-5A7E-C2A580C6320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9" name="Text Box 3036">
                      <a:extLst>
                        <a:ext uri="{FF2B5EF4-FFF2-40B4-BE49-F238E27FC236}">
                          <a16:creationId xmlns:a16="http://schemas.microsoft.com/office/drawing/2014/main" id="{D973C301-6170-D8FF-95F0-7A689C66A4B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0" name="Text Box 3036">
                      <a:extLst>
                        <a:ext uri="{FF2B5EF4-FFF2-40B4-BE49-F238E27FC236}">
                          <a16:creationId xmlns:a16="http://schemas.microsoft.com/office/drawing/2014/main" id="{426F3900-D8FE-9DF6-9999-F6947A9EF2F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1" name="Text Box 3036">
                      <a:extLst>
                        <a:ext uri="{FF2B5EF4-FFF2-40B4-BE49-F238E27FC236}">
                          <a16:creationId xmlns:a16="http://schemas.microsoft.com/office/drawing/2014/main" id="{EB4CB559-FFDE-613E-723A-08B7B476601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2" name="Text Box 3036">
                      <a:extLst>
                        <a:ext uri="{FF2B5EF4-FFF2-40B4-BE49-F238E27FC236}">
                          <a16:creationId xmlns:a16="http://schemas.microsoft.com/office/drawing/2014/main" id="{751888B8-D5FF-A6F0-AFB6-2D2EED1BFAD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3" name="Text Box 3036">
                      <a:extLst>
                        <a:ext uri="{FF2B5EF4-FFF2-40B4-BE49-F238E27FC236}">
                          <a16:creationId xmlns:a16="http://schemas.microsoft.com/office/drawing/2014/main" id="{AED636A0-5FA8-8E1E-6AA6-8E367E5B562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4" name="Text Box 3036">
                      <a:extLst>
                        <a:ext uri="{FF2B5EF4-FFF2-40B4-BE49-F238E27FC236}">
                          <a16:creationId xmlns:a16="http://schemas.microsoft.com/office/drawing/2014/main" id="{526B47B6-08FC-0AEA-7472-7313AFB0974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5" name="Text Box 3036">
                      <a:extLst>
                        <a:ext uri="{FF2B5EF4-FFF2-40B4-BE49-F238E27FC236}">
                          <a16:creationId xmlns:a16="http://schemas.microsoft.com/office/drawing/2014/main" id="{0F386D80-2E7F-0D70-2C99-8D307379A38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6" name="Text Box 3036">
                      <a:extLst>
                        <a:ext uri="{FF2B5EF4-FFF2-40B4-BE49-F238E27FC236}">
                          <a16:creationId xmlns:a16="http://schemas.microsoft.com/office/drawing/2014/main" id="{4C47CE77-6B65-FBE7-BE2B-4235A8B387A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7" name="Text Box 3036">
                      <a:extLst>
                        <a:ext uri="{FF2B5EF4-FFF2-40B4-BE49-F238E27FC236}">
                          <a16:creationId xmlns:a16="http://schemas.microsoft.com/office/drawing/2014/main" id="{64D5E2B3-4792-639B-D89F-37FB5C16DB1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8" name="Text Box 3036">
                      <a:extLst>
                        <a:ext uri="{FF2B5EF4-FFF2-40B4-BE49-F238E27FC236}">
                          <a16:creationId xmlns:a16="http://schemas.microsoft.com/office/drawing/2014/main" id="{1FCFD9F7-2198-53C6-5F7D-CA344B5B741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9" name="Text Box 3036">
                      <a:extLst>
                        <a:ext uri="{FF2B5EF4-FFF2-40B4-BE49-F238E27FC236}">
                          <a16:creationId xmlns:a16="http://schemas.microsoft.com/office/drawing/2014/main" id="{09A34129-6B94-34CB-5555-2B4068AB8E6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10" name="Text Box 3036">
                      <a:extLst>
                        <a:ext uri="{FF2B5EF4-FFF2-40B4-BE49-F238E27FC236}">
                          <a16:creationId xmlns:a16="http://schemas.microsoft.com/office/drawing/2014/main" id="{12E4CC12-3FC3-8784-285D-98DB853B180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11" name="Text Box 3036">
                      <a:extLst>
                        <a:ext uri="{FF2B5EF4-FFF2-40B4-BE49-F238E27FC236}">
                          <a16:creationId xmlns:a16="http://schemas.microsoft.com/office/drawing/2014/main" id="{E9DBF62F-9841-C2AF-3207-B7E26D59562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12" name="Text Box 3036">
                      <a:extLst>
                        <a:ext uri="{FF2B5EF4-FFF2-40B4-BE49-F238E27FC236}">
                          <a16:creationId xmlns:a16="http://schemas.microsoft.com/office/drawing/2014/main" id="{6ABC56F9-79F0-F248-396A-330CF0503AC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13" name="Text Box 3036">
                      <a:extLst>
                        <a:ext uri="{FF2B5EF4-FFF2-40B4-BE49-F238E27FC236}">
                          <a16:creationId xmlns:a16="http://schemas.microsoft.com/office/drawing/2014/main" id="{84A23DC1-2F92-49FF-7300-F22EBFE6B30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14" name="Text Box 3036">
                      <a:extLst>
                        <a:ext uri="{FF2B5EF4-FFF2-40B4-BE49-F238E27FC236}">
                          <a16:creationId xmlns:a16="http://schemas.microsoft.com/office/drawing/2014/main" id="{C1C3AAB0-DCA3-4524-CAEA-524D7C672EF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873" name="Text Box 3036">
                    <a:extLst>
                      <a:ext uri="{FF2B5EF4-FFF2-40B4-BE49-F238E27FC236}">
                        <a16:creationId xmlns:a16="http://schemas.microsoft.com/office/drawing/2014/main" id="{32BE7BAB-07B6-2DB6-C2C6-9D772C93AA4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4" name="Text Box 3036">
                    <a:extLst>
                      <a:ext uri="{FF2B5EF4-FFF2-40B4-BE49-F238E27FC236}">
                        <a16:creationId xmlns:a16="http://schemas.microsoft.com/office/drawing/2014/main" id="{0AC17432-6A58-C14E-2E18-9D8110411F7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5" name="Text Box 3036">
                    <a:extLst>
                      <a:ext uri="{FF2B5EF4-FFF2-40B4-BE49-F238E27FC236}">
                        <a16:creationId xmlns:a16="http://schemas.microsoft.com/office/drawing/2014/main" id="{4DDF79F3-1014-333A-FCFE-49F2282A394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6" name="Text Box 3036">
                    <a:extLst>
                      <a:ext uri="{FF2B5EF4-FFF2-40B4-BE49-F238E27FC236}">
                        <a16:creationId xmlns:a16="http://schemas.microsoft.com/office/drawing/2014/main" id="{1DD96A9F-DBC2-EFA9-CC58-F2F18AA517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7" name="Text Box 3036">
                    <a:extLst>
                      <a:ext uri="{FF2B5EF4-FFF2-40B4-BE49-F238E27FC236}">
                        <a16:creationId xmlns:a16="http://schemas.microsoft.com/office/drawing/2014/main" id="{D39A2D2C-919E-9670-0443-C9D81A80ECD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8" name="Text Box 3036">
                    <a:extLst>
                      <a:ext uri="{FF2B5EF4-FFF2-40B4-BE49-F238E27FC236}">
                        <a16:creationId xmlns:a16="http://schemas.microsoft.com/office/drawing/2014/main" id="{F6E45D48-B9F1-82D2-458E-3E699875B9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9" name="Text Box 3036">
                    <a:extLst>
                      <a:ext uri="{FF2B5EF4-FFF2-40B4-BE49-F238E27FC236}">
                        <a16:creationId xmlns:a16="http://schemas.microsoft.com/office/drawing/2014/main" id="{8FB64492-7BD7-0E4D-0342-6F525BF6953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0" name="Text Box 3036">
                    <a:extLst>
                      <a:ext uri="{FF2B5EF4-FFF2-40B4-BE49-F238E27FC236}">
                        <a16:creationId xmlns:a16="http://schemas.microsoft.com/office/drawing/2014/main" id="{33E5E2D3-DA71-FF47-2B01-4C26A9E57E7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1" name="Text Box 3036">
                    <a:extLst>
                      <a:ext uri="{FF2B5EF4-FFF2-40B4-BE49-F238E27FC236}">
                        <a16:creationId xmlns:a16="http://schemas.microsoft.com/office/drawing/2014/main" id="{B1BF085E-C96F-683F-4E84-667C60F8426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2" name="Text Box 3036">
                    <a:extLst>
                      <a:ext uri="{FF2B5EF4-FFF2-40B4-BE49-F238E27FC236}">
                        <a16:creationId xmlns:a16="http://schemas.microsoft.com/office/drawing/2014/main" id="{3811CA09-8E49-1A1F-AD58-48580257FD2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3" name="Text Box 3036">
                    <a:extLst>
                      <a:ext uri="{FF2B5EF4-FFF2-40B4-BE49-F238E27FC236}">
                        <a16:creationId xmlns:a16="http://schemas.microsoft.com/office/drawing/2014/main" id="{75B92886-6A36-3417-C9F1-A976221596A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4" name="Text Box 3036">
                    <a:extLst>
                      <a:ext uri="{FF2B5EF4-FFF2-40B4-BE49-F238E27FC236}">
                        <a16:creationId xmlns:a16="http://schemas.microsoft.com/office/drawing/2014/main" id="{1EA2119E-2308-1547-3F08-DA1A7793135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5" name="Text Box 3036">
                    <a:extLst>
                      <a:ext uri="{FF2B5EF4-FFF2-40B4-BE49-F238E27FC236}">
                        <a16:creationId xmlns:a16="http://schemas.microsoft.com/office/drawing/2014/main" id="{5B078393-F050-3E14-1E3E-FA1D334D7E2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6" name="Text Box 3036">
                    <a:extLst>
                      <a:ext uri="{FF2B5EF4-FFF2-40B4-BE49-F238E27FC236}">
                        <a16:creationId xmlns:a16="http://schemas.microsoft.com/office/drawing/2014/main" id="{D1A10D7C-ADDE-4F95-55E7-5D8F8E3B7B9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7" name="Text Box 3036">
                    <a:extLst>
                      <a:ext uri="{FF2B5EF4-FFF2-40B4-BE49-F238E27FC236}">
                        <a16:creationId xmlns:a16="http://schemas.microsoft.com/office/drawing/2014/main" id="{B60D4C68-97C8-B00B-5209-7A043EC0BBC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8" name="Text Box 3036">
                    <a:extLst>
                      <a:ext uri="{FF2B5EF4-FFF2-40B4-BE49-F238E27FC236}">
                        <a16:creationId xmlns:a16="http://schemas.microsoft.com/office/drawing/2014/main" id="{3BB5BFA1-147D-6CDC-AB5F-1E989A3E172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9" name="Text Box 3036">
                    <a:extLst>
                      <a:ext uri="{FF2B5EF4-FFF2-40B4-BE49-F238E27FC236}">
                        <a16:creationId xmlns:a16="http://schemas.microsoft.com/office/drawing/2014/main" id="{93D9386F-52F3-D576-5FE3-72C198C4743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0" name="Text Box 3036">
                    <a:extLst>
                      <a:ext uri="{FF2B5EF4-FFF2-40B4-BE49-F238E27FC236}">
                        <a16:creationId xmlns:a16="http://schemas.microsoft.com/office/drawing/2014/main" id="{815796F2-BD06-BB14-525B-34B23CF7E7D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1" name="Text Box 3036">
                    <a:extLst>
                      <a:ext uri="{FF2B5EF4-FFF2-40B4-BE49-F238E27FC236}">
                        <a16:creationId xmlns:a16="http://schemas.microsoft.com/office/drawing/2014/main" id="{FBEF0FAB-7886-852E-670C-1DE304EA70E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2" name="Text Box 3036">
                    <a:extLst>
                      <a:ext uri="{FF2B5EF4-FFF2-40B4-BE49-F238E27FC236}">
                        <a16:creationId xmlns:a16="http://schemas.microsoft.com/office/drawing/2014/main" id="{61C5FD73-98BC-2334-9813-D07507290DA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3" name="Text Box 3036">
                    <a:extLst>
                      <a:ext uri="{FF2B5EF4-FFF2-40B4-BE49-F238E27FC236}">
                        <a16:creationId xmlns:a16="http://schemas.microsoft.com/office/drawing/2014/main" id="{CE87F742-9B2E-74CE-0EE6-FA79D1021D2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4" name="Text Box 3036">
                    <a:extLst>
                      <a:ext uri="{FF2B5EF4-FFF2-40B4-BE49-F238E27FC236}">
                        <a16:creationId xmlns:a16="http://schemas.microsoft.com/office/drawing/2014/main" id="{C9560C3D-8A29-E257-27B0-A74768A2EBF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5" name="Text Box 3036">
                    <a:extLst>
                      <a:ext uri="{FF2B5EF4-FFF2-40B4-BE49-F238E27FC236}">
                        <a16:creationId xmlns:a16="http://schemas.microsoft.com/office/drawing/2014/main" id="{7FB28899-CA6D-429B-FB0A-B997F2187FB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6871" name="Text Box 3036">
                  <a:extLst>
                    <a:ext uri="{FF2B5EF4-FFF2-40B4-BE49-F238E27FC236}">
                      <a16:creationId xmlns:a16="http://schemas.microsoft.com/office/drawing/2014/main" id="{9EA2F978-33C1-8258-A374-E44C2241B85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868" name="FTU - mylohyoid">
                <a:extLst>
                  <a:ext uri="{FF2B5EF4-FFF2-40B4-BE49-F238E27FC236}">
                    <a16:creationId xmlns:a16="http://schemas.microsoft.com/office/drawing/2014/main" id="{35154DE4-ACF9-B437-9BD9-8095A7F1F8F8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6869" name="FTU - mylohyoid">
                <a:extLst>
                  <a:ext uri="{FF2B5EF4-FFF2-40B4-BE49-F238E27FC236}">
                    <a16:creationId xmlns:a16="http://schemas.microsoft.com/office/drawing/2014/main" id="{9582C852-B134-51E9-F834-8077119D5AD1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6861" name="Text Box 3036">
              <a:extLst>
                <a:ext uri="{FF2B5EF4-FFF2-40B4-BE49-F238E27FC236}">
                  <a16:creationId xmlns:a16="http://schemas.microsoft.com/office/drawing/2014/main" id="{342A72AD-C335-DA39-D4D2-904052EF962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62" name="Text Box 3036">
              <a:extLst>
                <a:ext uri="{FF2B5EF4-FFF2-40B4-BE49-F238E27FC236}">
                  <a16:creationId xmlns:a16="http://schemas.microsoft.com/office/drawing/2014/main" id="{096E360E-8AC1-9AD2-A014-CBA37E9C49F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63" name="Text Box 3036">
              <a:extLst>
                <a:ext uri="{FF2B5EF4-FFF2-40B4-BE49-F238E27FC236}">
                  <a16:creationId xmlns:a16="http://schemas.microsoft.com/office/drawing/2014/main" id="{90F6404E-AE54-C06E-EE70-46AE5B54C8E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64" name="Text Box 3036">
              <a:extLst>
                <a:ext uri="{FF2B5EF4-FFF2-40B4-BE49-F238E27FC236}">
                  <a16:creationId xmlns:a16="http://schemas.microsoft.com/office/drawing/2014/main" id="{11E35B58-40EC-03BB-6D3F-A4B9BDEBD12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65" name="Text Box 3036">
              <a:extLst>
                <a:ext uri="{FF2B5EF4-FFF2-40B4-BE49-F238E27FC236}">
                  <a16:creationId xmlns:a16="http://schemas.microsoft.com/office/drawing/2014/main" id="{CEAC5878-7368-36CC-73FF-15F28CCE60D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66" name="Text Box 3036">
              <a:extLst>
                <a:ext uri="{FF2B5EF4-FFF2-40B4-BE49-F238E27FC236}">
                  <a16:creationId xmlns:a16="http://schemas.microsoft.com/office/drawing/2014/main" id="{C426AB1A-369A-9A51-AD43-2AA80024296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33" name="Group 6932">
            <a:extLst>
              <a:ext uri="{FF2B5EF4-FFF2-40B4-BE49-F238E27FC236}">
                <a16:creationId xmlns:a16="http://schemas.microsoft.com/office/drawing/2014/main" id="{FED6F425-2442-A956-0E1E-0381B8FDCB56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6934" name="organ group - facial muscles">
              <a:extLst>
                <a:ext uri="{FF2B5EF4-FFF2-40B4-BE49-F238E27FC236}">
                  <a16:creationId xmlns:a16="http://schemas.microsoft.com/office/drawing/2014/main" id="{356D2AE4-2EF9-B364-0FCF-17AA43191B1F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6971" name="organ - facial muscles">
                <a:extLst>
                  <a:ext uri="{FF2B5EF4-FFF2-40B4-BE49-F238E27FC236}">
                    <a16:creationId xmlns:a16="http://schemas.microsoft.com/office/drawing/2014/main" id="{90997011-7095-C88D-4C65-96F5C1311B00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6972" name="FTU - orbicularis oculi">
                <a:extLst>
                  <a:ext uri="{FF2B5EF4-FFF2-40B4-BE49-F238E27FC236}">
                    <a16:creationId xmlns:a16="http://schemas.microsoft.com/office/drawing/2014/main" id="{6A5D6C77-E175-2EA7-3838-05D424E1CBD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6973" name="FTU - occipitofrontalis">
                <a:extLst>
                  <a:ext uri="{FF2B5EF4-FFF2-40B4-BE49-F238E27FC236}">
                    <a16:creationId xmlns:a16="http://schemas.microsoft.com/office/drawing/2014/main" id="{DFC6574B-C83D-1E42-9141-E5D2A849C5F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6974" name="FTU - nasalis">
                <a:extLst>
                  <a:ext uri="{FF2B5EF4-FFF2-40B4-BE49-F238E27FC236}">
                    <a16:creationId xmlns:a16="http://schemas.microsoft.com/office/drawing/2014/main" id="{E0A7CC93-BC37-2544-52ED-2FF3D3846AB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5" name="FTU - zygomaticus major">
                <a:extLst>
                  <a:ext uri="{FF2B5EF4-FFF2-40B4-BE49-F238E27FC236}">
                    <a16:creationId xmlns:a16="http://schemas.microsoft.com/office/drawing/2014/main" id="{629FFD4A-2CC2-9670-565C-31673105AF8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6976" name="FTU - zygomaticus minor">
                <a:extLst>
                  <a:ext uri="{FF2B5EF4-FFF2-40B4-BE49-F238E27FC236}">
                    <a16:creationId xmlns:a16="http://schemas.microsoft.com/office/drawing/2014/main" id="{BF9D70B5-8C01-0048-DF6B-6078D10D692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6977" name="FTU - orbicularis oris">
                <a:extLst>
                  <a:ext uri="{FF2B5EF4-FFF2-40B4-BE49-F238E27FC236}">
                    <a16:creationId xmlns:a16="http://schemas.microsoft.com/office/drawing/2014/main" id="{EE14BCBB-CA8B-C9A8-7D09-7FF8F1951726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6978" name="FTU - depressor anguli oris">
                <a:extLst>
                  <a:ext uri="{FF2B5EF4-FFF2-40B4-BE49-F238E27FC236}">
                    <a16:creationId xmlns:a16="http://schemas.microsoft.com/office/drawing/2014/main" id="{ECCFF6A7-E12E-EC40-EC85-A9EBF7D63677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6979" name="FTU - levator labii">
                <a:extLst>
                  <a:ext uri="{FF2B5EF4-FFF2-40B4-BE49-F238E27FC236}">
                    <a16:creationId xmlns:a16="http://schemas.microsoft.com/office/drawing/2014/main" id="{17638CF9-956A-41FA-799E-B5F4B3D4748F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6980" name="FTU - mentalis">
                <a:extLst>
                  <a:ext uri="{FF2B5EF4-FFF2-40B4-BE49-F238E27FC236}">
                    <a16:creationId xmlns:a16="http://schemas.microsoft.com/office/drawing/2014/main" id="{9BFA46BB-8CA1-00F7-6C97-885C0D78579F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6935" name="Group 6934">
              <a:extLst>
                <a:ext uri="{FF2B5EF4-FFF2-40B4-BE49-F238E27FC236}">
                  <a16:creationId xmlns:a16="http://schemas.microsoft.com/office/drawing/2014/main" id="{EA00F330-A57A-22E6-DD37-CFB85126B20A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6968" name="Text Box 3036">
                <a:extLst>
                  <a:ext uri="{FF2B5EF4-FFF2-40B4-BE49-F238E27FC236}">
                    <a16:creationId xmlns:a16="http://schemas.microsoft.com/office/drawing/2014/main" id="{09AA905B-498C-75BC-F39B-493D66B9C1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9" name="Text Box 3036">
                <a:extLst>
                  <a:ext uri="{FF2B5EF4-FFF2-40B4-BE49-F238E27FC236}">
                    <a16:creationId xmlns:a16="http://schemas.microsoft.com/office/drawing/2014/main" id="{71780438-C3A6-D614-C36D-5045262383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0" name="Text Box 3036">
                <a:extLst>
                  <a:ext uri="{FF2B5EF4-FFF2-40B4-BE49-F238E27FC236}">
                    <a16:creationId xmlns:a16="http://schemas.microsoft.com/office/drawing/2014/main" id="{33C076AD-E1D8-6FD2-F65B-7EB2710179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6" name="Group 6935">
              <a:extLst>
                <a:ext uri="{FF2B5EF4-FFF2-40B4-BE49-F238E27FC236}">
                  <a16:creationId xmlns:a16="http://schemas.microsoft.com/office/drawing/2014/main" id="{BB3AEA9D-0F32-A6EC-9B61-307A9B225910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6965" name="Text Box 3036">
                <a:extLst>
                  <a:ext uri="{FF2B5EF4-FFF2-40B4-BE49-F238E27FC236}">
                    <a16:creationId xmlns:a16="http://schemas.microsoft.com/office/drawing/2014/main" id="{67156F37-974E-A99F-40F3-AED4A0080B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6" name="Text Box 3036">
                <a:extLst>
                  <a:ext uri="{FF2B5EF4-FFF2-40B4-BE49-F238E27FC236}">
                    <a16:creationId xmlns:a16="http://schemas.microsoft.com/office/drawing/2014/main" id="{B001D47A-090A-90E2-092D-ABB7FC8C3A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7" name="Text Box 3036">
                <a:extLst>
                  <a:ext uri="{FF2B5EF4-FFF2-40B4-BE49-F238E27FC236}">
                    <a16:creationId xmlns:a16="http://schemas.microsoft.com/office/drawing/2014/main" id="{3959F8D0-9370-4F40-8BBD-891C77FFE4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7" name="Group 6936">
              <a:extLst>
                <a:ext uri="{FF2B5EF4-FFF2-40B4-BE49-F238E27FC236}">
                  <a16:creationId xmlns:a16="http://schemas.microsoft.com/office/drawing/2014/main" id="{6136FE84-793E-D381-20E9-11E6A5ADC42D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6962" name="Text Box 3036">
                <a:extLst>
                  <a:ext uri="{FF2B5EF4-FFF2-40B4-BE49-F238E27FC236}">
                    <a16:creationId xmlns:a16="http://schemas.microsoft.com/office/drawing/2014/main" id="{8D1AE6F9-8F6A-D0FA-E67E-D27EC0C50D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3" name="Text Box 3036">
                <a:extLst>
                  <a:ext uri="{FF2B5EF4-FFF2-40B4-BE49-F238E27FC236}">
                    <a16:creationId xmlns:a16="http://schemas.microsoft.com/office/drawing/2014/main" id="{667F7656-6DA0-4542-79F6-1F50793EE3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4" name="Text Box 3036">
                <a:extLst>
                  <a:ext uri="{FF2B5EF4-FFF2-40B4-BE49-F238E27FC236}">
                    <a16:creationId xmlns:a16="http://schemas.microsoft.com/office/drawing/2014/main" id="{DC66A8D3-9273-8824-48BD-FF812B04BA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8" name="Group 6937">
              <a:extLst>
                <a:ext uri="{FF2B5EF4-FFF2-40B4-BE49-F238E27FC236}">
                  <a16:creationId xmlns:a16="http://schemas.microsoft.com/office/drawing/2014/main" id="{1E1F53F3-6138-FF83-C002-B5B39CEFC34B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6959" name="Text Box 3036">
                <a:extLst>
                  <a:ext uri="{FF2B5EF4-FFF2-40B4-BE49-F238E27FC236}">
                    <a16:creationId xmlns:a16="http://schemas.microsoft.com/office/drawing/2014/main" id="{BBCBF992-4C65-A73A-100F-E6D215B52A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0" name="Text Box 3036">
                <a:extLst>
                  <a:ext uri="{FF2B5EF4-FFF2-40B4-BE49-F238E27FC236}">
                    <a16:creationId xmlns:a16="http://schemas.microsoft.com/office/drawing/2014/main" id="{44AC37F8-5063-9843-827A-678CDF9493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1" name="Text Box 3036">
                <a:extLst>
                  <a:ext uri="{FF2B5EF4-FFF2-40B4-BE49-F238E27FC236}">
                    <a16:creationId xmlns:a16="http://schemas.microsoft.com/office/drawing/2014/main" id="{3857EF62-E12C-D759-55A8-99E8D573E8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9" name="Group 6938">
              <a:extLst>
                <a:ext uri="{FF2B5EF4-FFF2-40B4-BE49-F238E27FC236}">
                  <a16:creationId xmlns:a16="http://schemas.microsoft.com/office/drawing/2014/main" id="{F2EA2011-D185-1A66-2148-B96DEE0D750D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6956" name="Text Box 3036">
                <a:extLst>
                  <a:ext uri="{FF2B5EF4-FFF2-40B4-BE49-F238E27FC236}">
                    <a16:creationId xmlns:a16="http://schemas.microsoft.com/office/drawing/2014/main" id="{CD79FB81-9B79-1A06-5552-846DF5DCAE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7" name="Text Box 3036">
                <a:extLst>
                  <a:ext uri="{FF2B5EF4-FFF2-40B4-BE49-F238E27FC236}">
                    <a16:creationId xmlns:a16="http://schemas.microsoft.com/office/drawing/2014/main" id="{024451D8-530D-755E-209B-3C584C3FC4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8" name="Text Box 3036">
                <a:extLst>
                  <a:ext uri="{FF2B5EF4-FFF2-40B4-BE49-F238E27FC236}">
                    <a16:creationId xmlns:a16="http://schemas.microsoft.com/office/drawing/2014/main" id="{0AEF1960-6862-7D4B-BD49-5E7F6E1A2A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0" name="Group 6939">
              <a:extLst>
                <a:ext uri="{FF2B5EF4-FFF2-40B4-BE49-F238E27FC236}">
                  <a16:creationId xmlns:a16="http://schemas.microsoft.com/office/drawing/2014/main" id="{33F16EC6-5C8F-5302-98F6-52DF24F133C9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6953" name="Text Box 3036">
                <a:extLst>
                  <a:ext uri="{FF2B5EF4-FFF2-40B4-BE49-F238E27FC236}">
                    <a16:creationId xmlns:a16="http://schemas.microsoft.com/office/drawing/2014/main" id="{A2DC8943-0B17-E865-6B53-FF7514F901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4" name="Text Box 3036">
                <a:extLst>
                  <a:ext uri="{FF2B5EF4-FFF2-40B4-BE49-F238E27FC236}">
                    <a16:creationId xmlns:a16="http://schemas.microsoft.com/office/drawing/2014/main" id="{5AD5452D-C48B-8042-2981-4BAEF769BB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5" name="Text Box 3036">
                <a:extLst>
                  <a:ext uri="{FF2B5EF4-FFF2-40B4-BE49-F238E27FC236}">
                    <a16:creationId xmlns:a16="http://schemas.microsoft.com/office/drawing/2014/main" id="{F0DAA201-9899-1103-CDAB-874BC66DFF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1" name="Group 6940">
              <a:extLst>
                <a:ext uri="{FF2B5EF4-FFF2-40B4-BE49-F238E27FC236}">
                  <a16:creationId xmlns:a16="http://schemas.microsoft.com/office/drawing/2014/main" id="{355DE4DA-F37B-7207-5371-20D240A63F65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6950" name="Text Box 3036">
                <a:extLst>
                  <a:ext uri="{FF2B5EF4-FFF2-40B4-BE49-F238E27FC236}">
                    <a16:creationId xmlns:a16="http://schemas.microsoft.com/office/drawing/2014/main" id="{F198D84A-BFED-F9D6-1EBC-4641BF1A5A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1" name="Text Box 3036">
                <a:extLst>
                  <a:ext uri="{FF2B5EF4-FFF2-40B4-BE49-F238E27FC236}">
                    <a16:creationId xmlns:a16="http://schemas.microsoft.com/office/drawing/2014/main" id="{CFFD1D6D-8A75-5579-F3ED-67FBC8AA54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2" name="Text Box 3036">
                <a:extLst>
                  <a:ext uri="{FF2B5EF4-FFF2-40B4-BE49-F238E27FC236}">
                    <a16:creationId xmlns:a16="http://schemas.microsoft.com/office/drawing/2014/main" id="{FB1EEDB8-62FA-B71B-608F-1ACFE983D0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2" name="Group 6941">
              <a:extLst>
                <a:ext uri="{FF2B5EF4-FFF2-40B4-BE49-F238E27FC236}">
                  <a16:creationId xmlns:a16="http://schemas.microsoft.com/office/drawing/2014/main" id="{A75C02B1-7BE6-E2FC-9D82-A7F964AC0733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6947" name="Text Box 3036">
                <a:extLst>
                  <a:ext uri="{FF2B5EF4-FFF2-40B4-BE49-F238E27FC236}">
                    <a16:creationId xmlns:a16="http://schemas.microsoft.com/office/drawing/2014/main" id="{064930F1-6A90-3369-83D3-30F5C40DAB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8" name="Text Box 3036">
                <a:extLst>
                  <a:ext uri="{FF2B5EF4-FFF2-40B4-BE49-F238E27FC236}">
                    <a16:creationId xmlns:a16="http://schemas.microsoft.com/office/drawing/2014/main" id="{B6602181-7A87-9B63-71F2-C8BE65087C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9" name="Text Box 3036">
                <a:extLst>
                  <a:ext uri="{FF2B5EF4-FFF2-40B4-BE49-F238E27FC236}">
                    <a16:creationId xmlns:a16="http://schemas.microsoft.com/office/drawing/2014/main" id="{FC086E79-2F5E-6C47-4DB9-79B492B56A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3" name="Group 6942">
              <a:extLst>
                <a:ext uri="{FF2B5EF4-FFF2-40B4-BE49-F238E27FC236}">
                  <a16:creationId xmlns:a16="http://schemas.microsoft.com/office/drawing/2014/main" id="{A3A7F15D-6705-07EB-6BEA-758ADC4F155D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6944" name="Text Box 3036">
                <a:extLst>
                  <a:ext uri="{FF2B5EF4-FFF2-40B4-BE49-F238E27FC236}">
                    <a16:creationId xmlns:a16="http://schemas.microsoft.com/office/drawing/2014/main" id="{9F532048-9537-C153-21E9-7300B25009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5" name="Text Box 3036">
                <a:extLst>
                  <a:ext uri="{FF2B5EF4-FFF2-40B4-BE49-F238E27FC236}">
                    <a16:creationId xmlns:a16="http://schemas.microsoft.com/office/drawing/2014/main" id="{B867BED7-8688-E997-6A64-C918C2DD75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6" name="Text Box 3036">
                <a:extLst>
                  <a:ext uri="{FF2B5EF4-FFF2-40B4-BE49-F238E27FC236}">
                    <a16:creationId xmlns:a16="http://schemas.microsoft.com/office/drawing/2014/main" id="{F73C6A4D-5630-2709-73F5-E7ECD7016D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981" name="Group 6980">
            <a:extLst>
              <a:ext uri="{FF2B5EF4-FFF2-40B4-BE49-F238E27FC236}">
                <a16:creationId xmlns:a16="http://schemas.microsoft.com/office/drawing/2014/main" id="{6784D284-F0C2-B152-AA75-6550B17BCF08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6982" name="organ group - facial muscles">
              <a:extLst>
                <a:ext uri="{FF2B5EF4-FFF2-40B4-BE49-F238E27FC236}">
                  <a16:creationId xmlns:a16="http://schemas.microsoft.com/office/drawing/2014/main" id="{8E3640E8-F775-58F0-8A02-609F837E0EAC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7023" name="organ - facial muscles">
                <a:extLst>
                  <a:ext uri="{FF2B5EF4-FFF2-40B4-BE49-F238E27FC236}">
                    <a16:creationId xmlns:a16="http://schemas.microsoft.com/office/drawing/2014/main" id="{3407438F-B9D0-A9F4-7547-04FFA7794696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7024" name="FTU - orbicularis oculi">
                <a:extLst>
                  <a:ext uri="{FF2B5EF4-FFF2-40B4-BE49-F238E27FC236}">
                    <a16:creationId xmlns:a16="http://schemas.microsoft.com/office/drawing/2014/main" id="{C3EBF7E0-A187-A139-1939-1B3E591452F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7025" name="FTU - occipitofrontalis">
                <a:extLst>
                  <a:ext uri="{FF2B5EF4-FFF2-40B4-BE49-F238E27FC236}">
                    <a16:creationId xmlns:a16="http://schemas.microsoft.com/office/drawing/2014/main" id="{6ACFF0EC-D723-A64A-61E0-92429A5E71E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7026" name="FTU - nasalis">
                <a:extLst>
                  <a:ext uri="{FF2B5EF4-FFF2-40B4-BE49-F238E27FC236}">
                    <a16:creationId xmlns:a16="http://schemas.microsoft.com/office/drawing/2014/main" id="{E2784F56-6976-5EC7-86A1-07C2A527857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7027" name="FTU - zygomaticus major">
                <a:extLst>
                  <a:ext uri="{FF2B5EF4-FFF2-40B4-BE49-F238E27FC236}">
                    <a16:creationId xmlns:a16="http://schemas.microsoft.com/office/drawing/2014/main" id="{F8D69978-8629-175A-3885-C08F4DB0B57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28" name="FTU - zygomaticus minor">
                <a:extLst>
                  <a:ext uri="{FF2B5EF4-FFF2-40B4-BE49-F238E27FC236}">
                    <a16:creationId xmlns:a16="http://schemas.microsoft.com/office/drawing/2014/main" id="{B346A19C-C402-08DE-CB13-5455C08EA42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7029" name="FTU - orbicularis oris">
                <a:extLst>
                  <a:ext uri="{FF2B5EF4-FFF2-40B4-BE49-F238E27FC236}">
                    <a16:creationId xmlns:a16="http://schemas.microsoft.com/office/drawing/2014/main" id="{02B99923-747D-8559-7EC0-C3FD6DF9D567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7030" name="FTU - depressor anguli oris">
                <a:extLst>
                  <a:ext uri="{FF2B5EF4-FFF2-40B4-BE49-F238E27FC236}">
                    <a16:creationId xmlns:a16="http://schemas.microsoft.com/office/drawing/2014/main" id="{A3420D09-56B8-8029-54B0-02B1926AFB7D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1" name="FTU - levator labii">
                <a:extLst>
                  <a:ext uri="{FF2B5EF4-FFF2-40B4-BE49-F238E27FC236}">
                    <a16:creationId xmlns:a16="http://schemas.microsoft.com/office/drawing/2014/main" id="{F4FAC3BB-F675-A335-2B47-28B5884B6F83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7032" name="FTU - mentalis">
                <a:extLst>
                  <a:ext uri="{FF2B5EF4-FFF2-40B4-BE49-F238E27FC236}">
                    <a16:creationId xmlns:a16="http://schemas.microsoft.com/office/drawing/2014/main" id="{A1F8FDB7-E781-5816-62BE-0CC257C0A6C0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7033" name="FTU - temporalis">
                <a:extLst>
                  <a:ext uri="{FF2B5EF4-FFF2-40B4-BE49-F238E27FC236}">
                    <a16:creationId xmlns:a16="http://schemas.microsoft.com/office/drawing/2014/main" id="{2747FA5E-3E85-5BB6-40EA-8792B555A914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6983" name="Group 6982">
              <a:extLst>
                <a:ext uri="{FF2B5EF4-FFF2-40B4-BE49-F238E27FC236}">
                  <a16:creationId xmlns:a16="http://schemas.microsoft.com/office/drawing/2014/main" id="{E4422D83-D5C9-233E-3D45-9E9880A8070C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7020" name="Text Box 3036">
                <a:extLst>
                  <a:ext uri="{FF2B5EF4-FFF2-40B4-BE49-F238E27FC236}">
                    <a16:creationId xmlns:a16="http://schemas.microsoft.com/office/drawing/2014/main" id="{2F887E50-20CF-C2A8-404B-35B80A3C6D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21" name="Text Box 3036">
                <a:extLst>
                  <a:ext uri="{FF2B5EF4-FFF2-40B4-BE49-F238E27FC236}">
                    <a16:creationId xmlns:a16="http://schemas.microsoft.com/office/drawing/2014/main" id="{5EBCCAB8-F66E-F33D-BAED-4FE9F562A4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22" name="Text Box 3036">
                <a:extLst>
                  <a:ext uri="{FF2B5EF4-FFF2-40B4-BE49-F238E27FC236}">
                    <a16:creationId xmlns:a16="http://schemas.microsoft.com/office/drawing/2014/main" id="{F3305060-A182-9B01-7F47-8905F2B72C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4" name="Group 6983">
              <a:extLst>
                <a:ext uri="{FF2B5EF4-FFF2-40B4-BE49-F238E27FC236}">
                  <a16:creationId xmlns:a16="http://schemas.microsoft.com/office/drawing/2014/main" id="{DD5E1E39-8259-30FE-014A-F5C8AB7ABFC4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7017" name="Text Box 3036">
                <a:extLst>
                  <a:ext uri="{FF2B5EF4-FFF2-40B4-BE49-F238E27FC236}">
                    <a16:creationId xmlns:a16="http://schemas.microsoft.com/office/drawing/2014/main" id="{F7BB300B-6B26-3D3C-1C87-5427E1A1E6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8" name="Text Box 3036">
                <a:extLst>
                  <a:ext uri="{FF2B5EF4-FFF2-40B4-BE49-F238E27FC236}">
                    <a16:creationId xmlns:a16="http://schemas.microsoft.com/office/drawing/2014/main" id="{C165249E-9368-A36F-6E21-CD659E3421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9" name="Text Box 3036">
                <a:extLst>
                  <a:ext uri="{FF2B5EF4-FFF2-40B4-BE49-F238E27FC236}">
                    <a16:creationId xmlns:a16="http://schemas.microsoft.com/office/drawing/2014/main" id="{D36C5CB4-FF19-B289-C5B4-3800FFB922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5" name="Group 6984">
              <a:extLst>
                <a:ext uri="{FF2B5EF4-FFF2-40B4-BE49-F238E27FC236}">
                  <a16:creationId xmlns:a16="http://schemas.microsoft.com/office/drawing/2014/main" id="{CCEC7656-A8E5-09B2-DCA0-DAFE265D5DE3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7014" name="Text Box 3036">
                <a:extLst>
                  <a:ext uri="{FF2B5EF4-FFF2-40B4-BE49-F238E27FC236}">
                    <a16:creationId xmlns:a16="http://schemas.microsoft.com/office/drawing/2014/main" id="{62121F87-BC66-AECC-CD95-2856F6FEA5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5" name="Text Box 3036">
                <a:extLst>
                  <a:ext uri="{FF2B5EF4-FFF2-40B4-BE49-F238E27FC236}">
                    <a16:creationId xmlns:a16="http://schemas.microsoft.com/office/drawing/2014/main" id="{4BB27B5B-DA98-B5F9-01C2-738DA6C4A7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6" name="Text Box 3036">
                <a:extLst>
                  <a:ext uri="{FF2B5EF4-FFF2-40B4-BE49-F238E27FC236}">
                    <a16:creationId xmlns:a16="http://schemas.microsoft.com/office/drawing/2014/main" id="{0656346F-A67D-BEC5-B512-A514FF3E9A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6" name="Group 6985">
              <a:extLst>
                <a:ext uri="{FF2B5EF4-FFF2-40B4-BE49-F238E27FC236}">
                  <a16:creationId xmlns:a16="http://schemas.microsoft.com/office/drawing/2014/main" id="{0BB1A81F-E652-1F10-AC12-249BCF625E90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7011" name="Text Box 3036">
                <a:extLst>
                  <a:ext uri="{FF2B5EF4-FFF2-40B4-BE49-F238E27FC236}">
                    <a16:creationId xmlns:a16="http://schemas.microsoft.com/office/drawing/2014/main" id="{4AFFDD29-7D4B-30E3-8208-CB15EA73F6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2" name="Text Box 3036">
                <a:extLst>
                  <a:ext uri="{FF2B5EF4-FFF2-40B4-BE49-F238E27FC236}">
                    <a16:creationId xmlns:a16="http://schemas.microsoft.com/office/drawing/2014/main" id="{02AABD6B-4142-6A02-792F-854DA78DFE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3" name="Text Box 3036">
                <a:extLst>
                  <a:ext uri="{FF2B5EF4-FFF2-40B4-BE49-F238E27FC236}">
                    <a16:creationId xmlns:a16="http://schemas.microsoft.com/office/drawing/2014/main" id="{F6660AD8-4C69-C175-A7CA-BAAE978395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7" name="Group 6986">
              <a:extLst>
                <a:ext uri="{FF2B5EF4-FFF2-40B4-BE49-F238E27FC236}">
                  <a16:creationId xmlns:a16="http://schemas.microsoft.com/office/drawing/2014/main" id="{EA31C316-500A-46DC-0F9D-7EB9D67F7E67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7008" name="Text Box 3036">
                <a:extLst>
                  <a:ext uri="{FF2B5EF4-FFF2-40B4-BE49-F238E27FC236}">
                    <a16:creationId xmlns:a16="http://schemas.microsoft.com/office/drawing/2014/main" id="{4EFF015A-AEB8-5058-0234-EDEECD4D58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9" name="Text Box 3036">
                <a:extLst>
                  <a:ext uri="{FF2B5EF4-FFF2-40B4-BE49-F238E27FC236}">
                    <a16:creationId xmlns:a16="http://schemas.microsoft.com/office/drawing/2014/main" id="{E300E4C2-2A6C-AAC8-6DD3-F347558DD1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0" name="Text Box 3036">
                <a:extLst>
                  <a:ext uri="{FF2B5EF4-FFF2-40B4-BE49-F238E27FC236}">
                    <a16:creationId xmlns:a16="http://schemas.microsoft.com/office/drawing/2014/main" id="{AB6A0A47-BE4B-B50B-DC4A-7651F0ABC9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8" name="Group 6987">
              <a:extLst>
                <a:ext uri="{FF2B5EF4-FFF2-40B4-BE49-F238E27FC236}">
                  <a16:creationId xmlns:a16="http://schemas.microsoft.com/office/drawing/2014/main" id="{12EC7683-CFB5-8F57-BF11-21E64CA40C41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7005" name="Text Box 3036">
                <a:extLst>
                  <a:ext uri="{FF2B5EF4-FFF2-40B4-BE49-F238E27FC236}">
                    <a16:creationId xmlns:a16="http://schemas.microsoft.com/office/drawing/2014/main" id="{4D1930B2-1BC2-EBE1-CB36-F0B44BA736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6" name="Text Box 3036">
                <a:extLst>
                  <a:ext uri="{FF2B5EF4-FFF2-40B4-BE49-F238E27FC236}">
                    <a16:creationId xmlns:a16="http://schemas.microsoft.com/office/drawing/2014/main" id="{7AD3D4B9-FB70-169C-550B-659EF975CE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7" name="Text Box 3036">
                <a:extLst>
                  <a:ext uri="{FF2B5EF4-FFF2-40B4-BE49-F238E27FC236}">
                    <a16:creationId xmlns:a16="http://schemas.microsoft.com/office/drawing/2014/main" id="{2FBA8172-3F4E-A192-E9C6-BAC2CD95CE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9" name="Group 6988">
              <a:extLst>
                <a:ext uri="{FF2B5EF4-FFF2-40B4-BE49-F238E27FC236}">
                  <a16:creationId xmlns:a16="http://schemas.microsoft.com/office/drawing/2014/main" id="{0088BD31-CB00-D57C-E1B5-F755C9A2AC37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7002" name="Text Box 3036">
                <a:extLst>
                  <a:ext uri="{FF2B5EF4-FFF2-40B4-BE49-F238E27FC236}">
                    <a16:creationId xmlns:a16="http://schemas.microsoft.com/office/drawing/2014/main" id="{2175DB88-7AD1-AB62-4FB7-686A91F317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3" name="Text Box 3036">
                <a:extLst>
                  <a:ext uri="{FF2B5EF4-FFF2-40B4-BE49-F238E27FC236}">
                    <a16:creationId xmlns:a16="http://schemas.microsoft.com/office/drawing/2014/main" id="{06FCAF2B-75EB-1463-CD9F-E3A6419CD4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4" name="Text Box 3036">
                <a:extLst>
                  <a:ext uri="{FF2B5EF4-FFF2-40B4-BE49-F238E27FC236}">
                    <a16:creationId xmlns:a16="http://schemas.microsoft.com/office/drawing/2014/main" id="{24DC6C6F-F9EB-9581-13A1-672E233D0C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90" name="Group 6989">
              <a:extLst>
                <a:ext uri="{FF2B5EF4-FFF2-40B4-BE49-F238E27FC236}">
                  <a16:creationId xmlns:a16="http://schemas.microsoft.com/office/drawing/2014/main" id="{D2BD9FAF-00C6-2749-2326-256F0DE33BB3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6999" name="Text Box 3036">
                <a:extLst>
                  <a:ext uri="{FF2B5EF4-FFF2-40B4-BE49-F238E27FC236}">
                    <a16:creationId xmlns:a16="http://schemas.microsoft.com/office/drawing/2014/main" id="{8054B131-7B12-3C2B-8B10-9727C1CE48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0" name="Text Box 3036">
                <a:extLst>
                  <a:ext uri="{FF2B5EF4-FFF2-40B4-BE49-F238E27FC236}">
                    <a16:creationId xmlns:a16="http://schemas.microsoft.com/office/drawing/2014/main" id="{F999268D-CF04-10B0-9E24-6BF7CF1DC3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1" name="Text Box 3036">
                <a:extLst>
                  <a:ext uri="{FF2B5EF4-FFF2-40B4-BE49-F238E27FC236}">
                    <a16:creationId xmlns:a16="http://schemas.microsoft.com/office/drawing/2014/main" id="{9387A66C-E60E-96B5-9622-44C47B4FFA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91" name="Group 6990">
              <a:extLst>
                <a:ext uri="{FF2B5EF4-FFF2-40B4-BE49-F238E27FC236}">
                  <a16:creationId xmlns:a16="http://schemas.microsoft.com/office/drawing/2014/main" id="{72275F04-7119-370E-3C13-CC3D328BA27A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6996" name="Text Box 3036">
                <a:extLst>
                  <a:ext uri="{FF2B5EF4-FFF2-40B4-BE49-F238E27FC236}">
                    <a16:creationId xmlns:a16="http://schemas.microsoft.com/office/drawing/2014/main" id="{84AEFDEB-7DAC-282A-D238-98A1EB539C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7" name="Text Box 3036">
                <a:extLst>
                  <a:ext uri="{FF2B5EF4-FFF2-40B4-BE49-F238E27FC236}">
                    <a16:creationId xmlns:a16="http://schemas.microsoft.com/office/drawing/2014/main" id="{B4A986F0-4833-13EA-0724-8924118CD3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8" name="Text Box 3036">
                <a:extLst>
                  <a:ext uri="{FF2B5EF4-FFF2-40B4-BE49-F238E27FC236}">
                    <a16:creationId xmlns:a16="http://schemas.microsoft.com/office/drawing/2014/main" id="{762D5CBF-B711-4859-E847-FB38F03998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92" name="Group 6991">
              <a:extLst>
                <a:ext uri="{FF2B5EF4-FFF2-40B4-BE49-F238E27FC236}">
                  <a16:creationId xmlns:a16="http://schemas.microsoft.com/office/drawing/2014/main" id="{2552E753-A970-A342-5A74-B6D3F86888BC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6993" name="Text Box 3036">
                <a:extLst>
                  <a:ext uri="{FF2B5EF4-FFF2-40B4-BE49-F238E27FC236}">
                    <a16:creationId xmlns:a16="http://schemas.microsoft.com/office/drawing/2014/main" id="{EDD21D39-E191-4984-50D5-D959FEB829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4" name="Text Box 3036">
                <a:extLst>
                  <a:ext uri="{FF2B5EF4-FFF2-40B4-BE49-F238E27FC236}">
                    <a16:creationId xmlns:a16="http://schemas.microsoft.com/office/drawing/2014/main" id="{8F4DCC1E-F72B-755E-BE31-1DAF3AB1AB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5" name="Text Box 3036">
                <a:extLst>
                  <a:ext uri="{FF2B5EF4-FFF2-40B4-BE49-F238E27FC236}">
                    <a16:creationId xmlns:a16="http://schemas.microsoft.com/office/drawing/2014/main" id="{F01C9CB3-88A7-0575-C909-3F4FE339BD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34" name="Group 7033">
            <a:extLst>
              <a:ext uri="{FF2B5EF4-FFF2-40B4-BE49-F238E27FC236}">
                <a16:creationId xmlns:a16="http://schemas.microsoft.com/office/drawing/2014/main" id="{AC0D5009-5516-7CE8-66E3-6BBC1FD25E36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7035" name="organ group - facial muscles">
              <a:extLst>
                <a:ext uri="{FF2B5EF4-FFF2-40B4-BE49-F238E27FC236}">
                  <a16:creationId xmlns:a16="http://schemas.microsoft.com/office/drawing/2014/main" id="{03291FA9-6BAD-0DBE-35ED-4B17A8598E24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7068" name="organ - facial muscles">
                <a:extLst>
                  <a:ext uri="{FF2B5EF4-FFF2-40B4-BE49-F238E27FC236}">
                    <a16:creationId xmlns:a16="http://schemas.microsoft.com/office/drawing/2014/main" id="{640258D5-0D2B-87A4-0434-11A76D175735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7069" name="FTU - orbicularis oculi">
                <a:extLst>
                  <a:ext uri="{FF2B5EF4-FFF2-40B4-BE49-F238E27FC236}">
                    <a16:creationId xmlns:a16="http://schemas.microsoft.com/office/drawing/2014/main" id="{C831590A-EADC-DBE4-F510-6E313AFC03BD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7070" name="FTU - occipitofrontalis">
                <a:extLst>
                  <a:ext uri="{FF2B5EF4-FFF2-40B4-BE49-F238E27FC236}">
                    <a16:creationId xmlns:a16="http://schemas.microsoft.com/office/drawing/2014/main" id="{A88B240B-8FB0-A49E-9CB9-1F237C2D17C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7071" name="FTU - nasalis">
                <a:extLst>
                  <a:ext uri="{FF2B5EF4-FFF2-40B4-BE49-F238E27FC236}">
                    <a16:creationId xmlns:a16="http://schemas.microsoft.com/office/drawing/2014/main" id="{19F1FF32-5498-BCF1-C856-B49E4CCB54E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7072" name="FTU - zygomaticus major">
                <a:extLst>
                  <a:ext uri="{FF2B5EF4-FFF2-40B4-BE49-F238E27FC236}">
                    <a16:creationId xmlns:a16="http://schemas.microsoft.com/office/drawing/2014/main" id="{3821BC4F-AE0F-5B02-C382-A811D5FBC42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7073" name="FTU - zygomaticus minor">
                <a:extLst>
                  <a:ext uri="{FF2B5EF4-FFF2-40B4-BE49-F238E27FC236}">
                    <a16:creationId xmlns:a16="http://schemas.microsoft.com/office/drawing/2014/main" id="{6DD02217-50E3-DCFB-3033-31847351F883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7074" name="FTU - orbicularis oris">
                <a:extLst>
                  <a:ext uri="{FF2B5EF4-FFF2-40B4-BE49-F238E27FC236}">
                    <a16:creationId xmlns:a16="http://schemas.microsoft.com/office/drawing/2014/main" id="{B1BA8E36-ADA0-C593-D9BA-569804049FB3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7075" name="FTU - depressor anguli oris">
                <a:extLst>
                  <a:ext uri="{FF2B5EF4-FFF2-40B4-BE49-F238E27FC236}">
                    <a16:creationId xmlns:a16="http://schemas.microsoft.com/office/drawing/2014/main" id="{C0DECD91-320B-E5A5-3494-250990872131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7076" name="FTU - levator labii">
                <a:extLst>
                  <a:ext uri="{FF2B5EF4-FFF2-40B4-BE49-F238E27FC236}">
                    <a16:creationId xmlns:a16="http://schemas.microsoft.com/office/drawing/2014/main" id="{2BBC8A13-DA74-9A6D-5D06-81151C257473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036" name="Group 7035">
              <a:extLst>
                <a:ext uri="{FF2B5EF4-FFF2-40B4-BE49-F238E27FC236}">
                  <a16:creationId xmlns:a16="http://schemas.microsoft.com/office/drawing/2014/main" id="{3068B5EF-64DD-5A8D-7C2A-3BD0437D9BEC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065" name="Text Box 3036">
                <a:extLst>
                  <a:ext uri="{FF2B5EF4-FFF2-40B4-BE49-F238E27FC236}">
                    <a16:creationId xmlns:a16="http://schemas.microsoft.com/office/drawing/2014/main" id="{742EBF1F-7E57-2C54-791E-0C2F001FF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6" name="Text Box 3036">
                <a:extLst>
                  <a:ext uri="{FF2B5EF4-FFF2-40B4-BE49-F238E27FC236}">
                    <a16:creationId xmlns:a16="http://schemas.microsoft.com/office/drawing/2014/main" id="{07F91AEB-113D-97D0-93DA-A308636930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7" name="Text Box 3036">
                <a:extLst>
                  <a:ext uri="{FF2B5EF4-FFF2-40B4-BE49-F238E27FC236}">
                    <a16:creationId xmlns:a16="http://schemas.microsoft.com/office/drawing/2014/main" id="{17C63448-C03A-8494-68A1-3DB52B79DA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7" name="Group 7036">
              <a:extLst>
                <a:ext uri="{FF2B5EF4-FFF2-40B4-BE49-F238E27FC236}">
                  <a16:creationId xmlns:a16="http://schemas.microsoft.com/office/drawing/2014/main" id="{F6A80062-4164-CDE2-3175-D6F94A6A3574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062" name="Text Box 3036">
                <a:extLst>
                  <a:ext uri="{FF2B5EF4-FFF2-40B4-BE49-F238E27FC236}">
                    <a16:creationId xmlns:a16="http://schemas.microsoft.com/office/drawing/2014/main" id="{6B4E17DA-7EB7-58E1-748E-32F7C38EEC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3" name="Text Box 3036">
                <a:extLst>
                  <a:ext uri="{FF2B5EF4-FFF2-40B4-BE49-F238E27FC236}">
                    <a16:creationId xmlns:a16="http://schemas.microsoft.com/office/drawing/2014/main" id="{DFD9FA68-BB4B-B606-987C-E27630F66E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4" name="Text Box 3036">
                <a:extLst>
                  <a:ext uri="{FF2B5EF4-FFF2-40B4-BE49-F238E27FC236}">
                    <a16:creationId xmlns:a16="http://schemas.microsoft.com/office/drawing/2014/main" id="{48F35689-D7C0-DBA7-8B91-1DB649B5F8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8" name="Group 7037">
              <a:extLst>
                <a:ext uri="{FF2B5EF4-FFF2-40B4-BE49-F238E27FC236}">
                  <a16:creationId xmlns:a16="http://schemas.microsoft.com/office/drawing/2014/main" id="{89E436B5-CBB7-50EF-42E2-E612B63D8221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059" name="Text Box 3036">
                <a:extLst>
                  <a:ext uri="{FF2B5EF4-FFF2-40B4-BE49-F238E27FC236}">
                    <a16:creationId xmlns:a16="http://schemas.microsoft.com/office/drawing/2014/main" id="{D0216B6E-6BFD-7567-3BE8-904F11A8A0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0" name="Text Box 3036">
                <a:extLst>
                  <a:ext uri="{FF2B5EF4-FFF2-40B4-BE49-F238E27FC236}">
                    <a16:creationId xmlns:a16="http://schemas.microsoft.com/office/drawing/2014/main" id="{E82FBCDA-951C-90E2-C667-A5E65F4FD6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1" name="Text Box 3036">
                <a:extLst>
                  <a:ext uri="{FF2B5EF4-FFF2-40B4-BE49-F238E27FC236}">
                    <a16:creationId xmlns:a16="http://schemas.microsoft.com/office/drawing/2014/main" id="{21C336CA-CCF8-9804-A465-7EB83D3883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9" name="Group 7038">
              <a:extLst>
                <a:ext uri="{FF2B5EF4-FFF2-40B4-BE49-F238E27FC236}">
                  <a16:creationId xmlns:a16="http://schemas.microsoft.com/office/drawing/2014/main" id="{B844AD56-D695-7A12-12CE-A933E3F118E5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056" name="Text Box 3036">
                <a:extLst>
                  <a:ext uri="{FF2B5EF4-FFF2-40B4-BE49-F238E27FC236}">
                    <a16:creationId xmlns:a16="http://schemas.microsoft.com/office/drawing/2014/main" id="{AC739C77-D50D-F9A1-866F-E652858EC3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7" name="Text Box 3036">
                <a:extLst>
                  <a:ext uri="{FF2B5EF4-FFF2-40B4-BE49-F238E27FC236}">
                    <a16:creationId xmlns:a16="http://schemas.microsoft.com/office/drawing/2014/main" id="{E2D0220C-D1FE-3EF2-5039-81AC8EF58B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8" name="Text Box 3036">
                <a:extLst>
                  <a:ext uri="{FF2B5EF4-FFF2-40B4-BE49-F238E27FC236}">
                    <a16:creationId xmlns:a16="http://schemas.microsoft.com/office/drawing/2014/main" id="{9F7B0700-ADB9-B1C4-C356-8381E6BBDE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0" name="Group 7039">
              <a:extLst>
                <a:ext uri="{FF2B5EF4-FFF2-40B4-BE49-F238E27FC236}">
                  <a16:creationId xmlns:a16="http://schemas.microsoft.com/office/drawing/2014/main" id="{77759201-FC2A-F797-994F-603A84B841EA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053" name="Text Box 3036">
                <a:extLst>
                  <a:ext uri="{FF2B5EF4-FFF2-40B4-BE49-F238E27FC236}">
                    <a16:creationId xmlns:a16="http://schemas.microsoft.com/office/drawing/2014/main" id="{8D4EA6EB-A1EF-4281-595F-008E777AD7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4" name="Text Box 3036">
                <a:extLst>
                  <a:ext uri="{FF2B5EF4-FFF2-40B4-BE49-F238E27FC236}">
                    <a16:creationId xmlns:a16="http://schemas.microsoft.com/office/drawing/2014/main" id="{46ADAEA0-2F9B-C193-716D-3AB260A5F5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5" name="Text Box 3036">
                <a:extLst>
                  <a:ext uri="{FF2B5EF4-FFF2-40B4-BE49-F238E27FC236}">
                    <a16:creationId xmlns:a16="http://schemas.microsoft.com/office/drawing/2014/main" id="{76A6D3D7-6BA8-E023-6A45-1E4DF377AC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1" name="Group 7040">
              <a:extLst>
                <a:ext uri="{FF2B5EF4-FFF2-40B4-BE49-F238E27FC236}">
                  <a16:creationId xmlns:a16="http://schemas.microsoft.com/office/drawing/2014/main" id="{C7763F51-7357-7046-302D-24B2EC51DE81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050" name="Text Box 3036">
                <a:extLst>
                  <a:ext uri="{FF2B5EF4-FFF2-40B4-BE49-F238E27FC236}">
                    <a16:creationId xmlns:a16="http://schemas.microsoft.com/office/drawing/2014/main" id="{5B798C33-5E94-DA0C-8843-D1383525F5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1" name="Text Box 3036">
                <a:extLst>
                  <a:ext uri="{FF2B5EF4-FFF2-40B4-BE49-F238E27FC236}">
                    <a16:creationId xmlns:a16="http://schemas.microsoft.com/office/drawing/2014/main" id="{2BB707C9-09F3-25C8-A779-AE3B1DCD0B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2" name="Text Box 3036">
                <a:extLst>
                  <a:ext uri="{FF2B5EF4-FFF2-40B4-BE49-F238E27FC236}">
                    <a16:creationId xmlns:a16="http://schemas.microsoft.com/office/drawing/2014/main" id="{F7C9D4D5-A3D7-E1E6-44FD-DFEABD8C08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2" name="Group 7041">
              <a:extLst>
                <a:ext uri="{FF2B5EF4-FFF2-40B4-BE49-F238E27FC236}">
                  <a16:creationId xmlns:a16="http://schemas.microsoft.com/office/drawing/2014/main" id="{55BA2DCB-DD43-28B4-8720-3AA8FB76C958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047" name="Text Box 3036">
                <a:extLst>
                  <a:ext uri="{FF2B5EF4-FFF2-40B4-BE49-F238E27FC236}">
                    <a16:creationId xmlns:a16="http://schemas.microsoft.com/office/drawing/2014/main" id="{F532F18E-C438-E73D-4470-FD2BA5119B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8" name="Text Box 3036">
                <a:extLst>
                  <a:ext uri="{FF2B5EF4-FFF2-40B4-BE49-F238E27FC236}">
                    <a16:creationId xmlns:a16="http://schemas.microsoft.com/office/drawing/2014/main" id="{0FC85BA6-B1E2-2594-0A7A-76316D7CCC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9" name="Text Box 3036">
                <a:extLst>
                  <a:ext uri="{FF2B5EF4-FFF2-40B4-BE49-F238E27FC236}">
                    <a16:creationId xmlns:a16="http://schemas.microsoft.com/office/drawing/2014/main" id="{6C7D1323-1138-26CD-A9AC-9566077590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3" name="Group 7042">
              <a:extLst>
                <a:ext uri="{FF2B5EF4-FFF2-40B4-BE49-F238E27FC236}">
                  <a16:creationId xmlns:a16="http://schemas.microsoft.com/office/drawing/2014/main" id="{5331916C-F1B9-7FC5-BC6B-669764414500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044" name="Text Box 3036">
                <a:extLst>
                  <a:ext uri="{FF2B5EF4-FFF2-40B4-BE49-F238E27FC236}">
                    <a16:creationId xmlns:a16="http://schemas.microsoft.com/office/drawing/2014/main" id="{87128BAC-6582-8610-5DF9-B6B878AAB7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5" name="Text Box 3036">
                <a:extLst>
                  <a:ext uri="{FF2B5EF4-FFF2-40B4-BE49-F238E27FC236}">
                    <a16:creationId xmlns:a16="http://schemas.microsoft.com/office/drawing/2014/main" id="{F0604255-26A6-89E1-54DB-5719BFC8D0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6" name="Text Box 3036">
                <a:extLst>
                  <a:ext uri="{FF2B5EF4-FFF2-40B4-BE49-F238E27FC236}">
                    <a16:creationId xmlns:a16="http://schemas.microsoft.com/office/drawing/2014/main" id="{7935F5E0-3A21-E34F-0354-B107195531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77" name="Group 7076">
            <a:extLst>
              <a:ext uri="{FF2B5EF4-FFF2-40B4-BE49-F238E27FC236}">
                <a16:creationId xmlns:a16="http://schemas.microsoft.com/office/drawing/2014/main" id="{8A6C1BDD-845A-BC9C-FED2-9508011A218B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7078" name="organ group - head &amp; neck muscles">
              <a:extLst>
                <a:ext uri="{FF2B5EF4-FFF2-40B4-BE49-F238E27FC236}">
                  <a16:creationId xmlns:a16="http://schemas.microsoft.com/office/drawing/2014/main" id="{3B2F052D-7580-E54A-1F00-E99BDC8D2413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7099" name="organ - head &amp; neck muscles">
                <a:extLst>
                  <a:ext uri="{FF2B5EF4-FFF2-40B4-BE49-F238E27FC236}">
                    <a16:creationId xmlns:a16="http://schemas.microsoft.com/office/drawing/2014/main" id="{BE0FE872-4793-2E67-0B55-60B4337B8C3A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7100" name="FTU - mylohyoid">
                <a:extLst>
                  <a:ext uri="{FF2B5EF4-FFF2-40B4-BE49-F238E27FC236}">
                    <a16:creationId xmlns:a16="http://schemas.microsoft.com/office/drawing/2014/main" id="{5C33DFB1-6B79-4F03-6BBF-E1BFC4C451A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7101" name="FTU - digastric">
                <a:extLst>
                  <a:ext uri="{FF2B5EF4-FFF2-40B4-BE49-F238E27FC236}">
                    <a16:creationId xmlns:a16="http://schemas.microsoft.com/office/drawing/2014/main" id="{137DEB15-D183-E5D5-A428-C99AC4F5F3D8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7102" name="FTU - geniohyoid">
                <a:extLst>
                  <a:ext uri="{FF2B5EF4-FFF2-40B4-BE49-F238E27FC236}">
                    <a16:creationId xmlns:a16="http://schemas.microsoft.com/office/drawing/2014/main" id="{2F1CDF69-49F7-111A-0D69-13086BD619FC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7103" name="FTU - longus capitis">
                <a:extLst>
                  <a:ext uri="{FF2B5EF4-FFF2-40B4-BE49-F238E27FC236}">
                    <a16:creationId xmlns:a16="http://schemas.microsoft.com/office/drawing/2014/main" id="{F0D9D63A-B0C9-8172-71A5-DF36DC4610A2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4" name="FTU - longus colli inferior">
                <a:extLst>
                  <a:ext uri="{FF2B5EF4-FFF2-40B4-BE49-F238E27FC236}">
                    <a16:creationId xmlns:a16="http://schemas.microsoft.com/office/drawing/2014/main" id="{13646028-CA54-15AD-C00A-83A43E9C89DA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9" name="Group 7078">
              <a:extLst>
                <a:ext uri="{FF2B5EF4-FFF2-40B4-BE49-F238E27FC236}">
                  <a16:creationId xmlns:a16="http://schemas.microsoft.com/office/drawing/2014/main" id="{7823DC3F-59F4-42FF-0BF4-1CACAD5B3AC6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096" name="Text Box 3036">
                <a:extLst>
                  <a:ext uri="{FF2B5EF4-FFF2-40B4-BE49-F238E27FC236}">
                    <a16:creationId xmlns:a16="http://schemas.microsoft.com/office/drawing/2014/main" id="{D09FE9B8-60B6-B99F-8993-00510F4780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7" name="Text Box 3036">
                <a:extLst>
                  <a:ext uri="{FF2B5EF4-FFF2-40B4-BE49-F238E27FC236}">
                    <a16:creationId xmlns:a16="http://schemas.microsoft.com/office/drawing/2014/main" id="{4D4B61E8-880C-E0BB-F344-0C2E1459E5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8" name="Text Box 3036">
                <a:extLst>
                  <a:ext uri="{FF2B5EF4-FFF2-40B4-BE49-F238E27FC236}">
                    <a16:creationId xmlns:a16="http://schemas.microsoft.com/office/drawing/2014/main" id="{547DF127-116B-E85F-E885-E9337C4ABA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0" name="Group 7079">
              <a:extLst>
                <a:ext uri="{FF2B5EF4-FFF2-40B4-BE49-F238E27FC236}">
                  <a16:creationId xmlns:a16="http://schemas.microsoft.com/office/drawing/2014/main" id="{961EBD8D-8AD3-C565-2FD0-E1199BCCD440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093" name="Text Box 3036">
                <a:extLst>
                  <a:ext uri="{FF2B5EF4-FFF2-40B4-BE49-F238E27FC236}">
                    <a16:creationId xmlns:a16="http://schemas.microsoft.com/office/drawing/2014/main" id="{D068EAC4-7A8E-CD99-D774-9EB1EE9314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4" name="Text Box 3036">
                <a:extLst>
                  <a:ext uri="{FF2B5EF4-FFF2-40B4-BE49-F238E27FC236}">
                    <a16:creationId xmlns:a16="http://schemas.microsoft.com/office/drawing/2014/main" id="{BEA405A0-1F8B-9D7B-BE63-9037B8C9C0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5" name="Text Box 3036">
                <a:extLst>
                  <a:ext uri="{FF2B5EF4-FFF2-40B4-BE49-F238E27FC236}">
                    <a16:creationId xmlns:a16="http://schemas.microsoft.com/office/drawing/2014/main" id="{B73B087F-29A2-8632-9C6D-B2DC8C51F7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1" name="Group 7080">
              <a:extLst>
                <a:ext uri="{FF2B5EF4-FFF2-40B4-BE49-F238E27FC236}">
                  <a16:creationId xmlns:a16="http://schemas.microsoft.com/office/drawing/2014/main" id="{B4B2FF4A-30A3-BE6E-FFCD-287FE79F47C6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7090" name="Text Box 3036">
                <a:extLst>
                  <a:ext uri="{FF2B5EF4-FFF2-40B4-BE49-F238E27FC236}">
                    <a16:creationId xmlns:a16="http://schemas.microsoft.com/office/drawing/2014/main" id="{86BC6A15-AB44-EF96-2F19-6CBB8C3667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1" name="Text Box 3036">
                <a:extLst>
                  <a:ext uri="{FF2B5EF4-FFF2-40B4-BE49-F238E27FC236}">
                    <a16:creationId xmlns:a16="http://schemas.microsoft.com/office/drawing/2014/main" id="{023BBBFD-BF77-225A-E867-90D00D9FCE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2" name="Text Box 3036">
                <a:extLst>
                  <a:ext uri="{FF2B5EF4-FFF2-40B4-BE49-F238E27FC236}">
                    <a16:creationId xmlns:a16="http://schemas.microsoft.com/office/drawing/2014/main" id="{BF98839E-74C0-4693-8886-C224F66638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2" name="Group 7081">
              <a:extLst>
                <a:ext uri="{FF2B5EF4-FFF2-40B4-BE49-F238E27FC236}">
                  <a16:creationId xmlns:a16="http://schemas.microsoft.com/office/drawing/2014/main" id="{18F82D88-FBFC-B13A-044D-FAE0D3EE1ACF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087" name="Text Box 3036">
                <a:extLst>
                  <a:ext uri="{FF2B5EF4-FFF2-40B4-BE49-F238E27FC236}">
                    <a16:creationId xmlns:a16="http://schemas.microsoft.com/office/drawing/2014/main" id="{0418FC9F-2F8F-6DC2-C468-0866EE1EDC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8" name="Text Box 3036">
                <a:extLst>
                  <a:ext uri="{FF2B5EF4-FFF2-40B4-BE49-F238E27FC236}">
                    <a16:creationId xmlns:a16="http://schemas.microsoft.com/office/drawing/2014/main" id="{0AA2B6D0-52B4-838B-F37F-4BF23E6C77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9" name="Text Box 3036">
                <a:extLst>
                  <a:ext uri="{FF2B5EF4-FFF2-40B4-BE49-F238E27FC236}">
                    <a16:creationId xmlns:a16="http://schemas.microsoft.com/office/drawing/2014/main" id="{D8904FD5-80AF-8650-800A-D6C97BC978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3" name="Group 7082">
              <a:extLst>
                <a:ext uri="{FF2B5EF4-FFF2-40B4-BE49-F238E27FC236}">
                  <a16:creationId xmlns:a16="http://schemas.microsoft.com/office/drawing/2014/main" id="{BAFB6BEB-2B93-EC00-6246-3E77EB8548F5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084" name="Text Box 3036">
                <a:extLst>
                  <a:ext uri="{FF2B5EF4-FFF2-40B4-BE49-F238E27FC236}">
                    <a16:creationId xmlns:a16="http://schemas.microsoft.com/office/drawing/2014/main" id="{205C4B0F-2DB1-7755-59DA-39D809C62F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5" name="Text Box 3036">
                <a:extLst>
                  <a:ext uri="{FF2B5EF4-FFF2-40B4-BE49-F238E27FC236}">
                    <a16:creationId xmlns:a16="http://schemas.microsoft.com/office/drawing/2014/main" id="{DB62CEC7-5867-7D3B-8718-15EB8C35C3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6" name="Text Box 3036">
                <a:extLst>
                  <a:ext uri="{FF2B5EF4-FFF2-40B4-BE49-F238E27FC236}">
                    <a16:creationId xmlns:a16="http://schemas.microsoft.com/office/drawing/2014/main" id="{9C3298BF-8312-678C-88A0-2AB414325F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05" name="Group 7104">
            <a:extLst>
              <a:ext uri="{FF2B5EF4-FFF2-40B4-BE49-F238E27FC236}">
                <a16:creationId xmlns:a16="http://schemas.microsoft.com/office/drawing/2014/main" id="{04823177-894E-2F41-DF82-B6CF2BC8BF45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7106" name="organ group - facial muscles">
              <a:extLst>
                <a:ext uri="{FF2B5EF4-FFF2-40B4-BE49-F238E27FC236}">
                  <a16:creationId xmlns:a16="http://schemas.microsoft.com/office/drawing/2014/main" id="{35888E70-ADA8-90FD-BF3A-B0F46DBD9593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7131" name="organ - facial muscles">
                <a:extLst>
                  <a:ext uri="{FF2B5EF4-FFF2-40B4-BE49-F238E27FC236}">
                    <a16:creationId xmlns:a16="http://schemas.microsoft.com/office/drawing/2014/main" id="{CB450161-ABF2-2221-FE8F-131BE98641BE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7132" name="FTU - orbicularis oculi">
                <a:extLst>
                  <a:ext uri="{FF2B5EF4-FFF2-40B4-BE49-F238E27FC236}">
                    <a16:creationId xmlns:a16="http://schemas.microsoft.com/office/drawing/2014/main" id="{BB761C21-926B-4D15-6E49-20BCCB3EC8B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3" name="FTU - occipitofrontalis">
                <a:extLst>
                  <a:ext uri="{FF2B5EF4-FFF2-40B4-BE49-F238E27FC236}">
                    <a16:creationId xmlns:a16="http://schemas.microsoft.com/office/drawing/2014/main" id="{EA155192-7F80-2525-1995-028438B4BBC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7134" name="FTU - nasalis">
                <a:extLst>
                  <a:ext uri="{FF2B5EF4-FFF2-40B4-BE49-F238E27FC236}">
                    <a16:creationId xmlns:a16="http://schemas.microsoft.com/office/drawing/2014/main" id="{496452E4-1C77-C46F-2473-EF635FC6783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7135" name="FTU - zygomaticus major">
                <a:extLst>
                  <a:ext uri="{FF2B5EF4-FFF2-40B4-BE49-F238E27FC236}">
                    <a16:creationId xmlns:a16="http://schemas.microsoft.com/office/drawing/2014/main" id="{E5CC428B-F506-1916-B660-A9A98B39DA4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7136" name="FTU - zygomaticus minor">
                <a:extLst>
                  <a:ext uri="{FF2B5EF4-FFF2-40B4-BE49-F238E27FC236}">
                    <a16:creationId xmlns:a16="http://schemas.microsoft.com/office/drawing/2014/main" id="{598F709B-ADE6-8219-59BC-63EBD82618C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7137" name="FTU - orbicularis oris">
                <a:extLst>
                  <a:ext uri="{FF2B5EF4-FFF2-40B4-BE49-F238E27FC236}">
                    <a16:creationId xmlns:a16="http://schemas.microsoft.com/office/drawing/2014/main" id="{F17FD67A-C2B3-3F22-18CD-5C0609474F49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107" name="Group 7106">
              <a:extLst>
                <a:ext uri="{FF2B5EF4-FFF2-40B4-BE49-F238E27FC236}">
                  <a16:creationId xmlns:a16="http://schemas.microsoft.com/office/drawing/2014/main" id="{6F518A2F-106B-9991-B42B-0E0A00C7236A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128" name="Text Box 3036">
                <a:extLst>
                  <a:ext uri="{FF2B5EF4-FFF2-40B4-BE49-F238E27FC236}">
                    <a16:creationId xmlns:a16="http://schemas.microsoft.com/office/drawing/2014/main" id="{70FEA235-F878-037F-4D42-1585D4B4C8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9" name="Text Box 3036">
                <a:extLst>
                  <a:ext uri="{FF2B5EF4-FFF2-40B4-BE49-F238E27FC236}">
                    <a16:creationId xmlns:a16="http://schemas.microsoft.com/office/drawing/2014/main" id="{C7D88F71-FD69-BB19-F3DD-824FC66EB4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0" name="Text Box 3036">
                <a:extLst>
                  <a:ext uri="{FF2B5EF4-FFF2-40B4-BE49-F238E27FC236}">
                    <a16:creationId xmlns:a16="http://schemas.microsoft.com/office/drawing/2014/main" id="{98AA47E4-7C05-1C4E-BD54-9DDA7C9BE8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8" name="Group 7107">
              <a:extLst>
                <a:ext uri="{FF2B5EF4-FFF2-40B4-BE49-F238E27FC236}">
                  <a16:creationId xmlns:a16="http://schemas.microsoft.com/office/drawing/2014/main" id="{67ABEEB8-AA14-4590-7413-99549A91E3A2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125" name="Text Box 3036">
                <a:extLst>
                  <a:ext uri="{FF2B5EF4-FFF2-40B4-BE49-F238E27FC236}">
                    <a16:creationId xmlns:a16="http://schemas.microsoft.com/office/drawing/2014/main" id="{E24B90FA-29C3-A2C1-1C5F-38C432D35B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6" name="Text Box 3036">
                <a:extLst>
                  <a:ext uri="{FF2B5EF4-FFF2-40B4-BE49-F238E27FC236}">
                    <a16:creationId xmlns:a16="http://schemas.microsoft.com/office/drawing/2014/main" id="{BF4ADAB7-F7DA-BF9A-1E99-D537AD1FB3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7" name="Text Box 3036">
                <a:extLst>
                  <a:ext uri="{FF2B5EF4-FFF2-40B4-BE49-F238E27FC236}">
                    <a16:creationId xmlns:a16="http://schemas.microsoft.com/office/drawing/2014/main" id="{8C459D95-1D75-1FFF-53D8-870437C8B8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9" name="Group 7108">
              <a:extLst>
                <a:ext uri="{FF2B5EF4-FFF2-40B4-BE49-F238E27FC236}">
                  <a16:creationId xmlns:a16="http://schemas.microsoft.com/office/drawing/2014/main" id="{9FE250BC-FABA-15A7-CAC0-7C92290CD39C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122" name="Text Box 3036">
                <a:extLst>
                  <a:ext uri="{FF2B5EF4-FFF2-40B4-BE49-F238E27FC236}">
                    <a16:creationId xmlns:a16="http://schemas.microsoft.com/office/drawing/2014/main" id="{06826E2D-CE89-666D-5295-CD1D99640A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3" name="Text Box 3036">
                <a:extLst>
                  <a:ext uri="{FF2B5EF4-FFF2-40B4-BE49-F238E27FC236}">
                    <a16:creationId xmlns:a16="http://schemas.microsoft.com/office/drawing/2014/main" id="{560FB8EC-230E-76EC-182C-38437DD46D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4" name="Text Box 3036">
                <a:extLst>
                  <a:ext uri="{FF2B5EF4-FFF2-40B4-BE49-F238E27FC236}">
                    <a16:creationId xmlns:a16="http://schemas.microsoft.com/office/drawing/2014/main" id="{99523F50-11AC-4152-385A-69C41B5E45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0" name="Group 7109">
              <a:extLst>
                <a:ext uri="{FF2B5EF4-FFF2-40B4-BE49-F238E27FC236}">
                  <a16:creationId xmlns:a16="http://schemas.microsoft.com/office/drawing/2014/main" id="{A7F32078-42CC-EC54-01E4-13974C247809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119" name="Text Box 3036">
                <a:extLst>
                  <a:ext uri="{FF2B5EF4-FFF2-40B4-BE49-F238E27FC236}">
                    <a16:creationId xmlns:a16="http://schemas.microsoft.com/office/drawing/2014/main" id="{61F7516D-4486-D348-AF37-2EC7D7B6B3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0" name="Text Box 3036">
                <a:extLst>
                  <a:ext uri="{FF2B5EF4-FFF2-40B4-BE49-F238E27FC236}">
                    <a16:creationId xmlns:a16="http://schemas.microsoft.com/office/drawing/2014/main" id="{9D2C9F4B-0006-FF7C-5271-7B8AD04B11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1" name="Text Box 3036">
                <a:extLst>
                  <a:ext uri="{FF2B5EF4-FFF2-40B4-BE49-F238E27FC236}">
                    <a16:creationId xmlns:a16="http://schemas.microsoft.com/office/drawing/2014/main" id="{31B0BF85-4F22-937A-7FE1-B9E66A24A8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1" name="Group 7110">
              <a:extLst>
                <a:ext uri="{FF2B5EF4-FFF2-40B4-BE49-F238E27FC236}">
                  <a16:creationId xmlns:a16="http://schemas.microsoft.com/office/drawing/2014/main" id="{748A72B7-7B24-FECC-7768-138017E4B1FE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116" name="Text Box 3036">
                <a:extLst>
                  <a:ext uri="{FF2B5EF4-FFF2-40B4-BE49-F238E27FC236}">
                    <a16:creationId xmlns:a16="http://schemas.microsoft.com/office/drawing/2014/main" id="{33082B67-A91A-053A-A273-EF0A7766B9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7" name="Text Box 3036">
                <a:extLst>
                  <a:ext uri="{FF2B5EF4-FFF2-40B4-BE49-F238E27FC236}">
                    <a16:creationId xmlns:a16="http://schemas.microsoft.com/office/drawing/2014/main" id="{73142819-51A3-74D9-08DB-56586E04C8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8" name="Text Box 3036">
                <a:extLst>
                  <a:ext uri="{FF2B5EF4-FFF2-40B4-BE49-F238E27FC236}">
                    <a16:creationId xmlns:a16="http://schemas.microsoft.com/office/drawing/2014/main" id="{F0B935FC-938D-CC11-CBA6-91BB094CF2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2" name="Group 7111">
              <a:extLst>
                <a:ext uri="{FF2B5EF4-FFF2-40B4-BE49-F238E27FC236}">
                  <a16:creationId xmlns:a16="http://schemas.microsoft.com/office/drawing/2014/main" id="{5E6A9259-9155-5883-1700-99F49143F930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113" name="Text Box 3036">
                <a:extLst>
                  <a:ext uri="{FF2B5EF4-FFF2-40B4-BE49-F238E27FC236}">
                    <a16:creationId xmlns:a16="http://schemas.microsoft.com/office/drawing/2014/main" id="{66133F32-8BA0-B731-D861-B30F7920A0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4" name="Text Box 3036">
                <a:extLst>
                  <a:ext uri="{FF2B5EF4-FFF2-40B4-BE49-F238E27FC236}">
                    <a16:creationId xmlns:a16="http://schemas.microsoft.com/office/drawing/2014/main" id="{2B1A9280-55FB-85AD-87D0-3F63C5140F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5" name="Text Box 3036">
                <a:extLst>
                  <a:ext uri="{FF2B5EF4-FFF2-40B4-BE49-F238E27FC236}">
                    <a16:creationId xmlns:a16="http://schemas.microsoft.com/office/drawing/2014/main" id="{BA057D63-AE16-0F55-75D8-26F7C1D39E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38" name="Group 7137">
            <a:extLst>
              <a:ext uri="{FF2B5EF4-FFF2-40B4-BE49-F238E27FC236}">
                <a16:creationId xmlns:a16="http://schemas.microsoft.com/office/drawing/2014/main" id="{67AE20C1-474F-2F10-886B-D76089A0C310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7139" name="organ group - facial muscles">
              <a:extLst>
                <a:ext uri="{FF2B5EF4-FFF2-40B4-BE49-F238E27FC236}">
                  <a16:creationId xmlns:a16="http://schemas.microsoft.com/office/drawing/2014/main" id="{E4976E84-946A-30C2-0FD4-F4D33C826723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7160" name="organ - facial muscles">
                <a:extLst>
                  <a:ext uri="{FF2B5EF4-FFF2-40B4-BE49-F238E27FC236}">
                    <a16:creationId xmlns:a16="http://schemas.microsoft.com/office/drawing/2014/main" id="{5D73628C-9732-0F9C-B41B-267B3A00F07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7161" name="FTU - orbicularis oculi">
                <a:extLst>
                  <a:ext uri="{FF2B5EF4-FFF2-40B4-BE49-F238E27FC236}">
                    <a16:creationId xmlns:a16="http://schemas.microsoft.com/office/drawing/2014/main" id="{20668911-6508-2E11-FD04-EA32CA1AD86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7162" name="FTU - occipitofrontalis">
                <a:extLst>
                  <a:ext uri="{FF2B5EF4-FFF2-40B4-BE49-F238E27FC236}">
                    <a16:creationId xmlns:a16="http://schemas.microsoft.com/office/drawing/2014/main" id="{26FE705C-C81A-84C7-B601-35B03F21518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7163" name="FTU - nasalis">
                <a:extLst>
                  <a:ext uri="{FF2B5EF4-FFF2-40B4-BE49-F238E27FC236}">
                    <a16:creationId xmlns:a16="http://schemas.microsoft.com/office/drawing/2014/main" id="{D4FBB610-98F0-DEB9-87A4-8AEFA3F2F19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7164" name="FTU - zygomaticus major">
                <a:extLst>
                  <a:ext uri="{FF2B5EF4-FFF2-40B4-BE49-F238E27FC236}">
                    <a16:creationId xmlns:a16="http://schemas.microsoft.com/office/drawing/2014/main" id="{B1D61D8B-A76B-9A96-71B8-93A07129E59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7165" name="FTU - zygomaticus minor">
                <a:extLst>
                  <a:ext uri="{FF2B5EF4-FFF2-40B4-BE49-F238E27FC236}">
                    <a16:creationId xmlns:a16="http://schemas.microsoft.com/office/drawing/2014/main" id="{613B28FC-B787-7B18-779C-806B6DA32C5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140" name="Group 7139">
              <a:extLst>
                <a:ext uri="{FF2B5EF4-FFF2-40B4-BE49-F238E27FC236}">
                  <a16:creationId xmlns:a16="http://schemas.microsoft.com/office/drawing/2014/main" id="{60361875-0DA2-1C69-D62A-2891B90C304E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157" name="Text Box 3036">
                <a:extLst>
                  <a:ext uri="{FF2B5EF4-FFF2-40B4-BE49-F238E27FC236}">
                    <a16:creationId xmlns:a16="http://schemas.microsoft.com/office/drawing/2014/main" id="{B2D4850D-C896-35AF-B41E-0A8AB19771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8" name="Text Box 3036">
                <a:extLst>
                  <a:ext uri="{FF2B5EF4-FFF2-40B4-BE49-F238E27FC236}">
                    <a16:creationId xmlns:a16="http://schemas.microsoft.com/office/drawing/2014/main" id="{3FB36C71-3729-EAE5-B441-E073890F15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9" name="Text Box 3036">
                <a:extLst>
                  <a:ext uri="{FF2B5EF4-FFF2-40B4-BE49-F238E27FC236}">
                    <a16:creationId xmlns:a16="http://schemas.microsoft.com/office/drawing/2014/main" id="{0232400A-00ED-0FD9-5145-5983629FA9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1" name="Group 7140">
              <a:extLst>
                <a:ext uri="{FF2B5EF4-FFF2-40B4-BE49-F238E27FC236}">
                  <a16:creationId xmlns:a16="http://schemas.microsoft.com/office/drawing/2014/main" id="{D3E008EC-5EB6-AE70-0392-E24BC05E75E1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154" name="Text Box 3036">
                <a:extLst>
                  <a:ext uri="{FF2B5EF4-FFF2-40B4-BE49-F238E27FC236}">
                    <a16:creationId xmlns:a16="http://schemas.microsoft.com/office/drawing/2014/main" id="{FFA019D5-385A-8330-4A44-AB80373DA4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5" name="Text Box 3036">
                <a:extLst>
                  <a:ext uri="{FF2B5EF4-FFF2-40B4-BE49-F238E27FC236}">
                    <a16:creationId xmlns:a16="http://schemas.microsoft.com/office/drawing/2014/main" id="{CD314D01-4A8E-2393-4373-6E72EF0BDE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6" name="Text Box 3036">
                <a:extLst>
                  <a:ext uri="{FF2B5EF4-FFF2-40B4-BE49-F238E27FC236}">
                    <a16:creationId xmlns:a16="http://schemas.microsoft.com/office/drawing/2014/main" id="{EA2CB63F-ABFB-FD5C-207D-167E49F74A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2" name="Group 7141">
              <a:extLst>
                <a:ext uri="{FF2B5EF4-FFF2-40B4-BE49-F238E27FC236}">
                  <a16:creationId xmlns:a16="http://schemas.microsoft.com/office/drawing/2014/main" id="{6CBCD0E2-FA9C-97DF-5635-492C7CEEAC8B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151" name="Text Box 3036">
                <a:extLst>
                  <a:ext uri="{FF2B5EF4-FFF2-40B4-BE49-F238E27FC236}">
                    <a16:creationId xmlns:a16="http://schemas.microsoft.com/office/drawing/2014/main" id="{C6EE760F-F77B-3852-6BB2-723A024B90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2" name="Text Box 3036">
                <a:extLst>
                  <a:ext uri="{FF2B5EF4-FFF2-40B4-BE49-F238E27FC236}">
                    <a16:creationId xmlns:a16="http://schemas.microsoft.com/office/drawing/2014/main" id="{E9085B21-4DDF-89FD-F240-6C9D1FBAE2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3" name="Text Box 3036">
                <a:extLst>
                  <a:ext uri="{FF2B5EF4-FFF2-40B4-BE49-F238E27FC236}">
                    <a16:creationId xmlns:a16="http://schemas.microsoft.com/office/drawing/2014/main" id="{C1E10497-DD9E-277D-711D-AA49BA155E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3" name="Group 7142">
              <a:extLst>
                <a:ext uri="{FF2B5EF4-FFF2-40B4-BE49-F238E27FC236}">
                  <a16:creationId xmlns:a16="http://schemas.microsoft.com/office/drawing/2014/main" id="{C6385149-17B2-6ED3-0A0C-F9392520E400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148" name="Text Box 3036">
                <a:extLst>
                  <a:ext uri="{FF2B5EF4-FFF2-40B4-BE49-F238E27FC236}">
                    <a16:creationId xmlns:a16="http://schemas.microsoft.com/office/drawing/2014/main" id="{75CECF9E-4761-1F9F-D8C9-FADFB4F94E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9" name="Text Box 3036">
                <a:extLst>
                  <a:ext uri="{FF2B5EF4-FFF2-40B4-BE49-F238E27FC236}">
                    <a16:creationId xmlns:a16="http://schemas.microsoft.com/office/drawing/2014/main" id="{1AE2419F-3023-087C-655C-0899DBB3BB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0" name="Text Box 3036">
                <a:extLst>
                  <a:ext uri="{FF2B5EF4-FFF2-40B4-BE49-F238E27FC236}">
                    <a16:creationId xmlns:a16="http://schemas.microsoft.com/office/drawing/2014/main" id="{945BD21C-EDB5-A2E4-9976-46C9959973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4" name="Group 7143">
              <a:extLst>
                <a:ext uri="{FF2B5EF4-FFF2-40B4-BE49-F238E27FC236}">
                  <a16:creationId xmlns:a16="http://schemas.microsoft.com/office/drawing/2014/main" id="{DF66A028-D37B-C98D-79C6-130763948E43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145" name="Text Box 3036">
                <a:extLst>
                  <a:ext uri="{FF2B5EF4-FFF2-40B4-BE49-F238E27FC236}">
                    <a16:creationId xmlns:a16="http://schemas.microsoft.com/office/drawing/2014/main" id="{5420B888-1929-93F6-655B-10997E6185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6" name="Text Box 3036">
                <a:extLst>
                  <a:ext uri="{FF2B5EF4-FFF2-40B4-BE49-F238E27FC236}">
                    <a16:creationId xmlns:a16="http://schemas.microsoft.com/office/drawing/2014/main" id="{7CC44139-1D75-CB15-CF66-69A414F854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7" name="Text Box 3036">
                <a:extLst>
                  <a:ext uri="{FF2B5EF4-FFF2-40B4-BE49-F238E27FC236}">
                    <a16:creationId xmlns:a16="http://schemas.microsoft.com/office/drawing/2014/main" id="{D12D7AB5-8B3D-DE9B-2294-52F097BE6A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66" name="Group 7165">
            <a:extLst>
              <a:ext uri="{FF2B5EF4-FFF2-40B4-BE49-F238E27FC236}">
                <a16:creationId xmlns:a16="http://schemas.microsoft.com/office/drawing/2014/main" id="{1DC8EF3C-E13E-66A7-6510-9DC79D35CA8C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7167" name="organ group - facial muscles">
              <a:extLst>
                <a:ext uri="{FF2B5EF4-FFF2-40B4-BE49-F238E27FC236}">
                  <a16:creationId xmlns:a16="http://schemas.microsoft.com/office/drawing/2014/main" id="{ECE1270A-3D00-EB15-EC26-C2D6254C5DBE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7184" name="organ - facial muscles">
                <a:extLst>
                  <a:ext uri="{FF2B5EF4-FFF2-40B4-BE49-F238E27FC236}">
                    <a16:creationId xmlns:a16="http://schemas.microsoft.com/office/drawing/2014/main" id="{051B5D84-139B-E72A-A60B-4207416FCA9F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7185" name="FTU - orbicularis oculi">
                <a:extLst>
                  <a:ext uri="{FF2B5EF4-FFF2-40B4-BE49-F238E27FC236}">
                    <a16:creationId xmlns:a16="http://schemas.microsoft.com/office/drawing/2014/main" id="{F925E66F-36C2-4E9F-32FA-EB68C3ECC86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7186" name="FTU - occipitofrontalis">
                <a:extLst>
                  <a:ext uri="{FF2B5EF4-FFF2-40B4-BE49-F238E27FC236}">
                    <a16:creationId xmlns:a16="http://schemas.microsoft.com/office/drawing/2014/main" id="{D13B3503-2363-557E-33A9-827A2576BEE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7187" name="FTU - nasalis">
                <a:extLst>
                  <a:ext uri="{FF2B5EF4-FFF2-40B4-BE49-F238E27FC236}">
                    <a16:creationId xmlns:a16="http://schemas.microsoft.com/office/drawing/2014/main" id="{7D2027EA-0134-2E59-F94C-98242C774CD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7188" name="FTU - zygomaticus major">
                <a:extLst>
                  <a:ext uri="{FF2B5EF4-FFF2-40B4-BE49-F238E27FC236}">
                    <a16:creationId xmlns:a16="http://schemas.microsoft.com/office/drawing/2014/main" id="{0BA835B0-9AC9-ECCC-96E4-5B9C429C419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168" name="Group 7167">
              <a:extLst>
                <a:ext uri="{FF2B5EF4-FFF2-40B4-BE49-F238E27FC236}">
                  <a16:creationId xmlns:a16="http://schemas.microsoft.com/office/drawing/2014/main" id="{90AB35E2-A65C-FFF6-9DED-CBBA39FE4D75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181" name="Text Box 3036">
                <a:extLst>
                  <a:ext uri="{FF2B5EF4-FFF2-40B4-BE49-F238E27FC236}">
                    <a16:creationId xmlns:a16="http://schemas.microsoft.com/office/drawing/2014/main" id="{14AD4C00-A078-F522-45A5-163A679C88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2" name="Text Box 3036">
                <a:extLst>
                  <a:ext uri="{FF2B5EF4-FFF2-40B4-BE49-F238E27FC236}">
                    <a16:creationId xmlns:a16="http://schemas.microsoft.com/office/drawing/2014/main" id="{A414F8A1-1708-E24C-97CE-559BA21CC1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3" name="Text Box 3036">
                <a:extLst>
                  <a:ext uri="{FF2B5EF4-FFF2-40B4-BE49-F238E27FC236}">
                    <a16:creationId xmlns:a16="http://schemas.microsoft.com/office/drawing/2014/main" id="{A8731026-0BF8-9C8C-F646-4BF555C731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9" name="Group 7168">
              <a:extLst>
                <a:ext uri="{FF2B5EF4-FFF2-40B4-BE49-F238E27FC236}">
                  <a16:creationId xmlns:a16="http://schemas.microsoft.com/office/drawing/2014/main" id="{FFA88D0F-513E-8B36-1A44-B2324212D7A3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178" name="Text Box 3036">
                <a:extLst>
                  <a:ext uri="{FF2B5EF4-FFF2-40B4-BE49-F238E27FC236}">
                    <a16:creationId xmlns:a16="http://schemas.microsoft.com/office/drawing/2014/main" id="{650687E1-F280-48D2-6A16-8A6DDB7060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9" name="Text Box 3036">
                <a:extLst>
                  <a:ext uri="{FF2B5EF4-FFF2-40B4-BE49-F238E27FC236}">
                    <a16:creationId xmlns:a16="http://schemas.microsoft.com/office/drawing/2014/main" id="{7B08576D-51FA-727C-2DDE-F4DDB2575D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0" name="Text Box 3036">
                <a:extLst>
                  <a:ext uri="{FF2B5EF4-FFF2-40B4-BE49-F238E27FC236}">
                    <a16:creationId xmlns:a16="http://schemas.microsoft.com/office/drawing/2014/main" id="{91806C98-D40F-7B64-24B1-E6408DF288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70" name="Group 7169">
              <a:extLst>
                <a:ext uri="{FF2B5EF4-FFF2-40B4-BE49-F238E27FC236}">
                  <a16:creationId xmlns:a16="http://schemas.microsoft.com/office/drawing/2014/main" id="{448DF20B-E171-5147-B72B-7E6C7A3891CE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175" name="Text Box 3036">
                <a:extLst>
                  <a:ext uri="{FF2B5EF4-FFF2-40B4-BE49-F238E27FC236}">
                    <a16:creationId xmlns:a16="http://schemas.microsoft.com/office/drawing/2014/main" id="{FE1A33A9-5BBB-608C-A635-13C1B59E07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6" name="Text Box 3036">
                <a:extLst>
                  <a:ext uri="{FF2B5EF4-FFF2-40B4-BE49-F238E27FC236}">
                    <a16:creationId xmlns:a16="http://schemas.microsoft.com/office/drawing/2014/main" id="{CC6F9CF1-D7AB-6005-9E1F-55BF99B015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7" name="Text Box 3036">
                <a:extLst>
                  <a:ext uri="{FF2B5EF4-FFF2-40B4-BE49-F238E27FC236}">
                    <a16:creationId xmlns:a16="http://schemas.microsoft.com/office/drawing/2014/main" id="{A8AD10A9-33C7-95EF-F59E-171CAAEB61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71" name="Group 7170">
              <a:extLst>
                <a:ext uri="{FF2B5EF4-FFF2-40B4-BE49-F238E27FC236}">
                  <a16:creationId xmlns:a16="http://schemas.microsoft.com/office/drawing/2014/main" id="{D6B1C845-EEA7-EE82-5158-B96472F668C3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172" name="Text Box 3036">
                <a:extLst>
                  <a:ext uri="{FF2B5EF4-FFF2-40B4-BE49-F238E27FC236}">
                    <a16:creationId xmlns:a16="http://schemas.microsoft.com/office/drawing/2014/main" id="{C5054078-1D49-2695-C6C6-5EC66A8E9D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3" name="Text Box 3036">
                <a:extLst>
                  <a:ext uri="{FF2B5EF4-FFF2-40B4-BE49-F238E27FC236}">
                    <a16:creationId xmlns:a16="http://schemas.microsoft.com/office/drawing/2014/main" id="{CF5739B4-B8F2-D834-074B-257A794247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4" name="Text Box 3036">
                <a:extLst>
                  <a:ext uri="{FF2B5EF4-FFF2-40B4-BE49-F238E27FC236}">
                    <a16:creationId xmlns:a16="http://schemas.microsoft.com/office/drawing/2014/main" id="{6F6A4BB1-30FB-47CF-787D-37789B56A2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89" name="Group 7188">
            <a:extLst>
              <a:ext uri="{FF2B5EF4-FFF2-40B4-BE49-F238E27FC236}">
                <a16:creationId xmlns:a16="http://schemas.microsoft.com/office/drawing/2014/main" id="{EC468DF2-79F6-F08A-48EF-763F047C4D45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7190" name="organ group - facial muscles">
              <a:extLst>
                <a:ext uri="{FF2B5EF4-FFF2-40B4-BE49-F238E27FC236}">
                  <a16:creationId xmlns:a16="http://schemas.microsoft.com/office/drawing/2014/main" id="{AD7C94BD-5422-F52E-F6F4-8CE715BD9362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7211" name="organ - facial muscles">
                <a:extLst>
                  <a:ext uri="{FF2B5EF4-FFF2-40B4-BE49-F238E27FC236}">
                    <a16:creationId xmlns:a16="http://schemas.microsoft.com/office/drawing/2014/main" id="{490C3E49-9217-5F3A-1FDB-3B2F61FBABD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7212" name="FTU - orbicularis oculi">
                <a:extLst>
                  <a:ext uri="{FF2B5EF4-FFF2-40B4-BE49-F238E27FC236}">
                    <a16:creationId xmlns:a16="http://schemas.microsoft.com/office/drawing/2014/main" id="{86E0F083-79C0-4641-A149-62367D548A4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213" name="FTU - occipitofrontalis">
                <a:extLst>
                  <a:ext uri="{FF2B5EF4-FFF2-40B4-BE49-F238E27FC236}">
                    <a16:creationId xmlns:a16="http://schemas.microsoft.com/office/drawing/2014/main" id="{B03101FE-E2BD-8F00-18EB-76F7C161744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214" name="FTU - nasalis">
                <a:extLst>
                  <a:ext uri="{FF2B5EF4-FFF2-40B4-BE49-F238E27FC236}">
                    <a16:creationId xmlns:a16="http://schemas.microsoft.com/office/drawing/2014/main" id="{29300C52-DB61-1896-D492-A9265E9FCEC1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7215" name="FTU - zygomaticus major">
                <a:extLst>
                  <a:ext uri="{FF2B5EF4-FFF2-40B4-BE49-F238E27FC236}">
                    <a16:creationId xmlns:a16="http://schemas.microsoft.com/office/drawing/2014/main" id="{82F91F24-C6C9-F788-EC84-1D07DA3893F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6" name="FTU - zygomaticus minor">
                <a:extLst>
                  <a:ext uri="{FF2B5EF4-FFF2-40B4-BE49-F238E27FC236}">
                    <a16:creationId xmlns:a16="http://schemas.microsoft.com/office/drawing/2014/main" id="{042FC8A1-F09E-FCA9-9DC3-9855AC457AF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191" name="Group 7190">
              <a:extLst>
                <a:ext uri="{FF2B5EF4-FFF2-40B4-BE49-F238E27FC236}">
                  <a16:creationId xmlns:a16="http://schemas.microsoft.com/office/drawing/2014/main" id="{5BB4A895-301A-0424-B916-141D137CCBA5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208" name="Text Box 3036">
                <a:extLst>
                  <a:ext uri="{FF2B5EF4-FFF2-40B4-BE49-F238E27FC236}">
                    <a16:creationId xmlns:a16="http://schemas.microsoft.com/office/drawing/2014/main" id="{0ADF1D9E-9B6C-C82F-C61D-A67152A500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9" name="Text Box 3036">
                <a:extLst>
                  <a:ext uri="{FF2B5EF4-FFF2-40B4-BE49-F238E27FC236}">
                    <a16:creationId xmlns:a16="http://schemas.microsoft.com/office/drawing/2014/main" id="{6597B20D-04FF-ECC8-66EB-2C541C395C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0" name="Text Box 3036">
                <a:extLst>
                  <a:ext uri="{FF2B5EF4-FFF2-40B4-BE49-F238E27FC236}">
                    <a16:creationId xmlns:a16="http://schemas.microsoft.com/office/drawing/2014/main" id="{3B4385D0-5D6E-D41D-E60F-6C462030E1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2" name="Group 7191">
              <a:extLst>
                <a:ext uri="{FF2B5EF4-FFF2-40B4-BE49-F238E27FC236}">
                  <a16:creationId xmlns:a16="http://schemas.microsoft.com/office/drawing/2014/main" id="{B529DC31-1F4F-85CC-16AA-445C0FCE6F48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205" name="Text Box 3036">
                <a:extLst>
                  <a:ext uri="{FF2B5EF4-FFF2-40B4-BE49-F238E27FC236}">
                    <a16:creationId xmlns:a16="http://schemas.microsoft.com/office/drawing/2014/main" id="{109B3AA9-58E1-15B8-889F-CCF68461AE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6" name="Text Box 3036">
                <a:extLst>
                  <a:ext uri="{FF2B5EF4-FFF2-40B4-BE49-F238E27FC236}">
                    <a16:creationId xmlns:a16="http://schemas.microsoft.com/office/drawing/2014/main" id="{2A598F83-DB3D-D86C-827E-B9EE9CF03C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7" name="Text Box 3036">
                <a:extLst>
                  <a:ext uri="{FF2B5EF4-FFF2-40B4-BE49-F238E27FC236}">
                    <a16:creationId xmlns:a16="http://schemas.microsoft.com/office/drawing/2014/main" id="{A3C7A0E7-961D-663D-9047-7FE0607A27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3" name="Group 7192">
              <a:extLst>
                <a:ext uri="{FF2B5EF4-FFF2-40B4-BE49-F238E27FC236}">
                  <a16:creationId xmlns:a16="http://schemas.microsoft.com/office/drawing/2014/main" id="{C2C5E1B6-1C75-2AD2-D514-F526548793CB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202" name="Text Box 3036">
                <a:extLst>
                  <a:ext uri="{FF2B5EF4-FFF2-40B4-BE49-F238E27FC236}">
                    <a16:creationId xmlns:a16="http://schemas.microsoft.com/office/drawing/2014/main" id="{344F8153-98AC-7ADA-68F7-76D4106D28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3" name="Text Box 3036">
                <a:extLst>
                  <a:ext uri="{FF2B5EF4-FFF2-40B4-BE49-F238E27FC236}">
                    <a16:creationId xmlns:a16="http://schemas.microsoft.com/office/drawing/2014/main" id="{2F823D3E-B605-0573-0D71-9FBF5DEC88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4" name="Text Box 3036">
                <a:extLst>
                  <a:ext uri="{FF2B5EF4-FFF2-40B4-BE49-F238E27FC236}">
                    <a16:creationId xmlns:a16="http://schemas.microsoft.com/office/drawing/2014/main" id="{DCF4A499-089F-00DF-E91F-E8F2B1FDBB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4" name="Group 7193">
              <a:extLst>
                <a:ext uri="{FF2B5EF4-FFF2-40B4-BE49-F238E27FC236}">
                  <a16:creationId xmlns:a16="http://schemas.microsoft.com/office/drawing/2014/main" id="{BD2C97A1-674D-17E5-A295-A5F7C2957E5C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199" name="Text Box 3036">
                <a:extLst>
                  <a:ext uri="{FF2B5EF4-FFF2-40B4-BE49-F238E27FC236}">
                    <a16:creationId xmlns:a16="http://schemas.microsoft.com/office/drawing/2014/main" id="{1BFD3FA2-8B43-2942-30E8-1A785A7E78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0" name="Text Box 3036">
                <a:extLst>
                  <a:ext uri="{FF2B5EF4-FFF2-40B4-BE49-F238E27FC236}">
                    <a16:creationId xmlns:a16="http://schemas.microsoft.com/office/drawing/2014/main" id="{E810E2AB-8341-AA47-D16C-5119EAE662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1" name="Text Box 3036">
                <a:extLst>
                  <a:ext uri="{FF2B5EF4-FFF2-40B4-BE49-F238E27FC236}">
                    <a16:creationId xmlns:a16="http://schemas.microsoft.com/office/drawing/2014/main" id="{E92A3EE2-2CA2-E403-17CB-D40269E3E0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5" name="Group 7194">
              <a:extLst>
                <a:ext uri="{FF2B5EF4-FFF2-40B4-BE49-F238E27FC236}">
                  <a16:creationId xmlns:a16="http://schemas.microsoft.com/office/drawing/2014/main" id="{076C91A3-9C8D-2505-3DEA-4601A6EE2DA9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196" name="Text Box 3036">
                <a:extLst>
                  <a:ext uri="{FF2B5EF4-FFF2-40B4-BE49-F238E27FC236}">
                    <a16:creationId xmlns:a16="http://schemas.microsoft.com/office/drawing/2014/main" id="{3BF8BAA2-4629-85CF-12B7-06B68B5EDA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7" name="Text Box 3036">
                <a:extLst>
                  <a:ext uri="{FF2B5EF4-FFF2-40B4-BE49-F238E27FC236}">
                    <a16:creationId xmlns:a16="http://schemas.microsoft.com/office/drawing/2014/main" id="{AF487754-FF4E-6DD0-C4BF-05D28862CA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8" name="Text Box 3036">
                <a:extLst>
                  <a:ext uri="{FF2B5EF4-FFF2-40B4-BE49-F238E27FC236}">
                    <a16:creationId xmlns:a16="http://schemas.microsoft.com/office/drawing/2014/main" id="{03C90F2B-84F9-4ABA-B67C-D77AD82A6F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17" name="Group 7216">
            <a:extLst>
              <a:ext uri="{FF2B5EF4-FFF2-40B4-BE49-F238E27FC236}">
                <a16:creationId xmlns:a16="http://schemas.microsoft.com/office/drawing/2014/main" id="{0D4BE573-D351-3E65-3625-8F25C876F08C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7218" name="organ group - facial muscles">
              <a:extLst>
                <a:ext uri="{FF2B5EF4-FFF2-40B4-BE49-F238E27FC236}">
                  <a16:creationId xmlns:a16="http://schemas.microsoft.com/office/drawing/2014/main" id="{2981EB05-9666-536E-BDAB-0756EA1AED6C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7239" name="organ - facial muscles">
                <a:extLst>
                  <a:ext uri="{FF2B5EF4-FFF2-40B4-BE49-F238E27FC236}">
                    <a16:creationId xmlns:a16="http://schemas.microsoft.com/office/drawing/2014/main" id="{70DD89F1-A92D-C27E-0D3C-BAB6E620D5F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7240" name="FTU - orbicularis oculi">
                <a:extLst>
                  <a:ext uri="{FF2B5EF4-FFF2-40B4-BE49-F238E27FC236}">
                    <a16:creationId xmlns:a16="http://schemas.microsoft.com/office/drawing/2014/main" id="{AF89396A-E378-A34B-64A8-EB3836C96E4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7241" name="FTU - occipitofrontalis">
                <a:extLst>
                  <a:ext uri="{FF2B5EF4-FFF2-40B4-BE49-F238E27FC236}">
                    <a16:creationId xmlns:a16="http://schemas.microsoft.com/office/drawing/2014/main" id="{6CF1BEE9-998C-A0A2-C145-292B73D869B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2" name="FTU - nasalis">
                <a:extLst>
                  <a:ext uri="{FF2B5EF4-FFF2-40B4-BE49-F238E27FC236}">
                    <a16:creationId xmlns:a16="http://schemas.microsoft.com/office/drawing/2014/main" id="{79F7E6FC-9257-FD42-728C-0AEF6579B6F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7243" name="FTU - zygomaticus major">
                <a:extLst>
                  <a:ext uri="{FF2B5EF4-FFF2-40B4-BE49-F238E27FC236}">
                    <a16:creationId xmlns:a16="http://schemas.microsoft.com/office/drawing/2014/main" id="{8E2BC62C-D3E9-1763-4F31-892E54E41F9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7244" name="FTU - zygomaticus minor">
                <a:extLst>
                  <a:ext uri="{FF2B5EF4-FFF2-40B4-BE49-F238E27FC236}">
                    <a16:creationId xmlns:a16="http://schemas.microsoft.com/office/drawing/2014/main" id="{D0902D0F-44D0-CE3E-2743-06012B4D43E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7219" name="Group 7218">
              <a:extLst>
                <a:ext uri="{FF2B5EF4-FFF2-40B4-BE49-F238E27FC236}">
                  <a16:creationId xmlns:a16="http://schemas.microsoft.com/office/drawing/2014/main" id="{D51C20B9-F854-21D3-F70E-8B344CB9CE51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7236" name="Text Box 3036">
                <a:extLst>
                  <a:ext uri="{FF2B5EF4-FFF2-40B4-BE49-F238E27FC236}">
                    <a16:creationId xmlns:a16="http://schemas.microsoft.com/office/drawing/2014/main" id="{D55F19CE-6655-F675-3A0A-D2983280D1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7" name="Text Box 3036">
                <a:extLst>
                  <a:ext uri="{FF2B5EF4-FFF2-40B4-BE49-F238E27FC236}">
                    <a16:creationId xmlns:a16="http://schemas.microsoft.com/office/drawing/2014/main" id="{999A12EA-F039-0307-4C34-40BB365583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8" name="Text Box 3036">
                <a:extLst>
                  <a:ext uri="{FF2B5EF4-FFF2-40B4-BE49-F238E27FC236}">
                    <a16:creationId xmlns:a16="http://schemas.microsoft.com/office/drawing/2014/main" id="{D29B51B9-9930-549E-91A3-19677FC933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20" name="Group 7219">
              <a:extLst>
                <a:ext uri="{FF2B5EF4-FFF2-40B4-BE49-F238E27FC236}">
                  <a16:creationId xmlns:a16="http://schemas.microsoft.com/office/drawing/2014/main" id="{EAA0A90F-4705-2A62-82BA-35E4C67FD95C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7233" name="Text Box 3036">
                <a:extLst>
                  <a:ext uri="{FF2B5EF4-FFF2-40B4-BE49-F238E27FC236}">
                    <a16:creationId xmlns:a16="http://schemas.microsoft.com/office/drawing/2014/main" id="{AA8C9BB8-5B31-E99C-B2CE-C08FC43B05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4" name="Text Box 3036">
                <a:extLst>
                  <a:ext uri="{FF2B5EF4-FFF2-40B4-BE49-F238E27FC236}">
                    <a16:creationId xmlns:a16="http://schemas.microsoft.com/office/drawing/2014/main" id="{A789F199-54BF-41BA-6794-ED46D47401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5" name="Text Box 3036">
                <a:extLst>
                  <a:ext uri="{FF2B5EF4-FFF2-40B4-BE49-F238E27FC236}">
                    <a16:creationId xmlns:a16="http://schemas.microsoft.com/office/drawing/2014/main" id="{15D1D4C8-2810-CEE3-D89F-02DE852FBA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21" name="Group 7220">
              <a:extLst>
                <a:ext uri="{FF2B5EF4-FFF2-40B4-BE49-F238E27FC236}">
                  <a16:creationId xmlns:a16="http://schemas.microsoft.com/office/drawing/2014/main" id="{F03EB34C-3ED5-160F-BBFA-29A6FFA0063F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7230" name="Text Box 3036">
                <a:extLst>
                  <a:ext uri="{FF2B5EF4-FFF2-40B4-BE49-F238E27FC236}">
                    <a16:creationId xmlns:a16="http://schemas.microsoft.com/office/drawing/2014/main" id="{BB8C32EC-70F8-6269-6191-8F1EA2AADA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1" name="Text Box 3036">
                <a:extLst>
                  <a:ext uri="{FF2B5EF4-FFF2-40B4-BE49-F238E27FC236}">
                    <a16:creationId xmlns:a16="http://schemas.microsoft.com/office/drawing/2014/main" id="{F20923E1-B3AC-E15B-2323-3E23B201A6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2" name="Text Box 3036">
                <a:extLst>
                  <a:ext uri="{FF2B5EF4-FFF2-40B4-BE49-F238E27FC236}">
                    <a16:creationId xmlns:a16="http://schemas.microsoft.com/office/drawing/2014/main" id="{3E26F683-15C4-48F1-9A73-FAE499E10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22" name="Group 7221">
              <a:extLst>
                <a:ext uri="{FF2B5EF4-FFF2-40B4-BE49-F238E27FC236}">
                  <a16:creationId xmlns:a16="http://schemas.microsoft.com/office/drawing/2014/main" id="{BC8965DF-E39E-4242-F6C8-EFD8C26AA81E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7227" name="Text Box 3036">
                <a:extLst>
                  <a:ext uri="{FF2B5EF4-FFF2-40B4-BE49-F238E27FC236}">
                    <a16:creationId xmlns:a16="http://schemas.microsoft.com/office/drawing/2014/main" id="{AFCA30BB-BE93-4155-38E9-0035B386B2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8" name="Text Box 3036">
                <a:extLst>
                  <a:ext uri="{FF2B5EF4-FFF2-40B4-BE49-F238E27FC236}">
                    <a16:creationId xmlns:a16="http://schemas.microsoft.com/office/drawing/2014/main" id="{238AA2B2-EA64-E135-8063-BE62A8E214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9" name="Text Box 3036">
                <a:extLst>
                  <a:ext uri="{FF2B5EF4-FFF2-40B4-BE49-F238E27FC236}">
                    <a16:creationId xmlns:a16="http://schemas.microsoft.com/office/drawing/2014/main" id="{9CD17D6A-F93D-0558-646A-78CECE6C53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23" name="Group 7222">
              <a:extLst>
                <a:ext uri="{FF2B5EF4-FFF2-40B4-BE49-F238E27FC236}">
                  <a16:creationId xmlns:a16="http://schemas.microsoft.com/office/drawing/2014/main" id="{D6D33E96-CBC4-A116-541A-E26E1AAAB2E0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7224" name="Text Box 3036">
                <a:extLst>
                  <a:ext uri="{FF2B5EF4-FFF2-40B4-BE49-F238E27FC236}">
                    <a16:creationId xmlns:a16="http://schemas.microsoft.com/office/drawing/2014/main" id="{B46D8109-33BE-5AB8-FD7B-5DAD02BB0A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5" name="Text Box 3036">
                <a:extLst>
                  <a:ext uri="{FF2B5EF4-FFF2-40B4-BE49-F238E27FC236}">
                    <a16:creationId xmlns:a16="http://schemas.microsoft.com/office/drawing/2014/main" id="{6832C53E-F4E3-4708-E215-A1A6D966AB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6" name="Text Box 3036">
                <a:extLst>
                  <a:ext uri="{FF2B5EF4-FFF2-40B4-BE49-F238E27FC236}">
                    <a16:creationId xmlns:a16="http://schemas.microsoft.com/office/drawing/2014/main" id="{0E4992B5-9D94-7BA0-1252-05F7DB9D02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45" name="Group 7244">
            <a:extLst>
              <a:ext uri="{FF2B5EF4-FFF2-40B4-BE49-F238E27FC236}">
                <a16:creationId xmlns:a16="http://schemas.microsoft.com/office/drawing/2014/main" id="{F0A5C54A-AE55-45BA-646F-71B9571CCC94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7246" name="organ group - facial muscles">
              <a:extLst>
                <a:ext uri="{FF2B5EF4-FFF2-40B4-BE49-F238E27FC236}">
                  <a16:creationId xmlns:a16="http://schemas.microsoft.com/office/drawing/2014/main" id="{2E53810D-5458-A425-B5C4-BD205351A544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7271" name="organ - facial muscles">
                <a:extLst>
                  <a:ext uri="{FF2B5EF4-FFF2-40B4-BE49-F238E27FC236}">
                    <a16:creationId xmlns:a16="http://schemas.microsoft.com/office/drawing/2014/main" id="{2D60F596-FED5-6DB9-7A7A-6E60C6B4B6E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7272" name="FTU - orbicularis oculi">
                <a:extLst>
                  <a:ext uri="{FF2B5EF4-FFF2-40B4-BE49-F238E27FC236}">
                    <a16:creationId xmlns:a16="http://schemas.microsoft.com/office/drawing/2014/main" id="{63E27342-5CEC-70B5-3649-EC2D00DEF32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7273" name="FTU - occipitofrontalis">
                <a:extLst>
                  <a:ext uri="{FF2B5EF4-FFF2-40B4-BE49-F238E27FC236}">
                    <a16:creationId xmlns:a16="http://schemas.microsoft.com/office/drawing/2014/main" id="{E20DDD60-0DAF-431D-7C50-25F95F93008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7274" name="FTU - nasalis">
                <a:extLst>
                  <a:ext uri="{FF2B5EF4-FFF2-40B4-BE49-F238E27FC236}">
                    <a16:creationId xmlns:a16="http://schemas.microsoft.com/office/drawing/2014/main" id="{E13986CC-E374-11C9-F15D-16CC4665C33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7275" name="FTU - zygomaticus major">
                <a:extLst>
                  <a:ext uri="{FF2B5EF4-FFF2-40B4-BE49-F238E27FC236}">
                    <a16:creationId xmlns:a16="http://schemas.microsoft.com/office/drawing/2014/main" id="{57E0A31B-B93E-826A-E7AA-FE5C4DD59B1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7276" name="FTU - zygomaticus minor">
                <a:extLst>
                  <a:ext uri="{FF2B5EF4-FFF2-40B4-BE49-F238E27FC236}">
                    <a16:creationId xmlns:a16="http://schemas.microsoft.com/office/drawing/2014/main" id="{BE9CA258-AB90-C292-928C-A342FD519B5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7277" name="FTU - orbicularis oris">
                <a:extLst>
                  <a:ext uri="{FF2B5EF4-FFF2-40B4-BE49-F238E27FC236}">
                    <a16:creationId xmlns:a16="http://schemas.microsoft.com/office/drawing/2014/main" id="{8874FFF8-9BD8-05C1-4890-E2BDD61E265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7247" name="Group 7246">
              <a:extLst>
                <a:ext uri="{FF2B5EF4-FFF2-40B4-BE49-F238E27FC236}">
                  <a16:creationId xmlns:a16="http://schemas.microsoft.com/office/drawing/2014/main" id="{AC982864-6B8F-A777-E287-A8EA392F48DA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7268" name="Text Box 3036">
                <a:extLst>
                  <a:ext uri="{FF2B5EF4-FFF2-40B4-BE49-F238E27FC236}">
                    <a16:creationId xmlns:a16="http://schemas.microsoft.com/office/drawing/2014/main" id="{7D41FB0E-E0B0-E124-7ACC-BBA56BB2A6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9" name="Text Box 3036">
                <a:extLst>
                  <a:ext uri="{FF2B5EF4-FFF2-40B4-BE49-F238E27FC236}">
                    <a16:creationId xmlns:a16="http://schemas.microsoft.com/office/drawing/2014/main" id="{C23DF5BB-55BA-AA41-EDC4-361011B1B1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0" name="Text Box 3036">
                <a:extLst>
                  <a:ext uri="{FF2B5EF4-FFF2-40B4-BE49-F238E27FC236}">
                    <a16:creationId xmlns:a16="http://schemas.microsoft.com/office/drawing/2014/main" id="{DED84B0E-F500-CF8C-F9AF-B11EFF52AB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8" name="Group 7247">
              <a:extLst>
                <a:ext uri="{FF2B5EF4-FFF2-40B4-BE49-F238E27FC236}">
                  <a16:creationId xmlns:a16="http://schemas.microsoft.com/office/drawing/2014/main" id="{687CEB6B-53F7-A47F-57E8-A12E297CE3A0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7265" name="Text Box 3036">
                <a:extLst>
                  <a:ext uri="{FF2B5EF4-FFF2-40B4-BE49-F238E27FC236}">
                    <a16:creationId xmlns:a16="http://schemas.microsoft.com/office/drawing/2014/main" id="{D137D42A-BECF-336D-2B6F-831E4F41B1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6" name="Text Box 3036">
                <a:extLst>
                  <a:ext uri="{FF2B5EF4-FFF2-40B4-BE49-F238E27FC236}">
                    <a16:creationId xmlns:a16="http://schemas.microsoft.com/office/drawing/2014/main" id="{18F56170-F1B4-223C-E520-B7CF0FB722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7" name="Text Box 3036">
                <a:extLst>
                  <a:ext uri="{FF2B5EF4-FFF2-40B4-BE49-F238E27FC236}">
                    <a16:creationId xmlns:a16="http://schemas.microsoft.com/office/drawing/2014/main" id="{072147BB-B197-021D-CFA5-F99C0CBA59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9" name="Group 7248">
              <a:extLst>
                <a:ext uri="{FF2B5EF4-FFF2-40B4-BE49-F238E27FC236}">
                  <a16:creationId xmlns:a16="http://schemas.microsoft.com/office/drawing/2014/main" id="{CB58FEC4-04B3-F9C5-9E76-AE7749843147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7262" name="Text Box 3036">
                <a:extLst>
                  <a:ext uri="{FF2B5EF4-FFF2-40B4-BE49-F238E27FC236}">
                    <a16:creationId xmlns:a16="http://schemas.microsoft.com/office/drawing/2014/main" id="{1035CEC6-F1D1-1391-6731-42112242D5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3" name="Text Box 3036">
                <a:extLst>
                  <a:ext uri="{FF2B5EF4-FFF2-40B4-BE49-F238E27FC236}">
                    <a16:creationId xmlns:a16="http://schemas.microsoft.com/office/drawing/2014/main" id="{EA3C2DF2-72E8-7B6C-B868-657A2DA17A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4" name="Text Box 3036">
                <a:extLst>
                  <a:ext uri="{FF2B5EF4-FFF2-40B4-BE49-F238E27FC236}">
                    <a16:creationId xmlns:a16="http://schemas.microsoft.com/office/drawing/2014/main" id="{871FC08B-26A8-5BD3-71A8-838241F27A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50" name="Group 7249">
              <a:extLst>
                <a:ext uri="{FF2B5EF4-FFF2-40B4-BE49-F238E27FC236}">
                  <a16:creationId xmlns:a16="http://schemas.microsoft.com/office/drawing/2014/main" id="{0C6A969F-A853-DF70-DCD3-ECEAF9DF9633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7259" name="Text Box 3036">
                <a:extLst>
                  <a:ext uri="{FF2B5EF4-FFF2-40B4-BE49-F238E27FC236}">
                    <a16:creationId xmlns:a16="http://schemas.microsoft.com/office/drawing/2014/main" id="{9D15D17C-9526-EC3E-4BEB-443FF1FE76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0" name="Text Box 3036">
                <a:extLst>
                  <a:ext uri="{FF2B5EF4-FFF2-40B4-BE49-F238E27FC236}">
                    <a16:creationId xmlns:a16="http://schemas.microsoft.com/office/drawing/2014/main" id="{66A3EFCB-6096-F029-B5BC-EE116E4576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1" name="Text Box 3036">
                <a:extLst>
                  <a:ext uri="{FF2B5EF4-FFF2-40B4-BE49-F238E27FC236}">
                    <a16:creationId xmlns:a16="http://schemas.microsoft.com/office/drawing/2014/main" id="{095789C8-8299-3243-80FC-AF6BF9289A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51" name="Group 7250">
              <a:extLst>
                <a:ext uri="{FF2B5EF4-FFF2-40B4-BE49-F238E27FC236}">
                  <a16:creationId xmlns:a16="http://schemas.microsoft.com/office/drawing/2014/main" id="{B8CBB230-AF9C-8D32-1774-C0F99DF482FF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7256" name="Text Box 3036">
                <a:extLst>
                  <a:ext uri="{FF2B5EF4-FFF2-40B4-BE49-F238E27FC236}">
                    <a16:creationId xmlns:a16="http://schemas.microsoft.com/office/drawing/2014/main" id="{9B1AF607-9ED6-4B8A-C6B8-D0AF50C6D9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7" name="Text Box 3036">
                <a:extLst>
                  <a:ext uri="{FF2B5EF4-FFF2-40B4-BE49-F238E27FC236}">
                    <a16:creationId xmlns:a16="http://schemas.microsoft.com/office/drawing/2014/main" id="{B372B569-7911-CA07-1DEA-A7A1AED58E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8" name="Text Box 3036">
                <a:extLst>
                  <a:ext uri="{FF2B5EF4-FFF2-40B4-BE49-F238E27FC236}">
                    <a16:creationId xmlns:a16="http://schemas.microsoft.com/office/drawing/2014/main" id="{995EDE51-2ACE-FE5A-6947-4C5CCAC54A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52" name="Group 7251">
              <a:extLst>
                <a:ext uri="{FF2B5EF4-FFF2-40B4-BE49-F238E27FC236}">
                  <a16:creationId xmlns:a16="http://schemas.microsoft.com/office/drawing/2014/main" id="{996B6143-5AF7-2316-74A9-91A93ACBE7A6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7253" name="Text Box 3036">
                <a:extLst>
                  <a:ext uri="{FF2B5EF4-FFF2-40B4-BE49-F238E27FC236}">
                    <a16:creationId xmlns:a16="http://schemas.microsoft.com/office/drawing/2014/main" id="{A26EA440-5E11-F354-0B5A-B59DE45559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4" name="Text Box 3036">
                <a:extLst>
                  <a:ext uri="{FF2B5EF4-FFF2-40B4-BE49-F238E27FC236}">
                    <a16:creationId xmlns:a16="http://schemas.microsoft.com/office/drawing/2014/main" id="{E452C135-45F9-045D-12FA-2F66FE1F64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5" name="Text Box 3036">
                <a:extLst>
                  <a:ext uri="{FF2B5EF4-FFF2-40B4-BE49-F238E27FC236}">
                    <a16:creationId xmlns:a16="http://schemas.microsoft.com/office/drawing/2014/main" id="{102739C7-5FF5-C676-6456-CDBB7591AB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78" name="Group 7277">
            <a:extLst>
              <a:ext uri="{FF2B5EF4-FFF2-40B4-BE49-F238E27FC236}">
                <a16:creationId xmlns:a16="http://schemas.microsoft.com/office/drawing/2014/main" id="{E7F8E312-8919-B2E2-9AAE-0A0392FA13A6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7279" name="Group 7278">
              <a:extLst>
                <a:ext uri="{FF2B5EF4-FFF2-40B4-BE49-F238E27FC236}">
                  <a16:creationId xmlns:a16="http://schemas.microsoft.com/office/drawing/2014/main" id="{5690F512-1912-E3A8-E30E-0572BAEE2A43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7328" name="organ group - facial muscles">
                <a:extLst>
                  <a:ext uri="{FF2B5EF4-FFF2-40B4-BE49-F238E27FC236}">
                    <a16:creationId xmlns:a16="http://schemas.microsoft.com/office/drawing/2014/main" id="{73433962-73EB-8903-7616-3E21CA20E0AF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7332" name="organ - facial muscles">
                  <a:extLst>
                    <a:ext uri="{FF2B5EF4-FFF2-40B4-BE49-F238E27FC236}">
                      <a16:creationId xmlns:a16="http://schemas.microsoft.com/office/drawing/2014/main" id="{377CB5BC-E597-28BD-D6A6-A0B984F4D51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7333" name="FTU - orbicularis oculi">
                  <a:extLst>
                    <a:ext uri="{FF2B5EF4-FFF2-40B4-BE49-F238E27FC236}">
                      <a16:creationId xmlns:a16="http://schemas.microsoft.com/office/drawing/2014/main" id="{3CB6D53D-FB82-99E7-80E7-22CC5FA445F4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7334" name="FTU - occipitofrontalis">
                  <a:extLst>
                    <a:ext uri="{FF2B5EF4-FFF2-40B4-BE49-F238E27FC236}">
                      <a16:creationId xmlns:a16="http://schemas.microsoft.com/office/drawing/2014/main" id="{AF5490CF-EC9C-A7F0-BBEA-2BF9AE98E1C5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7335" name="FTU - nasalis">
                  <a:extLst>
                    <a:ext uri="{FF2B5EF4-FFF2-40B4-BE49-F238E27FC236}">
                      <a16:creationId xmlns:a16="http://schemas.microsoft.com/office/drawing/2014/main" id="{BA5D84BA-87BF-8188-5FED-27ED7235AE65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7336" name="FTU - zygomaticus major">
                  <a:extLst>
                    <a:ext uri="{FF2B5EF4-FFF2-40B4-BE49-F238E27FC236}">
                      <a16:creationId xmlns:a16="http://schemas.microsoft.com/office/drawing/2014/main" id="{DF9CE3D2-02C5-D62D-BB0D-BB152B3C83EB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7337" name="FTU - zygomaticus minor">
                  <a:extLst>
                    <a:ext uri="{FF2B5EF4-FFF2-40B4-BE49-F238E27FC236}">
                      <a16:creationId xmlns:a16="http://schemas.microsoft.com/office/drawing/2014/main" id="{73DBC788-4A51-CE3C-908E-D1C2F6327F01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7338" name="FTU - orbicularis oris">
                  <a:extLst>
                    <a:ext uri="{FF2B5EF4-FFF2-40B4-BE49-F238E27FC236}">
                      <a16:creationId xmlns:a16="http://schemas.microsoft.com/office/drawing/2014/main" id="{59AC18A1-5AF7-C39E-9A72-286A259CCB2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7339" name="FTU - depressor anguli oris">
                  <a:extLst>
                    <a:ext uri="{FF2B5EF4-FFF2-40B4-BE49-F238E27FC236}">
                      <a16:creationId xmlns:a16="http://schemas.microsoft.com/office/drawing/2014/main" id="{33874208-5D61-A49C-43F0-8D7A59BC87C0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7340" name="FTU - levator labii">
                  <a:extLst>
                    <a:ext uri="{FF2B5EF4-FFF2-40B4-BE49-F238E27FC236}">
                      <a16:creationId xmlns:a16="http://schemas.microsoft.com/office/drawing/2014/main" id="{B875C89E-9649-0F77-1288-E51F2D73FD36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7341" name="FTU - mentalis">
                  <a:extLst>
                    <a:ext uri="{FF2B5EF4-FFF2-40B4-BE49-F238E27FC236}">
                      <a16:creationId xmlns:a16="http://schemas.microsoft.com/office/drawing/2014/main" id="{A334AB84-5AA3-6511-D9CE-1F0AB66EF6B3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42" name="FTU - temporalis">
                  <a:extLst>
                    <a:ext uri="{FF2B5EF4-FFF2-40B4-BE49-F238E27FC236}">
                      <a16:creationId xmlns:a16="http://schemas.microsoft.com/office/drawing/2014/main" id="{245623DF-22A1-89B4-E145-79A6816BD79F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329" name="organ group - facial muscles">
                <a:extLst>
                  <a:ext uri="{FF2B5EF4-FFF2-40B4-BE49-F238E27FC236}">
                    <a16:creationId xmlns:a16="http://schemas.microsoft.com/office/drawing/2014/main" id="{5D53272F-F670-FE5E-2C72-9787FC97A684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7330" name="FTU - orbicularis oculi">
                  <a:extLst>
                    <a:ext uri="{FF2B5EF4-FFF2-40B4-BE49-F238E27FC236}">
                      <a16:creationId xmlns:a16="http://schemas.microsoft.com/office/drawing/2014/main" id="{F01E8FCB-7A2B-A22B-21E7-075404895537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7331" name="FTU - nasalis">
                  <a:extLst>
                    <a:ext uri="{FF2B5EF4-FFF2-40B4-BE49-F238E27FC236}">
                      <a16:creationId xmlns:a16="http://schemas.microsoft.com/office/drawing/2014/main" id="{F16CEFB4-7C72-34E9-4D19-BF1F64787C4A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7280" name="Group 7279">
              <a:extLst>
                <a:ext uri="{FF2B5EF4-FFF2-40B4-BE49-F238E27FC236}">
                  <a16:creationId xmlns:a16="http://schemas.microsoft.com/office/drawing/2014/main" id="{F20320BF-AB5A-76CD-C2BE-89D41CCD774A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7325" name="Text Box 3036">
                <a:extLst>
                  <a:ext uri="{FF2B5EF4-FFF2-40B4-BE49-F238E27FC236}">
                    <a16:creationId xmlns:a16="http://schemas.microsoft.com/office/drawing/2014/main" id="{13060B6A-4219-1E5E-E709-8F11A5287C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6" name="Text Box 3036">
                <a:extLst>
                  <a:ext uri="{FF2B5EF4-FFF2-40B4-BE49-F238E27FC236}">
                    <a16:creationId xmlns:a16="http://schemas.microsoft.com/office/drawing/2014/main" id="{93DF7F97-E259-31A3-4BF1-A6E6394C1B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7" name="Text Box 3036">
                <a:extLst>
                  <a:ext uri="{FF2B5EF4-FFF2-40B4-BE49-F238E27FC236}">
                    <a16:creationId xmlns:a16="http://schemas.microsoft.com/office/drawing/2014/main" id="{1861DCB5-B1EE-F819-AC80-DCC740370C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1" name="Group 7280">
              <a:extLst>
                <a:ext uri="{FF2B5EF4-FFF2-40B4-BE49-F238E27FC236}">
                  <a16:creationId xmlns:a16="http://schemas.microsoft.com/office/drawing/2014/main" id="{1AFE95FC-2554-6590-7689-B196D5827F52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7322" name="Text Box 3036">
                <a:extLst>
                  <a:ext uri="{FF2B5EF4-FFF2-40B4-BE49-F238E27FC236}">
                    <a16:creationId xmlns:a16="http://schemas.microsoft.com/office/drawing/2014/main" id="{FDB8AE4F-54E4-AB56-FAE0-30B0FE4F33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3" name="Text Box 3036">
                <a:extLst>
                  <a:ext uri="{FF2B5EF4-FFF2-40B4-BE49-F238E27FC236}">
                    <a16:creationId xmlns:a16="http://schemas.microsoft.com/office/drawing/2014/main" id="{84C1BDF6-8E7B-F2A3-C6BE-6A195A9052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4" name="Text Box 3036">
                <a:extLst>
                  <a:ext uri="{FF2B5EF4-FFF2-40B4-BE49-F238E27FC236}">
                    <a16:creationId xmlns:a16="http://schemas.microsoft.com/office/drawing/2014/main" id="{5E37A92E-E7B2-459A-095A-B0747EFB56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2" name="Group 7281">
              <a:extLst>
                <a:ext uri="{FF2B5EF4-FFF2-40B4-BE49-F238E27FC236}">
                  <a16:creationId xmlns:a16="http://schemas.microsoft.com/office/drawing/2014/main" id="{B527FEF1-C9BF-025B-CBD4-E2C8EBD4B20B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7319" name="Text Box 3036">
                <a:extLst>
                  <a:ext uri="{FF2B5EF4-FFF2-40B4-BE49-F238E27FC236}">
                    <a16:creationId xmlns:a16="http://schemas.microsoft.com/office/drawing/2014/main" id="{CF63BFDC-B7CA-E115-3A66-C64FEFDE5B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0" name="Text Box 3036">
                <a:extLst>
                  <a:ext uri="{FF2B5EF4-FFF2-40B4-BE49-F238E27FC236}">
                    <a16:creationId xmlns:a16="http://schemas.microsoft.com/office/drawing/2014/main" id="{395650EB-E81C-1DB8-1E73-B69D02BFE2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1" name="Text Box 3036">
                <a:extLst>
                  <a:ext uri="{FF2B5EF4-FFF2-40B4-BE49-F238E27FC236}">
                    <a16:creationId xmlns:a16="http://schemas.microsoft.com/office/drawing/2014/main" id="{5CAB63E0-A343-9DB1-D9A9-90F96344F2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3" name="Group 7282">
              <a:extLst>
                <a:ext uri="{FF2B5EF4-FFF2-40B4-BE49-F238E27FC236}">
                  <a16:creationId xmlns:a16="http://schemas.microsoft.com/office/drawing/2014/main" id="{DEDC8296-6F9E-5D8C-3D3B-497BF94E557C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7316" name="Text Box 3036">
                <a:extLst>
                  <a:ext uri="{FF2B5EF4-FFF2-40B4-BE49-F238E27FC236}">
                    <a16:creationId xmlns:a16="http://schemas.microsoft.com/office/drawing/2014/main" id="{3D470B2B-346D-CE5A-EE88-3E5F8D9C8A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7" name="Text Box 3036">
                <a:extLst>
                  <a:ext uri="{FF2B5EF4-FFF2-40B4-BE49-F238E27FC236}">
                    <a16:creationId xmlns:a16="http://schemas.microsoft.com/office/drawing/2014/main" id="{CB367ADA-C76F-5777-2932-5CA1718F3A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8" name="Text Box 3036">
                <a:extLst>
                  <a:ext uri="{FF2B5EF4-FFF2-40B4-BE49-F238E27FC236}">
                    <a16:creationId xmlns:a16="http://schemas.microsoft.com/office/drawing/2014/main" id="{1C541330-1FCC-5E56-B3CB-A2B7B46118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4" name="Group 7283">
              <a:extLst>
                <a:ext uri="{FF2B5EF4-FFF2-40B4-BE49-F238E27FC236}">
                  <a16:creationId xmlns:a16="http://schemas.microsoft.com/office/drawing/2014/main" id="{716CD2B2-4C15-C66F-1EDB-6EC969D3FE0B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7313" name="Text Box 3036">
                <a:extLst>
                  <a:ext uri="{FF2B5EF4-FFF2-40B4-BE49-F238E27FC236}">
                    <a16:creationId xmlns:a16="http://schemas.microsoft.com/office/drawing/2014/main" id="{5554E624-E80A-3A1D-9D36-ADF2A2C38A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4" name="Text Box 3036">
                <a:extLst>
                  <a:ext uri="{FF2B5EF4-FFF2-40B4-BE49-F238E27FC236}">
                    <a16:creationId xmlns:a16="http://schemas.microsoft.com/office/drawing/2014/main" id="{C62E448C-DE83-0B74-EF54-6F4F6A7162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5" name="Text Box 3036">
                <a:extLst>
                  <a:ext uri="{FF2B5EF4-FFF2-40B4-BE49-F238E27FC236}">
                    <a16:creationId xmlns:a16="http://schemas.microsoft.com/office/drawing/2014/main" id="{5058242F-5389-A552-1AB2-38ABB2B86B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5" name="Group 7284">
              <a:extLst>
                <a:ext uri="{FF2B5EF4-FFF2-40B4-BE49-F238E27FC236}">
                  <a16:creationId xmlns:a16="http://schemas.microsoft.com/office/drawing/2014/main" id="{224DA9CB-C791-C7A5-AE23-20FF8B9017A0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7310" name="Text Box 3036">
                <a:extLst>
                  <a:ext uri="{FF2B5EF4-FFF2-40B4-BE49-F238E27FC236}">
                    <a16:creationId xmlns:a16="http://schemas.microsoft.com/office/drawing/2014/main" id="{D789B112-A5BC-30F3-80B9-3A387BA56F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1" name="Text Box 3036">
                <a:extLst>
                  <a:ext uri="{FF2B5EF4-FFF2-40B4-BE49-F238E27FC236}">
                    <a16:creationId xmlns:a16="http://schemas.microsoft.com/office/drawing/2014/main" id="{1048498F-EFCF-10B6-945F-FC077C2BB3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2" name="Text Box 3036">
                <a:extLst>
                  <a:ext uri="{FF2B5EF4-FFF2-40B4-BE49-F238E27FC236}">
                    <a16:creationId xmlns:a16="http://schemas.microsoft.com/office/drawing/2014/main" id="{ED742B07-06C8-C36F-83E0-9DF5DDFBD4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6" name="Group 7285">
              <a:extLst>
                <a:ext uri="{FF2B5EF4-FFF2-40B4-BE49-F238E27FC236}">
                  <a16:creationId xmlns:a16="http://schemas.microsoft.com/office/drawing/2014/main" id="{DC3E67A7-B422-529D-B56A-D5DFF3C02278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7307" name="Text Box 3036">
                <a:extLst>
                  <a:ext uri="{FF2B5EF4-FFF2-40B4-BE49-F238E27FC236}">
                    <a16:creationId xmlns:a16="http://schemas.microsoft.com/office/drawing/2014/main" id="{8FB96D32-C639-046B-05CA-B89500CAC2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8" name="Text Box 3036">
                <a:extLst>
                  <a:ext uri="{FF2B5EF4-FFF2-40B4-BE49-F238E27FC236}">
                    <a16:creationId xmlns:a16="http://schemas.microsoft.com/office/drawing/2014/main" id="{15B0C53C-FFA4-EF6E-A642-70DF312B2B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9" name="Text Box 3036">
                <a:extLst>
                  <a:ext uri="{FF2B5EF4-FFF2-40B4-BE49-F238E27FC236}">
                    <a16:creationId xmlns:a16="http://schemas.microsoft.com/office/drawing/2014/main" id="{406F48A1-72E9-EB27-F107-03DB672AE3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7" name="Group 7286">
              <a:extLst>
                <a:ext uri="{FF2B5EF4-FFF2-40B4-BE49-F238E27FC236}">
                  <a16:creationId xmlns:a16="http://schemas.microsoft.com/office/drawing/2014/main" id="{1726D058-8633-A836-62ED-D1083D545BC7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7304" name="Text Box 3036">
                <a:extLst>
                  <a:ext uri="{FF2B5EF4-FFF2-40B4-BE49-F238E27FC236}">
                    <a16:creationId xmlns:a16="http://schemas.microsoft.com/office/drawing/2014/main" id="{43C2F406-B72E-4612-2198-7905E7B9BD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5" name="Text Box 3036">
                <a:extLst>
                  <a:ext uri="{FF2B5EF4-FFF2-40B4-BE49-F238E27FC236}">
                    <a16:creationId xmlns:a16="http://schemas.microsoft.com/office/drawing/2014/main" id="{9A725333-A91D-53CC-753B-5DF2B6AFE4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6" name="Text Box 3036">
                <a:extLst>
                  <a:ext uri="{FF2B5EF4-FFF2-40B4-BE49-F238E27FC236}">
                    <a16:creationId xmlns:a16="http://schemas.microsoft.com/office/drawing/2014/main" id="{493FF354-5060-04DC-C0C9-0809139E4A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8" name="Group 7287">
              <a:extLst>
                <a:ext uri="{FF2B5EF4-FFF2-40B4-BE49-F238E27FC236}">
                  <a16:creationId xmlns:a16="http://schemas.microsoft.com/office/drawing/2014/main" id="{0E12A656-29E0-B6EA-06DD-B4DB1281B021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7301" name="Text Box 3036">
                <a:extLst>
                  <a:ext uri="{FF2B5EF4-FFF2-40B4-BE49-F238E27FC236}">
                    <a16:creationId xmlns:a16="http://schemas.microsoft.com/office/drawing/2014/main" id="{64AB5C4F-D35A-E86E-1D44-8A8B21B2E9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2" name="Text Box 3036">
                <a:extLst>
                  <a:ext uri="{FF2B5EF4-FFF2-40B4-BE49-F238E27FC236}">
                    <a16:creationId xmlns:a16="http://schemas.microsoft.com/office/drawing/2014/main" id="{6352756C-F3E0-2C06-0679-7BB2BCE7CC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3" name="Text Box 3036">
                <a:extLst>
                  <a:ext uri="{FF2B5EF4-FFF2-40B4-BE49-F238E27FC236}">
                    <a16:creationId xmlns:a16="http://schemas.microsoft.com/office/drawing/2014/main" id="{543D34A0-7BB8-B91A-144B-093D8DEAD0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9" name="Group 7288">
              <a:extLst>
                <a:ext uri="{FF2B5EF4-FFF2-40B4-BE49-F238E27FC236}">
                  <a16:creationId xmlns:a16="http://schemas.microsoft.com/office/drawing/2014/main" id="{FD673FEB-76AD-8541-2896-F1501A43762E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7298" name="Text Box 3036">
                <a:extLst>
                  <a:ext uri="{FF2B5EF4-FFF2-40B4-BE49-F238E27FC236}">
                    <a16:creationId xmlns:a16="http://schemas.microsoft.com/office/drawing/2014/main" id="{D01BE8D3-2CB6-81E3-FD1A-BD07AE3CDE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9" name="Text Box 3036">
                <a:extLst>
                  <a:ext uri="{FF2B5EF4-FFF2-40B4-BE49-F238E27FC236}">
                    <a16:creationId xmlns:a16="http://schemas.microsoft.com/office/drawing/2014/main" id="{278EF80C-5AF1-43C8-D2E3-8C51F430E8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0" name="Text Box 3036">
                <a:extLst>
                  <a:ext uri="{FF2B5EF4-FFF2-40B4-BE49-F238E27FC236}">
                    <a16:creationId xmlns:a16="http://schemas.microsoft.com/office/drawing/2014/main" id="{C323504C-7256-DD2C-BFBE-87674ABC79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90" name="Group 7289">
              <a:extLst>
                <a:ext uri="{FF2B5EF4-FFF2-40B4-BE49-F238E27FC236}">
                  <a16:creationId xmlns:a16="http://schemas.microsoft.com/office/drawing/2014/main" id="{CEC18EE5-B3CB-AA3C-78EE-CAF244439D2B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7295" name="Text Box 3036">
                <a:extLst>
                  <a:ext uri="{FF2B5EF4-FFF2-40B4-BE49-F238E27FC236}">
                    <a16:creationId xmlns:a16="http://schemas.microsoft.com/office/drawing/2014/main" id="{DDE9A5F5-0CE4-972D-14A6-0074FB6527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6" name="Text Box 3036">
                <a:extLst>
                  <a:ext uri="{FF2B5EF4-FFF2-40B4-BE49-F238E27FC236}">
                    <a16:creationId xmlns:a16="http://schemas.microsoft.com/office/drawing/2014/main" id="{34AC72C1-1D26-561A-6A4C-01C34F7A6F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7" name="Text Box 3036">
                <a:extLst>
                  <a:ext uri="{FF2B5EF4-FFF2-40B4-BE49-F238E27FC236}">
                    <a16:creationId xmlns:a16="http://schemas.microsoft.com/office/drawing/2014/main" id="{591466F6-253D-5C0D-4216-4AE361155F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91" name="Group 7290">
              <a:extLst>
                <a:ext uri="{FF2B5EF4-FFF2-40B4-BE49-F238E27FC236}">
                  <a16:creationId xmlns:a16="http://schemas.microsoft.com/office/drawing/2014/main" id="{16A6B8ED-6280-9F65-6EF9-7867E8FD4E45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7292" name="Text Box 3036">
                <a:extLst>
                  <a:ext uri="{FF2B5EF4-FFF2-40B4-BE49-F238E27FC236}">
                    <a16:creationId xmlns:a16="http://schemas.microsoft.com/office/drawing/2014/main" id="{F2EDB942-EABA-F63A-4B57-AF77FFDD6E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3" name="Text Box 3036">
                <a:extLst>
                  <a:ext uri="{FF2B5EF4-FFF2-40B4-BE49-F238E27FC236}">
                    <a16:creationId xmlns:a16="http://schemas.microsoft.com/office/drawing/2014/main" id="{7FAED70F-986B-D1EC-BEB3-CE2E822306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4" name="Text Box 3036">
                <a:extLst>
                  <a:ext uri="{FF2B5EF4-FFF2-40B4-BE49-F238E27FC236}">
                    <a16:creationId xmlns:a16="http://schemas.microsoft.com/office/drawing/2014/main" id="{9799F52D-B558-4FC8-7C58-3CC5256978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43" name="Group 7342">
            <a:extLst>
              <a:ext uri="{FF2B5EF4-FFF2-40B4-BE49-F238E27FC236}">
                <a16:creationId xmlns:a16="http://schemas.microsoft.com/office/drawing/2014/main" id="{6097785B-F8A3-FBA5-C127-FD6DA8049998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7344" name="organ group - facial muscles">
              <a:extLst>
                <a:ext uri="{FF2B5EF4-FFF2-40B4-BE49-F238E27FC236}">
                  <a16:creationId xmlns:a16="http://schemas.microsoft.com/office/drawing/2014/main" id="{EB7234DC-3834-E68E-C406-F9713333BEA1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7381" name="organ - facial muscles">
                <a:extLst>
                  <a:ext uri="{FF2B5EF4-FFF2-40B4-BE49-F238E27FC236}">
                    <a16:creationId xmlns:a16="http://schemas.microsoft.com/office/drawing/2014/main" id="{C40B916D-8F61-824B-269C-30057D21783D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7382" name="FTU - orbicularis oculi">
                <a:extLst>
                  <a:ext uri="{FF2B5EF4-FFF2-40B4-BE49-F238E27FC236}">
                    <a16:creationId xmlns:a16="http://schemas.microsoft.com/office/drawing/2014/main" id="{D3B32898-DC40-0DB0-679D-3B45B84B0C4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7383" name="FTU - occipitofrontalis">
                <a:extLst>
                  <a:ext uri="{FF2B5EF4-FFF2-40B4-BE49-F238E27FC236}">
                    <a16:creationId xmlns:a16="http://schemas.microsoft.com/office/drawing/2014/main" id="{20891973-22BF-E39F-F3B7-25C7219A6B2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7384" name="FTU - nasalis">
                <a:extLst>
                  <a:ext uri="{FF2B5EF4-FFF2-40B4-BE49-F238E27FC236}">
                    <a16:creationId xmlns:a16="http://schemas.microsoft.com/office/drawing/2014/main" id="{6F57C8CC-E8F4-FA03-2BD2-F9A60B9751A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7385" name="FTU - zygomaticus major">
                <a:extLst>
                  <a:ext uri="{FF2B5EF4-FFF2-40B4-BE49-F238E27FC236}">
                    <a16:creationId xmlns:a16="http://schemas.microsoft.com/office/drawing/2014/main" id="{8040846C-BF15-D18D-121A-CE9811AE340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6" name="FTU - zygomaticus minor">
                <a:extLst>
                  <a:ext uri="{FF2B5EF4-FFF2-40B4-BE49-F238E27FC236}">
                    <a16:creationId xmlns:a16="http://schemas.microsoft.com/office/drawing/2014/main" id="{2F345441-24BA-C0C6-28D9-251F485801E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7387" name="FTU - orbicularis oris">
                <a:extLst>
                  <a:ext uri="{FF2B5EF4-FFF2-40B4-BE49-F238E27FC236}">
                    <a16:creationId xmlns:a16="http://schemas.microsoft.com/office/drawing/2014/main" id="{378E7793-C18E-8308-CA04-7908765EC1A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8" name="FTU - depressor anguli oris">
                <a:extLst>
                  <a:ext uri="{FF2B5EF4-FFF2-40B4-BE49-F238E27FC236}">
                    <a16:creationId xmlns:a16="http://schemas.microsoft.com/office/drawing/2014/main" id="{B8760F33-94E8-14B3-4FC2-7EF493C4527D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7389" name="FTU - levator labii">
                <a:extLst>
                  <a:ext uri="{FF2B5EF4-FFF2-40B4-BE49-F238E27FC236}">
                    <a16:creationId xmlns:a16="http://schemas.microsoft.com/office/drawing/2014/main" id="{992C906C-0A74-354F-AE77-78E53EAD6F7F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7390" name="FTU - mentalis">
                <a:extLst>
                  <a:ext uri="{FF2B5EF4-FFF2-40B4-BE49-F238E27FC236}">
                    <a16:creationId xmlns:a16="http://schemas.microsoft.com/office/drawing/2014/main" id="{5242128C-397F-A323-35AC-E94AAAF1B2F6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7345" name="Group 7344">
              <a:extLst>
                <a:ext uri="{FF2B5EF4-FFF2-40B4-BE49-F238E27FC236}">
                  <a16:creationId xmlns:a16="http://schemas.microsoft.com/office/drawing/2014/main" id="{148236DD-2E81-6A67-F1ED-3806B8DADE81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7378" name="Text Box 3036">
                <a:extLst>
                  <a:ext uri="{FF2B5EF4-FFF2-40B4-BE49-F238E27FC236}">
                    <a16:creationId xmlns:a16="http://schemas.microsoft.com/office/drawing/2014/main" id="{6153E058-338F-5822-F9E6-117252DF9C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9" name="Text Box 3036">
                <a:extLst>
                  <a:ext uri="{FF2B5EF4-FFF2-40B4-BE49-F238E27FC236}">
                    <a16:creationId xmlns:a16="http://schemas.microsoft.com/office/drawing/2014/main" id="{49839A19-BB47-19F8-6533-DBBA3C1BA9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0" name="Text Box 3036">
                <a:extLst>
                  <a:ext uri="{FF2B5EF4-FFF2-40B4-BE49-F238E27FC236}">
                    <a16:creationId xmlns:a16="http://schemas.microsoft.com/office/drawing/2014/main" id="{E345ECD8-1667-2249-448E-6C99F46843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6" name="Group 7345">
              <a:extLst>
                <a:ext uri="{FF2B5EF4-FFF2-40B4-BE49-F238E27FC236}">
                  <a16:creationId xmlns:a16="http://schemas.microsoft.com/office/drawing/2014/main" id="{D73D79A4-5C67-86DE-F41E-52B8AFFCE9E4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7375" name="Text Box 3036">
                <a:extLst>
                  <a:ext uri="{FF2B5EF4-FFF2-40B4-BE49-F238E27FC236}">
                    <a16:creationId xmlns:a16="http://schemas.microsoft.com/office/drawing/2014/main" id="{519069DC-16E6-FA78-1C2D-B69998FEF3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6" name="Text Box 3036">
                <a:extLst>
                  <a:ext uri="{FF2B5EF4-FFF2-40B4-BE49-F238E27FC236}">
                    <a16:creationId xmlns:a16="http://schemas.microsoft.com/office/drawing/2014/main" id="{FEA71D5D-B1EE-FB1F-3DF8-C2786EAD5F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7" name="Text Box 3036">
                <a:extLst>
                  <a:ext uri="{FF2B5EF4-FFF2-40B4-BE49-F238E27FC236}">
                    <a16:creationId xmlns:a16="http://schemas.microsoft.com/office/drawing/2014/main" id="{632C6217-8884-15C8-E0DE-A5A9BA5524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7" name="Group 7346">
              <a:extLst>
                <a:ext uri="{FF2B5EF4-FFF2-40B4-BE49-F238E27FC236}">
                  <a16:creationId xmlns:a16="http://schemas.microsoft.com/office/drawing/2014/main" id="{6BAD7A79-9269-FF99-DE15-00B3C520E5DF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7372" name="Text Box 3036">
                <a:extLst>
                  <a:ext uri="{FF2B5EF4-FFF2-40B4-BE49-F238E27FC236}">
                    <a16:creationId xmlns:a16="http://schemas.microsoft.com/office/drawing/2014/main" id="{7D24F7FC-3273-5F38-42CD-FFF53F460B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3" name="Text Box 3036">
                <a:extLst>
                  <a:ext uri="{FF2B5EF4-FFF2-40B4-BE49-F238E27FC236}">
                    <a16:creationId xmlns:a16="http://schemas.microsoft.com/office/drawing/2014/main" id="{A44B36A6-C45C-6BA4-DB3B-02DAE78E3C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4" name="Text Box 3036">
                <a:extLst>
                  <a:ext uri="{FF2B5EF4-FFF2-40B4-BE49-F238E27FC236}">
                    <a16:creationId xmlns:a16="http://schemas.microsoft.com/office/drawing/2014/main" id="{72419EF2-C82C-C59D-81E6-AC212F9DAE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8" name="Group 7347">
              <a:extLst>
                <a:ext uri="{FF2B5EF4-FFF2-40B4-BE49-F238E27FC236}">
                  <a16:creationId xmlns:a16="http://schemas.microsoft.com/office/drawing/2014/main" id="{A1B5B4D2-67BE-9635-818E-F4DE4D1689A9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7369" name="Text Box 3036">
                <a:extLst>
                  <a:ext uri="{FF2B5EF4-FFF2-40B4-BE49-F238E27FC236}">
                    <a16:creationId xmlns:a16="http://schemas.microsoft.com/office/drawing/2014/main" id="{F3AE8AD1-36A8-B141-5736-0D8E7B43FB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0" name="Text Box 3036">
                <a:extLst>
                  <a:ext uri="{FF2B5EF4-FFF2-40B4-BE49-F238E27FC236}">
                    <a16:creationId xmlns:a16="http://schemas.microsoft.com/office/drawing/2014/main" id="{86A9C4EF-C024-C39C-F82E-46D4420790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1" name="Text Box 3036">
                <a:extLst>
                  <a:ext uri="{FF2B5EF4-FFF2-40B4-BE49-F238E27FC236}">
                    <a16:creationId xmlns:a16="http://schemas.microsoft.com/office/drawing/2014/main" id="{E674FBFC-D309-4129-E436-5EDD2C32F9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9" name="Group 7348">
              <a:extLst>
                <a:ext uri="{FF2B5EF4-FFF2-40B4-BE49-F238E27FC236}">
                  <a16:creationId xmlns:a16="http://schemas.microsoft.com/office/drawing/2014/main" id="{4A63800F-3ADE-D22C-12B1-52E322C3BBAF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7366" name="Text Box 3036">
                <a:extLst>
                  <a:ext uri="{FF2B5EF4-FFF2-40B4-BE49-F238E27FC236}">
                    <a16:creationId xmlns:a16="http://schemas.microsoft.com/office/drawing/2014/main" id="{3519375B-6A3E-A8EB-F192-8F191A06B1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7" name="Text Box 3036">
                <a:extLst>
                  <a:ext uri="{FF2B5EF4-FFF2-40B4-BE49-F238E27FC236}">
                    <a16:creationId xmlns:a16="http://schemas.microsoft.com/office/drawing/2014/main" id="{071C21FB-030D-1728-985F-C358568306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8" name="Text Box 3036">
                <a:extLst>
                  <a:ext uri="{FF2B5EF4-FFF2-40B4-BE49-F238E27FC236}">
                    <a16:creationId xmlns:a16="http://schemas.microsoft.com/office/drawing/2014/main" id="{234B433B-B9BF-1AFE-A885-6B2E4DD244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50" name="Group 7349">
              <a:extLst>
                <a:ext uri="{FF2B5EF4-FFF2-40B4-BE49-F238E27FC236}">
                  <a16:creationId xmlns:a16="http://schemas.microsoft.com/office/drawing/2014/main" id="{8C5D9284-7E5F-884F-1384-A47F59C9F25E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7363" name="Text Box 3036">
                <a:extLst>
                  <a:ext uri="{FF2B5EF4-FFF2-40B4-BE49-F238E27FC236}">
                    <a16:creationId xmlns:a16="http://schemas.microsoft.com/office/drawing/2014/main" id="{32B62609-4ADC-4347-3A7F-D01768080D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4" name="Text Box 3036">
                <a:extLst>
                  <a:ext uri="{FF2B5EF4-FFF2-40B4-BE49-F238E27FC236}">
                    <a16:creationId xmlns:a16="http://schemas.microsoft.com/office/drawing/2014/main" id="{EAC35E55-12C8-5265-5901-E290AEAEFC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5" name="Text Box 3036">
                <a:extLst>
                  <a:ext uri="{FF2B5EF4-FFF2-40B4-BE49-F238E27FC236}">
                    <a16:creationId xmlns:a16="http://schemas.microsoft.com/office/drawing/2014/main" id="{D7D723DC-304D-D0FE-02D8-2E27599D47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51" name="Group 7350">
              <a:extLst>
                <a:ext uri="{FF2B5EF4-FFF2-40B4-BE49-F238E27FC236}">
                  <a16:creationId xmlns:a16="http://schemas.microsoft.com/office/drawing/2014/main" id="{734CFE4D-32BF-7860-C62B-D145C346B665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7360" name="Text Box 3036">
                <a:extLst>
                  <a:ext uri="{FF2B5EF4-FFF2-40B4-BE49-F238E27FC236}">
                    <a16:creationId xmlns:a16="http://schemas.microsoft.com/office/drawing/2014/main" id="{D7213703-1D03-53B2-64B6-78DDC0AC15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1" name="Text Box 3036">
                <a:extLst>
                  <a:ext uri="{FF2B5EF4-FFF2-40B4-BE49-F238E27FC236}">
                    <a16:creationId xmlns:a16="http://schemas.microsoft.com/office/drawing/2014/main" id="{ED354537-B52D-CF95-1DE7-A21CACD844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2" name="Text Box 3036">
                <a:extLst>
                  <a:ext uri="{FF2B5EF4-FFF2-40B4-BE49-F238E27FC236}">
                    <a16:creationId xmlns:a16="http://schemas.microsoft.com/office/drawing/2014/main" id="{95E8CFDE-D2ED-E17B-9840-1416ABDA91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52" name="Group 7351">
              <a:extLst>
                <a:ext uri="{FF2B5EF4-FFF2-40B4-BE49-F238E27FC236}">
                  <a16:creationId xmlns:a16="http://schemas.microsoft.com/office/drawing/2014/main" id="{4D0F42BA-20C3-5DA9-2CFA-3E6C3B7826AD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7357" name="Text Box 3036">
                <a:extLst>
                  <a:ext uri="{FF2B5EF4-FFF2-40B4-BE49-F238E27FC236}">
                    <a16:creationId xmlns:a16="http://schemas.microsoft.com/office/drawing/2014/main" id="{7A47A7F9-6BB2-1B22-55B4-2391EA29FA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8" name="Text Box 3036">
                <a:extLst>
                  <a:ext uri="{FF2B5EF4-FFF2-40B4-BE49-F238E27FC236}">
                    <a16:creationId xmlns:a16="http://schemas.microsoft.com/office/drawing/2014/main" id="{F52DF379-D324-FF22-F81F-490C592DD7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9" name="Text Box 3036">
                <a:extLst>
                  <a:ext uri="{FF2B5EF4-FFF2-40B4-BE49-F238E27FC236}">
                    <a16:creationId xmlns:a16="http://schemas.microsoft.com/office/drawing/2014/main" id="{449DE5CE-520C-0C7C-E134-CBAD62B9F5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53" name="Group 7352">
              <a:extLst>
                <a:ext uri="{FF2B5EF4-FFF2-40B4-BE49-F238E27FC236}">
                  <a16:creationId xmlns:a16="http://schemas.microsoft.com/office/drawing/2014/main" id="{D498B008-A501-E157-D7E5-DA1DF92BC60E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7354" name="Text Box 3036">
                <a:extLst>
                  <a:ext uri="{FF2B5EF4-FFF2-40B4-BE49-F238E27FC236}">
                    <a16:creationId xmlns:a16="http://schemas.microsoft.com/office/drawing/2014/main" id="{CC104310-0CDC-008B-F815-D8C68DBF5F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5" name="Text Box 3036">
                <a:extLst>
                  <a:ext uri="{FF2B5EF4-FFF2-40B4-BE49-F238E27FC236}">
                    <a16:creationId xmlns:a16="http://schemas.microsoft.com/office/drawing/2014/main" id="{E9562AD6-09C9-8E29-4CCD-4709CB9978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6" name="Text Box 3036">
                <a:extLst>
                  <a:ext uri="{FF2B5EF4-FFF2-40B4-BE49-F238E27FC236}">
                    <a16:creationId xmlns:a16="http://schemas.microsoft.com/office/drawing/2014/main" id="{AAA448B7-3B78-5386-0985-927C7B175E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91" name="Group 7390">
            <a:extLst>
              <a:ext uri="{FF2B5EF4-FFF2-40B4-BE49-F238E27FC236}">
                <a16:creationId xmlns:a16="http://schemas.microsoft.com/office/drawing/2014/main" id="{BDE386CE-4195-B25C-4DC8-4B08208398E7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7392" name="organ group - facial muscles">
              <a:extLst>
                <a:ext uri="{FF2B5EF4-FFF2-40B4-BE49-F238E27FC236}">
                  <a16:creationId xmlns:a16="http://schemas.microsoft.com/office/drawing/2014/main" id="{F2C89BFA-2700-E953-E4A4-3A4252091D22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7421" name="organ - facial muscles">
                <a:extLst>
                  <a:ext uri="{FF2B5EF4-FFF2-40B4-BE49-F238E27FC236}">
                    <a16:creationId xmlns:a16="http://schemas.microsoft.com/office/drawing/2014/main" id="{F4C49931-7F18-6A52-783E-6224C8D83B65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7422" name="FTU - orbicularis oculi">
                <a:extLst>
                  <a:ext uri="{FF2B5EF4-FFF2-40B4-BE49-F238E27FC236}">
                    <a16:creationId xmlns:a16="http://schemas.microsoft.com/office/drawing/2014/main" id="{9F0EC935-E978-DE04-FC02-FB123795B14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7423" name="FTU - occipitofrontalis">
                <a:extLst>
                  <a:ext uri="{FF2B5EF4-FFF2-40B4-BE49-F238E27FC236}">
                    <a16:creationId xmlns:a16="http://schemas.microsoft.com/office/drawing/2014/main" id="{0389F3F0-1DFC-91C9-D691-0548F537494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7424" name="FTU - nasalis">
                <a:extLst>
                  <a:ext uri="{FF2B5EF4-FFF2-40B4-BE49-F238E27FC236}">
                    <a16:creationId xmlns:a16="http://schemas.microsoft.com/office/drawing/2014/main" id="{A0FDB821-3713-BA91-C682-A943F65AFA2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7425" name="FTU - zygomaticus major">
                <a:extLst>
                  <a:ext uri="{FF2B5EF4-FFF2-40B4-BE49-F238E27FC236}">
                    <a16:creationId xmlns:a16="http://schemas.microsoft.com/office/drawing/2014/main" id="{5BFD9818-131D-46F3-2698-BF79B076EB6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6" name="FTU - zygomaticus minor">
                <a:extLst>
                  <a:ext uri="{FF2B5EF4-FFF2-40B4-BE49-F238E27FC236}">
                    <a16:creationId xmlns:a16="http://schemas.microsoft.com/office/drawing/2014/main" id="{FF871939-2EC1-2A49-0C8F-32CD07DAC54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7427" name="FTU - orbicularis oris">
                <a:extLst>
                  <a:ext uri="{FF2B5EF4-FFF2-40B4-BE49-F238E27FC236}">
                    <a16:creationId xmlns:a16="http://schemas.microsoft.com/office/drawing/2014/main" id="{9AC779D0-CC6B-79D9-818D-488BD8ED315F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7428" name="FTU - depressor anguli oris">
                <a:extLst>
                  <a:ext uri="{FF2B5EF4-FFF2-40B4-BE49-F238E27FC236}">
                    <a16:creationId xmlns:a16="http://schemas.microsoft.com/office/drawing/2014/main" id="{DC18912A-6E65-FA26-8AE0-3E1219DBC213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3" name="Group 7392">
              <a:extLst>
                <a:ext uri="{FF2B5EF4-FFF2-40B4-BE49-F238E27FC236}">
                  <a16:creationId xmlns:a16="http://schemas.microsoft.com/office/drawing/2014/main" id="{CE28E5DF-843C-7FEC-D1D0-1D21523E1CF7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7418" name="Text Box 3036">
                <a:extLst>
                  <a:ext uri="{FF2B5EF4-FFF2-40B4-BE49-F238E27FC236}">
                    <a16:creationId xmlns:a16="http://schemas.microsoft.com/office/drawing/2014/main" id="{DCE9CAA1-2B96-94B8-0EEF-B29F70651F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9" name="Text Box 3036">
                <a:extLst>
                  <a:ext uri="{FF2B5EF4-FFF2-40B4-BE49-F238E27FC236}">
                    <a16:creationId xmlns:a16="http://schemas.microsoft.com/office/drawing/2014/main" id="{83FC190A-519A-DFA8-8203-0018341BAF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0" name="Text Box 3036">
                <a:extLst>
                  <a:ext uri="{FF2B5EF4-FFF2-40B4-BE49-F238E27FC236}">
                    <a16:creationId xmlns:a16="http://schemas.microsoft.com/office/drawing/2014/main" id="{41E0DAAB-AD98-9AA1-462D-9CE5B3B06C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4" name="Group 7393">
              <a:extLst>
                <a:ext uri="{FF2B5EF4-FFF2-40B4-BE49-F238E27FC236}">
                  <a16:creationId xmlns:a16="http://schemas.microsoft.com/office/drawing/2014/main" id="{93A356D7-3563-60F4-6D81-C1F2DD78AE42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7415" name="Text Box 3036">
                <a:extLst>
                  <a:ext uri="{FF2B5EF4-FFF2-40B4-BE49-F238E27FC236}">
                    <a16:creationId xmlns:a16="http://schemas.microsoft.com/office/drawing/2014/main" id="{087F07D4-6728-ECB8-1793-C64FD77EED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6" name="Text Box 3036">
                <a:extLst>
                  <a:ext uri="{FF2B5EF4-FFF2-40B4-BE49-F238E27FC236}">
                    <a16:creationId xmlns:a16="http://schemas.microsoft.com/office/drawing/2014/main" id="{88132487-C896-E927-C73B-7D6581E82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7" name="Text Box 3036">
                <a:extLst>
                  <a:ext uri="{FF2B5EF4-FFF2-40B4-BE49-F238E27FC236}">
                    <a16:creationId xmlns:a16="http://schemas.microsoft.com/office/drawing/2014/main" id="{466D7AC9-9548-010B-0A0D-ED476DF23D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5" name="Group 7394">
              <a:extLst>
                <a:ext uri="{FF2B5EF4-FFF2-40B4-BE49-F238E27FC236}">
                  <a16:creationId xmlns:a16="http://schemas.microsoft.com/office/drawing/2014/main" id="{FCCA488D-B607-3F83-C330-9E86C4C79897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7412" name="Text Box 3036">
                <a:extLst>
                  <a:ext uri="{FF2B5EF4-FFF2-40B4-BE49-F238E27FC236}">
                    <a16:creationId xmlns:a16="http://schemas.microsoft.com/office/drawing/2014/main" id="{D9F088B2-04AD-305F-8F88-A4E593E951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3" name="Text Box 3036">
                <a:extLst>
                  <a:ext uri="{FF2B5EF4-FFF2-40B4-BE49-F238E27FC236}">
                    <a16:creationId xmlns:a16="http://schemas.microsoft.com/office/drawing/2014/main" id="{51B20C04-E609-F68F-D0EC-F61F9A51E3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4" name="Text Box 3036">
                <a:extLst>
                  <a:ext uri="{FF2B5EF4-FFF2-40B4-BE49-F238E27FC236}">
                    <a16:creationId xmlns:a16="http://schemas.microsoft.com/office/drawing/2014/main" id="{EFF692A8-5539-8890-5898-D80B351788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6" name="Group 7395">
              <a:extLst>
                <a:ext uri="{FF2B5EF4-FFF2-40B4-BE49-F238E27FC236}">
                  <a16:creationId xmlns:a16="http://schemas.microsoft.com/office/drawing/2014/main" id="{5EE5CA81-47A6-17A8-BFE1-5B16C400CAFA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7409" name="Text Box 3036">
                <a:extLst>
                  <a:ext uri="{FF2B5EF4-FFF2-40B4-BE49-F238E27FC236}">
                    <a16:creationId xmlns:a16="http://schemas.microsoft.com/office/drawing/2014/main" id="{8722ACCD-F58F-BA26-B0CA-025452C142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0" name="Text Box 3036">
                <a:extLst>
                  <a:ext uri="{FF2B5EF4-FFF2-40B4-BE49-F238E27FC236}">
                    <a16:creationId xmlns:a16="http://schemas.microsoft.com/office/drawing/2014/main" id="{E19727D0-03C9-B3A3-0989-6DF0071BC9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1" name="Text Box 3036">
                <a:extLst>
                  <a:ext uri="{FF2B5EF4-FFF2-40B4-BE49-F238E27FC236}">
                    <a16:creationId xmlns:a16="http://schemas.microsoft.com/office/drawing/2014/main" id="{8A03DA5B-26A0-4EB8-D14A-9E85618F0C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7" name="Group 7396">
              <a:extLst>
                <a:ext uri="{FF2B5EF4-FFF2-40B4-BE49-F238E27FC236}">
                  <a16:creationId xmlns:a16="http://schemas.microsoft.com/office/drawing/2014/main" id="{55A2AB3B-3D26-651C-D7A4-04F0C700D09E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7406" name="Text Box 3036">
                <a:extLst>
                  <a:ext uri="{FF2B5EF4-FFF2-40B4-BE49-F238E27FC236}">
                    <a16:creationId xmlns:a16="http://schemas.microsoft.com/office/drawing/2014/main" id="{295EE73A-C65E-33AC-A3C6-283876DF67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7" name="Text Box 3036">
                <a:extLst>
                  <a:ext uri="{FF2B5EF4-FFF2-40B4-BE49-F238E27FC236}">
                    <a16:creationId xmlns:a16="http://schemas.microsoft.com/office/drawing/2014/main" id="{4094E4B6-8F07-DA92-BD01-15C7C09439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8" name="Text Box 3036">
                <a:extLst>
                  <a:ext uri="{FF2B5EF4-FFF2-40B4-BE49-F238E27FC236}">
                    <a16:creationId xmlns:a16="http://schemas.microsoft.com/office/drawing/2014/main" id="{74C7E7F4-7DCC-CC76-FCB6-813F6C252F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8" name="Group 7397">
              <a:extLst>
                <a:ext uri="{FF2B5EF4-FFF2-40B4-BE49-F238E27FC236}">
                  <a16:creationId xmlns:a16="http://schemas.microsoft.com/office/drawing/2014/main" id="{05852BA2-6F18-E104-2011-4BA93EEACED7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7403" name="Text Box 3036">
                <a:extLst>
                  <a:ext uri="{FF2B5EF4-FFF2-40B4-BE49-F238E27FC236}">
                    <a16:creationId xmlns:a16="http://schemas.microsoft.com/office/drawing/2014/main" id="{E889B72D-1224-865B-43F8-4DD44B4FF4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4" name="Text Box 3036">
                <a:extLst>
                  <a:ext uri="{FF2B5EF4-FFF2-40B4-BE49-F238E27FC236}">
                    <a16:creationId xmlns:a16="http://schemas.microsoft.com/office/drawing/2014/main" id="{7932A425-06EC-A9F0-EFB9-7E670C4FF2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5" name="Text Box 3036">
                <a:extLst>
                  <a:ext uri="{FF2B5EF4-FFF2-40B4-BE49-F238E27FC236}">
                    <a16:creationId xmlns:a16="http://schemas.microsoft.com/office/drawing/2014/main" id="{97628586-A42F-12A7-AAD0-46CEA0460B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9" name="Group 7398">
              <a:extLst>
                <a:ext uri="{FF2B5EF4-FFF2-40B4-BE49-F238E27FC236}">
                  <a16:creationId xmlns:a16="http://schemas.microsoft.com/office/drawing/2014/main" id="{76D45601-2D3F-E54B-F576-81731B379997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7400" name="Text Box 3036">
                <a:extLst>
                  <a:ext uri="{FF2B5EF4-FFF2-40B4-BE49-F238E27FC236}">
                    <a16:creationId xmlns:a16="http://schemas.microsoft.com/office/drawing/2014/main" id="{D19171BF-8B22-3568-425D-31C1D3D422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1" name="Text Box 3036">
                <a:extLst>
                  <a:ext uri="{FF2B5EF4-FFF2-40B4-BE49-F238E27FC236}">
                    <a16:creationId xmlns:a16="http://schemas.microsoft.com/office/drawing/2014/main" id="{C42E3488-A57F-31CC-A490-FD13726537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2" name="Text Box 3036">
                <a:extLst>
                  <a:ext uri="{FF2B5EF4-FFF2-40B4-BE49-F238E27FC236}">
                    <a16:creationId xmlns:a16="http://schemas.microsoft.com/office/drawing/2014/main" id="{81A57EC4-A1B8-7DA0-8D27-2CE54178E1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29" name="Group 7428">
            <a:extLst>
              <a:ext uri="{FF2B5EF4-FFF2-40B4-BE49-F238E27FC236}">
                <a16:creationId xmlns:a16="http://schemas.microsoft.com/office/drawing/2014/main" id="{1F004449-3229-83DC-E808-00C3B3612C41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7430" name="organ group - facial muscles">
              <a:extLst>
                <a:ext uri="{FF2B5EF4-FFF2-40B4-BE49-F238E27FC236}">
                  <a16:creationId xmlns:a16="http://schemas.microsoft.com/office/drawing/2014/main" id="{41630FCD-328E-8162-BC36-DB7F6324D582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7451" name="organ - facial muscles">
                <a:extLst>
                  <a:ext uri="{FF2B5EF4-FFF2-40B4-BE49-F238E27FC236}">
                    <a16:creationId xmlns:a16="http://schemas.microsoft.com/office/drawing/2014/main" id="{B3DEAC69-AA0D-5B2C-EB56-E1CB8F387BF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7452" name="FTU - orbicularis oculi">
                <a:extLst>
                  <a:ext uri="{FF2B5EF4-FFF2-40B4-BE49-F238E27FC236}">
                    <a16:creationId xmlns:a16="http://schemas.microsoft.com/office/drawing/2014/main" id="{35D52BE7-7697-CAE1-D21C-B6BEEF9B43B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7453" name="FTU - occipitofrontalis">
                <a:extLst>
                  <a:ext uri="{FF2B5EF4-FFF2-40B4-BE49-F238E27FC236}">
                    <a16:creationId xmlns:a16="http://schemas.microsoft.com/office/drawing/2014/main" id="{15759D41-E5F4-D345-A134-5A85BD077EF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7454" name="FTU - nasalis">
                <a:extLst>
                  <a:ext uri="{FF2B5EF4-FFF2-40B4-BE49-F238E27FC236}">
                    <a16:creationId xmlns:a16="http://schemas.microsoft.com/office/drawing/2014/main" id="{FE280CC2-83B6-67CB-A617-FF9BBA93839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7455" name="FTU - zygomaticus major">
                <a:extLst>
                  <a:ext uri="{FF2B5EF4-FFF2-40B4-BE49-F238E27FC236}">
                    <a16:creationId xmlns:a16="http://schemas.microsoft.com/office/drawing/2014/main" id="{33362547-FFE2-B005-4175-0A27C981E9A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7456" name="FTU - zygomaticus minor">
                <a:extLst>
                  <a:ext uri="{FF2B5EF4-FFF2-40B4-BE49-F238E27FC236}">
                    <a16:creationId xmlns:a16="http://schemas.microsoft.com/office/drawing/2014/main" id="{9A28CA89-715E-0D53-30A3-72898E6066E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1" name="Group 7430">
              <a:extLst>
                <a:ext uri="{FF2B5EF4-FFF2-40B4-BE49-F238E27FC236}">
                  <a16:creationId xmlns:a16="http://schemas.microsoft.com/office/drawing/2014/main" id="{683ABE9A-5680-BAC6-3870-048AD723BA43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7448" name="Text Box 3036">
                <a:extLst>
                  <a:ext uri="{FF2B5EF4-FFF2-40B4-BE49-F238E27FC236}">
                    <a16:creationId xmlns:a16="http://schemas.microsoft.com/office/drawing/2014/main" id="{136DF31C-8FBF-0695-14C5-A4704D7E04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9" name="Text Box 3036">
                <a:extLst>
                  <a:ext uri="{FF2B5EF4-FFF2-40B4-BE49-F238E27FC236}">
                    <a16:creationId xmlns:a16="http://schemas.microsoft.com/office/drawing/2014/main" id="{F098DD23-9940-5023-788F-FDD89C0519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0" name="Text Box 3036">
                <a:extLst>
                  <a:ext uri="{FF2B5EF4-FFF2-40B4-BE49-F238E27FC236}">
                    <a16:creationId xmlns:a16="http://schemas.microsoft.com/office/drawing/2014/main" id="{36368141-C869-EDB3-CFC4-A7E02A7036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2" name="Group 7431">
              <a:extLst>
                <a:ext uri="{FF2B5EF4-FFF2-40B4-BE49-F238E27FC236}">
                  <a16:creationId xmlns:a16="http://schemas.microsoft.com/office/drawing/2014/main" id="{E75FA1F4-0750-1285-33B5-BD631477B893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7445" name="Text Box 3036">
                <a:extLst>
                  <a:ext uri="{FF2B5EF4-FFF2-40B4-BE49-F238E27FC236}">
                    <a16:creationId xmlns:a16="http://schemas.microsoft.com/office/drawing/2014/main" id="{11DEFA09-8628-A9E2-81FB-7524DD5EB2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6" name="Text Box 3036">
                <a:extLst>
                  <a:ext uri="{FF2B5EF4-FFF2-40B4-BE49-F238E27FC236}">
                    <a16:creationId xmlns:a16="http://schemas.microsoft.com/office/drawing/2014/main" id="{1C799204-A875-AC72-157E-FBE4293298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7" name="Text Box 3036">
                <a:extLst>
                  <a:ext uri="{FF2B5EF4-FFF2-40B4-BE49-F238E27FC236}">
                    <a16:creationId xmlns:a16="http://schemas.microsoft.com/office/drawing/2014/main" id="{AD45009F-4A5C-2138-BBC9-0C95282706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3" name="Group 7432">
              <a:extLst>
                <a:ext uri="{FF2B5EF4-FFF2-40B4-BE49-F238E27FC236}">
                  <a16:creationId xmlns:a16="http://schemas.microsoft.com/office/drawing/2014/main" id="{1C667E15-49CE-3B51-57BA-0367646E32BE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7442" name="Text Box 3036">
                <a:extLst>
                  <a:ext uri="{FF2B5EF4-FFF2-40B4-BE49-F238E27FC236}">
                    <a16:creationId xmlns:a16="http://schemas.microsoft.com/office/drawing/2014/main" id="{E17EC6C7-690F-F441-2E02-DEA73C4F34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3" name="Text Box 3036">
                <a:extLst>
                  <a:ext uri="{FF2B5EF4-FFF2-40B4-BE49-F238E27FC236}">
                    <a16:creationId xmlns:a16="http://schemas.microsoft.com/office/drawing/2014/main" id="{2929A56A-3405-D1BA-536F-6EB744B634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4" name="Text Box 3036">
                <a:extLst>
                  <a:ext uri="{FF2B5EF4-FFF2-40B4-BE49-F238E27FC236}">
                    <a16:creationId xmlns:a16="http://schemas.microsoft.com/office/drawing/2014/main" id="{67F4538F-16FB-F322-B83B-5648B70BDB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4" name="Group 7433">
              <a:extLst>
                <a:ext uri="{FF2B5EF4-FFF2-40B4-BE49-F238E27FC236}">
                  <a16:creationId xmlns:a16="http://schemas.microsoft.com/office/drawing/2014/main" id="{820491F5-C334-8429-2D8F-A477351BBB75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7439" name="Text Box 3036">
                <a:extLst>
                  <a:ext uri="{FF2B5EF4-FFF2-40B4-BE49-F238E27FC236}">
                    <a16:creationId xmlns:a16="http://schemas.microsoft.com/office/drawing/2014/main" id="{7612D6D2-F36C-C672-D241-FA9DEC9324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0" name="Text Box 3036">
                <a:extLst>
                  <a:ext uri="{FF2B5EF4-FFF2-40B4-BE49-F238E27FC236}">
                    <a16:creationId xmlns:a16="http://schemas.microsoft.com/office/drawing/2014/main" id="{65D11D70-1837-F1C0-D0F6-13C1BB85DE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1" name="Text Box 3036">
                <a:extLst>
                  <a:ext uri="{FF2B5EF4-FFF2-40B4-BE49-F238E27FC236}">
                    <a16:creationId xmlns:a16="http://schemas.microsoft.com/office/drawing/2014/main" id="{A5FA4E89-2D67-CD28-304A-7CDF385798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5" name="Group 7434">
              <a:extLst>
                <a:ext uri="{FF2B5EF4-FFF2-40B4-BE49-F238E27FC236}">
                  <a16:creationId xmlns:a16="http://schemas.microsoft.com/office/drawing/2014/main" id="{51F7364E-9A1A-399A-6865-3214AA41D522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7436" name="Text Box 3036">
                <a:extLst>
                  <a:ext uri="{FF2B5EF4-FFF2-40B4-BE49-F238E27FC236}">
                    <a16:creationId xmlns:a16="http://schemas.microsoft.com/office/drawing/2014/main" id="{D04DFF14-6CF7-AFE9-EE18-457379655D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7" name="Text Box 3036">
                <a:extLst>
                  <a:ext uri="{FF2B5EF4-FFF2-40B4-BE49-F238E27FC236}">
                    <a16:creationId xmlns:a16="http://schemas.microsoft.com/office/drawing/2014/main" id="{C7FC5175-DF92-2C37-D0E2-8AE0D695F1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8" name="Text Box 3036">
                <a:extLst>
                  <a:ext uri="{FF2B5EF4-FFF2-40B4-BE49-F238E27FC236}">
                    <a16:creationId xmlns:a16="http://schemas.microsoft.com/office/drawing/2014/main" id="{48D48374-C752-CDEC-E177-62BF139138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57" name="Group 7456">
            <a:extLst>
              <a:ext uri="{FF2B5EF4-FFF2-40B4-BE49-F238E27FC236}">
                <a16:creationId xmlns:a16="http://schemas.microsoft.com/office/drawing/2014/main" id="{02BAC266-94E3-0F50-57C4-C5E5E9966705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7458" name="Group 7457">
              <a:extLst>
                <a:ext uri="{FF2B5EF4-FFF2-40B4-BE49-F238E27FC236}">
                  <a16:creationId xmlns:a16="http://schemas.microsoft.com/office/drawing/2014/main" id="{BFC30167-0E7D-30A1-6B99-17A7669B9D1D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7535" name="organ group - facial muscles">
                <a:extLst>
                  <a:ext uri="{FF2B5EF4-FFF2-40B4-BE49-F238E27FC236}">
                    <a16:creationId xmlns:a16="http://schemas.microsoft.com/office/drawing/2014/main" id="{20328020-DBA9-DCDE-476B-1384C0975AE5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7546" name="organ - facial muscles">
                  <a:extLst>
                    <a:ext uri="{FF2B5EF4-FFF2-40B4-BE49-F238E27FC236}">
                      <a16:creationId xmlns:a16="http://schemas.microsoft.com/office/drawing/2014/main" id="{9B68420B-45BF-D94F-3651-EBB32B826B9A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7547" name="FTU - orbicularis oculi">
                  <a:extLst>
                    <a:ext uri="{FF2B5EF4-FFF2-40B4-BE49-F238E27FC236}">
                      <a16:creationId xmlns:a16="http://schemas.microsoft.com/office/drawing/2014/main" id="{E77E1F24-B608-F921-B877-C87973AF7BE6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7548" name="FTU - occipitofrontalis">
                  <a:extLst>
                    <a:ext uri="{FF2B5EF4-FFF2-40B4-BE49-F238E27FC236}">
                      <a16:creationId xmlns:a16="http://schemas.microsoft.com/office/drawing/2014/main" id="{68F06CBA-4390-3D5C-78B6-CE14746266FD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7549" name="FTU - nasalis">
                  <a:extLst>
                    <a:ext uri="{FF2B5EF4-FFF2-40B4-BE49-F238E27FC236}">
                      <a16:creationId xmlns:a16="http://schemas.microsoft.com/office/drawing/2014/main" id="{CACE4E92-32E7-8A04-42F3-B49BCA0D78D1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7550" name="FTU - zygomaticus major">
                  <a:extLst>
                    <a:ext uri="{FF2B5EF4-FFF2-40B4-BE49-F238E27FC236}">
                      <a16:creationId xmlns:a16="http://schemas.microsoft.com/office/drawing/2014/main" id="{612B07F5-9BB6-47E1-4FE2-CCFD074AD3F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51" name="FTU - zygomaticus minor">
                  <a:extLst>
                    <a:ext uri="{FF2B5EF4-FFF2-40B4-BE49-F238E27FC236}">
                      <a16:creationId xmlns:a16="http://schemas.microsoft.com/office/drawing/2014/main" id="{4870C643-FC9D-16E3-BB69-969AD4E849BF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7552" name="FTU - orbicularis oris">
                  <a:extLst>
                    <a:ext uri="{FF2B5EF4-FFF2-40B4-BE49-F238E27FC236}">
                      <a16:creationId xmlns:a16="http://schemas.microsoft.com/office/drawing/2014/main" id="{3F6BD59C-8B82-5433-7370-D0B45E099EE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7553" name="FTU - depressor anguli oris">
                  <a:extLst>
                    <a:ext uri="{FF2B5EF4-FFF2-40B4-BE49-F238E27FC236}">
                      <a16:creationId xmlns:a16="http://schemas.microsoft.com/office/drawing/2014/main" id="{04A0548A-60B0-E3CF-4831-DE7966CB2B0C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54" name="FTU - levator labii">
                  <a:extLst>
                    <a:ext uri="{FF2B5EF4-FFF2-40B4-BE49-F238E27FC236}">
                      <a16:creationId xmlns:a16="http://schemas.microsoft.com/office/drawing/2014/main" id="{8D5369A6-1354-7D97-8CF0-16A9D5025276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7555" name="FTU - mentalis">
                  <a:extLst>
                    <a:ext uri="{FF2B5EF4-FFF2-40B4-BE49-F238E27FC236}">
                      <a16:creationId xmlns:a16="http://schemas.microsoft.com/office/drawing/2014/main" id="{4E3928DA-355C-5F42-AFBB-96FC910073C8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7556" name="FTU - temporalis">
                  <a:extLst>
                    <a:ext uri="{FF2B5EF4-FFF2-40B4-BE49-F238E27FC236}">
                      <a16:creationId xmlns:a16="http://schemas.microsoft.com/office/drawing/2014/main" id="{210459E7-79DC-006A-5B45-9D0B0DC9D919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536" name="organ group - facial muscles">
                <a:extLst>
                  <a:ext uri="{FF2B5EF4-FFF2-40B4-BE49-F238E27FC236}">
                    <a16:creationId xmlns:a16="http://schemas.microsoft.com/office/drawing/2014/main" id="{8738E06B-13FF-83CC-94D6-46E1C8659F7A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7537" name="FTU - orbicularis oculi">
                  <a:extLst>
                    <a:ext uri="{FF2B5EF4-FFF2-40B4-BE49-F238E27FC236}">
                      <a16:creationId xmlns:a16="http://schemas.microsoft.com/office/drawing/2014/main" id="{D2107466-41A0-9AB1-2B25-46B8FA02F862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38" name="FTU - occipitofrontalis">
                  <a:extLst>
                    <a:ext uri="{FF2B5EF4-FFF2-40B4-BE49-F238E27FC236}">
                      <a16:creationId xmlns:a16="http://schemas.microsoft.com/office/drawing/2014/main" id="{0B3D01C4-1A22-2C02-E499-6F924FBF8736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7539" name="FTU - nasalis">
                  <a:extLst>
                    <a:ext uri="{FF2B5EF4-FFF2-40B4-BE49-F238E27FC236}">
                      <a16:creationId xmlns:a16="http://schemas.microsoft.com/office/drawing/2014/main" id="{063FF3C5-CF2A-CAC5-3065-4E6C3A41E965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7540" name="FTU - zygomaticus major">
                  <a:extLst>
                    <a:ext uri="{FF2B5EF4-FFF2-40B4-BE49-F238E27FC236}">
                      <a16:creationId xmlns:a16="http://schemas.microsoft.com/office/drawing/2014/main" id="{C264E20A-531B-C8F2-BD5F-5CFA033E84E0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7541" name="FTU - zygomaticus minor">
                  <a:extLst>
                    <a:ext uri="{FF2B5EF4-FFF2-40B4-BE49-F238E27FC236}">
                      <a16:creationId xmlns:a16="http://schemas.microsoft.com/office/drawing/2014/main" id="{31375A97-310B-58DE-4174-D1606A3150E4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7542" name="FTU - orbicularis oris">
                  <a:extLst>
                    <a:ext uri="{FF2B5EF4-FFF2-40B4-BE49-F238E27FC236}">
                      <a16:creationId xmlns:a16="http://schemas.microsoft.com/office/drawing/2014/main" id="{9CC68CB2-CE44-F89B-DAD2-F0F1F5F10513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7543" name="FTU - depressor anguli oris">
                  <a:extLst>
                    <a:ext uri="{FF2B5EF4-FFF2-40B4-BE49-F238E27FC236}">
                      <a16:creationId xmlns:a16="http://schemas.microsoft.com/office/drawing/2014/main" id="{ABDB8B81-1B9D-A6E5-7984-C6F14E0F7939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7544" name="FTU - levator labii">
                  <a:extLst>
                    <a:ext uri="{FF2B5EF4-FFF2-40B4-BE49-F238E27FC236}">
                      <a16:creationId xmlns:a16="http://schemas.microsoft.com/office/drawing/2014/main" id="{AACE9A73-2A74-50A4-6E7E-DD5C07E17FE1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7545" name="FTU - mentalis">
                  <a:extLst>
                    <a:ext uri="{FF2B5EF4-FFF2-40B4-BE49-F238E27FC236}">
                      <a16:creationId xmlns:a16="http://schemas.microsoft.com/office/drawing/2014/main" id="{65ACE34F-D7F7-FE7A-F1EA-7053B153C5F1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7459" name="Group 7458">
              <a:extLst>
                <a:ext uri="{FF2B5EF4-FFF2-40B4-BE49-F238E27FC236}">
                  <a16:creationId xmlns:a16="http://schemas.microsoft.com/office/drawing/2014/main" id="{F8D7EB23-BFAE-73EC-44C5-3E112B4AD816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7532" name="Text Box 3036">
                <a:extLst>
                  <a:ext uri="{FF2B5EF4-FFF2-40B4-BE49-F238E27FC236}">
                    <a16:creationId xmlns:a16="http://schemas.microsoft.com/office/drawing/2014/main" id="{9C788A60-5525-B264-F592-ED7156F6F6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3" name="Text Box 3036">
                <a:extLst>
                  <a:ext uri="{FF2B5EF4-FFF2-40B4-BE49-F238E27FC236}">
                    <a16:creationId xmlns:a16="http://schemas.microsoft.com/office/drawing/2014/main" id="{4302A0E2-D726-FBF2-4930-71D31FAA0C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4" name="Text Box 3036">
                <a:extLst>
                  <a:ext uri="{FF2B5EF4-FFF2-40B4-BE49-F238E27FC236}">
                    <a16:creationId xmlns:a16="http://schemas.microsoft.com/office/drawing/2014/main" id="{716C5664-82C9-5DD1-462A-58AF287D60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0" name="Group 7459">
              <a:extLst>
                <a:ext uri="{FF2B5EF4-FFF2-40B4-BE49-F238E27FC236}">
                  <a16:creationId xmlns:a16="http://schemas.microsoft.com/office/drawing/2014/main" id="{692E03E7-7458-7517-25D0-999F749B78B2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7529" name="Text Box 3036">
                <a:extLst>
                  <a:ext uri="{FF2B5EF4-FFF2-40B4-BE49-F238E27FC236}">
                    <a16:creationId xmlns:a16="http://schemas.microsoft.com/office/drawing/2014/main" id="{663EDB8A-DFA4-D87D-1BB8-AA16D03F6F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0" name="Text Box 3036">
                <a:extLst>
                  <a:ext uri="{FF2B5EF4-FFF2-40B4-BE49-F238E27FC236}">
                    <a16:creationId xmlns:a16="http://schemas.microsoft.com/office/drawing/2014/main" id="{F69D6C27-F9C5-AB6C-B030-B8282D01F8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1" name="Text Box 3036">
                <a:extLst>
                  <a:ext uri="{FF2B5EF4-FFF2-40B4-BE49-F238E27FC236}">
                    <a16:creationId xmlns:a16="http://schemas.microsoft.com/office/drawing/2014/main" id="{1C4B8AD5-3576-AFD2-12F8-5D738D41CD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1" name="Group 7460">
              <a:extLst>
                <a:ext uri="{FF2B5EF4-FFF2-40B4-BE49-F238E27FC236}">
                  <a16:creationId xmlns:a16="http://schemas.microsoft.com/office/drawing/2014/main" id="{4BF0881D-5C56-042B-7928-96B9BC1DBDA0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7526" name="Text Box 3036">
                <a:extLst>
                  <a:ext uri="{FF2B5EF4-FFF2-40B4-BE49-F238E27FC236}">
                    <a16:creationId xmlns:a16="http://schemas.microsoft.com/office/drawing/2014/main" id="{C358CFF0-1D1F-9681-58F5-F124A1E597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7" name="Text Box 3036">
                <a:extLst>
                  <a:ext uri="{FF2B5EF4-FFF2-40B4-BE49-F238E27FC236}">
                    <a16:creationId xmlns:a16="http://schemas.microsoft.com/office/drawing/2014/main" id="{F7BD0D86-D9C3-6FB8-EED6-E8AF653FC5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8" name="Text Box 3036">
                <a:extLst>
                  <a:ext uri="{FF2B5EF4-FFF2-40B4-BE49-F238E27FC236}">
                    <a16:creationId xmlns:a16="http://schemas.microsoft.com/office/drawing/2014/main" id="{1ACB5984-9CC0-C394-1631-A6D52DE649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2" name="Group 7461">
              <a:extLst>
                <a:ext uri="{FF2B5EF4-FFF2-40B4-BE49-F238E27FC236}">
                  <a16:creationId xmlns:a16="http://schemas.microsoft.com/office/drawing/2014/main" id="{E2041210-275E-8C55-A667-279D3BB4F5B1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7523" name="Text Box 3036">
                <a:extLst>
                  <a:ext uri="{FF2B5EF4-FFF2-40B4-BE49-F238E27FC236}">
                    <a16:creationId xmlns:a16="http://schemas.microsoft.com/office/drawing/2014/main" id="{C2B8EACB-C056-5111-3723-56475E27EB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4" name="Text Box 3036">
                <a:extLst>
                  <a:ext uri="{FF2B5EF4-FFF2-40B4-BE49-F238E27FC236}">
                    <a16:creationId xmlns:a16="http://schemas.microsoft.com/office/drawing/2014/main" id="{127D59DD-D9C8-F5FB-7706-2EFF2193EC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5" name="Text Box 3036">
                <a:extLst>
                  <a:ext uri="{FF2B5EF4-FFF2-40B4-BE49-F238E27FC236}">
                    <a16:creationId xmlns:a16="http://schemas.microsoft.com/office/drawing/2014/main" id="{D8B39490-FC09-F91C-99E3-D5E1123B1B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3" name="Group 7462">
              <a:extLst>
                <a:ext uri="{FF2B5EF4-FFF2-40B4-BE49-F238E27FC236}">
                  <a16:creationId xmlns:a16="http://schemas.microsoft.com/office/drawing/2014/main" id="{003EDD62-4E0C-5281-7684-635A0A17C584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7520" name="Text Box 3036">
                <a:extLst>
                  <a:ext uri="{FF2B5EF4-FFF2-40B4-BE49-F238E27FC236}">
                    <a16:creationId xmlns:a16="http://schemas.microsoft.com/office/drawing/2014/main" id="{4C91BBF4-1B35-FA00-EACD-C461867CF8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1" name="Text Box 3036">
                <a:extLst>
                  <a:ext uri="{FF2B5EF4-FFF2-40B4-BE49-F238E27FC236}">
                    <a16:creationId xmlns:a16="http://schemas.microsoft.com/office/drawing/2014/main" id="{C970F306-4B08-0D56-28E7-72DA8DC94F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2" name="Text Box 3036">
                <a:extLst>
                  <a:ext uri="{FF2B5EF4-FFF2-40B4-BE49-F238E27FC236}">
                    <a16:creationId xmlns:a16="http://schemas.microsoft.com/office/drawing/2014/main" id="{DD0FF79D-A363-C767-84FC-E1E91DF4DD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4" name="Group 7463">
              <a:extLst>
                <a:ext uri="{FF2B5EF4-FFF2-40B4-BE49-F238E27FC236}">
                  <a16:creationId xmlns:a16="http://schemas.microsoft.com/office/drawing/2014/main" id="{6FE50390-1A8A-F177-86A5-22E688F9684A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7517" name="Text Box 3036">
                <a:extLst>
                  <a:ext uri="{FF2B5EF4-FFF2-40B4-BE49-F238E27FC236}">
                    <a16:creationId xmlns:a16="http://schemas.microsoft.com/office/drawing/2014/main" id="{66268B93-6A26-0749-F033-B4663CD2E9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8" name="Text Box 3036">
                <a:extLst>
                  <a:ext uri="{FF2B5EF4-FFF2-40B4-BE49-F238E27FC236}">
                    <a16:creationId xmlns:a16="http://schemas.microsoft.com/office/drawing/2014/main" id="{961C12F3-B8FE-34BD-00EA-4408ACC266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9" name="Text Box 3036">
                <a:extLst>
                  <a:ext uri="{FF2B5EF4-FFF2-40B4-BE49-F238E27FC236}">
                    <a16:creationId xmlns:a16="http://schemas.microsoft.com/office/drawing/2014/main" id="{775C6BFE-AF2F-D082-56C8-FAA6F2805A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5" name="Group 7464">
              <a:extLst>
                <a:ext uri="{FF2B5EF4-FFF2-40B4-BE49-F238E27FC236}">
                  <a16:creationId xmlns:a16="http://schemas.microsoft.com/office/drawing/2014/main" id="{123C948D-2EA3-156B-AD16-D39451A445D4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7514" name="Text Box 3036">
                <a:extLst>
                  <a:ext uri="{FF2B5EF4-FFF2-40B4-BE49-F238E27FC236}">
                    <a16:creationId xmlns:a16="http://schemas.microsoft.com/office/drawing/2014/main" id="{D62DCA91-A24B-8602-73DB-5AD1CB8101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5" name="Text Box 3036">
                <a:extLst>
                  <a:ext uri="{FF2B5EF4-FFF2-40B4-BE49-F238E27FC236}">
                    <a16:creationId xmlns:a16="http://schemas.microsoft.com/office/drawing/2014/main" id="{27173F6C-BC84-365E-49D0-AC1E831CDA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6" name="Text Box 3036">
                <a:extLst>
                  <a:ext uri="{FF2B5EF4-FFF2-40B4-BE49-F238E27FC236}">
                    <a16:creationId xmlns:a16="http://schemas.microsoft.com/office/drawing/2014/main" id="{38B74BBA-9480-294E-A475-1066AC2F87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6" name="Group 7465">
              <a:extLst>
                <a:ext uri="{FF2B5EF4-FFF2-40B4-BE49-F238E27FC236}">
                  <a16:creationId xmlns:a16="http://schemas.microsoft.com/office/drawing/2014/main" id="{700F11BB-33E8-61AD-F1BD-CE573C8E7830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7511" name="Text Box 3036">
                <a:extLst>
                  <a:ext uri="{FF2B5EF4-FFF2-40B4-BE49-F238E27FC236}">
                    <a16:creationId xmlns:a16="http://schemas.microsoft.com/office/drawing/2014/main" id="{9D496059-9E63-34F5-256F-995B05BF90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2" name="Text Box 3036">
                <a:extLst>
                  <a:ext uri="{FF2B5EF4-FFF2-40B4-BE49-F238E27FC236}">
                    <a16:creationId xmlns:a16="http://schemas.microsoft.com/office/drawing/2014/main" id="{D1DCE2F3-B73C-42C6-A741-AE064C709E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3" name="Text Box 3036">
                <a:extLst>
                  <a:ext uri="{FF2B5EF4-FFF2-40B4-BE49-F238E27FC236}">
                    <a16:creationId xmlns:a16="http://schemas.microsoft.com/office/drawing/2014/main" id="{8858099E-6149-1EC7-97E8-50AA946FE4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7" name="Group 7466">
              <a:extLst>
                <a:ext uri="{FF2B5EF4-FFF2-40B4-BE49-F238E27FC236}">
                  <a16:creationId xmlns:a16="http://schemas.microsoft.com/office/drawing/2014/main" id="{02423085-7551-455C-325D-3323B8092ED3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7508" name="Text Box 3036">
                <a:extLst>
                  <a:ext uri="{FF2B5EF4-FFF2-40B4-BE49-F238E27FC236}">
                    <a16:creationId xmlns:a16="http://schemas.microsoft.com/office/drawing/2014/main" id="{2B6AB7A4-4A5B-3FFF-5659-EE5B178C60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9" name="Text Box 3036">
                <a:extLst>
                  <a:ext uri="{FF2B5EF4-FFF2-40B4-BE49-F238E27FC236}">
                    <a16:creationId xmlns:a16="http://schemas.microsoft.com/office/drawing/2014/main" id="{F9DCAF88-F68F-77BF-6BDA-9BE0B4EFB0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0" name="Text Box 3036">
                <a:extLst>
                  <a:ext uri="{FF2B5EF4-FFF2-40B4-BE49-F238E27FC236}">
                    <a16:creationId xmlns:a16="http://schemas.microsoft.com/office/drawing/2014/main" id="{66E95FE8-BA8C-EE56-1933-994C148644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8" name="Group 7467">
              <a:extLst>
                <a:ext uri="{FF2B5EF4-FFF2-40B4-BE49-F238E27FC236}">
                  <a16:creationId xmlns:a16="http://schemas.microsoft.com/office/drawing/2014/main" id="{81918597-6424-7538-A716-FDABE800598C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7505" name="Text Box 3036">
                <a:extLst>
                  <a:ext uri="{FF2B5EF4-FFF2-40B4-BE49-F238E27FC236}">
                    <a16:creationId xmlns:a16="http://schemas.microsoft.com/office/drawing/2014/main" id="{1FEE00CA-194F-54A1-F7D8-1159D81E90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6" name="Text Box 3036">
                <a:extLst>
                  <a:ext uri="{FF2B5EF4-FFF2-40B4-BE49-F238E27FC236}">
                    <a16:creationId xmlns:a16="http://schemas.microsoft.com/office/drawing/2014/main" id="{3A123BA5-FA27-4DFC-46E0-603A795EDB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7" name="Text Box 3036">
                <a:extLst>
                  <a:ext uri="{FF2B5EF4-FFF2-40B4-BE49-F238E27FC236}">
                    <a16:creationId xmlns:a16="http://schemas.microsoft.com/office/drawing/2014/main" id="{7CCC782B-0A06-F55C-3C1B-DA7818EA6A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9" name="Group 7468">
              <a:extLst>
                <a:ext uri="{FF2B5EF4-FFF2-40B4-BE49-F238E27FC236}">
                  <a16:creationId xmlns:a16="http://schemas.microsoft.com/office/drawing/2014/main" id="{6FF04A1F-513C-ED85-7FD4-ABFCF80F5B6B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7502" name="Text Box 3036">
                <a:extLst>
                  <a:ext uri="{FF2B5EF4-FFF2-40B4-BE49-F238E27FC236}">
                    <a16:creationId xmlns:a16="http://schemas.microsoft.com/office/drawing/2014/main" id="{B83BCEAD-D522-2D54-6803-653D966F81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3" name="Text Box 3036">
                <a:extLst>
                  <a:ext uri="{FF2B5EF4-FFF2-40B4-BE49-F238E27FC236}">
                    <a16:creationId xmlns:a16="http://schemas.microsoft.com/office/drawing/2014/main" id="{C2087FE9-AD5B-8F5F-E5D1-F9EFA1720D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4" name="Text Box 3036">
                <a:extLst>
                  <a:ext uri="{FF2B5EF4-FFF2-40B4-BE49-F238E27FC236}">
                    <a16:creationId xmlns:a16="http://schemas.microsoft.com/office/drawing/2014/main" id="{5C417DE7-9549-542B-D01F-DE8EC95C1D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0" name="Group 7469">
              <a:extLst>
                <a:ext uri="{FF2B5EF4-FFF2-40B4-BE49-F238E27FC236}">
                  <a16:creationId xmlns:a16="http://schemas.microsoft.com/office/drawing/2014/main" id="{67CA95DA-74A5-0451-B6B8-34CB084CA2B5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7499" name="Text Box 3036">
                <a:extLst>
                  <a:ext uri="{FF2B5EF4-FFF2-40B4-BE49-F238E27FC236}">
                    <a16:creationId xmlns:a16="http://schemas.microsoft.com/office/drawing/2014/main" id="{1C37C675-6B6F-4502-D0D8-588196234E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0" name="Text Box 3036">
                <a:extLst>
                  <a:ext uri="{FF2B5EF4-FFF2-40B4-BE49-F238E27FC236}">
                    <a16:creationId xmlns:a16="http://schemas.microsoft.com/office/drawing/2014/main" id="{C40175F3-B251-D009-7CFF-95F1EFD7CE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1" name="Text Box 3036">
                <a:extLst>
                  <a:ext uri="{FF2B5EF4-FFF2-40B4-BE49-F238E27FC236}">
                    <a16:creationId xmlns:a16="http://schemas.microsoft.com/office/drawing/2014/main" id="{50325C93-F573-7929-4E9B-C3F18463B2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1" name="Group 7470">
              <a:extLst>
                <a:ext uri="{FF2B5EF4-FFF2-40B4-BE49-F238E27FC236}">
                  <a16:creationId xmlns:a16="http://schemas.microsoft.com/office/drawing/2014/main" id="{3A03033E-F8EB-90E2-D31A-7EFEB2BD2401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7496" name="Text Box 3036">
                <a:extLst>
                  <a:ext uri="{FF2B5EF4-FFF2-40B4-BE49-F238E27FC236}">
                    <a16:creationId xmlns:a16="http://schemas.microsoft.com/office/drawing/2014/main" id="{64487129-E700-6C9D-A640-95A3A72665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7" name="Text Box 3036">
                <a:extLst>
                  <a:ext uri="{FF2B5EF4-FFF2-40B4-BE49-F238E27FC236}">
                    <a16:creationId xmlns:a16="http://schemas.microsoft.com/office/drawing/2014/main" id="{9915D922-CFB9-F8D7-21DF-D8F376E244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8" name="Text Box 3036">
                <a:extLst>
                  <a:ext uri="{FF2B5EF4-FFF2-40B4-BE49-F238E27FC236}">
                    <a16:creationId xmlns:a16="http://schemas.microsoft.com/office/drawing/2014/main" id="{B58E4550-BE28-85ED-CB23-0097657CC2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2" name="Group 7471">
              <a:extLst>
                <a:ext uri="{FF2B5EF4-FFF2-40B4-BE49-F238E27FC236}">
                  <a16:creationId xmlns:a16="http://schemas.microsoft.com/office/drawing/2014/main" id="{EF88ECC0-772C-2EA9-ABAF-543126476B7C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7493" name="Text Box 3036">
                <a:extLst>
                  <a:ext uri="{FF2B5EF4-FFF2-40B4-BE49-F238E27FC236}">
                    <a16:creationId xmlns:a16="http://schemas.microsoft.com/office/drawing/2014/main" id="{6AF3E4F0-252F-5E36-C7B5-A4FFAB5F86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4" name="Text Box 3036">
                <a:extLst>
                  <a:ext uri="{FF2B5EF4-FFF2-40B4-BE49-F238E27FC236}">
                    <a16:creationId xmlns:a16="http://schemas.microsoft.com/office/drawing/2014/main" id="{31407FA3-69FD-052C-5D28-E5502F3D59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5" name="Text Box 3036">
                <a:extLst>
                  <a:ext uri="{FF2B5EF4-FFF2-40B4-BE49-F238E27FC236}">
                    <a16:creationId xmlns:a16="http://schemas.microsoft.com/office/drawing/2014/main" id="{26451EDE-79F1-5EB6-C834-BC29EC6ABB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3" name="Group 7472">
              <a:extLst>
                <a:ext uri="{FF2B5EF4-FFF2-40B4-BE49-F238E27FC236}">
                  <a16:creationId xmlns:a16="http://schemas.microsoft.com/office/drawing/2014/main" id="{7023A683-D23B-89AC-87B3-D6BAC9E82B59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7490" name="Text Box 3036">
                <a:extLst>
                  <a:ext uri="{FF2B5EF4-FFF2-40B4-BE49-F238E27FC236}">
                    <a16:creationId xmlns:a16="http://schemas.microsoft.com/office/drawing/2014/main" id="{EE48DFC3-4273-7A31-F716-96579CB015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1" name="Text Box 3036">
                <a:extLst>
                  <a:ext uri="{FF2B5EF4-FFF2-40B4-BE49-F238E27FC236}">
                    <a16:creationId xmlns:a16="http://schemas.microsoft.com/office/drawing/2014/main" id="{D43C9554-0A43-889E-BE1E-D599FC3D00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2" name="Text Box 3036">
                <a:extLst>
                  <a:ext uri="{FF2B5EF4-FFF2-40B4-BE49-F238E27FC236}">
                    <a16:creationId xmlns:a16="http://schemas.microsoft.com/office/drawing/2014/main" id="{310BFE47-43CB-12A3-ABE0-027AD92E46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4" name="Group 7473">
              <a:extLst>
                <a:ext uri="{FF2B5EF4-FFF2-40B4-BE49-F238E27FC236}">
                  <a16:creationId xmlns:a16="http://schemas.microsoft.com/office/drawing/2014/main" id="{377219EB-D0D7-3535-F40D-A904E78AC678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7487" name="Text Box 3036">
                <a:extLst>
                  <a:ext uri="{FF2B5EF4-FFF2-40B4-BE49-F238E27FC236}">
                    <a16:creationId xmlns:a16="http://schemas.microsoft.com/office/drawing/2014/main" id="{1D672E16-EC39-EE71-6DD5-56878B3085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8" name="Text Box 3036">
                <a:extLst>
                  <a:ext uri="{FF2B5EF4-FFF2-40B4-BE49-F238E27FC236}">
                    <a16:creationId xmlns:a16="http://schemas.microsoft.com/office/drawing/2014/main" id="{B81CDC5F-B593-D7F7-2381-D254AC1564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9" name="Text Box 3036">
                <a:extLst>
                  <a:ext uri="{FF2B5EF4-FFF2-40B4-BE49-F238E27FC236}">
                    <a16:creationId xmlns:a16="http://schemas.microsoft.com/office/drawing/2014/main" id="{CB15E30F-0F10-DA56-73E0-8715B710C8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5" name="Group 7474">
              <a:extLst>
                <a:ext uri="{FF2B5EF4-FFF2-40B4-BE49-F238E27FC236}">
                  <a16:creationId xmlns:a16="http://schemas.microsoft.com/office/drawing/2014/main" id="{FB34A2CF-7735-106D-1976-D0A0ABCCD54E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7484" name="Text Box 3036">
                <a:extLst>
                  <a:ext uri="{FF2B5EF4-FFF2-40B4-BE49-F238E27FC236}">
                    <a16:creationId xmlns:a16="http://schemas.microsoft.com/office/drawing/2014/main" id="{114B9E93-7EED-5C94-46C6-AF08DFDC9F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5" name="Text Box 3036">
                <a:extLst>
                  <a:ext uri="{FF2B5EF4-FFF2-40B4-BE49-F238E27FC236}">
                    <a16:creationId xmlns:a16="http://schemas.microsoft.com/office/drawing/2014/main" id="{58097C49-12F2-6619-CD5C-7D228BA241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6" name="Text Box 3036">
                <a:extLst>
                  <a:ext uri="{FF2B5EF4-FFF2-40B4-BE49-F238E27FC236}">
                    <a16:creationId xmlns:a16="http://schemas.microsoft.com/office/drawing/2014/main" id="{4AB1B2F1-FEF2-8D0B-4354-8C108D48ED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6" name="Group 7475">
              <a:extLst>
                <a:ext uri="{FF2B5EF4-FFF2-40B4-BE49-F238E27FC236}">
                  <a16:creationId xmlns:a16="http://schemas.microsoft.com/office/drawing/2014/main" id="{60CD8E27-4C76-AB9A-4E67-3179808C255B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7481" name="Text Box 3036">
                <a:extLst>
                  <a:ext uri="{FF2B5EF4-FFF2-40B4-BE49-F238E27FC236}">
                    <a16:creationId xmlns:a16="http://schemas.microsoft.com/office/drawing/2014/main" id="{6CEA8CD3-F1C6-FADE-1694-FEA705A039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2" name="Text Box 3036">
                <a:extLst>
                  <a:ext uri="{FF2B5EF4-FFF2-40B4-BE49-F238E27FC236}">
                    <a16:creationId xmlns:a16="http://schemas.microsoft.com/office/drawing/2014/main" id="{298C18ED-A800-7F61-94BB-B4471B1582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3" name="Text Box 3036">
                <a:extLst>
                  <a:ext uri="{FF2B5EF4-FFF2-40B4-BE49-F238E27FC236}">
                    <a16:creationId xmlns:a16="http://schemas.microsoft.com/office/drawing/2014/main" id="{0C5D362E-B560-B6C0-2F36-E7DACD2690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7" name="Group 7476">
              <a:extLst>
                <a:ext uri="{FF2B5EF4-FFF2-40B4-BE49-F238E27FC236}">
                  <a16:creationId xmlns:a16="http://schemas.microsoft.com/office/drawing/2014/main" id="{76A695F5-67B5-AC6E-8F5F-A3BB2128FF4F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7478" name="Text Box 3036">
                <a:extLst>
                  <a:ext uri="{FF2B5EF4-FFF2-40B4-BE49-F238E27FC236}">
                    <a16:creationId xmlns:a16="http://schemas.microsoft.com/office/drawing/2014/main" id="{DB8D5741-F6EC-21E4-D488-F38D3BF147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9" name="Text Box 3036">
                <a:extLst>
                  <a:ext uri="{FF2B5EF4-FFF2-40B4-BE49-F238E27FC236}">
                    <a16:creationId xmlns:a16="http://schemas.microsoft.com/office/drawing/2014/main" id="{E6FF95E9-C670-6107-B80B-DC8E93B901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0" name="Text Box 3036">
                <a:extLst>
                  <a:ext uri="{FF2B5EF4-FFF2-40B4-BE49-F238E27FC236}">
                    <a16:creationId xmlns:a16="http://schemas.microsoft.com/office/drawing/2014/main" id="{4A08869C-100E-077D-D3A8-7D2BA556DF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57" name="Group 7556">
            <a:extLst>
              <a:ext uri="{FF2B5EF4-FFF2-40B4-BE49-F238E27FC236}">
                <a16:creationId xmlns:a16="http://schemas.microsoft.com/office/drawing/2014/main" id="{B245423B-5076-640D-C10D-4BF760D0081F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7558" name="organ group - facial muscles">
              <a:extLst>
                <a:ext uri="{FF2B5EF4-FFF2-40B4-BE49-F238E27FC236}">
                  <a16:creationId xmlns:a16="http://schemas.microsoft.com/office/drawing/2014/main" id="{776AC30F-C904-F4E1-01EE-B2FFE28CB5F6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7571" name="organ - facial muscles">
                <a:extLst>
                  <a:ext uri="{FF2B5EF4-FFF2-40B4-BE49-F238E27FC236}">
                    <a16:creationId xmlns:a16="http://schemas.microsoft.com/office/drawing/2014/main" id="{EA080535-C551-BE0F-7CD7-138D7FF8410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7572" name="FTU - orbicularis oculi">
                <a:extLst>
                  <a:ext uri="{FF2B5EF4-FFF2-40B4-BE49-F238E27FC236}">
                    <a16:creationId xmlns:a16="http://schemas.microsoft.com/office/drawing/2014/main" id="{2C926FC3-F289-FC3D-CD2E-6EFEFA10F96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7573" name="FTU - occipitofrontalis">
                <a:extLst>
                  <a:ext uri="{FF2B5EF4-FFF2-40B4-BE49-F238E27FC236}">
                    <a16:creationId xmlns:a16="http://schemas.microsoft.com/office/drawing/2014/main" id="{53AC6CEC-6984-0506-0471-9DDFBFE9C3B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7574" name="FTU - nasalis">
                <a:extLst>
                  <a:ext uri="{FF2B5EF4-FFF2-40B4-BE49-F238E27FC236}">
                    <a16:creationId xmlns:a16="http://schemas.microsoft.com/office/drawing/2014/main" id="{2FBFF729-D966-8599-FC02-EBB839388E5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7559" name="Group 7558">
              <a:extLst>
                <a:ext uri="{FF2B5EF4-FFF2-40B4-BE49-F238E27FC236}">
                  <a16:creationId xmlns:a16="http://schemas.microsoft.com/office/drawing/2014/main" id="{C21D6CE5-E058-E7BF-B8C8-925104D0F28E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7568" name="Text Box 3036">
                <a:extLst>
                  <a:ext uri="{FF2B5EF4-FFF2-40B4-BE49-F238E27FC236}">
                    <a16:creationId xmlns:a16="http://schemas.microsoft.com/office/drawing/2014/main" id="{01A4D367-47CF-75BB-A19B-4E97026930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9" name="Text Box 3036">
                <a:extLst>
                  <a:ext uri="{FF2B5EF4-FFF2-40B4-BE49-F238E27FC236}">
                    <a16:creationId xmlns:a16="http://schemas.microsoft.com/office/drawing/2014/main" id="{F88736F6-44B7-CEDC-967A-F5602E9803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0" name="Text Box 3036">
                <a:extLst>
                  <a:ext uri="{FF2B5EF4-FFF2-40B4-BE49-F238E27FC236}">
                    <a16:creationId xmlns:a16="http://schemas.microsoft.com/office/drawing/2014/main" id="{0BE8C7B5-6A40-A326-E57E-76FFE8A3DC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60" name="Group 7559">
              <a:extLst>
                <a:ext uri="{FF2B5EF4-FFF2-40B4-BE49-F238E27FC236}">
                  <a16:creationId xmlns:a16="http://schemas.microsoft.com/office/drawing/2014/main" id="{2893C64B-FAAB-A194-A02E-8A4B5579F536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7565" name="Text Box 3036">
                <a:extLst>
                  <a:ext uri="{FF2B5EF4-FFF2-40B4-BE49-F238E27FC236}">
                    <a16:creationId xmlns:a16="http://schemas.microsoft.com/office/drawing/2014/main" id="{0C5C954D-B2DE-362C-0045-76E3C29175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6" name="Text Box 3036">
                <a:extLst>
                  <a:ext uri="{FF2B5EF4-FFF2-40B4-BE49-F238E27FC236}">
                    <a16:creationId xmlns:a16="http://schemas.microsoft.com/office/drawing/2014/main" id="{AF78B772-6375-723E-6246-AE5EB41EC6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7" name="Text Box 3036">
                <a:extLst>
                  <a:ext uri="{FF2B5EF4-FFF2-40B4-BE49-F238E27FC236}">
                    <a16:creationId xmlns:a16="http://schemas.microsoft.com/office/drawing/2014/main" id="{A1E6C6B1-7257-085E-F195-C9B823DA7F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61" name="Group 7560">
              <a:extLst>
                <a:ext uri="{FF2B5EF4-FFF2-40B4-BE49-F238E27FC236}">
                  <a16:creationId xmlns:a16="http://schemas.microsoft.com/office/drawing/2014/main" id="{D612BF19-D553-15F9-3DFC-3CAF4990E357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7562" name="Text Box 3036">
                <a:extLst>
                  <a:ext uri="{FF2B5EF4-FFF2-40B4-BE49-F238E27FC236}">
                    <a16:creationId xmlns:a16="http://schemas.microsoft.com/office/drawing/2014/main" id="{C6433AE1-640C-AD44-6F28-ECFB6083A0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3" name="Text Box 3036">
                <a:extLst>
                  <a:ext uri="{FF2B5EF4-FFF2-40B4-BE49-F238E27FC236}">
                    <a16:creationId xmlns:a16="http://schemas.microsoft.com/office/drawing/2014/main" id="{01876C0C-61F7-24CB-8D31-86F3945103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4" name="Text Box 3036">
                <a:extLst>
                  <a:ext uri="{FF2B5EF4-FFF2-40B4-BE49-F238E27FC236}">
                    <a16:creationId xmlns:a16="http://schemas.microsoft.com/office/drawing/2014/main" id="{76284C6A-0C7E-6A39-5F72-35451F9653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75" name="Group 7574">
            <a:extLst>
              <a:ext uri="{FF2B5EF4-FFF2-40B4-BE49-F238E27FC236}">
                <a16:creationId xmlns:a16="http://schemas.microsoft.com/office/drawing/2014/main" id="{13721952-EFDE-FA6B-AF2F-33B561951103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7576" name="Group 7575">
              <a:extLst>
                <a:ext uri="{FF2B5EF4-FFF2-40B4-BE49-F238E27FC236}">
                  <a16:creationId xmlns:a16="http://schemas.microsoft.com/office/drawing/2014/main" id="{DC3FC49F-77BB-CC3A-BAB8-B1A111B6BAE2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7629" name="organ group - facial muscles">
                <a:extLst>
                  <a:ext uri="{FF2B5EF4-FFF2-40B4-BE49-F238E27FC236}">
                    <a16:creationId xmlns:a16="http://schemas.microsoft.com/office/drawing/2014/main" id="{39329DE0-E779-C5A1-C295-ABF729B590FD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7634" name="organ - facial muscles">
                  <a:extLst>
                    <a:ext uri="{FF2B5EF4-FFF2-40B4-BE49-F238E27FC236}">
                      <a16:creationId xmlns:a16="http://schemas.microsoft.com/office/drawing/2014/main" id="{6F90E1E7-9584-1F2C-E566-C192E33A56FA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7635" name="FTU - orbicularis oculi">
                  <a:extLst>
                    <a:ext uri="{FF2B5EF4-FFF2-40B4-BE49-F238E27FC236}">
                      <a16:creationId xmlns:a16="http://schemas.microsoft.com/office/drawing/2014/main" id="{EC9801FE-CB3A-A574-D73C-B5266A78806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7636" name="FTU - occipitofrontalis">
                  <a:extLst>
                    <a:ext uri="{FF2B5EF4-FFF2-40B4-BE49-F238E27FC236}">
                      <a16:creationId xmlns:a16="http://schemas.microsoft.com/office/drawing/2014/main" id="{98AE8E73-C134-DDBA-F3E4-B8058165E09A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7637" name="FTU - nasalis">
                  <a:extLst>
                    <a:ext uri="{FF2B5EF4-FFF2-40B4-BE49-F238E27FC236}">
                      <a16:creationId xmlns:a16="http://schemas.microsoft.com/office/drawing/2014/main" id="{3F6E1F72-C989-3B9D-D204-5D0E3BBBC439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7638" name="FTU - zygomaticus major">
                  <a:extLst>
                    <a:ext uri="{FF2B5EF4-FFF2-40B4-BE49-F238E27FC236}">
                      <a16:creationId xmlns:a16="http://schemas.microsoft.com/office/drawing/2014/main" id="{B0892209-CC8A-DB95-84DD-297BF8B87E74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7639" name="FTU - zygomaticus minor">
                  <a:extLst>
                    <a:ext uri="{FF2B5EF4-FFF2-40B4-BE49-F238E27FC236}">
                      <a16:creationId xmlns:a16="http://schemas.microsoft.com/office/drawing/2014/main" id="{FEC5920D-8757-0AAE-9A05-43999347292C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7640" name="FTU - orbicularis oris">
                  <a:extLst>
                    <a:ext uri="{FF2B5EF4-FFF2-40B4-BE49-F238E27FC236}">
                      <a16:creationId xmlns:a16="http://schemas.microsoft.com/office/drawing/2014/main" id="{D0F678D6-294A-535A-1B49-68656EAA5162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7641" name="FTU - depressor anguli oris">
                  <a:extLst>
                    <a:ext uri="{FF2B5EF4-FFF2-40B4-BE49-F238E27FC236}">
                      <a16:creationId xmlns:a16="http://schemas.microsoft.com/office/drawing/2014/main" id="{EA332149-E6AA-D98B-E0DA-F26EEC45B9F3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7642" name="FTU - levator labii">
                  <a:extLst>
                    <a:ext uri="{FF2B5EF4-FFF2-40B4-BE49-F238E27FC236}">
                      <a16:creationId xmlns:a16="http://schemas.microsoft.com/office/drawing/2014/main" id="{57F5D49A-ADED-F827-49CB-3E5AE4067A88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7643" name="FTU - mentalis">
                  <a:extLst>
                    <a:ext uri="{FF2B5EF4-FFF2-40B4-BE49-F238E27FC236}">
                      <a16:creationId xmlns:a16="http://schemas.microsoft.com/office/drawing/2014/main" id="{35722D9C-4272-A762-C277-4328779A36A3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7644" name="FTU - temporalis">
                  <a:extLst>
                    <a:ext uri="{FF2B5EF4-FFF2-40B4-BE49-F238E27FC236}">
                      <a16:creationId xmlns:a16="http://schemas.microsoft.com/office/drawing/2014/main" id="{3DB8FC97-178A-A4AE-60F5-81FFC1079675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7630" name="organ group - facial muscles">
                <a:extLst>
                  <a:ext uri="{FF2B5EF4-FFF2-40B4-BE49-F238E27FC236}">
                    <a16:creationId xmlns:a16="http://schemas.microsoft.com/office/drawing/2014/main" id="{0E6F1611-3221-3C6D-E04F-C9B7AC466A84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7631" name="FTU - orbicularis oculi">
                  <a:extLst>
                    <a:ext uri="{FF2B5EF4-FFF2-40B4-BE49-F238E27FC236}">
                      <a16:creationId xmlns:a16="http://schemas.microsoft.com/office/drawing/2014/main" id="{20FE6155-5BBD-C0F6-FB2B-7065210BFAC6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7632" name="FTU - occipitofrontalis">
                  <a:extLst>
                    <a:ext uri="{FF2B5EF4-FFF2-40B4-BE49-F238E27FC236}">
                      <a16:creationId xmlns:a16="http://schemas.microsoft.com/office/drawing/2014/main" id="{62EB26C2-4A48-6A7A-64F6-9476A44561F6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7633" name="FTU - nasalis">
                  <a:extLst>
                    <a:ext uri="{FF2B5EF4-FFF2-40B4-BE49-F238E27FC236}">
                      <a16:creationId xmlns:a16="http://schemas.microsoft.com/office/drawing/2014/main" id="{2CD59294-B0BC-6725-17C9-66E5FC783342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7577" name="Group 7576">
              <a:extLst>
                <a:ext uri="{FF2B5EF4-FFF2-40B4-BE49-F238E27FC236}">
                  <a16:creationId xmlns:a16="http://schemas.microsoft.com/office/drawing/2014/main" id="{CD41425A-8B49-1976-1510-6130DDEDE98F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7626" name="Text Box 3036">
                <a:extLst>
                  <a:ext uri="{FF2B5EF4-FFF2-40B4-BE49-F238E27FC236}">
                    <a16:creationId xmlns:a16="http://schemas.microsoft.com/office/drawing/2014/main" id="{669FFB3F-6738-C10B-D0F7-952F068BE5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7" name="Text Box 3036">
                <a:extLst>
                  <a:ext uri="{FF2B5EF4-FFF2-40B4-BE49-F238E27FC236}">
                    <a16:creationId xmlns:a16="http://schemas.microsoft.com/office/drawing/2014/main" id="{6596FC56-9FBB-EFCC-28E0-F326EAC936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8" name="Text Box 3036">
                <a:extLst>
                  <a:ext uri="{FF2B5EF4-FFF2-40B4-BE49-F238E27FC236}">
                    <a16:creationId xmlns:a16="http://schemas.microsoft.com/office/drawing/2014/main" id="{B4D925BC-B195-8516-62EE-BE6CE66C3C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8" name="Group 7577">
              <a:extLst>
                <a:ext uri="{FF2B5EF4-FFF2-40B4-BE49-F238E27FC236}">
                  <a16:creationId xmlns:a16="http://schemas.microsoft.com/office/drawing/2014/main" id="{D3486667-8E47-8C1E-03EA-FBAE38B89E76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7623" name="Text Box 3036">
                <a:extLst>
                  <a:ext uri="{FF2B5EF4-FFF2-40B4-BE49-F238E27FC236}">
                    <a16:creationId xmlns:a16="http://schemas.microsoft.com/office/drawing/2014/main" id="{8A5E4FB3-A418-7879-911E-7A0B2FE191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4" name="Text Box 3036">
                <a:extLst>
                  <a:ext uri="{FF2B5EF4-FFF2-40B4-BE49-F238E27FC236}">
                    <a16:creationId xmlns:a16="http://schemas.microsoft.com/office/drawing/2014/main" id="{9365BB3D-480F-E5EE-500B-1FFFF027CA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5" name="Text Box 3036">
                <a:extLst>
                  <a:ext uri="{FF2B5EF4-FFF2-40B4-BE49-F238E27FC236}">
                    <a16:creationId xmlns:a16="http://schemas.microsoft.com/office/drawing/2014/main" id="{0C63F257-C88B-1841-4178-883FFD4B46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9" name="Group 7578">
              <a:extLst>
                <a:ext uri="{FF2B5EF4-FFF2-40B4-BE49-F238E27FC236}">
                  <a16:creationId xmlns:a16="http://schemas.microsoft.com/office/drawing/2014/main" id="{0C476729-D29E-70BA-13EE-0D289C43E2F8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7620" name="Text Box 3036">
                <a:extLst>
                  <a:ext uri="{FF2B5EF4-FFF2-40B4-BE49-F238E27FC236}">
                    <a16:creationId xmlns:a16="http://schemas.microsoft.com/office/drawing/2014/main" id="{E8A7EB30-0529-F8B5-1F4D-525C331110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1" name="Text Box 3036">
                <a:extLst>
                  <a:ext uri="{FF2B5EF4-FFF2-40B4-BE49-F238E27FC236}">
                    <a16:creationId xmlns:a16="http://schemas.microsoft.com/office/drawing/2014/main" id="{170E4A79-917F-2B0D-54D8-525739DE2F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2" name="Text Box 3036">
                <a:extLst>
                  <a:ext uri="{FF2B5EF4-FFF2-40B4-BE49-F238E27FC236}">
                    <a16:creationId xmlns:a16="http://schemas.microsoft.com/office/drawing/2014/main" id="{4F6B782E-C8A1-2C5D-1846-530A91D59E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0" name="Group 7579">
              <a:extLst>
                <a:ext uri="{FF2B5EF4-FFF2-40B4-BE49-F238E27FC236}">
                  <a16:creationId xmlns:a16="http://schemas.microsoft.com/office/drawing/2014/main" id="{BBCDE079-8763-C214-DFA2-F3251FDAD605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7617" name="Text Box 3036">
                <a:extLst>
                  <a:ext uri="{FF2B5EF4-FFF2-40B4-BE49-F238E27FC236}">
                    <a16:creationId xmlns:a16="http://schemas.microsoft.com/office/drawing/2014/main" id="{5A11493B-E239-88A5-7535-E9E67A5826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8" name="Text Box 3036">
                <a:extLst>
                  <a:ext uri="{FF2B5EF4-FFF2-40B4-BE49-F238E27FC236}">
                    <a16:creationId xmlns:a16="http://schemas.microsoft.com/office/drawing/2014/main" id="{C8FFA088-8E2D-5E8E-802A-64A6C3C991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9" name="Text Box 3036">
                <a:extLst>
                  <a:ext uri="{FF2B5EF4-FFF2-40B4-BE49-F238E27FC236}">
                    <a16:creationId xmlns:a16="http://schemas.microsoft.com/office/drawing/2014/main" id="{A26E87CE-7EEF-4C56-2D41-F4AE6C0D87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1" name="Group 7580">
              <a:extLst>
                <a:ext uri="{FF2B5EF4-FFF2-40B4-BE49-F238E27FC236}">
                  <a16:creationId xmlns:a16="http://schemas.microsoft.com/office/drawing/2014/main" id="{D2FCFB08-D4CB-6BBF-5CEE-9458A7C64A4A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7614" name="Text Box 3036">
                <a:extLst>
                  <a:ext uri="{FF2B5EF4-FFF2-40B4-BE49-F238E27FC236}">
                    <a16:creationId xmlns:a16="http://schemas.microsoft.com/office/drawing/2014/main" id="{4EB23D4A-BBEB-CE7F-307A-92D282F1D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5" name="Text Box 3036">
                <a:extLst>
                  <a:ext uri="{FF2B5EF4-FFF2-40B4-BE49-F238E27FC236}">
                    <a16:creationId xmlns:a16="http://schemas.microsoft.com/office/drawing/2014/main" id="{7EEFA939-64BC-6A80-8976-8711A3AD5D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6" name="Text Box 3036">
                <a:extLst>
                  <a:ext uri="{FF2B5EF4-FFF2-40B4-BE49-F238E27FC236}">
                    <a16:creationId xmlns:a16="http://schemas.microsoft.com/office/drawing/2014/main" id="{38AABB94-3E61-1D7E-0705-C14EF9907E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2" name="Group 7581">
              <a:extLst>
                <a:ext uri="{FF2B5EF4-FFF2-40B4-BE49-F238E27FC236}">
                  <a16:creationId xmlns:a16="http://schemas.microsoft.com/office/drawing/2014/main" id="{3EA23FE8-BCC4-6772-6A6F-25BE93FD4BA2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7611" name="Text Box 3036">
                <a:extLst>
                  <a:ext uri="{FF2B5EF4-FFF2-40B4-BE49-F238E27FC236}">
                    <a16:creationId xmlns:a16="http://schemas.microsoft.com/office/drawing/2014/main" id="{E809C5ED-8C1F-DD7E-868E-7CFBBD2C85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2" name="Text Box 3036">
                <a:extLst>
                  <a:ext uri="{FF2B5EF4-FFF2-40B4-BE49-F238E27FC236}">
                    <a16:creationId xmlns:a16="http://schemas.microsoft.com/office/drawing/2014/main" id="{4AC1837C-2D96-4307-B2FC-7F5F258BAE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3" name="Text Box 3036">
                <a:extLst>
                  <a:ext uri="{FF2B5EF4-FFF2-40B4-BE49-F238E27FC236}">
                    <a16:creationId xmlns:a16="http://schemas.microsoft.com/office/drawing/2014/main" id="{01095432-0E80-40A8-D1A6-EF7411BAC2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3" name="Group 7582">
              <a:extLst>
                <a:ext uri="{FF2B5EF4-FFF2-40B4-BE49-F238E27FC236}">
                  <a16:creationId xmlns:a16="http://schemas.microsoft.com/office/drawing/2014/main" id="{6F6D07B7-38AC-BE84-DB5F-90C9C02E7CEB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7608" name="Text Box 3036">
                <a:extLst>
                  <a:ext uri="{FF2B5EF4-FFF2-40B4-BE49-F238E27FC236}">
                    <a16:creationId xmlns:a16="http://schemas.microsoft.com/office/drawing/2014/main" id="{D3CFF5EB-C72F-9D3D-53C9-24513BF479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9" name="Text Box 3036">
                <a:extLst>
                  <a:ext uri="{FF2B5EF4-FFF2-40B4-BE49-F238E27FC236}">
                    <a16:creationId xmlns:a16="http://schemas.microsoft.com/office/drawing/2014/main" id="{6FA1BB01-96BD-B77F-CB7A-158748F9E4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0" name="Text Box 3036">
                <a:extLst>
                  <a:ext uri="{FF2B5EF4-FFF2-40B4-BE49-F238E27FC236}">
                    <a16:creationId xmlns:a16="http://schemas.microsoft.com/office/drawing/2014/main" id="{A8C965C8-2F9C-CB10-1BFF-BAC517E58C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4" name="Group 7583">
              <a:extLst>
                <a:ext uri="{FF2B5EF4-FFF2-40B4-BE49-F238E27FC236}">
                  <a16:creationId xmlns:a16="http://schemas.microsoft.com/office/drawing/2014/main" id="{0218721B-75EC-F44A-526F-7A9F8BA7B144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7605" name="Text Box 3036">
                <a:extLst>
                  <a:ext uri="{FF2B5EF4-FFF2-40B4-BE49-F238E27FC236}">
                    <a16:creationId xmlns:a16="http://schemas.microsoft.com/office/drawing/2014/main" id="{4E2FD975-546C-8144-8013-7309730899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6" name="Text Box 3036">
                <a:extLst>
                  <a:ext uri="{FF2B5EF4-FFF2-40B4-BE49-F238E27FC236}">
                    <a16:creationId xmlns:a16="http://schemas.microsoft.com/office/drawing/2014/main" id="{C26E8920-7100-C282-1599-CAC472545B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7" name="Text Box 3036">
                <a:extLst>
                  <a:ext uri="{FF2B5EF4-FFF2-40B4-BE49-F238E27FC236}">
                    <a16:creationId xmlns:a16="http://schemas.microsoft.com/office/drawing/2014/main" id="{979EB7BA-4D46-75B8-07E3-CF0D2F4D8C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5" name="Group 7584">
              <a:extLst>
                <a:ext uri="{FF2B5EF4-FFF2-40B4-BE49-F238E27FC236}">
                  <a16:creationId xmlns:a16="http://schemas.microsoft.com/office/drawing/2014/main" id="{487447C2-D4A0-325E-2F8B-87C128D44660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7602" name="Text Box 3036">
                <a:extLst>
                  <a:ext uri="{FF2B5EF4-FFF2-40B4-BE49-F238E27FC236}">
                    <a16:creationId xmlns:a16="http://schemas.microsoft.com/office/drawing/2014/main" id="{739C501D-B4BD-E99D-1507-73AF6F0DDA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3" name="Text Box 3036">
                <a:extLst>
                  <a:ext uri="{FF2B5EF4-FFF2-40B4-BE49-F238E27FC236}">
                    <a16:creationId xmlns:a16="http://schemas.microsoft.com/office/drawing/2014/main" id="{2A735303-928F-DB00-B39D-ED5D6BC17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4" name="Text Box 3036">
                <a:extLst>
                  <a:ext uri="{FF2B5EF4-FFF2-40B4-BE49-F238E27FC236}">
                    <a16:creationId xmlns:a16="http://schemas.microsoft.com/office/drawing/2014/main" id="{1FE35D58-A7E9-2D2F-815F-7F86474409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6" name="Group 7585">
              <a:extLst>
                <a:ext uri="{FF2B5EF4-FFF2-40B4-BE49-F238E27FC236}">
                  <a16:creationId xmlns:a16="http://schemas.microsoft.com/office/drawing/2014/main" id="{0FDDAAF6-C05A-2BDE-C3BC-0BA30C2CBA62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7599" name="Text Box 3036">
                <a:extLst>
                  <a:ext uri="{FF2B5EF4-FFF2-40B4-BE49-F238E27FC236}">
                    <a16:creationId xmlns:a16="http://schemas.microsoft.com/office/drawing/2014/main" id="{81BF87A8-691F-7A3E-EEF6-89D1CA0EFE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0" name="Text Box 3036">
                <a:extLst>
                  <a:ext uri="{FF2B5EF4-FFF2-40B4-BE49-F238E27FC236}">
                    <a16:creationId xmlns:a16="http://schemas.microsoft.com/office/drawing/2014/main" id="{4FA91539-6EA4-6DBF-9353-22E2E1A2F6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1" name="Text Box 3036">
                <a:extLst>
                  <a:ext uri="{FF2B5EF4-FFF2-40B4-BE49-F238E27FC236}">
                    <a16:creationId xmlns:a16="http://schemas.microsoft.com/office/drawing/2014/main" id="{7E40A9AE-8DA1-5EE0-61E8-88642BB8AB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7" name="Group 7586">
              <a:extLst>
                <a:ext uri="{FF2B5EF4-FFF2-40B4-BE49-F238E27FC236}">
                  <a16:creationId xmlns:a16="http://schemas.microsoft.com/office/drawing/2014/main" id="{58B4693E-94D7-9E10-4619-EF357875AF4D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7596" name="Text Box 3036">
                <a:extLst>
                  <a:ext uri="{FF2B5EF4-FFF2-40B4-BE49-F238E27FC236}">
                    <a16:creationId xmlns:a16="http://schemas.microsoft.com/office/drawing/2014/main" id="{A37806E2-11A6-B428-559F-ED232C2048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7" name="Text Box 3036">
                <a:extLst>
                  <a:ext uri="{FF2B5EF4-FFF2-40B4-BE49-F238E27FC236}">
                    <a16:creationId xmlns:a16="http://schemas.microsoft.com/office/drawing/2014/main" id="{10EEE42B-6494-FDEB-B56A-3453AB90B8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8" name="Text Box 3036">
                <a:extLst>
                  <a:ext uri="{FF2B5EF4-FFF2-40B4-BE49-F238E27FC236}">
                    <a16:creationId xmlns:a16="http://schemas.microsoft.com/office/drawing/2014/main" id="{5A5CD4C1-75D2-194B-397C-E9A55947EF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8" name="Group 7587">
              <a:extLst>
                <a:ext uri="{FF2B5EF4-FFF2-40B4-BE49-F238E27FC236}">
                  <a16:creationId xmlns:a16="http://schemas.microsoft.com/office/drawing/2014/main" id="{B9DADED8-4D36-9AA4-50F6-E6A8339CEDE8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7593" name="Text Box 3036">
                <a:extLst>
                  <a:ext uri="{FF2B5EF4-FFF2-40B4-BE49-F238E27FC236}">
                    <a16:creationId xmlns:a16="http://schemas.microsoft.com/office/drawing/2014/main" id="{2565A662-BC61-24F2-2568-867F12A6FE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4" name="Text Box 3036">
                <a:extLst>
                  <a:ext uri="{FF2B5EF4-FFF2-40B4-BE49-F238E27FC236}">
                    <a16:creationId xmlns:a16="http://schemas.microsoft.com/office/drawing/2014/main" id="{FD595919-A51F-6CAD-1890-D5BBEF4B85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5" name="Text Box 3036">
                <a:extLst>
                  <a:ext uri="{FF2B5EF4-FFF2-40B4-BE49-F238E27FC236}">
                    <a16:creationId xmlns:a16="http://schemas.microsoft.com/office/drawing/2014/main" id="{D50CEA97-4EC4-792A-D284-8E06594F8A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9" name="Group 7588">
              <a:extLst>
                <a:ext uri="{FF2B5EF4-FFF2-40B4-BE49-F238E27FC236}">
                  <a16:creationId xmlns:a16="http://schemas.microsoft.com/office/drawing/2014/main" id="{2B3BD728-28AF-0A01-DBD4-D94F9ADC7DA2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7590" name="Text Box 3036">
                <a:extLst>
                  <a:ext uri="{FF2B5EF4-FFF2-40B4-BE49-F238E27FC236}">
                    <a16:creationId xmlns:a16="http://schemas.microsoft.com/office/drawing/2014/main" id="{F4154253-43B9-A6E9-7EF2-3ECC004142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1" name="Text Box 3036">
                <a:extLst>
                  <a:ext uri="{FF2B5EF4-FFF2-40B4-BE49-F238E27FC236}">
                    <a16:creationId xmlns:a16="http://schemas.microsoft.com/office/drawing/2014/main" id="{1CB8E620-CA39-0444-D2F3-0EA6016862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2" name="Text Box 3036">
                <a:extLst>
                  <a:ext uri="{FF2B5EF4-FFF2-40B4-BE49-F238E27FC236}">
                    <a16:creationId xmlns:a16="http://schemas.microsoft.com/office/drawing/2014/main" id="{81687149-6227-7275-6F7C-AD7EB34B9C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45" name="Group 7644">
            <a:extLst>
              <a:ext uri="{FF2B5EF4-FFF2-40B4-BE49-F238E27FC236}">
                <a16:creationId xmlns:a16="http://schemas.microsoft.com/office/drawing/2014/main" id="{89FDD226-E6BC-4684-7773-A890B1901162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7646" name="organ group - facial muscles">
              <a:extLst>
                <a:ext uri="{FF2B5EF4-FFF2-40B4-BE49-F238E27FC236}">
                  <a16:creationId xmlns:a16="http://schemas.microsoft.com/office/drawing/2014/main" id="{F1D3E098-0269-1F4B-DFA4-622C0FA1A93C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7663" name="organ - facial muscles">
                <a:extLst>
                  <a:ext uri="{FF2B5EF4-FFF2-40B4-BE49-F238E27FC236}">
                    <a16:creationId xmlns:a16="http://schemas.microsoft.com/office/drawing/2014/main" id="{3E129047-AAA7-3144-1D5A-9F09AC948DC5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7664" name="FTU - orbicularis oculi">
                <a:extLst>
                  <a:ext uri="{FF2B5EF4-FFF2-40B4-BE49-F238E27FC236}">
                    <a16:creationId xmlns:a16="http://schemas.microsoft.com/office/drawing/2014/main" id="{A5DE2B70-2525-A922-CE89-A9B6E051988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7665" name="FTU - occipitofrontalis">
                <a:extLst>
                  <a:ext uri="{FF2B5EF4-FFF2-40B4-BE49-F238E27FC236}">
                    <a16:creationId xmlns:a16="http://schemas.microsoft.com/office/drawing/2014/main" id="{6045B40A-7C6B-9390-47DA-34CC1ED0534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7666" name="FTU - nasalis">
                <a:extLst>
                  <a:ext uri="{FF2B5EF4-FFF2-40B4-BE49-F238E27FC236}">
                    <a16:creationId xmlns:a16="http://schemas.microsoft.com/office/drawing/2014/main" id="{28A8EC8A-7EF0-D898-48DC-1BE22B59A46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7667" name="FTU - zygomaticus major">
                <a:extLst>
                  <a:ext uri="{FF2B5EF4-FFF2-40B4-BE49-F238E27FC236}">
                    <a16:creationId xmlns:a16="http://schemas.microsoft.com/office/drawing/2014/main" id="{4A0DF4F1-5835-FE1F-F97E-B86C328A5BA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7647" name="Group 7646">
              <a:extLst>
                <a:ext uri="{FF2B5EF4-FFF2-40B4-BE49-F238E27FC236}">
                  <a16:creationId xmlns:a16="http://schemas.microsoft.com/office/drawing/2014/main" id="{8ADDCCC6-852D-2360-2E37-D03336D5EC26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7660" name="Text Box 3036">
                <a:extLst>
                  <a:ext uri="{FF2B5EF4-FFF2-40B4-BE49-F238E27FC236}">
                    <a16:creationId xmlns:a16="http://schemas.microsoft.com/office/drawing/2014/main" id="{00558211-F6D8-C1FB-B69E-F652E5BE05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1" name="Text Box 3036">
                <a:extLst>
                  <a:ext uri="{FF2B5EF4-FFF2-40B4-BE49-F238E27FC236}">
                    <a16:creationId xmlns:a16="http://schemas.microsoft.com/office/drawing/2014/main" id="{F6FE8DB9-3205-037A-A14F-7AFAD65542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2" name="Text Box 3036">
                <a:extLst>
                  <a:ext uri="{FF2B5EF4-FFF2-40B4-BE49-F238E27FC236}">
                    <a16:creationId xmlns:a16="http://schemas.microsoft.com/office/drawing/2014/main" id="{72B5E3CF-BC2A-F6EF-140C-5763D1DBD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8" name="Group 7647">
              <a:extLst>
                <a:ext uri="{FF2B5EF4-FFF2-40B4-BE49-F238E27FC236}">
                  <a16:creationId xmlns:a16="http://schemas.microsoft.com/office/drawing/2014/main" id="{69099262-78A4-A31A-18F8-ABAD0D8DD802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7657" name="Text Box 3036">
                <a:extLst>
                  <a:ext uri="{FF2B5EF4-FFF2-40B4-BE49-F238E27FC236}">
                    <a16:creationId xmlns:a16="http://schemas.microsoft.com/office/drawing/2014/main" id="{DCC616F2-16F1-342C-8700-5B84F91764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8" name="Text Box 3036">
                <a:extLst>
                  <a:ext uri="{FF2B5EF4-FFF2-40B4-BE49-F238E27FC236}">
                    <a16:creationId xmlns:a16="http://schemas.microsoft.com/office/drawing/2014/main" id="{56C09798-36E2-5042-B022-D32CBCEC66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9" name="Text Box 3036">
                <a:extLst>
                  <a:ext uri="{FF2B5EF4-FFF2-40B4-BE49-F238E27FC236}">
                    <a16:creationId xmlns:a16="http://schemas.microsoft.com/office/drawing/2014/main" id="{9A116699-3F04-38FF-3E74-E4B207DF6D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9" name="Group 7648">
              <a:extLst>
                <a:ext uri="{FF2B5EF4-FFF2-40B4-BE49-F238E27FC236}">
                  <a16:creationId xmlns:a16="http://schemas.microsoft.com/office/drawing/2014/main" id="{FA3DCADB-F26B-0314-5FF4-0AD17C95821B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7654" name="Text Box 3036">
                <a:extLst>
                  <a:ext uri="{FF2B5EF4-FFF2-40B4-BE49-F238E27FC236}">
                    <a16:creationId xmlns:a16="http://schemas.microsoft.com/office/drawing/2014/main" id="{89AB0C8A-B681-4F03-9067-F6BC11F9A5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5" name="Text Box 3036">
                <a:extLst>
                  <a:ext uri="{FF2B5EF4-FFF2-40B4-BE49-F238E27FC236}">
                    <a16:creationId xmlns:a16="http://schemas.microsoft.com/office/drawing/2014/main" id="{855C736A-2335-C972-3A3B-90A793ED6B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6" name="Text Box 3036">
                <a:extLst>
                  <a:ext uri="{FF2B5EF4-FFF2-40B4-BE49-F238E27FC236}">
                    <a16:creationId xmlns:a16="http://schemas.microsoft.com/office/drawing/2014/main" id="{B5CD7266-34F6-00BA-074A-6080823FC3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50" name="Group 7649">
              <a:extLst>
                <a:ext uri="{FF2B5EF4-FFF2-40B4-BE49-F238E27FC236}">
                  <a16:creationId xmlns:a16="http://schemas.microsoft.com/office/drawing/2014/main" id="{1D52C46F-A68C-B64D-C97E-D542217A1AE4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7651" name="Text Box 3036">
                <a:extLst>
                  <a:ext uri="{FF2B5EF4-FFF2-40B4-BE49-F238E27FC236}">
                    <a16:creationId xmlns:a16="http://schemas.microsoft.com/office/drawing/2014/main" id="{84DDF222-7FB1-3806-4D6D-BEDF97E23D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2" name="Text Box 3036">
                <a:extLst>
                  <a:ext uri="{FF2B5EF4-FFF2-40B4-BE49-F238E27FC236}">
                    <a16:creationId xmlns:a16="http://schemas.microsoft.com/office/drawing/2014/main" id="{C4D822A1-612B-E6B9-D54E-68BB70AE56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3" name="Text Box 3036">
                <a:extLst>
                  <a:ext uri="{FF2B5EF4-FFF2-40B4-BE49-F238E27FC236}">
                    <a16:creationId xmlns:a16="http://schemas.microsoft.com/office/drawing/2014/main" id="{FAF3DA5B-9093-F7A4-DE21-537269DA30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68" name="Group 7667">
            <a:extLst>
              <a:ext uri="{FF2B5EF4-FFF2-40B4-BE49-F238E27FC236}">
                <a16:creationId xmlns:a16="http://schemas.microsoft.com/office/drawing/2014/main" id="{D6BDA634-F131-1254-A5CD-382EC465C57B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7669" name="organ group - facial muscles">
              <a:extLst>
                <a:ext uri="{FF2B5EF4-FFF2-40B4-BE49-F238E27FC236}">
                  <a16:creationId xmlns:a16="http://schemas.microsoft.com/office/drawing/2014/main" id="{21B499F6-E43F-69CF-8648-55F5EFE4E0EA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7690" name="organ - facial muscles">
                <a:extLst>
                  <a:ext uri="{FF2B5EF4-FFF2-40B4-BE49-F238E27FC236}">
                    <a16:creationId xmlns:a16="http://schemas.microsoft.com/office/drawing/2014/main" id="{A81F1D17-3943-2BBF-9D9B-9B6134115E2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7691" name="FTU - orbicularis oculi">
                <a:extLst>
                  <a:ext uri="{FF2B5EF4-FFF2-40B4-BE49-F238E27FC236}">
                    <a16:creationId xmlns:a16="http://schemas.microsoft.com/office/drawing/2014/main" id="{1EF22D5A-4302-7758-7E06-2A6953B8645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7692" name="FTU - occipitofrontalis">
                <a:extLst>
                  <a:ext uri="{FF2B5EF4-FFF2-40B4-BE49-F238E27FC236}">
                    <a16:creationId xmlns:a16="http://schemas.microsoft.com/office/drawing/2014/main" id="{80D89406-9BCD-6FAD-AB86-3548D88A2F0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7693" name="FTU - nasalis">
                <a:extLst>
                  <a:ext uri="{FF2B5EF4-FFF2-40B4-BE49-F238E27FC236}">
                    <a16:creationId xmlns:a16="http://schemas.microsoft.com/office/drawing/2014/main" id="{5C7E17A7-9FAC-1EF1-9393-AC9D4972DBE1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7694" name="FTU - zygomaticus major">
                <a:extLst>
                  <a:ext uri="{FF2B5EF4-FFF2-40B4-BE49-F238E27FC236}">
                    <a16:creationId xmlns:a16="http://schemas.microsoft.com/office/drawing/2014/main" id="{FE0470DB-B415-067B-25D0-40CBAEB8D24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7695" name="FTU - zygomaticus minor">
                <a:extLst>
                  <a:ext uri="{FF2B5EF4-FFF2-40B4-BE49-F238E27FC236}">
                    <a16:creationId xmlns:a16="http://schemas.microsoft.com/office/drawing/2014/main" id="{E45195AE-82DA-636D-D97E-B2B28E1A4BB3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7670" name="Group 7669">
              <a:extLst>
                <a:ext uri="{FF2B5EF4-FFF2-40B4-BE49-F238E27FC236}">
                  <a16:creationId xmlns:a16="http://schemas.microsoft.com/office/drawing/2014/main" id="{DA565CBE-73FF-3494-0B2B-5F9167866951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7687" name="Text Box 3036">
                <a:extLst>
                  <a:ext uri="{FF2B5EF4-FFF2-40B4-BE49-F238E27FC236}">
                    <a16:creationId xmlns:a16="http://schemas.microsoft.com/office/drawing/2014/main" id="{6290C082-2F98-EB2D-4496-5F35E3148A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8" name="Text Box 3036">
                <a:extLst>
                  <a:ext uri="{FF2B5EF4-FFF2-40B4-BE49-F238E27FC236}">
                    <a16:creationId xmlns:a16="http://schemas.microsoft.com/office/drawing/2014/main" id="{3A852670-9D35-6821-6ED8-E3C0017FA2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9" name="Text Box 3036">
                <a:extLst>
                  <a:ext uri="{FF2B5EF4-FFF2-40B4-BE49-F238E27FC236}">
                    <a16:creationId xmlns:a16="http://schemas.microsoft.com/office/drawing/2014/main" id="{64B76C84-990F-FD7F-2D62-8C88A8C5BA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1" name="Group 7670">
              <a:extLst>
                <a:ext uri="{FF2B5EF4-FFF2-40B4-BE49-F238E27FC236}">
                  <a16:creationId xmlns:a16="http://schemas.microsoft.com/office/drawing/2014/main" id="{B2651CCC-13CA-6AAD-B54C-4598B1EE8D40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7684" name="Text Box 3036">
                <a:extLst>
                  <a:ext uri="{FF2B5EF4-FFF2-40B4-BE49-F238E27FC236}">
                    <a16:creationId xmlns:a16="http://schemas.microsoft.com/office/drawing/2014/main" id="{1749EC18-64EC-6EF3-DC38-62CB625F24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5" name="Text Box 3036">
                <a:extLst>
                  <a:ext uri="{FF2B5EF4-FFF2-40B4-BE49-F238E27FC236}">
                    <a16:creationId xmlns:a16="http://schemas.microsoft.com/office/drawing/2014/main" id="{C3279A1F-0001-DD8A-D640-B4C778D053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6" name="Text Box 3036">
                <a:extLst>
                  <a:ext uri="{FF2B5EF4-FFF2-40B4-BE49-F238E27FC236}">
                    <a16:creationId xmlns:a16="http://schemas.microsoft.com/office/drawing/2014/main" id="{A3239097-B1C8-B2B1-737C-21F9C36D75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2" name="Group 7671">
              <a:extLst>
                <a:ext uri="{FF2B5EF4-FFF2-40B4-BE49-F238E27FC236}">
                  <a16:creationId xmlns:a16="http://schemas.microsoft.com/office/drawing/2014/main" id="{C2FAF196-9D25-3EF4-41A6-9D23993C0D32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7681" name="Text Box 3036">
                <a:extLst>
                  <a:ext uri="{FF2B5EF4-FFF2-40B4-BE49-F238E27FC236}">
                    <a16:creationId xmlns:a16="http://schemas.microsoft.com/office/drawing/2014/main" id="{F3DC0AF7-F42B-4EBC-6923-B361F1B33A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2" name="Text Box 3036">
                <a:extLst>
                  <a:ext uri="{FF2B5EF4-FFF2-40B4-BE49-F238E27FC236}">
                    <a16:creationId xmlns:a16="http://schemas.microsoft.com/office/drawing/2014/main" id="{EC6C4148-0E78-9B2F-83CB-47D94FCB98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3" name="Text Box 3036">
                <a:extLst>
                  <a:ext uri="{FF2B5EF4-FFF2-40B4-BE49-F238E27FC236}">
                    <a16:creationId xmlns:a16="http://schemas.microsoft.com/office/drawing/2014/main" id="{FC3A0691-EC9E-CEDA-C28D-06AF6B0D30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3" name="Group 7672">
              <a:extLst>
                <a:ext uri="{FF2B5EF4-FFF2-40B4-BE49-F238E27FC236}">
                  <a16:creationId xmlns:a16="http://schemas.microsoft.com/office/drawing/2014/main" id="{B27CD63F-5758-653B-0EEE-AD987446B301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7678" name="Text Box 3036">
                <a:extLst>
                  <a:ext uri="{FF2B5EF4-FFF2-40B4-BE49-F238E27FC236}">
                    <a16:creationId xmlns:a16="http://schemas.microsoft.com/office/drawing/2014/main" id="{367FD5AE-4C6C-A7BB-0FFA-1427FB8996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9" name="Text Box 3036">
                <a:extLst>
                  <a:ext uri="{FF2B5EF4-FFF2-40B4-BE49-F238E27FC236}">
                    <a16:creationId xmlns:a16="http://schemas.microsoft.com/office/drawing/2014/main" id="{DFA3B56E-DE2F-4181-354C-10F6F70979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0" name="Text Box 3036">
                <a:extLst>
                  <a:ext uri="{FF2B5EF4-FFF2-40B4-BE49-F238E27FC236}">
                    <a16:creationId xmlns:a16="http://schemas.microsoft.com/office/drawing/2014/main" id="{94D303B1-F026-E9BA-2396-047CBAA19F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4" name="Group 7673">
              <a:extLst>
                <a:ext uri="{FF2B5EF4-FFF2-40B4-BE49-F238E27FC236}">
                  <a16:creationId xmlns:a16="http://schemas.microsoft.com/office/drawing/2014/main" id="{6F618221-0F77-3553-639B-3E64619207EB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7675" name="Text Box 3036">
                <a:extLst>
                  <a:ext uri="{FF2B5EF4-FFF2-40B4-BE49-F238E27FC236}">
                    <a16:creationId xmlns:a16="http://schemas.microsoft.com/office/drawing/2014/main" id="{F7431B31-2846-2ABD-E61B-3483B764D2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6" name="Text Box 3036">
                <a:extLst>
                  <a:ext uri="{FF2B5EF4-FFF2-40B4-BE49-F238E27FC236}">
                    <a16:creationId xmlns:a16="http://schemas.microsoft.com/office/drawing/2014/main" id="{8D1CAFC5-8960-2F40-713F-689B4BFD7F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7" name="Text Box 3036">
                <a:extLst>
                  <a:ext uri="{FF2B5EF4-FFF2-40B4-BE49-F238E27FC236}">
                    <a16:creationId xmlns:a16="http://schemas.microsoft.com/office/drawing/2014/main" id="{96CDCFAA-D558-ED30-071D-586B9EEBB6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96" name="Group 7695">
            <a:extLst>
              <a:ext uri="{FF2B5EF4-FFF2-40B4-BE49-F238E27FC236}">
                <a16:creationId xmlns:a16="http://schemas.microsoft.com/office/drawing/2014/main" id="{E1EAB42C-D368-87AC-4A98-DFAA589F9FC2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7697" name="organ group - facial muscles">
              <a:extLst>
                <a:ext uri="{FF2B5EF4-FFF2-40B4-BE49-F238E27FC236}">
                  <a16:creationId xmlns:a16="http://schemas.microsoft.com/office/drawing/2014/main" id="{8A218951-A889-B728-1EA9-A685A6302EB4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7714" name="organ - facial muscles">
                <a:extLst>
                  <a:ext uri="{FF2B5EF4-FFF2-40B4-BE49-F238E27FC236}">
                    <a16:creationId xmlns:a16="http://schemas.microsoft.com/office/drawing/2014/main" id="{2FFD547C-8C9E-DA4A-1228-FAA23D3508E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7715" name="FTU - orbicularis oculi">
                <a:extLst>
                  <a:ext uri="{FF2B5EF4-FFF2-40B4-BE49-F238E27FC236}">
                    <a16:creationId xmlns:a16="http://schemas.microsoft.com/office/drawing/2014/main" id="{9955951B-1BA2-CA73-CF60-E36D2545672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7716" name="FTU - occipitofrontalis">
                <a:extLst>
                  <a:ext uri="{FF2B5EF4-FFF2-40B4-BE49-F238E27FC236}">
                    <a16:creationId xmlns:a16="http://schemas.microsoft.com/office/drawing/2014/main" id="{A862ABAE-9B42-90FF-5F5A-23318A0CF34C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7717" name="FTU - nasalis">
                <a:extLst>
                  <a:ext uri="{FF2B5EF4-FFF2-40B4-BE49-F238E27FC236}">
                    <a16:creationId xmlns:a16="http://schemas.microsoft.com/office/drawing/2014/main" id="{787751C9-AC33-63D9-1318-704C66E9297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7718" name="FTU - zygomaticus major">
                <a:extLst>
                  <a:ext uri="{FF2B5EF4-FFF2-40B4-BE49-F238E27FC236}">
                    <a16:creationId xmlns:a16="http://schemas.microsoft.com/office/drawing/2014/main" id="{0CC1AD56-4866-DC8C-6D99-016A7EE0263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7698" name="Group 7697">
              <a:extLst>
                <a:ext uri="{FF2B5EF4-FFF2-40B4-BE49-F238E27FC236}">
                  <a16:creationId xmlns:a16="http://schemas.microsoft.com/office/drawing/2014/main" id="{05659FBC-55FA-965B-728D-A5AF7BDBBFEC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7711" name="Text Box 3036">
                <a:extLst>
                  <a:ext uri="{FF2B5EF4-FFF2-40B4-BE49-F238E27FC236}">
                    <a16:creationId xmlns:a16="http://schemas.microsoft.com/office/drawing/2014/main" id="{8195E37B-CCF0-4678-129B-F2F161DBCD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2" name="Text Box 3036">
                <a:extLst>
                  <a:ext uri="{FF2B5EF4-FFF2-40B4-BE49-F238E27FC236}">
                    <a16:creationId xmlns:a16="http://schemas.microsoft.com/office/drawing/2014/main" id="{B5F57780-918F-0F25-AAE0-D9CEE3F4B2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3" name="Text Box 3036">
                <a:extLst>
                  <a:ext uri="{FF2B5EF4-FFF2-40B4-BE49-F238E27FC236}">
                    <a16:creationId xmlns:a16="http://schemas.microsoft.com/office/drawing/2014/main" id="{CF474F6A-7535-8445-CF77-BE22C61E93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9" name="Group 7698">
              <a:extLst>
                <a:ext uri="{FF2B5EF4-FFF2-40B4-BE49-F238E27FC236}">
                  <a16:creationId xmlns:a16="http://schemas.microsoft.com/office/drawing/2014/main" id="{14373906-C4D9-C66E-C3DD-37CF8FC7F457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7708" name="Text Box 3036">
                <a:extLst>
                  <a:ext uri="{FF2B5EF4-FFF2-40B4-BE49-F238E27FC236}">
                    <a16:creationId xmlns:a16="http://schemas.microsoft.com/office/drawing/2014/main" id="{D4B06F2B-8D42-9088-41F6-881D964244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9" name="Text Box 3036">
                <a:extLst>
                  <a:ext uri="{FF2B5EF4-FFF2-40B4-BE49-F238E27FC236}">
                    <a16:creationId xmlns:a16="http://schemas.microsoft.com/office/drawing/2014/main" id="{E60E3A8A-DC36-A4A4-ADF9-D31E33E272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0" name="Text Box 3036">
                <a:extLst>
                  <a:ext uri="{FF2B5EF4-FFF2-40B4-BE49-F238E27FC236}">
                    <a16:creationId xmlns:a16="http://schemas.microsoft.com/office/drawing/2014/main" id="{113C69CE-065A-47C6-2E6E-8B27C10406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00" name="Group 7699">
              <a:extLst>
                <a:ext uri="{FF2B5EF4-FFF2-40B4-BE49-F238E27FC236}">
                  <a16:creationId xmlns:a16="http://schemas.microsoft.com/office/drawing/2014/main" id="{88162CA3-4334-0F6E-272D-5625A1FDC848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7705" name="Text Box 3036">
                <a:extLst>
                  <a:ext uri="{FF2B5EF4-FFF2-40B4-BE49-F238E27FC236}">
                    <a16:creationId xmlns:a16="http://schemas.microsoft.com/office/drawing/2014/main" id="{AB8F3864-F2E0-F665-AC55-743CF4D846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6" name="Text Box 3036">
                <a:extLst>
                  <a:ext uri="{FF2B5EF4-FFF2-40B4-BE49-F238E27FC236}">
                    <a16:creationId xmlns:a16="http://schemas.microsoft.com/office/drawing/2014/main" id="{78A7534D-E990-46DA-AAA8-1C3FC16874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7" name="Text Box 3036">
                <a:extLst>
                  <a:ext uri="{FF2B5EF4-FFF2-40B4-BE49-F238E27FC236}">
                    <a16:creationId xmlns:a16="http://schemas.microsoft.com/office/drawing/2014/main" id="{76A1877C-69F3-5C84-E115-F22B94ABA0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01" name="Group 7700">
              <a:extLst>
                <a:ext uri="{FF2B5EF4-FFF2-40B4-BE49-F238E27FC236}">
                  <a16:creationId xmlns:a16="http://schemas.microsoft.com/office/drawing/2014/main" id="{F75BC18E-019D-5B7C-3508-766155A92AC8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7702" name="Text Box 3036">
                <a:extLst>
                  <a:ext uri="{FF2B5EF4-FFF2-40B4-BE49-F238E27FC236}">
                    <a16:creationId xmlns:a16="http://schemas.microsoft.com/office/drawing/2014/main" id="{6893F7AC-70A0-5407-D8CA-8D0D77C660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3" name="Text Box 3036">
                <a:extLst>
                  <a:ext uri="{FF2B5EF4-FFF2-40B4-BE49-F238E27FC236}">
                    <a16:creationId xmlns:a16="http://schemas.microsoft.com/office/drawing/2014/main" id="{6E1B770B-F735-D74B-276E-2720C287A1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4" name="Text Box 3036">
                <a:extLst>
                  <a:ext uri="{FF2B5EF4-FFF2-40B4-BE49-F238E27FC236}">
                    <a16:creationId xmlns:a16="http://schemas.microsoft.com/office/drawing/2014/main" id="{1CB72185-8979-BEFB-5CAB-3A207CB251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19" name="Group 7718">
            <a:extLst>
              <a:ext uri="{FF2B5EF4-FFF2-40B4-BE49-F238E27FC236}">
                <a16:creationId xmlns:a16="http://schemas.microsoft.com/office/drawing/2014/main" id="{9CB7C31D-7E69-B182-1D12-B9FBD7EE17EE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7720" name="organ group - facial muscles">
              <a:extLst>
                <a:ext uri="{FF2B5EF4-FFF2-40B4-BE49-F238E27FC236}">
                  <a16:creationId xmlns:a16="http://schemas.microsoft.com/office/drawing/2014/main" id="{4471E6D0-3D5D-2445-0D9A-BCF561C16C0C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7745" name="organ - facial muscles">
                <a:extLst>
                  <a:ext uri="{FF2B5EF4-FFF2-40B4-BE49-F238E27FC236}">
                    <a16:creationId xmlns:a16="http://schemas.microsoft.com/office/drawing/2014/main" id="{E7D92A50-E786-1140-B6FC-63EC0C484531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7746" name="FTU - orbicularis oculi">
                <a:extLst>
                  <a:ext uri="{FF2B5EF4-FFF2-40B4-BE49-F238E27FC236}">
                    <a16:creationId xmlns:a16="http://schemas.microsoft.com/office/drawing/2014/main" id="{96ED7555-7BEE-B5BC-7595-B6F9AE45156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7747" name="FTU - occipitofrontalis">
                <a:extLst>
                  <a:ext uri="{FF2B5EF4-FFF2-40B4-BE49-F238E27FC236}">
                    <a16:creationId xmlns:a16="http://schemas.microsoft.com/office/drawing/2014/main" id="{C9103D1B-4038-A0AC-7B66-D832F05FDBF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7748" name="FTU - nasalis">
                <a:extLst>
                  <a:ext uri="{FF2B5EF4-FFF2-40B4-BE49-F238E27FC236}">
                    <a16:creationId xmlns:a16="http://schemas.microsoft.com/office/drawing/2014/main" id="{682714C9-FF6B-FF09-343D-2E3E3BC9041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7749" name="FTU - zygomaticus major">
                <a:extLst>
                  <a:ext uri="{FF2B5EF4-FFF2-40B4-BE49-F238E27FC236}">
                    <a16:creationId xmlns:a16="http://schemas.microsoft.com/office/drawing/2014/main" id="{30DF7E91-8E41-480B-6E5D-912A5C668B6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7750" name="FTU - zygomaticus minor">
                <a:extLst>
                  <a:ext uri="{FF2B5EF4-FFF2-40B4-BE49-F238E27FC236}">
                    <a16:creationId xmlns:a16="http://schemas.microsoft.com/office/drawing/2014/main" id="{458CBD26-CCA2-0E71-C46D-A645B8F1275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7751" name="FTU - orbicularis oris">
                <a:extLst>
                  <a:ext uri="{FF2B5EF4-FFF2-40B4-BE49-F238E27FC236}">
                    <a16:creationId xmlns:a16="http://schemas.microsoft.com/office/drawing/2014/main" id="{B7DDAEA6-B4D9-1C36-66D4-2D1354F1219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7721" name="Group 7720">
              <a:extLst>
                <a:ext uri="{FF2B5EF4-FFF2-40B4-BE49-F238E27FC236}">
                  <a16:creationId xmlns:a16="http://schemas.microsoft.com/office/drawing/2014/main" id="{6D26982D-F606-41C5-391E-4AB307B5B431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7742" name="Text Box 3036">
                <a:extLst>
                  <a:ext uri="{FF2B5EF4-FFF2-40B4-BE49-F238E27FC236}">
                    <a16:creationId xmlns:a16="http://schemas.microsoft.com/office/drawing/2014/main" id="{EA78C2F0-3A0D-0B47-43F7-305E3222CB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3" name="Text Box 3036">
                <a:extLst>
                  <a:ext uri="{FF2B5EF4-FFF2-40B4-BE49-F238E27FC236}">
                    <a16:creationId xmlns:a16="http://schemas.microsoft.com/office/drawing/2014/main" id="{952ACCE1-C48B-7696-7ECB-705B30C351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4" name="Text Box 3036">
                <a:extLst>
                  <a:ext uri="{FF2B5EF4-FFF2-40B4-BE49-F238E27FC236}">
                    <a16:creationId xmlns:a16="http://schemas.microsoft.com/office/drawing/2014/main" id="{167B8E06-A40D-FB5E-B4E1-0A943DC49B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2" name="Group 7721">
              <a:extLst>
                <a:ext uri="{FF2B5EF4-FFF2-40B4-BE49-F238E27FC236}">
                  <a16:creationId xmlns:a16="http://schemas.microsoft.com/office/drawing/2014/main" id="{5897F79C-2EA7-2AEE-EA13-FB785CF223A6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7739" name="Text Box 3036">
                <a:extLst>
                  <a:ext uri="{FF2B5EF4-FFF2-40B4-BE49-F238E27FC236}">
                    <a16:creationId xmlns:a16="http://schemas.microsoft.com/office/drawing/2014/main" id="{85C822DB-93DC-F974-9164-7884615ED8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0" name="Text Box 3036">
                <a:extLst>
                  <a:ext uri="{FF2B5EF4-FFF2-40B4-BE49-F238E27FC236}">
                    <a16:creationId xmlns:a16="http://schemas.microsoft.com/office/drawing/2014/main" id="{31076907-3D31-44FA-06E4-7A67F2F952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1" name="Text Box 3036">
                <a:extLst>
                  <a:ext uri="{FF2B5EF4-FFF2-40B4-BE49-F238E27FC236}">
                    <a16:creationId xmlns:a16="http://schemas.microsoft.com/office/drawing/2014/main" id="{B970DC36-954B-FDB3-A074-899CF2D97F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3" name="Group 7722">
              <a:extLst>
                <a:ext uri="{FF2B5EF4-FFF2-40B4-BE49-F238E27FC236}">
                  <a16:creationId xmlns:a16="http://schemas.microsoft.com/office/drawing/2014/main" id="{A86F518D-1442-4F28-C902-A7B4466380AD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7736" name="Text Box 3036">
                <a:extLst>
                  <a:ext uri="{FF2B5EF4-FFF2-40B4-BE49-F238E27FC236}">
                    <a16:creationId xmlns:a16="http://schemas.microsoft.com/office/drawing/2014/main" id="{CAAFB9AE-FE2A-8762-76CE-3322F23211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7" name="Text Box 3036">
                <a:extLst>
                  <a:ext uri="{FF2B5EF4-FFF2-40B4-BE49-F238E27FC236}">
                    <a16:creationId xmlns:a16="http://schemas.microsoft.com/office/drawing/2014/main" id="{E8AB3D51-3514-40AA-347E-A31BD3B324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8" name="Text Box 3036">
                <a:extLst>
                  <a:ext uri="{FF2B5EF4-FFF2-40B4-BE49-F238E27FC236}">
                    <a16:creationId xmlns:a16="http://schemas.microsoft.com/office/drawing/2014/main" id="{7160863E-B1A3-953F-71D7-6BE99161BA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4" name="Group 7723">
              <a:extLst>
                <a:ext uri="{FF2B5EF4-FFF2-40B4-BE49-F238E27FC236}">
                  <a16:creationId xmlns:a16="http://schemas.microsoft.com/office/drawing/2014/main" id="{51B18605-02CC-3E84-8B78-CA68EB1C0EDF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7733" name="Text Box 3036">
                <a:extLst>
                  <a:ext uri="{FF2B5EF4-FFF2-40B4-BE49-F238E27FC236}">
                    <a16:creationId xmlns:a16="http://schemas.microsoft.com/office/drawing/2014/main" id="{D6C08AB0-62C9-0050-1A03-E86FDA1953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4" name="Text Box 3036">
                <a:extLst>
                  <a:ext uri="{FF2B5EF4-FFF2-40B4-BE49-F238E27FC236}">
                    <a16:creationId xmlns:a16="http://schemas.microsoft.com/office/drawing/2014/main" id="{6DBA1A12-3AB9-5D81-48D0-98698427D7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5" name="Text Box 3036">
                <a:extLst>
                  <a:ext uri="{FF2B5EF4-FFF2-40B4-BE49-F238E27FC236}">
                    <a16:creationId xmlns:a16="http://schemas.microsoft.com/office/drawing/2014/main" id="{30A83F96-3239-90E2-A009-C2ECE2A140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5" name="Group 7724">
              <a:extLst>
                <a:ext uri="{FF2B5EF4-FFF2-40B4-BE49-F238E27FC236}">
                  <a16:creationId xmlns:a16="http://schemas.microsoft.com/office/drawing/2014/main" id="{2A4CED0C-4F15-A843-0368-7E6C5781A7B1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7730" name="Text Box 3036">
                <a:extLst>
                  <a:ext uri="{FF2B5EF4-FFF2-40B4-BE49-F238E27FC236}">
                    <a16:creationId xmlns:a16="http://schemas.microsoft.com/office/drawing/2014/main" id="{4358FFFA-5D8F-206F-97F8-93763A7FEF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1" name="Text Box 3036">
                <a:extLst>
                  <a:ext uri="{FF2B5EF4-FFF2-40B4-BE49-F238E27FC236}">
                    <a16:creationId xmlns:a16="http://schemas.microsoft.com/office/drawing/2014/main" id="{1181883A-C6A2-1311-808C-3792419F12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2" name="Text Box 3036">
                <a:extLst>
                  <a:ext uri="{FF2B5EF4-FFF2-40B4-BE49-F238E27FC236}">
                    <a16:creationId xmlns:a16="http://schemas.microsoft.com/office/drawing/2014/main" id="{94D6F905-09A5-F984-C3E4-8417C00E2E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6" name="Group 7725">
              <a:extLst>
                <a:ext uri="{FF2B5EF4-FFF2-40B4-BE49-F238E27FC236}">
                  <a16:creationId xmlns:a16="http://schemas.microsoft.com/office/drawing/2014/main" id="{11B72840-E24B-B27E-1B19-1D92D9C9C25E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7727" name="Text Box 3036">
                <a:extLst>
                  <a:ext uri="{FF2B5EF4-FFF2-40B4-BE49-F238E27FC236}">
                    <a16:creationId xmlns:a16="http://schemas.microsoft.com/office/drawing/2014/main" id="{B2113DB3-3825-FE21-BB96-70BCE09471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8" name="Text Box 3036">
                <a:extLst>
                  <a:ext uri="{FF2B5EF4-FFF2-40B4-BE49-F238E27FC236}">
                    <a16:creationId xmlns:a16="http://schemas.microsoft.com/office/drawing/2014/main" id="{6316EC79-CE15-E4A8-03A5-69828C1F0A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9" name="Text Box 3036">
                <a:extLst>
                  <a:ext uri="{FF2B5EF4-FFF2-40B4-BE49-F238E27FC236}">
                    <a16:creationId xmlns:a16="http://schemas.microsoft.com/office/drawing/2014/main" id="{FE6D9322-5019-A992-6358-803EC9001C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52" name="Group 7751">
            <a:extLst>
              <a:ext uri="{FF2B5EF4-FFF2-40B4-BE49-F238E27FC236}">
                <a16:creationId xmlns:a16="http://schemas.microsoft.com/office/drawing/2014/main" id="{B1558401-5B06-B139-D4A0-F7364B73C7AB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7753" name="Group 7752">
              <a:extLst>
                <a:ext uri="{FF2B5EF4-FFF2-40B4-BE49-F238E27FC236}">
                  <a16:creationId xmlns:a16="http://schemas.microsoft.com/office/drawing/2014/main" id="{C98E2491-37C6-2E54-371A-FD54ECBF7DC2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7840" name="organ group - facial muscles">
                <a:extLst>
                  <a:ext uri="{FF2B5EF4-FFF2-40B4-BE49-F238E27FC236}">
                    <a16:creationId xmlns:a16="http://schemas.microsoft.com/office/drawing/2014/main" id="{34EFCE62-BAEB-E458-3625-BEA3FE96C3B6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7846" name="organ - facial muscles">
                  <a:extLst>
                    <a:ext uri="{FF2B5EF4-FFF2-40B4-BE49-F238E27FC236}">
                      <a16:creationId xmlns:a16="http://schemas.microsoft.com/office/drawing/2014/main" id="{2B6C5A77-EB9E-0F2A-2199-F2F05F3DC63B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7847" name="FTU - orbicularis oculi">
                  <a:extLst>
                    <a:ext uri="{FF2B5EF4-FFF2-40B4-BE49-F238E27FC236}">
                      <a16:creationId xmlns:a16="http://schemas.microsoft.com/office/drawing/2014/main" id="{C5C6AAD7-1ACC-C370-8B42-ACBB5650282D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7848" name="FTU - occipitofrontalis">
                  <a:extLst>
                    <a:ext uri="{FF2B5EF4-FFF2-40B4-BE49-F238E27FC236}">
                      <a16:creationId xmlns:a16="http://schemas.microsoft.com/office/drawing/2014/main" id="{1C329D83-A7F9-D082-242C-A7E2488DBEA3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7849" name="FTU - nasalis">
                  <a:extLst>
                    <a:ext uri="{FF2B5EF4-FFF2-40B4-BE49-F238E27FC236}">
                      <a16:creationId xmlns:a16="http://schemas.microsoft.com/office/drawing/2014/main" id="{E137A08B-3E9C-B60A-3F3A-534D935142C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7850" name="FTU - zygomaticus major">
                  <a:extLst>
                    <a:ext uri="{FF2B5EF4-FFF2-40B4-BE49-F238E27FC236}">
                      <a16:creationId xmlns:a16="http://schemas.microsoft.com/office/drawing/2014/main" id="{B68DB99A-ACEB-AC71-2C44-45A1842D2646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7851" name="FTU - zygomaticus minor">
                  <a:extLst>
                    <a:ext uri="{FF2B5EF4-FFF2-40B4-BE49-F238E27FC236}">
                      <a16:creationId xmlns:a16="http://schemas.microsoft.com/office/drawing/2014/main" id="{97DC7561-05F9-6DCB-7FCF-2BC6F3270F1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7852" name="FTU - orbicularis oris">
                  <a:extLst>
                    <a:ext uri="{FF2B5EF4-FFF2-40B4-BE49-F238E27FC236}">
                      <a16:creationId xmlns:a16="http://schemas.microsoft.com/office/drawing/2014/main" id="{9802EC32-B07B-978A-C1B6-EFB793521427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53" name="FTU - depressor anguli oris">
                  <a:extLst>
                    <a:ext uri="{FF2B5EF4-FFF2-40B4-BE49-F238E27FC236}">
                      <a16:creationId xmlns:a16="http://schemas.microsoft.com/office/drawing/2014/main" id="{8F088354-FD61-CDD7-6A46-FBFCF626DCD8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7854" name="FTU - levator labii">
                  <a:extLst>
                    <a:ext uri="{FF2B5EF4-FFF2-40B4-BE49-F238E27FC236}">
                      <a16:creationId xmlns:a16="http://schemas.microsoft.com/office/drawing/2014/main" id="{FCABA91E-38D0-2B67-F3BA-831421E73FB0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55" name="FTU - mentalis">
                  <a:extLst>
                    <a:ext uri="{FF2B5EF4-FFF2-40B4-BE49-F238E27FC236}">
                      <a16:creationId xmlns:a16="http://schemas.microsoft.com/office/drawing/2014/main" id="{D74DCA6E-D8CD-1D4B-6F51-A3279393B549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7856" name="FTU - temporalis">
                  <a:extLst>
                    <a:ext uri="{FF2B5EF4-FFF2-40B4-BE49-F238E27FC236}">
                      <a16:creationId xmlns:a16="http://schemas.microsoft.com/office/drawing/2014/main" id="{800D55E6-B860-829E-BBD2-820BEB8B215D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7841" name="organ group - facial muscles">
                <a:extLst>
                  <a:ext uri="{FF2B5EF4-FFF2-40B4-BE49-F238E27FC236}">
                    <a16:creationId xmlns:a16="http://schemas.microsoft.com/office/drawing/2014/main" id="{EAD5FFE9-4AA6-563F-796E-148DA938708E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7842" name="FTU - orbicularis oculi">
                  <a:extLst>
                    <a:ext uri="{FF2B5EF4-FFF2-40B4-BE49-F238E27FC236}">
                      <a16:creationId xmlns:a16="http://schemas.microsoft.com/office/drawing/2014/main" id="{DD8FB28A-3582-4008-9A06-89766201B301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7843" name="FTU - occipitofrontalis">
                  <a:extLst>
                    <a:ext uri="{FF2B5EF4-FFF2-40B4-BE49-F238E27FC236}">
                      <a16:creationId xmlns:a16="http://schemas.microsoft.com/office/drawing/2014/main" id="{1E052C39-4758-B89B-00C7-EDBA6701D19B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7844" name="FTU - nasalis">
                  <a:extLst>
                    <a:ext uri="{FF2B5EF4-FFF2-40B4-BE49-F238E27FC236}">
                      <a16:creationId xmlns:a16="http://schemas.microsoft.com/office/drawing/2014/main" id="{7FD3790F-65A4-B2A0-D966-5D00E195BFE9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7845" name="FTU - zygomaticus major">
                  <a:extLst>
                    <a:ext uri="{FF2B5EF4-FFF2-40B4-BE49-F238E27FC236}">
                      <a16:creationId xmlns:a16="http://schemas.microsoft.com/office/drawing/2014/main" id="{4CCC376F-B64D-71D6-93B4-93FC88407B28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7754" name="FTU - zygomaticus major">
              <a:extLst>
                <a:ext uri="{FF2B5EF4-FFF2-40B4-BE49-F238E27FC236}">
                  <a16:creationId xmlns:a16="http://schemas.microsoft.com/office/drawing/2014/main" id="{6FE0F303-0624-45C0-1128-6C786F1326D2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7755" name="FTU - zygomaticus major">
              <a:extLst>
                <a:ext uri="{FF2B5EF4-FFF2-40B4-BE49-F238E27FC236}">
                  <a16:creationId xmlns:a16="http://schemas.microsoft.com/office/drawing/2014/main" id="{71CDD50D-8690-E409-D228-4F70862BAF55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7756" name="FTU - palmar interosseus I">
              <a:extLst>
                <a:ext uri="{FF2B5EF4-FFF2-40B4-BE49-F238E27FC236}">
                  <a16:creationId xmlns:a16="http://schemas.microsoft.com/office/drawing/2014/main" id="{31C3BB46-0B0D-7381-3827-2E4A9584E602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7757" name="FTU - palmar interosseus I">
              <a:extLst>
                <a:ext uri="{FF2B5EF4-FFF2-40B4-BE49-F238E27FC236}">
                  <a16:creationId xmlns:a16="http://schemas.microsoft.com/office/drawing/2014/main" id="{9ED0EC24-D440-1943-55EF-25EACEC448F9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7758" name="FTU - palmar interosseus I">
              <a:extLst>
                <a:ext uri="{FF2B5EF4-FFF2-40B4-BE49-F238E27FC236}">
                  <a16:creationId xmlns:a16="http://schemas.microsoft.com/office/drawing/2014/main" id="{32C940FC-0EFA-27D2-E6AF-17A60A2F2BAF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7759" name="FTU - palmar interosseus I">
              <a:extLst>
                <a:ext uri="{FF2B5EF4-FFF2-40B4-BE49-F238E27FC236}">
                  <a16:creationId xmlns:a16="http://schemas.microsoft.com/office/drawing/2014/main" id="{F1677ED4-E282-D3D3-9C66-DF220AAA8AA7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7760" name="Group 7759">
              <a:extLst>
                <a:ext uri="{FF2B5EF4-FFF2-40B4-BE49-F238E27FC236}">
                  <a16:creationId xmlns:a16="http://schemas.microsoft.com/office/drawing/2014/main" id="{D450B420-23E4-1C55-873C-8CACE1665EEC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7837" name="Text Box 3036">
                <a:extLst>
                  <a:ext uri="{FF2B5EF4-FFF2-40B4-BE49-F238E27FC236}">
                    <a16:creationId xmlns:a16="http://schemas.microsoft.com/office/drawing/2014/main" id="{4B5126C6-29DF-FACD-8DFD-D6F852656B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8" name="Text Box 3036">
                <a:extLst>
                  <a:ext uri="{FF2B5EF4-FFF2-40B4-BE49-F238E27FC236}">
                    <a16:creationId xmlns:a16="http://schemas.microsoft.com/office/drawing/2014/main" id="{8C3804CF-8ADC-AC07-232F-3B3799328A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9" name="Text Box 3036">
                <a:extLst>
                  <a:ext uri="{FF2B5EF4-FFF2-40B4-BE49-F238E27FC236}">
                    <a16:creationId xmlns:a16="http://schemas.microsoft.com/office/drawing/2014/main" id="{5A8E0C91-709B-F449-70AA-1CA486C8F2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1" name="Group 7760">
              <a:extLst>
                <a:ext uri="{FF2B5EF4-FFF2-40B4-BE49-F238E27FC236}">
                  <a16:creationId xmlns:a16="http://schemas.microsoft.com/office/drawing/2014/main" id="{3AE5AF7F-6F1F-3A56-AEA1-5A06B6C9C037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7834" name="Text Box 3036">
                <a:extLst>
                  <a:ext uri="{FF2B5EF4-FFF2-40B4-BE49-F238E27FC236}">
                    <a16:creationId xmlns:a16="http://schemas.microsoft.com/office/drawing/2014/main" id="{B120EC47-94BD-95CC-FCB2-9B6AD8DC52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5" name="Text Box 3036">
                <a:extLst>
                  <a:ext uri="{FF2B5EF4-FFF2-40B4-BE49-F238E27FC236}">
                    <a16:creationId xmlns:a16="http://schemas.microsoft.com/office/drawing/2014/main" id="{925007F1-E35E-9D1E-57CD-7A68841C88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6" name="Text Box 3036">
                <a:extLst>
                  <a:ext uri="{FF2B5EF4-FFF2-40B4-BE49-F238E27FC236}">
                    <a16:creationId xmlns:a16="http://schemas.microsoft.com/office/drawing/2014/main" id="{FC85BB4C-40C7-4E86-3E7E-2D906F71BD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2" name="Group 7761">
              <a:extLst>
                <a:ext uri="{FF2B5EF4-FFF2-40B4-BE49-F238E27FC236}">
                  <a16:creationId xmlns:a16="http://schemas.microsoft.com/office/drawing/2014/main" id="{AD2C8BA0-11A8-2947-1632-9EC686C0506B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7831" name="Text Box 3036">
                <a:extLst>
                  <a:ext uri="{FF2B5EF4-FFF2-40B4-BE49-F238E27FC236}">
                    <a16:creationId xmlns:a16="http://schemas.microsoft.com/office/drawing/2014/main" id="{F1BC5831-CA89-664B-ABC7-EFD03EC0BB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2" name="Text Box 3036">
                <a:extLst>
                  <a:ext uri="{FF2B5EF4-FFF2-40B4-BE49-F238E27FC236}">
                    <a16:creationId xmlns:a16="http://schemas.microsoft.com/office/drawing/2014/main" id="{BF8B1A3B-D528-22B0-2BC4-E494DFDBC6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3" name="Text Box 3036">
                <a:extLst>
                  <a:ext uri="{FF2B5EF4-FFF2-40B4-BE49-F238E27FC236}">
                    <a16:creationId xmlns:a16="http://schemas.microsoft.com/office/drawing/2014/main" id="{AFCB167E-7D36-08EB-9D1A-933A21A035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3" name="Group 7762">
              <a:extLst>
                <a:ext uri="{FF2B5EF4-FFF2-40B4-BE49-F238E27FC236}">
                  <a16:creationId xmlns:a16="http://schemas.microsoft.com/office/drawing/2014/main" id="{27890321-C038-C37A-3F58-6E07B02CD9E9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7828" name="Text Box 3036">
                <a:extLst>
                  <a:ext uri="{FF2B5EF4-FFF2-40B4-BE49-F238E27FC236}">
                    <a16:creationId xmlns:a16="http://schemas.microsoft.com/office/drawing/2014/main" id="{7B15D957-D1EE-FECD-176A-7D64C0BB3E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9" name="Text Box 3036">
                <a:extLst>
                  <a:ext uri="{FF2B5EF4-FFF2-40B4-BE49-F238E27FC236}">
                    <a16:creationId xmlns:a16="http://schemas.microsoft.com/office/drawing/2014/main" id="{60F655EA-07D4-6D03-6466-B9331082B2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0" name="Text Box 3036">
                <a:extLst>
                  <a:ext uri="{FF2B5EF4-FFF2-40B4-BE49-F238E27FC236}">
                    <a16:creationId xmlns:a16="http://schemas.microsoft.com/office/drawing/2014/main" id="{D7B76150-6A04-D1EE-0FB4-B97B75C7FB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4" name="Group 7763">
              <a:extLst>
                <a:ext uri="{FF2B5EF4-FFF2-40B4-BE49-F238E27FC236}">
                  <a16:creationId xmlns:a16="http://schemas.microsoft.com/office/drawing/2014/main" id="{7FDD2DA4-8193-57D4-F3D9-BC0D84F13909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7825" name="Text Box 3036">
                <a:extLst>
                  <a:ext uri="{FF2B5EF4-FFF2-40B4-BE49-F238E27FC236}">
                    <a16:creationId xmlns:a16="http://schemas.microsoft.com/office/drawing/2014/main" id="{2CB144AD-834C-738D-FDA5-1831118141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6" name="Text Box 3036">
                <a:extLst>
                  <a:ext uri="{FF2B5EF4-FFF2-40B4-BE49-F238E27FC236}">
                    <a16:creationId xmlns:a16="http://schemas.microsoft.com/office/drawing/2014/main" id="{0894D528-6D67-AA39-B048-9A73DD9A7A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7" name="Text Box 3036">
                <a:extLst>
                  <a:ext uri="{FF2B5EF4-FFF2-40B4-BE49-F238E27FC236}">
                    <a16:creationId xmlns:a16="http://schemas.microsoft.com/office/drawing/2014/main" id="{D4BC48BB-3D2E-6148-3804-9F1E01D5C6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5" name="Group 7764">
              <a:extLst>
                <a:ext uri="{FF2B5EF4-FFF2-40B4-BE49-F238E27FC236}">
                  <a16:creationId xmlns:a16="http://schemas.microsoft.com/office/drawing/2014/main" id="{B9EB12F4-9506-5F6F-ED75-EF0E7CCF538C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7822" name="Text Box 3036">
                <a:extLst>
                  <a:ext uri="{FF2B5EF4-FFF2-40B4-BE49-F238E27FC236}">
                    <a16:creationId xmlns:a16="http://schemas.microsoft.com/office/drawing/2014/main" id="{C255ADF9-0759-00DA-DD27-D537D3EA70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3" name="Text Box 3036">
                <a:extLst>
                  <a:ext uri="{FF2B5EF4-FFF2-40B4-BE49-F238E27FC236}">
                    <a16:creationId xmlns:a16="http://schemas.microsoft.com/office/drawing/2014/main" id="{4356C572-3925-83FB-2572-6C184DBDB9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4" name="Text Box 3036">
                <a:extLst>
                  <a:ext uri="{FF2B5EF4-FFF2-40B4-BE49-F238E27FC236}">
                    <a16:creationId xmlns:a16="http://schemas.microsoft.com/office/drawing/2014/main" id="{24D5EC85-03E0-FF91-0977-4D8AFD783B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6" name="Group 7765">
              <a:extLst>
                <a:ext uri="{FF2B5EF4-FFF2-40B4-BE49-F238E27FC236}">
                  <a16:creationId xmlns:a16="http://schemas.microsoft.com/office/drawing/2014/main" id="{5EE0B79B-C94C-18C3-92E9-98B549A53C33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7819" name="Text Box 3036">
                <a:extLst>
                  <a:ext uri="{FF2B5EF4-FFF2-40B4-BE49-F238E27FC236}">
                    <a16:creationId xmlns:a16="http://schemas.microsoft.com/office/drawing/2014/main" id="{9BF6AABE-878B-3BF0-7F0D-3894592419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0" name="Text Box 3036">
                <a:extLst>
                  <a:ext uri="{FF2B5EF4-FFF2-40B4-BE49-F238E27FC236}">
                    <a16:creationId xmlns:a16="http://schemas.microsoft.com/office/drawing/2014/main" id="{EEF3C0D8-FD25-6C16-FC1D-992013A5CC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1" name="Text Box 3036">
                <a:extLst>
                  <a:ext uri="{FF2B5EF4-FFF2-40B4-BE49-F238E27FC236}">
                    <a16:creationId xmlns:a16="http://schemas.microsoft.com/office/drawing/2014/main" id="{888E3DC0-E844-F5E4-4C90-3632909549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7" name="Group 7766">
              <a:extLst>
                <a:ext uri="{FF2B5EF4-FFF2-40B4-BE49-F238E27FC236}">
                  <a16:creationId xmlns:a16="http://schemas.microsoft.com/office/drawing/2014/main" id="{5AF5121A-60B2-4C49-9993-EF7679F0FBFD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7816" name="Text Box 3036">
                <a:extLst>
                  <a:ext uri="{FF2B5EF4-FFF2-40B4-BE49-F238E27FC236}">
                    <a16:creationId xmlns:a16="http://schemas.microsoft.com/office/drawing/2014/main" id="{F434CEA2-D80A-0013-D241-A16705B028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7" name="Text Box 3036">
                <a:extLst>
                  <a:ext uri="{FF2B5EF4-FFF2-40B4-BE49-F238E27FC236}">
                    <a16:creationId xmlns:a16="http://schemas.microsoft.com/office/drawing/2014/main" id="{77CCED6C-D71C-C741-8E38-C5684D09E9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8" name="Text Box 3036">
                <a:extLst>
                  <a:ext uri="{FF2B5EF4-FFF2-40B4-BE49-F238E27FC236}">
                    <a16:creationId xmlns:a16="http://schemas.microsoft.com/office/drawing/2014/main" id="{FDF7765E-1D11-B8A5-DD07-31160E6358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8" name="Group 7767">
              <a:extLst>
                <a:ext uri="{FF2B5EF4-FFF2-40B4-BE49-F238E27FC236}">
                  <a16:creationId xmlns:a16="http://schemas.microsoft.com/office/drawing/2014/main" id="{3351D2B5-8682-FB91-514F-962D4A95A8D3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7813" name="Text Box 3036">
                <a:extLst>
                  <a:ext uri="{FF2B5EF4-FFF2-40B4-BE49-F238E27FC236}">
                    <a16:creationId xmlns:a16="http://schemas.microsoft.com/office/drawing/2014/main" id="{9AEF2ED5-155D-F26C-4402-BBCB6C714E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4" name="Text Box 3036">
                <a:extLst>
                  <a:ext uri="{FF2B5EF4-FFF2-40B4-BE49-F238E27FC236}">
                    <a16:creationId xmlns:a16="http://schemas.microsoft.com/office/drawing/2014/main" id="{EA6E0BD4-0DAC-EE72-4325-C3C050D3BD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5" name="Text Box 3036">
                <a:extLst>
                  <a:ext uri="{FF2B5EF4-FFF2-40B4-BE49-F238E27FC236}">
                    <a16:creationId xmlns:a16="http://schemas.microsoft.com/office/drawing/2014/main" id="{A1EC51BF-0232-968C-0E00-26CAEFC9AF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9" name="Group 7768">
              <a:extLst>
                <a:ext uri="{FF2B5EF4-FFF2-40B4-BE49-F238E27FC236}">
                  <a16:creationId xmlns:a16="http://schemas.microsoft.com/office/drawing/2014/main" id="{FB1FF183-379A-46C8-6E32-C07F381E063D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7810" name="Text Box 3036">
                <a:extLst>
                  <a:ext uri="{FF2B5EF4-FFF2-40B4-BE49-F238E27FC236}">
                    <a16:creationId xmlns:a16="http://schemas.microsoft.com/office/drawing/2014/main" id="{A7BD1EDD-2BDC-5737-1979-924CA82261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1" name="Text Box 3036">
                <a:extLst>
                  <a:ext uri="{FF2B5EF4-FFF2-40B4-BE49-F238E27FC236}">
                    <a16:creationId xmlns:a16="http://schemas.microsoft.com/office/drawing/2014/main" id="{40BC7645-FA5A-A2CD-F2EA-ED5FB3BA4E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2" name="Text Box 3036">
                <a:extLst>
                  <a:ext uri="{FF2B5EF4-FFF2-40B4-BE49-F238E27FC236}">
                    <a16:creationId xmlns:a16="http://schemas.microsoft.com/office/drawing/2014/main" id="{0F266B3F-360C-61F9-B2DA-CED2C24230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0" name="Group 7769">
              <a:extLst>
                <a:ext uri="{FF2B5EF4-FFF2-40B4-BE49-F238E27FC236}">
                  <a16:creationId xmlns:a16="http://schemas.microsoft.com/office/drawing/2014/main" id="{0A2B9324-1884-57BA-DD53-4BD65D38DF36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7807" name="Text Box 3036">
                <a:extLst>
                  <a:ext uri="{FF2B5EF4-FFF2-40B4-BE49-F238E27FC236}">
                    <a16:creationId xmlns:a16="http://schemas.microsoft.com/office/drawing/2014/main" id="{7274B311-4F1A-1014-862B-AA4FF450DC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8" name="Text Box 3036">
                <a:extLst>
                  <a:ext uri="{FF2B5EF4-FFF2-40B4-BE49-F238E27FC236}">
                    <a16:creationId xmlns:a16="http://schemas.microsoft.com/office/drawing/2014/main" id="{A2B9FF25-55B7-A95B-E86B-A47F040DC3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9" name="Text Box 3036">
                <a:extLst>
                  <a:ext uri="{FF2B5EF4-FFF2-40B4-BE49-F238E27FC236}">
                    <a16:creationId xmlns:a16="http://schemas.microsoft.com/office/drawing/2014/main" id="{DCD8FB04-DD52-B080-3EC4-8D92DDAB92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1" name="Group 7770">
              <a:extLst>
                <a:ext uri="{FF2B5EF4-FFF2-40B4-BE49-F238E27FC236}">
                  <a16:creationId xmlns:a16="http://schemas.microsoft.com/office/drawing/2014/main" id="{11501C6C-D025-EF6C-191A-EBB81CABA6FD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7804" name="Text Box 3036">
                <a:extLst>
                  <a:ext uri="{FF2B5EF4-FFF2-40B4-BE49-F238E27FC236}">
                    <a16:creationId xmlns:a16="http://schemas.microsoft.com/office/drawing/2014/main" id="{C1EEA6CB-E93E-21D9-E7B8-B9A4C48332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5" name="Text Box 3036">
                <a:extLst>
                  <a:ext uri="{FF2B5EF4-FFF2-40B4-BE49-F238E27FC236}">
                    <a16:creationId xmlns:a16="http://schemas.microsoft.com/office/drawing/2014/main" id="{8E907130-C87F-E8ED-AE09-8CC2AA7E76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6" name="Text Box 3036">
                <a:extLst>
                  <a:ext uri="{FF2B5EF4-FFF2-40B4-BE49-F238E27FC236}">
                    <a16:creationId xmlns:a16="http://schemas.microsoft.com/office/drawing/2014/main" id="{98268B99-CC43-76DF-9E1F-8CE4686FEB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2" name="Group 7771">
              <a:extLst>
                <a:ext uri="{FF2B5EF4-FFF2-40B4-BE49-F238E27FC236}">
                  <a16:creationId xmlns:a16="http://schemas.microsoft.com/office/drawing/2014/main" id="{D945839F-52D7-7DC2-49D4-354504781782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7801" name="Text Box 3036">
                <a:extLst>
                  <a:ext uri="{FF2B5EF4-FFF2-40B4-BE49-F238E27FC236}">
                    <a16:creationId xmlns:a16="http://schemas.microsoft.com/office/drawing/2014/main" id="{B1083A36-A432-FA96-BCF2-E41A532587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2" name="Text Box 3036">
                <a:extLst>
                  <a:ext uri="{FF2B5EF4-FFF2-40B4-BE49-F238E27FC236}">
                    <a16:creationId xmlns:a16="http://schemas.microsoft.com/office/drawing/2014/main" id="{0CFDB2B5-84A7-32BE-CC14-A62DA31608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3" name="Text Box 3036">
                <a:extLst>
                  <a:ext uri="{FF2B5EF4-FFF2-40B4-BE49-F238E27FC236}">
                    <a16:creationId xmlns:a16="http://schemas.microsoft.com/office/drawing/2014/main" id="{9D52FCF2-2FB9-1CF2-BE80-8271E17D2E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3" name="Group 7772">
              <a:extLst>
                <a:ext uri="{FF2B5EF4-FFF2-40B4-BE49-F238E27FC236}">
                  <a16:creationId xmlns:a16="http://schemas.microsoft.com/office/drawing/2014/main" id="{9D5C4027-AD6B-BE18-BEDF-D97EC954E48B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7798" name="Text Box 3036">
                <a:extLst>
                  <a:ext uri="{FF2B5EF4-FFF2-40B4-BE49-F238E27FC236}">
                    <a16:creationId xmlns:a16="http://schemas.microsoft.com/office/drawing/2014/main" id="{29F3459F-A605-E329-8A9A-801FB16EA5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9" name="Text Box 3036">
                <a:extLst>
                  <a:ext uri="{FF2B5EF4-FFF2-40B4-BE49-F238E27FC236}">
                    <a16:creationId xmlns:a16="http://schemas.microsoft.com/office/drawing/2014/main" id="{76E8F541-267C-AC38-2A51-010EBDD44F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0" name="Text Box 3036">
                <a:extLst>
                  <a:ext uri="{FF2B5EF4-FFF2-40B4-BE49-F238E27FC236}">
                    <a16:creationId xmlns:a16="http://schemas.microsoft.com/office/drawing/2014/main" id="{C72542D5-40D1-18B1-9C84-046A3A62CF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4" name="Group 7773">
              <a:extLst>
                <a:ext uri="{FF2B5EF4-FFF2-40B4-BE49-F238E27FC236}">
                  <a16:creationId xmlns:a16="http://schemas.microsoft.com/office/drawing/2014/main" id="{B47226D0-88BA-BD96-0C90-254597B12336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7795" name="Text Box 3036">
                <a:extLst>
                  <a:ext uri="{FF2B5EF4-FFF2-40B4-BE49-F238E27FC236}">
                    <a16:creationId xmlns:a16="http://schemas.microsoft.com/office/drawing/2014/main" id="{9C151D99-46BB-9F8C-FE55-E250FC37CF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6" name="Text Box 3036">
                <a:extLst>
                  <a:ext uri="{FF2B5EF4-FFF2-40B4-BE49-F238E27FC236}">
                    <a16:creationId xmlns:a16="http://schemas.microsoft.com/office/drawing/2014/main" id="{C37C857B-16E1-0507-0664-5BC71766D0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7" name="Text Box 3036">
                <a:extLst>
                  <a:ext uri="{FF2B5EF4-FFF2-40B4-BE49-F238E27FC236}">
                    <a16:creationId xmlns:a16="http://schemas.microsoft.com/office/drawing/2014/main" id="{B480BEFD-C1DC-DD4E-0905-7A063C6016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5" name="Group 7774">
              <a:extLst>
                <a:ext uri="{FF2B5EF4-FFF2-40B4-BE49-F238E27FC236}">
                  <a16:creationId xmlns:a16="http://schemas.microsoft.com/office/drawing/2014/main" id="{1B5DCFDE-5FBB-C439-0301-FBEFDC2E5AE3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7792" name="Text Box 3036">
                <a:extLst>
                  <a:ext uri="{FF2B5EF4-FFF2-40B4-BE49-F238E27FC236}">
                    <a16:creationId xmlns:a16="http://schemas.microsoft.com/office/drawing/2014/main" id="{B6A60634-5E32-70E2-47FD-3892FC26AD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3" name="Text Box 3036">
                <a:extLst>
                  <a:ext uri="{FF2B5EF4-FFF2-40B4-BE49-F238E27FC236}">
                    <a16:creationId xmlns:a16="http://schemas.microsoft.com/office/drawing/2014/main" id="{44B9D21B-E892-35DE-F79C-F2A47F2D82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4" name="Text Box 3036">
                <a:extLst>
                  <a:ext uri="{FF2B5EF4-FFF2-40B4-BE49-F238E27FC236}">
                    <a16:creationId xmlns:a16="http://schemas.microsoft.com/office/drawing/2014/main" id="{43989D3B-A1E3-BED2-DDD0-00E63165CB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6" name="Group 7775">
              <a:extLst>
                <a:ext uri="{FF2B5EF4-FFF2-40B4-BE49-F238E27FC236}">
                  <a16:creationId xmlns:a16="http://schemas.microsoft.com/office/drawing/2014/main" id="{2E7B7535-A35C-3052-27EA-B7B00364F153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7789" name="Text Box 3036">
                <a:extLst>
                  <a:ext uri="{FF2B5EF4-FFF2-40B4-BE49-F238E27FC236}">
                    <a16:creationId xmlns:a16="http://schemas.microsoft.com/office/drawing/2014/main" id="{0D89AEF5-AA1F-3AB2-2ACB-EB03881DA7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0" name="Text Box 3036">
                <a:extLst>
                  <a:ext uri="{FF2B5EF4-FFF2-40B4-BE49-F238E27FC236}">
                    <a16:creationId xmlns:a16="http://schemas.microsoft.com/office/drawing/2014/main" id="{D48683CB-012D-BE2C-EC3D-38893F2338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1" name="Text Box 3036">
                <a:extLst>
                  <a:ext uri="{FF2B5EF4-FFF2-40B4-BE49-F238E27FC236}">
                    <a16:creationId xmlns:a16="http://schemas.microsoft.com/office/drawing/2014/main" id="{4775DB00-831A-C6D5-F360-437EA4381A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7" name="Group 7776">
              <a:extLst>
                <a:ext uri="{FF2B5EF4-FFF2-40B4-BE49-F238E27FC236}">
                  <a16:creationId xmlns:a16="http://schemas.microsoft.com/office/drawing/2014/main" id="{A641FF0D-BE4B-8240-2814-ECC9AFF1E334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7786" name="Text Box 3036">
                <a:extLst>
                  <a:ext uri="{FF2B5EF4-FFF2-40B4-BE49-F238E27FC236}">
                    <a16:creationId xmlns:a16="http://schemas.microsoft.com/office/drawing/2014/main" id="{9D3ED2DF-E090-9FFD-7803-4896A9B8EE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7" name="Text Box 3036">
                <a:extLst>
                  <a:ext uri="{FF2B5EF4-FFF2-40B4-BE49-F238E27FC236}">
                    <a16:creationId xmlns:a16="http://schemas.microsoft.com/office/drawing/2014/main" id="{3337FF99-79D6-63A6-9472-BF0338F871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8" name="Text Box 3036">
                <a:extLst>
                  <a:ext uri="{FF2B5EF4-FFF2-40B4-BE49-F238E27FC236}">
                    <a16:creationId xmlns:a16="http://schemas.microsoft.com/office/drawing/2014/main" id="{7D26D367-EAD4-81D3-357D-425C93F078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8" name="Group 7777">
              <a:extLst>
                <a:ext uri="{FF2B5EF4-FFF2-40B4-BE49-F238E27FC236}">
                  <a16:creationId xmlns:a16="http://schemas.microsoft.com/office/drawing/2014/main" id="{A3DF5070-9E6B-43A6-F102-E55180460C28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7783" name="Text Box 3036">
                <a:extLst>
                  <a:ext uri="{FF2B5EF4-FFF2-40B4-BE49-F238E27FC236}">
                    <a16:creationId xmlns:a16="http://schemas.microsoft.com/office/drawing/2014/main" id="{791B6D4F-42CE-8876-6422-06FB84FBDA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4" name="Text Box 3036">
                <a:extLst>
                  <a:ext uri="{FF2B5EF4-FFF2-40B4-BE49-F238E27FC236}">
                    <a16:creationId xmlns:a16="http://schemas.microsoft.com/office/drawing/2014/main" id="{527A3D76-F4E3-DF24-CFCA-75C3AD60C3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5" name="Text Box 3036">
                <a:extLst>
                  <a:ext uri="{FF2B5EF4-FFF2-40B4-BE49-F238E27FC236}">
                    <a16:creationId xmlns:a16="http://schemas.microsoft.com/office/drawing/2014/main" id="{8A2FF941-6739-7520-502A-B10B2A4CB5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9" name="Group 7778">
              <a:extLst>
                <a:ext uri="{FF2B5EF4-FFF2-40B4-BE49-F238E27FC236}">
                  <a16:creationId xmlns:a16="http://schemas.microsoft.com/office/drawing/2014/main" id="{0784F581-E00C-57EA-6D0B-7E9ECDEE6144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7780" name="Text Box 3036">
                <a:extLst>
                  <a:ext uri="{FF2B5EF4-FFF2-40B4-BE49-F238E27FC236}">
                    <a16:creationId xmlns:a16="http://schemas.microsoft.com/office/drawing/2014/main" id="{77EEC2F1-FE4A-3D5B-E11C-33217BC721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1" name="Text Box 3036">
                <a:extLst>
                  <a:ext uri="{FF2B5EF4-FFF2-40B4-BE49-F238E27FC236}">
                    <a16:creationId xmlns:a16="http://schemas.microsoft.com/office/drawing/2014/main" id="{E5E367AB-AB58-62FE-B40A-BEA57502D1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2" name="Text Box 3036">
                <a:extLst>
                  <a:ext uri="{FF2B5EF4-FFF2-40B4-BE49-F238E27FC236}">
                    <a16:creationId xmlns:a16="http://schemas.microsoft.com/office/drawing/2014/main" id="{15CCD607-3205-458A-9E38-441D4093A2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57" name="Group 7856">
            <a:extLst>
              <a:ext uri="{FF2B5EF4-FFF2-40B4-BE49-F238E27FC236}">
                <a16:creationId xmlns:a16="http://schemas.microsoft.com/office/drawing/2014/main" id="{C098C273-641E-CB93-4F78-31905ED19091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7858" name="organ group - facial muscles">
              <a:extLst>
                <a:ext uri="{FF2B5EF4-FFF2-40B4-BE49-F238E27FC236}">
                  <a16:creationId xmlns:a16="http://schemas.microsoft.com/office/drawing/2014/main" id="{28A8B1A7-3670-BD3A-FB85-CF362A29CCC7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7889" name="organ - facial muscles">
                <a:extLst>
                  <a:ext uri="{FF2B5EF4-FFF2-40B4-BE49-F238E27FC236}">
                    <a16:creationId xmlns:a16="http://schemas.microsoft.com/office/drawing/2014/main" id="{164DDB96-4C50-9715-9E4F-AD9F3DA6906F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7890" name="FTU - orbicularis oculi">
                <a:extLst>
                  <a:ext uri="{FF2B5EF4-FFF2-40B4-BE49-F238E27FC236}">
                    <a16:creationId xmlns:a16="http://schemas.microsoft.com/office/drawing/2014/main" id="{00E68271-6525-0CD8-0B8B-6697D4719E74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7891" name="FTU - occipitofrontalis">
                <a:extLst>
                  <a:ext uri="{FF2B5EF4-FFF2-40B4-BE49-F238E27FC236}">
                    <a16:creationId xmlns:a16="http://schemas.microsoft.com/office/drawing/2014/main" id="{1792134F-CED2-0E72-BFE5-80BBA6350819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7892" name="FTU - nasalis">
                <a:extLst>
                  <a:ext uri="{FF2B5EF4-FFF2-40B4-BE49-F238E27FC236}">
                    <a16:creationId xmlns:a16="http://schemas.microsoft.com/office/drawing/2014/main" id="{4F4875E5-A6E9-334A-B4CC-19A0663F5A2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7893" name="FTU - zygomaticus major">
                <a:extLst>
                  <a:ext uri="{FF2B5EF4-FFF2-40B4-BE49-F238E27FC236}">
                    <a16:creationId xmlns:a16="http://schemas.microsoft.com/office/drawing/2014/main" id="{7870FB6E-F371-D76E-E11E-D644D813DA4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7894" name="FTU - zygomaticus minor">
                <a:extLst>
                  <a:ext uri="{FF2B5EF4-FFF2-40B4-BE49-F238E27FC236}">
                    <a16:creationId xmlns:a16="http://schemas.microsoft.com/office/drawing/2014/main" id="{26DA232B-62BD-EC1D-E624-89306EC797FA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7859" name="Group 7858">
              <a:extLst>
                <a:ext uri="{FF2B5EF4-FFF2-40B4-BE49-F238E27FC236}">
                  <a16:creationId xmlns:a16="http://schemas.microsoft.com/office/drawing/2014/main" id="{FD62491C-FD04-452D-92B1-302EECC90474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7886" name="Text Box 3036">
                <a:extLst>
                  <a:ext uri="{FF2B5EF4-FFF2-40B4-BE49-F238E27FC236}">
                    <a16:creationId xmlns:a16="http://schemas.microsoft.com/office/drawing/2014/main" id="{8CAA1D67-6FF0-C17F-41A9-A2EC318FEE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7" name="Text Box 3036">
                <a:extLst>
                  <a:ext uri="{FF2B5EF4-FFF2-40B4-BE49-F238E27FC236}">
                    <a16:creationId xmlns:a16="http://schemas.microsoft.com/office/drawing/2014/main" id="{3B5A8C2C-0612-2781-1902-6774CF75E5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8" name="Text Box 3036">
                <a:extLst>
                  <a:ext uri="{FF2B5EF4-FFF2-40B4-BE49-F238E27FC236}">
                    <a16:creationId xmlns:a16="http://schemas.microsoft.com/office/drawing/2014/main" id="{07FE6ECE-D23D-9EA5-22D4-BB47B3F60A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60" name="Group 7859">
              <a:extLst>
                <a:ext uri="{FF2B5EF4-FFF2-40B4-BE49-F238E27FC236}">
                  <a16:creationId xmlns:a16="http://schemas.microsoft.com/office/drawing/2014/main" id="{017DFD6E-6F21-7A57-E4CE-E8F54815FF6C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7883" name="Text Box 3036">
                <a:extLst>
                  <a:ext uri="{FF2B5EF4-FFF2-40B4-BE49-F238E27FC236}">
                    <a16:creationId xmlns:a16="http://schemas.microsoft.com/office/drawing/2014/main" id="{F8F04B05-BC2F-916E-C9C1-CAA6E094C1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4" name="Text Box 3036">
                <a:extLst>
                  <a:ext uri="{FF2B5EF4-FFF2-40B4-BE49-F238E27FC236}">
                    <a16:creationId xmlns:a16="http://schemas.microsoft.com/office/drawing/2014/main" id="{7F54A0E2-1F2C-CE90-FEFB-AC88CB8E38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5" name="Text Box 3036">
                <a:extLst>
                  <a:ext uri="{FF2B5EF4-FFF2-40B4-BE49-F238E27FC236}">
                    <a16:creationId xmlns:a16="http://schemas.microsoft.com/office/drawing/2014/main" id="{5429A4A0-2472-D8CE-383F-87279D4D3D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61" name="Group 7860">
              <a:extLst>
                <a:ext uri="{FF2B5EF4-FFF2-40B4-BE49-F238E27FC236}">
                  <a16:creationId xmlns:a16="http://schemas.microsoft.com/office/drawing/2014/main" id="{2B12318F-FD83-0479-C7F6-64B011F0D949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7880" name="Text Box 3036">
                <a:extLst>
                  <a:ext uri="{FF2B5EF4-FFF2-40B4-BE49-F238E27FC236}">
                    <a16:creationId xmlns:a16="http://schemas.microsoft.com/office/drawing/2014/main" id="{A1D348C1-D184-128E-134B-E9FEDCCA42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1" name="Text Box 3036">
                <a:extLst>
                  <a:ext uri="{FF2B5EF4-FFF2-40B4-BE49-F238E27FC236}">
                    <a16:creationId xmlns:a16="http://schemas.microsoft.com/office/drawing/2014/main" id="{EA624714-B45C-F33E-F9EF-C5C11D26B4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2" name="Text Box 3036">
                <a:extLst>
                  <a:ext uri="{FF2B5EF4-FFF2-40B4-BE49-F238E27FC236}">
                    <a16:creationId xmlns:a16="http://schemas.microsoft.com/office/drawing/2014/main" id="{F139E19C-A541-11FB-1597-4002DC0393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62" name="Group 7861">
              <a:extLst>
                <a:ext uri="{FF2B5EF4-FFF2-40B4-BE49-F238E27FC236}">
                  <a16:creationId xmlns:a16="http://schemas.microsoft.com/office/drawing/2014/main" id="{5089151E-C0AF-7353-D557-86EC5EBD5B4B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7877" name="Text Box 3036">
                <a:extLst>
                  <a:ext uri="{FF2B5EF4-FFF2-40B4-BE49-F238E27FC236}">
                    <a16:creationId xmlns:a16="http://schemas.microsoft.com/office/drawing/2014/main" id="{0D6E2769-DE47-65CF-7335-6A6718E839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8" name="Text Box 3036">
                <a:extLst>
                  <a:ext uri="{FF2B5EF4-FFF2-40B4-BE49-F238E27FC236}">
                    <a16:creationId xmlns:a16="http://schemas.microsoft.com/office/drawing/2014/main" id="{B6EAC24D-7C40-4E90-8CD0-F06BE07CE3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9" name="Text Box 3036">
                <a:extLst>
                  <a:ext uri="{FF2B5EF4-FFF2-40B4-BE49-F238E27FC236}">
                    <a16:creationId xmlns:a16="http://schemas.microsoft.com/office/drawing/2014/main" id="{83E4B4B6-24E7-FC67-0F96-DB5D9FAA59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63" name="Group 7862">
              <a:extLst>
                <a:ext uri="{FF2B5EF4-FFF2-40B4-BE49-F238E27FC236}">
                  <a16:creationId xmlns:a16="http://schemas.microsoft.com/office/drawing/2014/main" id="{9962D911-EECA-2AAE-0705-B1EA5CB8737F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7874" name="Text Box 3036">
                <a:extLst>
                  <a:ext uri="{FF2B5EF4-FFF2-40B4-BE49-F238E27FC236}">
                    <a16:creationId xmlns:a16="http://schemas.microsoft.com/office/drawing/2014/main" id="{AFF90454-E344-74F8-D678-52196FD70C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5" name="Text Box 3036">
                <a:extLst>
                  <a:ext uri="{FF2B5EF4-FFF2-40B4-BE49-F238E27FC236}">
                    <a16:creationId xmlns:a16="http://schemas.microsoft.com/office/drawing/2014/main" id="{E6F239F8-C930-ABEC-FA1B-26E0281CBC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6" name="Text Box 3036">
                <a:extLst>
                  <a:ext uri="{FF2B5EF4-FFF2-40B4-BE49-F238E27FC236}">
                    <a16:creationId xmlns:a16="http://schemas.microsoft.com/office/drawing/2014/main" id="{67C619D4-37CB-D590-9490-3B6BE20B44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64" name="FTU - orbicularis oculi">
              <a:extLst>
                <a:ext uri="{FF2B5EF4-FFF2-40B4-BE49-F238E27FC236}">
                  <a16:creationId xmlns:a16="http://schemas.microsoft.com/office/drawing/2014/main" id="{196C1920-3F60-9731-FFCF-523076040428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7865" name="Group 7864">
              <a:extLst>
                <a:ext uri="{FF2B5EF4-FFF2-40B4-BE49-F238E27FC236}">
                  <a16:creationId xmlns:a16="http://schemas.microsoft.com/office/drawing/2014/main" id="{B4057DFA-AC9E-B7C8-1301-0F5BE73BC8BD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7871" name="Text Box 3036">
                <a:extLst>
                  <a:ext uri="{FF2B5EF4-FFF2-40B4-BE49-F238E27FC236}">
                    <a16:creationId xmlns:a16="http://schemas.microsoft.com/office/drawing/2014/main" id="{9167D427-6AC1-A982-132A-C4A17CC416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2" name="Text Box 3036">
                <a:extLst>
                  <a:ext uri="{FF2B5EF4-FFF2-40B4-BE49-F238E27FC236}">
                    <a16:creationId xmlns:a16="http://schemas.microsoft.com/office/drawing/2014/main" id="{38BD9BAE-445F-BFCE-0CC8-D85197A387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3" name="Text Box 3036">
                <a:extLst>
                  <a:ext uri="{FF2B5EF4-FFF2-40B4-BE49-F238E27FC236}">
                    <a16:creationId xmlns:a16="http://schemas.microsoft.com/office/drawing/2014/main" id="{779B8B24-6CF6-77B1-4B05-96D501B3C4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66" name="FTU - orbicularis oculi">
              <a:extLst>
                <a:ext uri="{FF2B5EF4-FFF2-40B4-BE49-F238E27FC236}">
                  <a16:creationId xmlns:a16="http://schemas.microsoft.com/office/drawing/2014/main" id="{F3F61ADB-77E7-86A8-A8A2-E7BCBC4389FE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7867" name="Group 7866">
              <a:extLst>
                <a:ext uri="{FF2B5EF4-FFF2-40B4-BE49-F238E27FC236}">
                  <a16:creationId xmlns:a16="http://schemas.microsoft.com/office/drawing/2014/main" id="{63D96732-334A-F225-7906-B0DDF4B674B9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7868" name="Text Box 3036">
                <a:extLst>
                  <a:ext uri="{FF2B5EF4-FFF2-40B4-BE49-F238E27FC236}">
                    <a16:creationId xmlns:a16="http://schemas.microsoft.com/office/drawing/2014/main" id="{222C99A1-53AF-21E1-661E-D815A1A086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9" name="Text Box 3036">
                <a:extLst>
                  <a:ext uri="{FF2B5EF4-FFF2-40B4-BE49-F238E27FC236}">
                    <a16:creationId xmlns:a16="http://schemas.microsoft.com/office/drawing/2014/main" id="{CCF6520B-7C46-04B8-DED7-25BAFF0432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0" name="Text Box 3036">
                <a:extLst>
                  <a:ext uri="{FF2B5EF4-FFF2-40B4-BE49-F238E27FC236}">
                    <a16:creationId xmlns:a16="http://schemas.microsoft.com/office/drawing/2014/main" id="{4DC208D6-8AFF-CD04-2742-F60B7B1AFC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95" name="Group 7894">
            <a:extLst>
              <a:ext uri="{FF2B5EF4-FFF2-40B4-BE49-F238E27FC236}">
                <a16:creationId xmlns:a16="http://schemas.microsoft.com/office/drawing/2014/main" id="{D13784D0-5443-94C5-E31C-122972533396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7896" name="Group 7895">
              <a:extLst>
                <a:ext uri="{FF2B5EF4-FFF2-40B4-BE49-F238E27FC236}">
                  <a16:creationId xmlns:a16="http://schemas.microsoft.com/office/drawing/2014/main" id="{2E098C62-7DAC-2C77-29DB-B0B7787FEBF0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8020" name="organ group - facial muscles">
                <a:extLst>
                  <a:ext uri="{FF2B5EF4-FFF2-40B4-BE49-F238E27FC236}">
                    <a16:creationId xmlns:a16="http://schemas.microsoft.com/office/drawing/2014/main" id="{97CE311D-F91F-4767-9651-6D63268E0148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8040" name="organ - facial muscles">
                  <a:extLst>
                    <a:ext uri="{FF2B5EF4-FFF2-40B4-BE49-F238E27FC236}">
                      <a16:creationId xmlns:a16="http://schemas.microsoft.com/office/drawing/2014/main" id="{E0440C06-AC13-C8FC-887E-B35C1058319F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8041" name="FTU - orbicularis oculi">
                  <a:extLst>
                    <a:ext uri="{FF2B5EF4-FFF2-40B4-BE49-F238E27FC236}">
                      <a16:creationId xmlns:a16="http://schemas.microsoft.com/office/drawing/2014/main" id="{4B40AFB0-4864-1F77-5291-CC727C70D5BA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8042" name="FTU - occipitofrontalis">
                  <a:extLst>
                    <a:ext uri="{FF2B5EF4-FFF2-40B4-BE49-F238E27FC236}">
                      <a16:creationId xmlns:a16="http://schemas.microsoft.com/office/drawing/2014/main" id="{3AF5005B-3C0F-6B2F-45F6-9EA97F04E27C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8043" name="FTU - nasalis">
                  <a:extLst>
                    <a:ext uri="{FF2B5EF4-FFF2-40B4-BE49-F238E27FC236}">
                      <a16:creationId xmlns:a16="http://schemas.microsoft.com/office/drawing/2014/main" id="{CDBD4ADB-DABA-6225-33F2-4C7AFA7D33D6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8044" name="FTU - zygomaticus major">
                  <a:extLst>
                    <a:ext uri="{FF2B5EF4-FFF2-40B4-BE49-F238E27FC236}">
                      <a16:creationId xmlns:a16="http://schemas.microsoft.com/office/drawing/2014/main" id="{AB07DF73-DC7B-03F5-F0DF-01C4473251A7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8045" name="FTU - zygomaticus minor">
                  <a:extLst>
                    <a:ext uri="{FF2B5EF4-FFF2-40B4-BE49-F238E27FC236}">
                      <a16:creationId xmlns:a16="http://schemas.microsoft.com/office/drawing/2014/main" id="{7D105882-9EE3-913F-BBB9-FE204E4A1EFE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8046" name="FTU - orbicularis oris">
                  <a:extLst>
                    <a:ext uri="{FF2B5EF4-FFF2-40B4-BE49-F238E27FC236}">
                      <a16:creationId xmlns:a16="http://schemas.microsoft.com/office/drawing/2014/main" id="{B0E638F3-C326-4F27-49F8-FA0909D95AE2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8047" name="FTU - depressor anguli oris">
                  <a:extLst>
                    <a:ext uri="{FF2B5EF4-FFF2-40B4-BE49-F238E27FC236}">
                      <a16:creationId xmlns:a16="http://schemas.microsoft.com/office/drawing/2014/main" id="{2A3CE84D-6E3A-B904-5525-A1FC577F369C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8048" name="FTU - levator labii">
                  <a:extLst>
                    <a:ext uri="{FF2B5EF4-FFF2-40B4-BE49-F238E27FC236}">
                      <a16:creationId xmlns:a16="http://schemas.microsoft.com/office/drawing/2014/main" id="{0C0009B2-DE98-F69B-8E08-51DCEBE6DCD5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8049" name="FTU - mentalis">
                  <a:extLst>
                    <a:ext uri="{FF2B5EF4-FFF2-40B4-BE49-F238E27FC236}">
                      <a16:creationId xmlns:a16="http://schemas.microsoft.com/office/drawing/2014/main" id="{95550E12-31AC-AB16-87AE-0CEF2F221AA4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8050" name="FTU - temporalis">
                  <a:extLst>
                    <a:ext uri="{FF2B5EF4-FFF2-40B4-BE49-F238E27FC236}">
                      <a16:creationId xmlns:a16="http://schemas.microsoft.com/office/drawing/2014/main" id="{31E23AD9-74F4-07A2-870E-D3479791CF8C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8021" name="organ group - facial muscles">
                <a:extLst>
                  <a:ext uri="{FF2B5EF4-FFF2-40B4-BE49-F238E27FC236}">
                    <a16:creationId xmlns:a16="http://schemas.microsoft.com/office/drawing/2014/main" id="{1860CBDE-FF90-1E20-64A9-CE807ABA6827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8031" name="FTU - orbicularis oculi">
                  <a:extLst>
                    <a:ext uri="{FF2B5EF4-FFF2-40B4-BE49-F238E27FC236}">
                      <a16:creationId xmlns:a16="http://schemas.microsoft.com/office/drawing/2014/main" id="{C4DB448E-3D1B-9C77-FD42-1DF62960CA79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8032" name="FTU - occipitofrontalis">
                  <a:extLst>
                    <a:ext uri="{FF2B5EF4-FFF2-40B4-BE49-F238E27FC236}">
                      <a16:creationId xmlns:a16="http://schemas.microsoft.com/office/drawing/2014/main" id="{1935CE52-36EC-70DE-6883-FF0FC2A0306C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8033" name="FTU - nasalis">
                  <a:extLst>
                    <a:ext uri="{FF2B5EF4-FFF2-40B4-BE49-F238E27FC236}">
                      <a16:creationId xmlns:a16="http://schemas.microsoft.com/office/drawing/2014/main" id="{C5EF2A7B-8EED-2CBD-B41A-BCD6B5632DBA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8034" name="FTU - zygomaticus major">
                  <a:extLst>
                    <a:ext uri="{FF2B5EF4-FFF2-40B4-BE49-F238E27FC236}">
                      <a16:creationId xmlns:a16="http://schemas.microsoft.com/office/drawing/2014/main" id="{A0DF4977-BFF8-4EEA-29BA-36003ADD497B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8035" name="FTU - zygomaticus minor">
                  <a:extLst>
                    <a:ext uri="{FF2B5EF4-FFF2-40B4-BE49-F238E27FC236}">
                      <a16:creationId xmlns:a16="http://schemas.microsoft.com/office/drawing/2014/main" id="{4193A18F-77E7-D54D-5FE3-62B96EAF6DB1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8036" name="FTU - orbicularis oris">
                  <a:extLst>
                    <a:ext uri="{FF2B5EF4-FFF2-40B4-BE49-F238E27FC236}">
                      <a16:creationId xmlns:a16="http://schemas.microsoft.com/office/drawing/2014/main" id="{224B53A3-74B7-843A-B5A1-C79E5A7ADA7A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8037" name="FTU - depressor anguli oris">
                  <a:extLst>
                    <a:ext uri="{FF2B5EF4-FFF2-40B4-BE49-F238E27FC236}">
                      <a16:creationId xmlns:a16="http://schemas.microsoft.com/office/drawing/2014/main" id="{D88B417C-7376-36E6-38F3-A6ACA0D8780E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8038" name="FTU - levator labii">
                  <a:extLst>
                    <a:ext uri="{FF2B5EF4-FFF2-40B4-BE49-F238E27FC236}">
                      <a16:creationId xmlns:a16="http://schemas.microsoft.com/office/drawing/2014/main" id="{0AC7B7C9-E82B-5438-6104-7E78442B5529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8039" name="FTU - temporalis">
                  <a:extLst>
                    <a:ext uri="{FF2B5EF4-FFF2-40B4-BE49-F238E27FC236}">
                      <a16:creationId xmlns:a16="http://schemas.microsoft.com/office/drawing/2014/main" id="{BF0094DA-6EFC-FF72-9697-70D60054B714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8022" name="organ group - facial muscles">
                <a:extLst>
                  <a:ext uri="{FF2B5EF4-FFF2-40B4-BE49-F238E27FC236}">
                    <a16:creationId xmlns:a16="http://schemas.microsoft.com/office/drawing/2014/main" id="{BEBAEC57-89B0-6076-D5D2-760189CD5615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8023" name="FTU - orbicularis oculi">
                  <a:extLst>
                    <a:ext uri="{FF2B5EF4-FFF2-40B4-BE49-F238E27FC236}">
                      <a16:creationId xmlns:a16="http://schemas.microsoft.com/office/drawing/2014/main" id="{FBD05B5F-CB0F-F39B-5AED-269BC44D0D7D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8024" name="FTU - occipitofrontalis">
                  <a:extLst>
                    <a:ext uri="{FF2B5EF4-FFF2-40B4-BE49-F238E27FC236}">
                      <a16:creationId xmlns:a16="http://schemas.microsoft.com/office/drawing/2014/main" id="{95DA65CA-633C-40E0-3367-B73D98047358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8025" name="FTU - nasalis">
                  <a:extLst>
                    <a:ext uri="{FF2B5EF4-FFF2-40B4-BE49-F238E27FC236}">
                      <a16:creationId xmlns:a16="http://schemas.microsoft.com/office/drawing/2014/main" id="{1431D938-F6B8-C321-01FB-FFC1E0D9974C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8026" name="FTU - zygomaticus major">
                  <a:extLst>
                    <a:ext uri="{FF2B5EF4-FFF2-40B4-BE49-F238E27FC236}">
                      <a16:creationId xmlns:a16="http://schemas.microsoft.com/office/drawing/2014/main" id="{0D3148D8-6208-3DD3-555C-7BEF56717D86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8027" name="FTU - zygomaticus minor">
                  <a:extLst>
                    <a:ext uri="{FF2B5EF4-FFF2-40B4-BE49-F238E27FC236}">
                      <a16:creationId xmlns:a16="http://schemas.microsoft.com/office/drawing/2014/main" id="{E6CB9805-ED03-D21A-9D16-0D4A6A95787E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8028" name="FTU - orbicularis oris">
                  <a:extLst>
                    <a:ext uri="{FF2B5EF4-FFF2-40B4-BE49-F238E27FC236}">
                      <a16:creationId xmlns:a16="http://schemas.microsoft.com/office/drawing/2014/main" id="{F3B10E1E-9CFE-20C1-1A77-108556D18DAE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8029" name="FTU - depressor anguli oris">
                  <a:extLst>
                    <a:ext uri="{FF2B5EF4-FFF2-40B4-BE49-F238E27FC236}">
                      <a16:creationId xmlns:a16="http://schemas.microsoft.com/office/drawing/2014/main" id="{B8BE33DB-39D2-C4D8-6CE4-17C836C8A785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8030" name="FTU - levator labii">
                  <a:extLst>
                    <a:ext uri="{FF2B5EF4-FFF2-40B4-BE49-F238E27FC236}">
                      <a16:creationId xmlns:a16="http://schemas.microsoft.com/office/drawing/2014/main" id="{F056095B-2D1D-A3B3-0A34-05E4BAF8269D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7897" name="Group 7896">
              <a:extLst>
                <a:ext uri="{FF2B5EF4-FFF2-40B4-BE49-F238E27FC236}">
                  <a16:creationId xmlns:a16="http://schemas.microsoft.com/office/drawing/2014/main" id="{B2575864-C748-7213-8319-11A39CD8BADC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8017" name="Text Box 3036">
                <a:extLst>
                  <a:ext uri="{FF2B5EF4-FFF2-40B4-BE49-F238E27FC236}">
                    <a16:creationId xmlns:a16="http://schemas.microsoft.com/office/drawing/2014/main" id="{D1021E24-5C37-F130-E8D3-C6994626C0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8" name="Text Box 3036">
                <a:extLst>
                  <a:ext uri="{FF2B5EF4-FFF2-40B4-BE49-F238E27FC236}">
                    <a16:creationId xmlns:a16="http://schemas.microsoft.com/office/drawing/2014/main" id="{50DAAE8E-2662-50AC-3C18-A9BFF1A3B2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9" name="Text Box 3036">
                <a:extLst>
                  <a:ext uri="{FF2B5EF4-FFF2-40B4-BE49-F238E27FC236}">
                    <a16:creationId xmlns:a16="http://schemas.microsoft.com/office/drawing/2014/main" id="{BF5ABDF0-DAA8-8E42-381C-504748E936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8" name="Group 7897">
              <a:extLst>
                <a:ext uri="{FF2B5EF4-FFF2-40B4-BE49-F238E27FC236}">
                  <a16:creationId xmlns:a16="http://schemas.microsoft.com/office/drawing/2014/main" id="{9A9ABF84-9603-B7E0-3767-CDE483E96BF7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8014" name="Text Box 3036">
                <a:extLst>
                  <a:ext uri="{FF2B5EF4-FFF2-40B4-BE49-F238E27FC236}">
                    <a16:creationId xmlns:a16="http://schemas.microsoft.com/office/drawing/2014/main" id="{8186BB47-ED9C-F1F9-02BC-7CBADFD9C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5" name="Text Box 3036">
                <a:extLst>
                  <a:ext uri="{FF2B5EF4-FFF2-40B4-BE49-F238E27FC236}">
                    <a16:creationId xmlns:a16="http://schemas.microsoft.com/office/drawing/2014/main" id="{5C669B9E-1619-448C-77D7-E14B51925A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6" name="Text Box 3036">
                <a:extLst>
                  <a:ext uri="{FF2B5EF4-FFF2-40B4-BE49-F238E27FC236}">
                    <a16:creationId xmlns:a16="http://schemas.microsoft.com/office/drawing/2014/main" id="{39E2BE9A-A27E-3E23-FE70-D253CD0339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9" name="Group 7898">
              <a:extLst>
                <a:ext uri="{FF2B5EF4-FFF2-40B4-BE49-F238E27FC236}">
                  <a16:creationId xmlns:a16="http://schemas.microsoft.com/office/drawing/2014/main" id="{89EBB6BC-C380-ACC6-B2BD-11F501FEC895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8011" name="Text Box 3036">
                <a:extLst>
                  <a:ext uri="{FF2B5EF4-FFF2-40B4-BE49-F238E27FC236}">
                    <a16:creationId xmlns:a16="http://schemas.microsoft.com/office/drawing/2014/main" id="{2DB3D348-332E-5023-F9C6-CA2D02C0E5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2" name="Text Box 3036">
                <a:extLst>
                  <a:ext uri="{FF2B5EF4-FFF2-40B4-BE49-F238E27FC236}">
                    <a16:creationId xmlns:a16="http://schemas.microsoft.com/office/drawing/2014/main" id="{BECB9FC7-421D-C39E-193F-04A9BAB8C5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3" name="Text Box 3036">
                <a:extLst>
                  <a:ext uri="{FF2B5EF4-FFF2-40B4-BE49-F238E27FC236}">
                    <a16:creationId xmlns:a16="http://schemas.microsoft.com/office/drawing/2014/main" id="{3EE80E39-770A-D2CA-E2BB-BE08EA17A5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0" name="Group 7899">
              <a:extLst>
                <a:ext uri="{FF2B5EF4-FFF2-40B4-BE49-F238E27FC236}">
                  <a16:creationId xmlns:a16="http://schemas.microsoft.com/office/drawing/2014/main" id="{A90EF3B0-3933-1BF3-CB31-CE58FEB5D3A2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8008" name="Text Box 3036">
                <a:extLst>
                  <a:ext uri="{FF2B5EF4-FFF2-40B4-BE49-F238E27FC236}">
                    <a16:creationId xmlns:a16="http://schemas.microsoft.com/office/drawing/2014/main" id="{71E6AC93-1905-3B45-9C53-F00A2D9300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9" name="Text Box 3036">
                <a:extLst>
                  <a:ext uri="{FF2B5EF4-FFF2-40B4-BE49-F238E27FC236}">
                    <a16:creationId xmlns:a16="http://schemas.microsoft.com/office/drawing/2014/main" id="{80ABE477-B1CA-9E15-954D-A807941FBB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0" name="Text Box 3036">
                <a:extLst>
                  <a:ext uri="{FF2B5EF4-FFF2-40B4-BE49-F238E27FC236}">
                    <a16:creationId xmlns:a16="http://schemas.microsoft.com/office/drawing/2014/main" id="{EA58B573-D8D8-E982-E97B-615D5CF7CD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1" name="Group 7900">
              <a:extLst>
                <a:ext uri="{FF2B5EF4-FFF2-40B4-BE49-F238E27FC236}">
                  <a16:creationId xmlns:a16="http://schemas.microsoft.com/office/drawing/2014/main" id="{AE9D65D8-C935-708D-E989-EB069E92B4CC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8005" name="Text Box 3036">
                <a:extLst>
                  <a:ext uri="{FF2B5EF4-FFF2-40B4-BE49-F238E27FC236}">
                    <a16:creationId xmlns:a16="http://schemas.microsoft.com/office/drawing/2014/main" id="{2F415626-B274-59FB-84A2-9D7490AD05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6" name="Text Box 3036">
                <a:extLst>
                  <a:ext uri="{FF2B5EF4-FFF2-40B4-BE49-F238E27FC236}">
                    <a16:creationId xmlns:a16="http://schemas.microsoft.com/office/drawing/2014/main" id="{6D2C3D31-560C-CB62-B543-B7422B09AC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7" name="Text Box 3036">
                <a:extLst>
                  <a:ext uri="{FF2B5EF4-FFF2-40B4-BE49-F238E27FC236}">
                    <a16:creationId xmlns:a16="http://schemas.microsoft.com/office/drawing/2014/main" id="{3C49541A-336A-C3F2-EFAF-A69F63B051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2" name="Group 7901">
              <a:extLst>
                <a:ext uri="{FF2B5EF4-FFF2-40B4-BE49-F238E27FC236}">
                  <a16:creationId xmlns:a16="http://schemas.microsoft.com/office/drawing/2014/main" id="{79AA41D8-CC7B-DF40-691B-EBD9A81AB77F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8002" name="Text Box 3036">
                <a:extLst>
                  <a:ext uri="{FF2B5EF4-FFF2-40B4-BE49-F238E27FC236}">
                    <a16:creationId xmlns:a16="http://schemas.microsoft.com/office/drawing/2014/main" id="{B2984B25-E623-7B07-F0EB-FAD63C44EC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3" name="Text Box 3036">
                <a:extLst>
                  <a:ext uri="{FF2B5EF4-FFF2-40B4-BE49-F238E27FC236}">
                    <a16:creationId xmlns:a16="http://schemas.microsoft.com/office/drawing/2014/main" id="{1581B95C-74D2-3A25-BD50-D836664FA2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4" name="Text Box 3036">
                <a:extLst>
                  <a:ext uri="{FF2B5EF4-FFF2-40B4-BE49-F238E27FC236}">
                    <a16:creationId xmlns:a16="http://schemas.microsoft.com/office/drawing/2014/main" id="{026C05E4-8A0A-D86D-D074-1F477263EE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3" name="Group 7902">
              <a:extLst>
                <a:ext uri="{FF2B5EF4-FFF2-40B4-BE49-F238E27FC236}">
                  <a16:creationId xmlns:a16="http://schemas.microsoft.com/office/drawing/2014/main" id="{93AB1A41-73B6-779E-5F2B-E697C8379E5E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7999" name="Text Box 3036">
                <a:extLst>
                  <a:ext uri="{FF2B5EF4-FFF2-40B4-BE49-F238E27FC236}">
                    <a16:creationId xmlns:a16="http://schemas.microsoft.com/office/drawing/2014/main" id="{D3018AAF-3449-E942-118D-4CE4ED836C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0" name="Text Box 3036">
                <a:extLst>
                  <a:ext uri="{FF2B5EF4-FFF2-40B4-BE49-F238E27FC236}">
                    <a16:creationId xmlns:a16="http://schemas.microsoft.com/office/drawing/2014/main" id="{DD0946CB-DACD-4CCA-3D21-8623BC16CC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1" name="Text Box 3036">
                <a:extLst>
                  <a:ext uri="{FF2B5EF4-FFF2-40B4-BE49-F238E27FC236}">
                    <a16:creationId xmlns:a16="http://schemas.microsoft.com/office/drawing/2014/main" id="{D9FD20DA-C27A-FBF6-444F-D6A806C375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4" name="Group 7903">
              <a:extLst>
                <a:ext uri="{FF2B5EF4-FFF2-40B4-BE49-F238E27FC236}">
                  <a16:creationId xmlns:a16="http://schemas.microsoft.com/office/drawing/2014/main" id="{074A6AFD-AA18-8AEB-AA26-9D123D498634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7996" name="Text Box 3036">
                <a:extLst>
                  <a:ext uri="{FF2B5EF4-FFF2-40B4-BE49-F238E27FC236}">
                    <a16:creationId xmlns:a16="http://schemas.microsoft.com/office/drawing/2014/main" id="{C41FE56D-4714-5D54-647D-A82E04F601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7" name="Text Box 3036">
                <a:extLst>
                  <a:ext uri="{FF2B5EF4-FFF2-40B4-BE49-F238E27FC236}">
                    <a16:creationId xmlns:a16="http://schemas.microsoft.com/office/drawing/2014/main" id="{D003F6C7-504E-B84B-FC7A-B821BE78CD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8" name="Text Box 3036">
                <a:extLst>
                  <a:ext uri="{FF2B5EF4-FFF2-40B4-BE49-F238E27FC236}">
                    <a16:creationId xmlns:a16="http://schemas.microsoft.com/office/drawing/2014/main" id="{0FF28FA3-47E5-54C3-4561-DE99A3DA38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5" name="Group 7904">
              <a:extLst>
                <a:ext uri="{FF2B5EF4-FFF2-40B4-BE49-F238E27FC236}">
                  <a16:creationId xmlns:a16="http://schemas.microsoft.com/office/drawing/2014/main" id="{29004B4A-F98A-B8E3-20E0-B35D38BE9F02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7993" name="Text Box 3036">
                <a:extLst>
                  <a:ext uri="{FF2B5EF4-FFF2-40B4-BE49-F238E27FC236}">
                    <a16:creationId xmlns:a16="http://schemas.microsoft.com/office/drawing/2014/main" id="{DC22A93D-DC14-12B8-3F6D-C7878F0920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4" name="Text Box 3036">
                <a:extLst>
                  <a:ext uri="{FF2B5EF4-FFF2-40B4-BE49-F238E27FC236}">
                    <a16:creationId xmlns:a16="http://schemas.microsoft.com/office/drawing/2014/main" id="{CA705AED-0EFE-D723-40AB-D3F3535384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5" name="Text Box 3036">
                <a:extLst>
                  <a:ext uri="{FF2B5EF4-FFF2-40B4-BE49-F238E27FC236}">
                    <a16:creationId xmlns:a16="http://schemas.microsoft.com/office/drawing/2014/main" id="{B5D41B82-4F79-0F11-3D6C-4C1C7A6B21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6" name="Group 7905">
              <a:extLst>
                <a:ext uri="{FF2B5EF4-FFF2-40B4-BE49-F238E27FC236}">
                  <a16:creationId xmlns:a16="http://schemas.microsoft.com/office/drawing/2014/main" id="{A9F7509B-F8D5-C89F-48F6-7AD3DF8C98CC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7990" name="Text Box 3036">
                <a:extLst>
                  <a:ext uri="{FF2B5EF4-FFF2-40B4-BE49-F238E27FC236}">
                    <a16:creationId xmlns:a16="http://schemas.microsoft.com/office/drawing/2014/main" id="{53232E26-A510-EEBA-D2D8-57087A4099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1" name="Text Box 3036">
                <a:extLst>
                  <a:ext uri="{FF2B5EF4-FFF2-40B4-BE49-F238E27FC236}">
                    <a16:creationId xmlns:a16="http://schemas.microsoft.com/office/drawing/2014/main" id="{9181B9B2-C1DC-052A-3171-9418D6AFB2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2" name="Text Box 3036">
                <a:extLst>
                  <a:ext uri="{FF2B5EF4-FFF2-40B4-BE49-F238E27FC236}">
                    <a16:creationId xmlns:a16="http://schemas.microsoft.com/office/drawing/2014/main" id="{B3DB7476-BD17-9D77-163F-CB2140C327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7" name="Group 7906">
              <a:extLst>
                <a:ext uri="{FF2B5EF4-FFF2-40B4-BE49-F238E27FC236}">
                  <a16:creationId xmlns:a16="http://schemas.microsoft.com/office/drawing/2014/main" id="{E7DA13B5-3E30-8215-EE6E-D60416E8FD26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7987" name="Text Box 3036">
                <a:extLst>
                  <a:ext uri="{FF2B5EF4-FFF2-40B4-BE49-F238E27FC236}">
                    <a16:creationId xmlns:a16="http://schemas.microsoft.com/office/drawing/2014/main" id="{B29791F2-78FE-FDF9-6553-66F41C1CD4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8" name="Text Box 3036">
                <a:extLst>
                  <a:ext uri="{FF2B5EF4-FFF2-40B4-BE49-F238E27FC236}">
                    <a16:creationId xmlns:a16="http://schemas.microsoft.com/office/drawing/2014/main" id="{4B7FEF87-2214-A279-23EB-8FADDE4964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9" name="Text Box 3036">
                <a:extLst>
                  <a:ext uri="{FF2B5EF4-FFF2-40B4-BE49-F238E27FC236}">
                    <a16:creationId xmlns:a16="http://schemas.microsoft.com/office/drawing/2014/main" id="{FDF561EE-6835-302A-FFCA-489ABD2384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8" name="Group 7907">
              <a:extLst>
                <a:ext uri="{FF2B5EF4-FFF2-40B4-BE49-F238E27FC236}">
                  <a16:creationId xmlns:a16="http://schemas.microsoft.com/office/drawing/2014/main" id="{8E35026D-0C2C-FE38-DD36-64BDE71AD446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7984" name="Text Box 3036">
                <a:extLst>
                  <a:ext uri="{FF2B5EF4-FFF2-40B4-BE49-F238E27FC236}">
                    <a16:creationId xmlns:a16="http://schemas.microsoft.com/office/drawing/2014/main" id="{F46FFCC1-26BC-DAA8-84EC-BDBF5424D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5" name="Text Box 3036">
                <a:extLst>
                  <a:ext uri="{FF2B5EF4-FFF2-40B4-BE49-F238E27FC236}">
                    <a16:creationId xmlns:a16="http://schemas.microsoft.com/office/drawing/2014/main" id="{E2A64F28-155F-B257-8EAC-C63B56894E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6" name="Text Box 3036">
                <a:extLst>
                  <a:ext uri="{FF2B5EF4-FFF2-40B4-BE49-F238E27FC236}">
                    <a16:creationId xmlns:a16="http://schemas.microsoft.com/office/drawing/2014/main" id="{B49C29AB-9722-E625-6C96-0F71B747FE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9" name="Group 7908">
              <a:extLst>
                <a:ext uri="{FF2B5EF4-FFF2-40B4-BE49-F238E27FC236}">
                  <a16:creationId xmlns:a16="http://schemas.microsoft.com/office/drawing/2014/main" id="{924B80C6-D52F-FED1-01F8-3FDE34312814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7981" name="Text Box 3036">
                <a:extLst>
                  <a:ext uri="{FF2B5EF4-FFF2-40B4-BE49-F238E27FC236}">
                    <a16:creationId xmlns:a16="http://schemas.microsoft.com/office/drawing/2014/main" id="{73D70AFF-8724-6D75-1896-4110CAB64F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2" name="Text Box 3036">
                <a:extLst>
                  <a:ext uri="{FF2B5EF4-FFF2-40B4-BE49-F238E27FC236}">
                    <a16:creationId xmlns:a16="http://schemas.microsoft.com/office/drawing/2014/main" id="{1F18CEFA-07C2-F053-ACC6-0890B9434E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3" name="Text Box 3036">
                <a:extLst>
                  <a:ext uri="{FF2B5EF4-FFF2-40B4-BE49-F238E27FC236}">
                    <a16:creationId xmlns:a16="http://schemas.microsoft.com/office/drawing/2014/main" id="{97061440-9BA4-57CB-8D8E-9D36D1F8F6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0" name="Group 7909">
              <a:extLst>
                <a:ext uri="{FF2B5EF4-FFF2-40B4-BE49-F238E27FC236}">
                  <a16:creationId xmlns:a16="http://schemas.microsoft.com/office/drawing/2014/main" id="{B40C586F-C149-F151-74EF-670EBE77DC7E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7978" name="Text Box 3036">
                <a:extLst>
                  <a:ext uri="{FF2B5EF4-FFF2-40B4-BE49-F238E27FC236}">
                    <a16:creationId xmlns:a16="http://schemas.microsoft.com/office/drawing/2014/main" id="{FCC26DC6-9A53-BBA4-EAF2-AE50EEA80C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9" name="Text Box 3036">
                <a:extLst>
                  <a:ext uri="{FF2B5EF4-FFF2-40B4-BE49-F238E27FC236}">
                    <a16:creationId xmlns:a16="http://schemas.microsoft.com/office/drawing/2014/main" id="{53ECC586-5C97-FE21-56ED-C0A5FF2E8A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0" name="Text Box 3036">
                <a:extLst>
                  <a:ext uri="{FF2B5EF4-FFF2-40B4-BE49-F238E27FC236}">
                    <a16:creationId xmlns:a16="http://schemas.microsoft.com/office/drawing/2014/main" id="{04B5F643-67E1-8900-5CA8-24BA7D6613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1" name="Group 7910">
              <a:extLst>
                <a:ext uri="{FF2B5EF4-FFF2-40B4-BE49-F238E27FC236}">
                  <a16:creationId xmlns:a16="http://schemas.microsoft.com/office/drawing/2014/main" id="{A1B40856-A5FE-4597-EBB0-7DD249C4DBCC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7975" name="Text Box 3036">
                <a:extLst>
                  <a:ext uri="{FF2B5EF4-FFF2-40B4-BE49-F238E27FC236}">
                    <a16:creationId xmlns:a16="http://schemas.microsoft.com/office/drawing/2014/main" id="{19A04A48-A68A-3B95-7346-B818CE5B26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6" name="Text Box 3036">
                <a:extLst>
                  <a:ext uri="{FF2B5EF4-FFF2-40B4-BE49-F238E27FC236}">
                    <a16:creationId xmlns:a16="http://schemas.microsoft.com/office/drawing/2014/main" id="{05C303C9-8991-D5B0-D492-6E4DAA1FFD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7" name="Text Box 3036">
                <a:extLst>
                  <a:ext uri="{FF2B5EF4-FFF2-40B4-BE49-F238E27FC236}">
                    <a16:creationId xmlns:a16="http://schemas.microsoft.com/office/drawing/2014/main" id="{C39EA55B-4A05-7365-15EB-6EADFDDE43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2" name="Group 7911">
              <a:extLst>
                <a:ext uri="{FF2B5EF4-FFF2-40B4-BE49-F238E27FC236}">
                  <a16:creationId xmlns:a16="http://schemas.microsoft.com/office/drawing/2014/main" id="{04777C91-702B-0AC7-8E4F-8B4E85ED1AAA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7972" name="Text Box 3036">
                <a:extLst>
                  <a:ext uri="{FF2B5EF4-FFF2-40B4-BE49-F238E27FC236}">
                    <a16:creationId xmlns:a16="http://schemas.microsoft.com/office/drawing/2014/main" id="{0D6B246D-36B6-8817-FBE7-5FB77FAC91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3" name="Text Box 3036">
                <a:extLst>
                  <a:ext uri="{FF2B5EF4-FFF2-40B4-BE49-F238E27FC236}">
                    <a16:creationId xmlns:a16="http://schemas.microsoft.com/office/drawing/2014/main" id="{2544BCF0-FF83-75D7-D3D6-4627D3E82A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4" name="Text Box 3036">
                <a:extLst>
                  <a:ext uri="{FF2B5EF4-FFF2-40B4-BE49-F238E27FC236}">
                    <a16:creationId xmlns:a16="http://schemas.microsoft.com/office/drawing/2014/main" id="{5AE9383E-94F3-C7FA-2813-0833C08ED1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3" name="Group 7912">
              <a:extLst>
                <a:ext uri="{FF2B5EF4-FFF2-40B4-BE49-F238E27FC236}">
                  <a16:creationId xmlns:a16="http://schemas.microsoft.com/office/drawing/2014/main" id="{2420E5FA-1B43-8C6F-BCFC-02CC6E32E9FA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7969" name="Text Box 3036">
                <a:extLst>
                  <a:ext uri="{FF2B5EF4-FFF2-40B4-BE49-F238E27FC236}">
                    <a16:creationId xmlns:a16="http://schemas.microsoft.com/office/drawing/2014/main" id="{627CD9D8-66AD-421E-AA50-35DA75D5A0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0" name="Text Box 3036">
                <a:extLst>
                  <a:ext uri="{FF2B5EF4-FFF2-40B4-BE49-F238E27FC236}">
                    <a16:creationId xmlns:a16="http://schemas.microsoft.com/office/drawing/2014/main" id="{204E7147-51DB-F400-66CC-7F139A754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1" name="Text Box 3036">
                <a:extLst>
                  <a:ext uri="{FF2B5EF4-FFF2-40B4-BE49-F238E27FC236}">
                    <a16:creationId xmlns:a16="http://schemas.microsoft.com/office/drawing/2014/main" id="{E4BA4591-9D35-BCB7-F656-A717D1A12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4" name="Group 7913">
              <a:extLst>
                <a:ext uri="{FF2B5EF4-FFF2-40B4-BE49-F238E27FC236}">
                  <a16:creationId xmlns:a16="http://schemas.microsoft.com/office/drawing/2014/main" id="{2E40FCC0-47BD-9525-5BC7-EF6619747B07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7966" name="Text Box 3036">
                <a:extLst>
                  <a:ext uri="{FF2B5EF4-FFF2-40B4-BE49-F238E27FC236}">
                    <a16:creationId xmlns:a16="http://schemas.microsoft.com/office/drawing/2014/main" id="{C5043312-D02E-9835-DFC1-3113E3BA3B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7" name="Text Box 3036">
                <a:extLst>
                  <a:ext uri="{FF2B5EF4-FFF2-40B4-BE49-F238E27FC236}">
                    <a16:creationId xmlns:a16="http://schemas.microsoft.com/office/drawing/2014/main" id="{C76BA55A-AF0C-2D38-7406-97F04FAF1A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8" name="Text Box 3036">
                <a:extLst>
                  <a:ext uri="{FF2B5EF4-FFF2-40B4-BE49-F238E27FC236}">
                    <a16:creationId xmlns:a16="http://schemas.microsoft.com/office/drawing/2014/main" id="{9B4BDAC6-2DEA-438C-B813-F621E02B7C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5" name="Group 7914">
              <a:extLst>
                <a:ext uri="{FF2B5EF4-FFF2-40B4-BE49-F238E27FC236}">
                  <a16:creationId xmlns:a16="http://schemas.microsoft.com/office/drawing/2014/main" id="{80664AA3-AE04-B2AE-8DA0-4C85E56EA88C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7963" name="Text Box 3036">
                <a:extLst>
                  <a:ext uri="{FF2B5EF4-FFF2-40B4-BE49-F238E27FC236}">
                    <a16:creationId xmlns:a16="http://schemas.microsoft.com/office/drawing/2014/main" id="{7C52779B-F66B-7950-3184-1B890B1D8B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4" name="Text Box 3036">
                <a:extLst>
                  <a:ext uri="{FF2B5EF4-FFF2-40B4-BE49-F238E27FC236}">
                    <a16:creationId xmlns:a16="http://schemas.microsoft.com/office/drawing/2014/main" id="{A7F53025-F8C8-0E00-95E0-1B8FF0E720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5" name="Text Box 3036">
                <a:extLst>
                  <a:ext uri="{FF2B5EF4-FFF2-40B4-BE49-F238E27FC236}">
                    <a16:creationId xmlns:a16="http://schemas.microsoft.com/office/drawing/2014/main" id="{E27B3F52-EFB8-76CA-A0CA-EF01F89B06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6" name="Group 7915">
              <a:extLst>
                <a:ext uri="{FF2B5EF4-FFF2-40B4-BE49-F238E27FC236}">
                  <a16:creationId xmlns:a16="http://schemas.microsoft.com/office/drawing/2014/main" id="{AAB653C5-4BB7-A045-FB38-BD79D7F42563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7960" name="Text Box 3036">
                <a:extLst>
                  <a:ext uri="{FF2B5EF4-FFF2-40B4-BE49-F238E27FC236}">
                    <a16:creationId xmlns:a16="http://schemas.microsoft.com/office/drawing/2014/main" id="{29BB58BB-0B63-888C-B2C6-12B053F95F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1" name="Text Box 3036">
                <a:extLst>
                  <a:ext uri="{FF2B5EF4-FFF2-40B4-BE49-F238E27FC236}">
                    <a16:creationId xmlns:a16="http://schemas.microsoft.com/office/drawing/2014/main" id="{BB50CC66-F7F9-2684-71AF-3BAEF1B477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2" name="Text Box 3036">
                <a:extLst>
                  <a:ext uri="{FF2B5EF4-FFF2-40B4-BE49-F238E27FC236}">
                    <a16:creationId xmlns:a16="http://schemas.microsoft.com/office/drawing/2014/main" id="{DD302130-7005-9419-13FA-1EED4C1C7B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7" name="Group 7916">
              <a:extLst>
                <a:ext uri="{FF2B5EF4-FFF2-40B4-BE49-F238E27FC236}">
                  <a16:creationId xmlns:a16="http://schemas.microsoft.com/office/drawing/2014/main" id="{A4C034C2-8980-2AB5-F26E-45F0D6BD8DE1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7957" name="Text Box 3036">
                <a:extLst>
                  <a:ext uri="{FF2B5EF4-FFF2-40B4-BE49-F238E27FC236}">
                    <a16:creationId xmlns:a16="http://schemas.microsoft.com/office/drawing/2014/main" id="{DE030442-C238-886D-C8F8-AC8DF46E06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8" name="Text Box 3036">
                <a:extLst>
                  <a:ext uri="{FF2B5EF4-FFF2-40B4-BE49-F238E27FC236}">
                    <a16:creationId xmlns:a16="http://schemas.microsoft.com/office/drawing/2014/main" id="{AC70C629-1E7D-3778-47B8-5BBD56501B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9" name="Text Box 3036">
                <a:extLst>
                  <a:ext uri="{FF2B5EF4-FFF2-40B4-BE49-F238E27FC236}">
                    <a16:creationId xmlns:a16="http://schemas.microsoft.com/office/drawing/2014/main" id="{62EE416E-FCA6-04DE-B2F9-2E0A06812F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8" name="Group 7917">
              <a:extLst>
                <a:ext uri="{FF2B5EF4-FFF2-40B4-BE49-F238E27FC236}">
                  <a16:creationId xmlns:a16="http://schemas.microsoft.com/office/drawing/2014/main" id="{C7702E6E-91C2-F3EE-D3F7-1C965EB9BAD1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7954" name="Text Box 3036">
                <a:extLst>
                  <a:ext uri="{FF2B5EF4-FFF2-40B4-BE49-F238E27FC236}">
                    <a16:creationId xmlns:a16="http://schemas.microsoft.com/office/drawing/2014/main" id="{D62304E2-0403-9453-C657-7B078EA5D2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5" name="Text Box 3036">
                <a:extLst>
                  <a:ext uri="{FF2B5EF4-FFF2-40B4-BE49-F238E27FC236}">
                    <a16:creationId xmlns:a16="http://schemas.microsoft.com/office/drawing/2014/main" id="{0AC5F13A-90AB-03C5-7317-C5B89AC245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6" name="Text Box 3036">
                <a:extLst>
                  <a:ext uri="{FF2B5EF4-FFF2-40B4-BE49-F238E27FC236}">
                    <a16:creationId xmlns:a16="http://schemas.microsoft.com/office/drawing/2014/main" id="{491D0005-1800-B2E6-B029-BF34CC947B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9" name="Group 7918">
              <a:extLst>
                <a:ext uri="{FF2B5EF4-FFF2-40B4-BE49-F238E27FC236}">
                  <a16:creationId xmlns:a16="http://schemas.microsoft.com/office/drawing/2014/main" id="{C4DD3E4A-2A59-C10E-A564-8B46F252CA30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7951" name="Text Box 3036">
                <a:extLst>
                  <a:ext uri="{FF2B5EF4-FFF2-40B4-BE49-F238E27FC236}">
                    <a16:creationId xmlns:a16="http://schemas.microsoft.com/office/drawing/2014/main" id="{68F56E90-F351-D53C-84A4-3E91E39433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2" name="Text Box 3036">
                <a:extLst>
                  <a:ext uri="{FF2B5EF4-FFF2-40B4-BE49-F238E27FC236}">
                    <a16:creationId xmlns:a16="http://schemas.microsoft.com/office/drawing/2014/main" id="{0904B7F0-4DA1-2F40-2A37-469162EB6E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3" name="Text Box 3036">
                <a:extLst>
                  <a:ext uri="{FF2B5EF4-FFF2-40B4-BE49-F238E27FC236}">
                    <a16:creationId xmlns:a16="http://schemas.microsoft.com/office/drawing/2014/main" id="{B1172AC8-478F-1322-E48B-7DA0044BC3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0" name="Group 7919">
              <a:extLst>
                <a:ext uri="{FF2B5EF4-FFF2-40B4-BE49-F238E27FC236}">
                  <a16:creationId xmlns:a16="http://schemas.microsoft.com/office/drawing/2014/main" id="{EC191117-AB56-A540-A383-2D9101C5D107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7948" name="Text Box 3036">
                <a:extLst>
                  <a:ext uri="{FF2B5EF4-FFF2-40B4-BE49-F238E27FC236}">
                    <a16:creationId xmlns:a16="http://schemas.microsoft.com/office/drawing/2014/main" id="{85200F5D-DA62-4EDF-9F52-AB5504B994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9" name="Text Box 3036">
                <a:extLst>
                  <a:ext uri="{FF2B5EF4-FFF2-40B4-BE49-F238E27FC236}">
                    <a16:creationId xmlns:a16="http://schemas.microsoft.com/office/drawing/2014/main" id="{32C17CBE-998C-701C-B8DF-8B8F4C4291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0" name="Text Box 3036">
                <a:extLst>
                  <a:ext uri="{FF2B5EF4-FFF2-40B4-BE49-F238E27FC236}">
                    <a16:creationId xmlns:a16="http://schemas.microsoft.com/office/drawing/2014/main" id="{F48856A4-DDA6-2987-39B4-A585FF8B56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1" name="Group 7920">
              <a:extLst>
                <a:ext uri="{FF2B5EF4-FFF2-40B4-BE49-F238E27FC236}">
                  <a16:creationId xmlns:a16="http://schemas.microsoft.com/office/drawing/2014/main" id="{06A7B5F6-BF15-5E00-EE3A-0A87CA7AFC40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7945" name="Text Box 3036">
                <a:extLst>
                  <a:ext uri="{FF2B5EF4-FFF2-40B4-BE49-F238E27FC236}">
                    <a16:creationId xmlns:a16="http://schemas.microsoft.com/office/drawing/2014/main" id="{2F2325D1-7C4C-C906-9AE9-55DC9E6BCD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6" name="Text Box 3036">
                <a:extLst>
                  <a:ext uri="{FF2B5EF4-FFF2-40B4-BE49-F238E27FC236}">
                    <a16:creationId xmlns:a16="http://schemas.microsoft.com/office/drawing/2014/main" id="{645544F2-E0E7-16D5-5A03-B285DF8704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7" name="Text Box 3036">
                <a:extLst>
                  <a:ext uri="{FF2B5EF4-FFF2-40B4-BE49-F238E27FC236}">
                    <a16:creationId xmlns:a16="http://schemas.microsoft.com/office/drawing/2014/main" id="{827BA8B8-9984-A45E-070C-360BA317B9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2" name="Group 7921">
              <a:extLst>
                <a:ext uri="{FF2B5EF4-FFF2-40B4-BE49-F238E27FC236}">
                  <a16:creationId xmlns:a16="http://schemas.microsoft.com/office/drawing/2014/main" id="{AEE7B6A8-D532-0CB6-A85E-D70EA5A717EC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7942" name="Text Box 3036">
                <a:extLst>
                  <a:ext uri="{FF2B5EF4-FFF2-40B4-BE49-F238E27FC236}">
                    <a16:creationId xmlns:a16="http://schemas.microsoft.com/office/drawing/2014/main" id="{07AA72F3-5FDE-6804-7E7F-8674851743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3" name="Text Box 3036">
                <a:extLst>
                  <a:ext uri="{FF2B5EF4-FFF2-40B4-BE49-F238E27FC236}">
                    <a16:creationId xmlns:a16="http://schemas.microsoft.com/office/drawing/2014/main" id="{94E22207-3BA1-2053-D387-6A4FBECBB1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4" name="Text Box 3036">
                <a:extLst>
                  <a:ext uri="{FF2B5EF4-FFF2-40B4-BE49-F238E27FC236}">
                    <a16:creationId xmlns:a16="http://schemas.microsoft.com/office/drawing/2014/main" id="{1D58AAA1-9126-A2BA-5DE5-750E647813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3" name="Group 7922">
              <a:extLst>
                <a:ext uri="{FF2B5EF4-FFF2-40B4-BE49-F238E27FC236}">
                  <a16:creationId xmlns:a16="http://schemas.microsoft.com/office/drawing/2014/main" id="{5E293E09-4E2C-E877-1851-70F78ED01612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7939" name="Text Box 3036">
                <a:extLst>
                  <a:ext uri="{FF2B5EF4-FFF2-40B4-BE49-F238E27FC236}">
                    <a16:creationId xmlns:a16="http://schemas.microsoft.com/office/drawing/2014/main" id="{A33C130E-8559-FBDA-732B-3C6553FE87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0" name="Text Box 3036">
                <a:extLst>
                  <a:ext uri="{FF2B5EF4-FFF2-40B4-BE49-F238E27FC236}">
                    <a16:creationId xmlns:a16="http://schemas.microsoft.com/office/drawing/2014/main" id="{5105D352-B0E5-258D-EE3F-EF1FD1473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1" name="Text Box 3036">
                <a:extLst>
                  <a:ext uri="{FF2B5EF4-FFF2-40B4-BE49-F238E27FC236}">
                    <a16:creationId xmlns:a16="http://schemas.microsoft.com/office/drawing/2014/main" id="{EC6F87AD-9D65-E5A3-FB79-6DE660633B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924" name="FTU - orbicularis oculi">
              <a:extLst>
                <a:ext uri="{FF2B5EF4-FFF2-40B4-BE49-F238E27FC236}">
                  <a16:creationId xmlns:a16="http://schemas.microsoft.com/office/drawing/2014/main" id="{29BD75FE-C31C-FA4E-C9B5-26D106DBDA38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7925" name="FTU - orbicularis oculi">
              <a:extLst>
                <a:ext uri="{FF2B5EF4-FFF2-40B4-BE49-F238E27FC236}">
                  <a16:creationId xmlns:a16="http://schemas.microsoft.com/office/drawing/2014/main" id="{5CF03A0D-1685-81CA-9070-C718B5039B03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7926" name="Group 7925">
              <a:extLst>
                <a:ext uri="{FF2B5EF4-FFF2-40B4-BE49-F238E27FC236}">
                  <a16:creationId xmlns:a16="http://schemas.microsoft.com/office/drawing/2014/main" id="{BCFCE8C5-A7CE-C17A-6006-ABFA791BE523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7936" name="Text Box 3036">
                <a:extLst>
                  <a:ext uri="{FF2B5EF4-FFF2-40B4-BE49-F238E27FC236}">
                    <a16:creationId xmlns:a16="http://schemas.microsoft.com/office/drawing/2014/main" id="{DC550267-4622-9D67-6BCE-A92DD1981F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7" name="Text Box 3036">
                <a:extLst>
                  <a:ext uri="{FF2B5EF4-FFF2-40B4-BE49-F238E27FC236}">
                    <a16:creationId xmlns:a16="http://schemas.microsoft.com/office/drawing/2014/main" id="{3BAF2A15-B3E4-402F-AD4D-94F18EA24D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8" name="Text Box 3036">
                <a:extLst>
                  <a:ext uri="{FF2B5EF4-FFF2-40B4-BE49-F238E27FC236}">
                    <a16:creationId xmlns:a16="http://schemas.microsoft.com/office/drawing/2014/main" id="{623DA39D-CC01-462B-2111-3B65E7A86A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7" name="Group 7926">
              <a:extLst>
                <a:ext uri="{FF2B5EF4-FFF2-40B4-BE49-F238E27FC236}">
                  <a16:creationId xmlns:a16="http://schemas.microsoft.com/office/drawing/2014/main" id="{E8873ABA-3ECF-EAB5-C7D8-A2F166720260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7933" name="Text Box 3036">
                <a:extLst>
                  <a:ext uri="{FF2B5EF4-FFF2-40B4-BE49-F238E27FC236}">
                    <a16:creationId xmlns:a16="http://schemas.microsoft.com/office/drawing/2014/main" id="{1D244667-005D-C96C-AB5B-58B159337A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4" name="Text Box 3036">
                <a:extLst>
                  <a:ext uri="{FF2B5EF4-FFF2-40B4-BE49-F238E27FC236}">
                    <a16:creationId xmlns:a16="http://schemas.microsoft.com/office/drawing/2014/main" id="{95972C14-9005-FBB0-2C55-8C67ECEEB4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5" name="Text Box 3036">
                <a:extLst>
                  <a:ext uri="{FF2B5EF4-FFF2-40B4-BE49-F238E27FC236}">
                    <a16:creationId xmlns:a16="http://schemas.microsoft.com/office/drawing/2014/main" id="{7B89C0A6-91E7-A229-E4D2-1A24D816C3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928" name="FTU - nasalis">
              <a:extLst>
                <a:ext uri="{FF2B5EF4-FFF2-40B4-BE49-F238E27FC236}">
                  <a16:creationId xmlns:a16="http://schemas.microsoft.com/office/drawing/2014/main" id="{F52E0575-FBF5-42BA-95A6-6E05F90CE901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7929" name="Group 7928">
              <a:extLst>
                <a:ext uri="{FF2B5EF4-FFF2-40B4-BE49-F238E27FC236}">
                  <a16:creationId xmlns:a16="http://schemas.microsoft.com/office/drawing/2014/main" id="{E849520E-3C39-6269-25C4-E5963A97B380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7930" name="Text Box 3036">
                <a:extLst>
                  <a:ext uri="{FF2B5EF4-FFF2-40B4-BE49-F238E27FC236}">
                    <a16:creationId xmlns:a16="http://schemas.microsoft.com/office/drawing/2014/main" id="{EB13F250-531C-B2E7-BC58-5EF21DE6D0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1" name="Text Box 3036">
                <a:extLst>
                  <a:ext uri="{FF2B5EF4-FFF2-40B4-BE49-F238E27FC236}">
                    <a16:creationId xmlns:a16="http://schemas.microsoft.com/office/drawing/2014/main" id="{262E17D9-377E-F630-0ABE-155A22B5FC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2" name="Text Box 3036">
                <a:extLst>
                  <a:ext uri="{FF2B5EF4-FFF2-40B4-BE49-F238E27FC236}">
                    <a16:creationId xmlns:a16="http://schemas.microsoft.com/office/drawing/2014/main" id="{B0FE074B-F2E4-837D-FBA5-B009768AF1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51" name="Group 8050">
            <a:extLst>
              <a:ext uri="{FF2B5EF4-FFF2-40B4-BE49-F238E27FC236}">
                <a16:creationId xmlns:a16="http://schemas.microsoft.com/office/drawing/2014/main" id="{41E4C338-AD62-8253-7DD7-0EC9D6892A58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8052" name="organ group - facial muscles">
              <a:extLst>
                <a:ext uri="{FF2B5EF4-FFF2-40B4-BE49-F238E27FC236}">
                  <a16:creationId xmlns:a16="http://schemas.microsoft.com/office/drawing/2014/main" id="{840DB027-34A7-69DB-7715-627FECD46F8D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8094" name="organ - facial muscles">
                <a:extLst>
                  <a:ext uri="{FF2B5EF4-FFF2-40B4-BE49-F238E27FC236}">
                    <a16:creationId xmlns:a16="http://schemas.microsoft.com/office/drawing/2014/main" id="{B64C08F9-00DF-615A-5E7A-BB0F817C7A85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8095" name="FTU - orbicularis oculi">
                <a:extLst>
                  <a:ext uri="{FF2B5EF4-FFF2-40B4-BE49-F238E27FC236}">
                    <a16:creationId xmlns:a16="http://schemas.microsoft.com/office/drawing/2014/main" id="{CE6C7142-CA60-069B-E1BE-0626C7DB2C0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6" name="FTU - occipitofrontalis">
                <a:extLst>
                  <a:ext uri="{FF2B5EF4-FFF2-40B4-BE49-F238E27FC236}">
                    <a16:creationId xmlns:a16="http://schemas.microsoft.com/office/drawing/2014/main" id="{8CB8B0C6-8E48-CB51-2A28-FE549EBF04C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8097" name="FTU - nasalis">
                <a:extLst>
                  <a:ext uri="{FF2B5EF4-FFF2-40B4-BE49-F238E27FC236}">
                    <a16:creationId xmlns:a16="http://schemas.microsoft.com/office/drawing/2014/main" id="{FD6DC3B4-B205-0862-E165-D0D47B4E58B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8" name="FTU - zygomaticus major">
                <a:extLst>
                  <a:ext uri="{FF2B5EF4-FFF2-40B4-BE49-F238E27FC236}">
                    <a16:creationId xmlns:a16="http://schemas.microsoft.com/office/drawing/2014/main" id="{D350D73F-C3CC-4F90-5CF3-7C19F18B0F3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9" name="FTU - zygomaticus minor">
                <a:extLst>
                  <a:ext uri="{FF2B5EF4-FFF2-40B4-BE49-F238E27FC236}">
                    <a16:creationId xmlns:a16="http://schemas.microsoft.com/office/drawing/2014/main" id="{CF777DF0-6638-0257-7F02-4817B8C52E1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8100" name="FTU - orbicularis oris">
                <a:extLst>
                  <a:ext uri="{FF2B5EF4-FFF2-40B4-BE49-F238E27FC236}">
                    <a16:creationId xmlns:a16="http://schemas.microsoft.com/office/drawing/2014/main" id="{DC5EFC73-1103-98BD-349F-AC38AC5D5C2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8101" name="FTU - depressor anguli oris">
                <a:extLst>
                  <a:ext uri="{FF2B5EF4-FFF2-40B4-BE49-F238E27FC236}">
                    <a16:creationId xmlns:a16="http://schemas.microsoft.com/office/drawing/2014/main" id="{A602AA20-035C-2512-0EF6-009EB7B4EE42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8102" name="FTU - levator labii">
                <a:extLst>
                  <a:ext uri="{FF2B5EF4-FFF2-40B4-BE49-F238E27FC236}">
                    <a16:creationId xmlns:a16="http://schemas.microsoft.com/office/drawing/2014/main" id="{621F378E-B7EF-A170-22C9-13E1614BB88B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8103" name="FTU - mentalis">
                <a:extLst>
                  <a:ext uri="{FF2B5EF4-FFF2-40B4-BE49-F238E27FC236}">
                    <a16:creationId xmlns:a16="http://schemas.microsoft.com/office/drawing/2014/main" id="{E0319ACE-9F62-4F47-A56E-B7528633847E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8053" name="Group 8052">
              <a:extLst>
                <a:ext uri="{FF2B5EF4-FFF2-40B4-BE49-F238E27FC236}">
                  <a16:creationId xmlns:a16="http://schemas.microsoft.com/office/drawing/2014/main" id="{591CF469-8E5C-D6E7-B496-AC3D3E89CAAB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8091" name="Text Box 3036">
                <a:extLst>
                  <a:ext uri="{FF2B5EF4-FFF2-40B4-BE49-F238E27FC236}">
                    <a16:creationId xmlns:a16="http://schemas.microsoft.com/office/drawing/2014/main" id="{DDC00F49-F016-2909-1503-4D6E54CB9C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2" name="Text Box 3036">
                <a:extLst>
                  <a:ext uri="{FF2B5EF4-FFF2-40B4-BE49-F238E27FC236}">
                    <a16:creationId xmlns:a16="http://schemas.microsoft.com/office/drawing/2014/main" id="{1213F1D0-A261-70FB-6B48-4B49AABA56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3" name="Text Box 3036">
                <a:extLst>
                  <a:ext uri="{FF2B5EF4-FFF2-40B4-BE49-F238E27FC236}">
                    <a16:creationId xmlns:a16="http://schemas.microsoft.com/office/drawing/2014/main" id="{663009EC-83C1-E02D-770A-CA8270EE0D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4" name="Group 8053">
              <a:extLst>
                <a:ext uri="{FF2B5EF4-FFF2-40B4-BE49-F238E27FC236}">
                  <a16:creationId xmlns:a16="http://schemas.microsoft.com/office/drawing/2014/main" id="{68BA3735-DA15-E54D-2F6F-4140088F6990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8088" name="Text Box 3036">
                <a:extLst>
                  <a:ext uri="{FF2B5EF4-FFF2-40B4-BE49-F238E27FC236}">
                    <a16:creationId xmlns:a16="http://schemas.microsoft.com/office/drawing/2014/main" id="{A862296A-1709-5E30-DF43-FE478F1817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9" name="Text Box 3036">
                <a:extLst>
                  <a:ext uri="{FF2B5EF4-FFF2-40B4-BE49-F238E27FC236}">
                    <a16:creationId xmlns:a16="http://schemas.microsoft.com/office/drawing/2014/main" id="{C708F5AC-29DA-00F6-0400-AC363BF451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0" name="Text Box 3036">
                <a:extLst>
                  <a:ext uri="{FF2B5EF4-FFF2-40B4-BE49-F238E27FC236}">
                    <a16:creationId xmlns:a16="http://schemas.microsoft.com/office/drawing/2014/main" id="{D7101F4E-7D2A-CB98-7B9B-71F48260B5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5" name="Group 8054">
              <a:extLst>
                <a:ext uri="{FF2B5EF4-FFF2-40B4-BE49-F238E27FC236}">
                  <a16:creationId xmlns:a16="http://schemas.microsoft.com/office/drawing/2014/main" id="{7614BBED-4098-3279-1611-E80BB818C5DB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8085" name="Text Box 3036">
                <a:extLst>
                  <a:ext uri="{FF2B5EF4-FFF2-40B4-BE49-F238E27FC236}">
                    <a16:creationId xmlns:a16="http://schemas.microsoft.com/office/drawing/2014/main" id="{D53D85E6-B9F2-81AB-B77C-A84B59CA46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6" name="Text Box 3036">
                <a:extLst>
                  <a:ext uri="{FF2B5EF4-FFF2-40B4-BE49-F238E27FC236}">
                    <a16:creationId xmlns:a16="http://schemas.microsoft.com/office/drawing/2014/main" id="{38BF8951-E4B1-F84E-B6CE-26363A6B38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7" name="Text Box 3036">
                <a:extLst>
                  <a:ext uri="{FF2B5EF4-FFF2-40B4-BE49-F238E27FC236}">
                    <a16:creationId xmlns:a16="http://schemas.microsoft.com/office/drawing/2014/main" id="{98257BC1-D78C-1AA1-75E8-6863D3B152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6" name="Group 8055">
              <a:extLst>
                <a:ext uri="{FF2B5EF4-FFF2-40B4-BE49-F238E27FC236}">
                  <a16:creationId xmlns:a16="http://schemas.microsoft.com/office/drawing/2014/main" id="{42830397-BBAA-B3E6-00EF-BE1FEAEA6D38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8082" name="Text Box 3036">
                <a:extLst>
                  <a:ext uri="{FF2B5EF4-FFF2-40B4-BE49-F238E27FC236}">
                    <a16:creationId xmlns:a16="http://schemas.microsoft.com/office/drawing/2014/main" id="{B58FDECE-62E1-4145-E846-222FD4B0D8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3" name="Text Box 3036">
                <a:extLst>
                  <a:ext uri="{FF2B5EF4-FFF2-40B4-BE49-F238E27FC236}">
                    <a16:creationId xmlns:a16="http://schemas.microsoft.com/office/drawing/2014/main" id="{A4EEBEA6-BBD3-DD9A-2919-A8E853A1EA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4" name="Text Box 3036">
                <a:extLst>
                  <a:ext uri="{FF2B5EF4-FFF2-40B4-BE49-F238E27FC236}">
                    <a16:creationId xmlns:a16="http://schemas.microsoft.com/office/drawing/2014/main" id="{139183EE-6A3A-901A-89CF-2980FC8035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7" name="Group 8056">
              <a:extLst>
                <a:ext uri="{FF2B5EF4-FFF2-40B4-BE49-F238E27FC236}">
                  <a16:creationId xmlns:a16="http://schemas.microsoft.com/office/drawing/2014/main" id="{9EF09AED-2764-8BC9-6237-6802FB17B067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8079" name="Text Box 3036">
                <a:extLst>
                  <a:ext uri="{FF2B5EF4-FFF2-40B4-BE49-F238E27FC236}">
                    <a16:creationId xmlns:a16="http://schemas.microsoft.com/office/drawing/2014/main" id="{D391BF5F-4158-3A8F-82CF-1015310C9C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0" name="Text Box 3036">
                <a:extLst>
                  <a:ext uri="{FF2B5EF4-FFF2-40B4-BE49-F238E27FC236}">
                    <a16:creationId xmlns:a16="http://schemas.microsoft.com/office/drawing/2014/main" id="{3B3EBCC6-0CF2-37FA-9D2D-3DC6748A27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1" name="Text Box 3036">
                <a:extLst>
                  <a:ext uri="{FF2B5EF4-FFF2-40B4-BE49-F238E27FC236}">
                    <a16:creationId xmlns:a16="http://schemas.microsoft.com/office/drawing/2014/main" id="{AD6ABCEF-34BD-2F36-DA4F-F974607605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8" name="Group 8057">
              <a:extLst>
                <a:ext uri="{FF2B5EF4-FFF2-40B4-BE49-F238E27FC236}">
                  <a16:creationId xmlns:a16="http://schemas.microsoft.com/office/drawing/2014/main" id="{BDC556C6-9B39-8BEB-3657-375FB8448E50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8076" name="Text Box 3036">
                <a:extLst>
                  <a:ext uri="{FF2B5EF4-FFF2-40B4-BE49-F238E27FC236}">
                    <a16:creationId xmlns:a16="http://schemas.microsoft.com/office/drawing/2014/main" id="{70F2A6F3-D3FC-25EB-B882-889BA032C3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7" name="Text Box 3036">
                <a:extLst>
                  <a:ext uri="{FF2B5EF4-FFF2-40B4-BE49-F238E27FC236}">
                    <a16:creationId xmlns:a16="http://schemas.microsoft.com/office/drawing/2014/main" id="{B55A564A-E40F-7415-3982-5C6F3C500C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8" name="Text Box 3036">
                <a:extLst>
                  <a:ext uri="{FF2B5EF4-FFF2-40B4-BE49-F238E27FC236}">
                    <a16:creationId xmlns:a16="http://schemas.microsoft.com/office/drawing/2014/main" id="{217945C5-902B-997E-2396-8724665DA0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9" name="Group 8058">
              <a:extLst>
                <a:ext uri="{FF2B5EF4-FFF2-40B4-BE49-F238E27FC236}">
                  <a16:creationId xmlns:a16="http://schemas.microsoft.com/office/drawing/2014/main" id="{B6EBC51A-A01E-F7AC-9FF8-BB17D62EF4C0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8073" name="Text Box 3036">
                <a:extLst>
                  <a:ext uri="{FF2B5EF4-FFF2-40B4-BE49-F238E27FC236}">
                    <a16:creationId xmlns:a16="http://schemas.microsoft.com/office/drawing/2014/main" id="{871AA8B4-EE4F-8341-7904-C04EBC9E6D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4" name="Text Box 3036">
                <a:extLst>
                  <a:ext uri="{FF2B5EF4-FFF2-40B4-BE49-F238E27FC236}">
                    <a16:creationId xmlns:a16="http://schemas.microsoft.com/office/drawing/2014/main" id="{876BC1A2-060A-9193-E0D2-6B95B793BC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5" name="Text Box 3036">
                <a:extLst>
                  <a:ext uri="{FF2B5EF4-FFF2-40B4-BE49-F238E27FC236}">
                    <a16:creationId xmlns:a16="http://schemas.microsoft.com/office/drawing/2014/main" id="{DFC5BF66-9FE8-7C0E-5308-80DA7827E8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0" name="Group 8059">
              <a:extLst>
                <a:ext uri="{FF2B5EF4-FFF2-40B4-BE49-F238E27FC236}">
                  <a16:creationId xmlns:a16="http://schemas.microsoft.com/office/drawing/2014/main" id="{CAA7315D-34CB-7707-9A59-6FABB9DB3042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8070" name="Text Box 3036">
                <a:extLst>
                  <a:ext uri="{FF2B5EF4-FFF2-40B4-BE49-F238E27FC236}">
                    <a16:creationId xmlns:a16="http://schemas.microsoft.com/office/drawing/2014/main" id="{7BFFD258-A031-F26B-7BD3-0F3521DC9D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1" name="Text Box 3036">
                <a:extLst>
                  <a:ext uri="{FF2B5EF4-FFF2-40B4-BE49-F238E27FC236}">
                    <a16:creationId xmlns:a16="http://schemas.microsoft.com/office/drawing/2014/main" id="{12349F8E-ECC5-0F12-9E86-B995AE024C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2" name="Text Box 3036">
                <a:extLst>
                  <a:ext uri="{FF2B5EF4-FFF2-40B4-BE49-F238E27FC236}">
                    <a16:creationId xmlns:a16="http://schemas.microsoft.com/office/drawing/2014/main" id="{AF106ABC-45A2-44DB-C821-56D9AA227A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1" name="Group 8060">
              <a:extLst>
                <a:ext uri="{FF2B5EF4-FFF2-40B4-BE49-F238E27FC236}">
                  <a16:creationId xmlns:a16="http://schemas.microsoft.com/office/drawing/2014/main" id="{B3EF90E2-6FDC-57DD-B3C9-E77E0CE229A4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8067" name="Text Box 3036">
                <a:extLst>
                  <a:ext uri="{FF2B5EF4-FFF2-40B4-BE49-F238E27FC236}">
                    <a16:creationId xmlns:a16="http://schemas.microsoft.com/office/drawing/2014/main" id="{8A0059D5-2F5A-FF72-C1E3-1444893BAA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8" name="Text Box 3036">
                <a:extLst>
                  <a:ext uri="{FF2B5EF4-FFF2-40B4-BE49-F238E27FC236}">
                    <a16:creationId xmlns:a16="http://schemas.microsoft.com/office/drawing/2014/main" id="{A41FD05A-81FC-F8DF-821E-D2BE608EBB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9" name="Text Box 3036">
                <a:extLst>
                  <a:ext uri="{FF2B5EF4-FFF2-40B4-BE49-F238E27FC236}">
                    <a16:creationId xmlns:a16="http://schemas.microsoft.com/office/drawing/2014/main" id="{8B49C8C4-79B0-8EF1-3E32-354C0BF23F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62" name="FTU - levator labii">
              <a:extLst>
                <a:ext uri="{FF2B5EF4-FFF2-40B4-BE49-F238E27FC236}">
                  <a16:creationId xmlns:a16="http://schemas.microsoft.com/office/drawing/2014/main" id="{0B2EAC25-B789-EAC6-B36C-C64AC2D4FAFB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8063" name="Group 8062">
              <a:extLst>
                <a:ext uri="{FF2B5EF4-FFF2-40B4-BE49-F238E27FC236}">
                  <a16:creationId xmlns:a16="http://schemas.microsoft.com/office/drawing/2014/main" id="{D5D6F373-9183-7DFB-6108-5814EA9E3CD3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8064" name="Text Box 3036">
                <a:extLst>
                  <a:ext uri="{FF2B5EF4-FFF2-40B4-BE49-F238E27FC236}">
                    <a16:creationId xmlns:a16="http://schemas.microsoft.com/office/drawing/2014/main" id="{6F50CFDB-CADF-1111-AEB8-50678E8581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5" name="Text Box 3036">
                <a:extLst>
                  <a:ext uri="{FF2B5EF4-FFF2-40B4-BE49-F238E27FC236}">
                    <a16:creationId xmlns:a16="http://schemas.microsoft.com/office/drawing/2014/main" id="{1E660BB1-277F-28F1-5D49-8760122EE3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6" name="Text Box 3036">
                <a:extLst>
                  <a:ext uri="{FF2B5EF4-FFF2-40B4-BE49-F238E27FC236}">
                    <a16:creationId xmlns:a16="http://schemas.microsoft.com/office/drawing/2014/main" id="{2D556683-5D96-E760-65CD-7F43AD3E01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104" name="Group 8103">
            <a:extLst>
              <a:ext uri="{FF2B5EF4-FFF2-40B4-BE49-F238E27FC236}">
                <a16:creationId xmlns:a16="http://schemas.microsoft.com/office/drawing/2014/main" id="{F3D21A67-A7F6-30D1-40A7-9DC832EB0DAA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8105" name="Group 8104">
              <a:extLst>
                <a:ext uri="{FF2B5EF4-FFF2-40B4-BE49-F238E27FC236}">
                  <a16:creationId xmlns:a16="http://schemas.microsoft.com/office/drawing/2014/main" id="{AB520831-E5C1-73B6-654A-586974B79477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8193" name="organ group - facial muscles">
                <a:extLst>
                  <a:ext uri="{FF2B5EF4-FFF2-40B4-BE49-F238E27FC236}">
                    <a16:creationId xmlns:a16="http://schemas.microsoft.com/office/drawing/2014/main" id="{C4E7D014-92A8-653A-90D2-3F1DCC6D1453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8198" name="organ - facial muscles">
                  <a:extLst>
                    <a:ext uri="{FF2B5EF4-FFF2-40B4-BE49-F238E27FC236}">
                      <a16:creationId xmlns:a16="http://schemas.microsoft.com/office/drawing/2014/main" id="{E7DF909D-17DB-335A-BFB3-72C936F82C3E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8199" name="FTU - orbicularis oculi">
                  <a:extLst>
                    <a:ext uri="{FF2B5EF4-FFF2-40B4-BE49-F238E27FC236}">
                      <a16:creationId xmlns:a16="http://schemas.microsoft.com/office/drawing/2014/main" id="{EA096DF0-5F11-F2FD-B5CA-00A4C8638C66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8200" name="FTU - occipitofrontalis">
                  <a:extLst>
                    <a:ext uri="{FF2B5EF4-FFF2-40B4-BE49-F238E27FC236}">
                      <a16:creationId xmlns:a16="http://schemas.microsoft.com/office/drawing/2014/main" id="{073B4A6F-0B92-AEBA-EA6F-91798D7A2733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8201" name="FTU - nasalis">
                  <a:extLst>
                    <a:ext uri="{FF2B5EF4-FFF2-40B4-BE49-F238E27FC236}">
                      <a16:creationId xmlns:a16="http://schemas.microsoft.com/office/drawing/2014/main" id="{A38B8590-3BC2-5907-11B8-896E91E68BA4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8202" name="FTU - zygomaticus major">
                  <a:extLst>
                    <a:ext uri="{FF2B5EF4-FFF2-40B4-BE49-F238E27FC236}">
                      <a16:creationId xmlns:a16="http://schemas.microsoft.com/office/drawing/2014/main" id="{050DE34B-0C73-361E-02B1-CE8208E2B6BC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8203" name="FTU - zygomaticus minor">
                  <a:extLst>
                    <a:ext uri="{FF2B5EF4-FFF2-40B4-BE49-F238E27FC236}">
                      <a16:creationId xmlns:a16="http://schemas.microsoft.com/office/drawing/2014/main" id="{6B0AEE94-ED01-9953-7EF0-DF2CBDCACA67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8204" name="FTU - orbicularis oris">
                  <a:extLst>
                    <a:ext uri="{FF2B5EF4-FFF2-40B4-BE49-F238E27FC236}">
                      <a16:creationId xmlns:a16="http://schemas.microsoft.com/office/drawing/2014/main" id="{DBF789FE-050D-1577-F487-15DAD5E5D196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05" name="FTU - depressor anguli oris">
                  <a:extLst>
                    <a:ext uri="{FF2B5EF4-FFF2-40B4-BE49-F238E27FC236}">
                      <a16:creationId xmlns:a16="http://schemas.microsoft.com/office/drawing/2014/main" id="{8DD611A5-EB77-E973-720C-078D3354F5CF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8206" name="FTU - levator labii">
                  <a:extLst>
                    <a:ext uri="{FF2B5EF4-FFF2-40B4-BE49-F238E27FC236}">
                      <a16:creationId xmlns:a16="http://schemas.microsoft.com/office/drawing/2014/main" id="{CF8D8702-6C3A-2481-B4D5-E5417759DDEB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8207" name="FTU - mentalis">
                  <a:extLst>
                    <a:ext uri="{FF2B5EF4-FFF2-40B4-BE49-F238E27FC236}">
                      <a16:creationId xmlns:a16="http://schemas.microsoft.com/office/drawing/2014/main" id="{7EBB62E5-6F82-52C3-48A9-DDE84ADAFD6B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8208" name="FTU - temporalis">
                  <a:extLst>
                    <a:ext uri="{FF2B5EF4-FFF2-40B4-BE49-F238E27FC236}">
                      <a16:creationId xmlns:a16="http://schemas.microsoft.com/office/drawing/2014/main" id="{4BED7217-AFF3-5FCF-B09C-028ACC7979D9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8194" name="organ group - facial muscles">
                <a:extLst>
                  <a:ext uri="{FF2B5EF4-FFF2-40B4-BE49-F238E27FC236}">
                    <a16:creationId xmlns:a16="http://schemas.microsoft.com/office/drawing/2014/main" id="{4DD17E96-3359-1847-D773-8A5F0B30E019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8195" name="FTU - orbicularis oculi">
                  <a:extLst>
                    <a:ext uri="{FF2B5EF4-FFF2-40B4-BE49-F238E27FC236}">
                      <a16:creationId xmlns:a16="http://schemas.microsoft.com/office/drawing/2014/main" id="{3E2075D1-AADD-DD1D-CE23-85058A030462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8196" name="FTU - occipitofrontalis">
                  <a:extLst>
                    <a:ext uri="{FF2B5EF4-FFF2-40B4-BE49-F238E27FC236}">
                      <a16:creationId xmlns:a16="http://schemas.microsoft.com/office/drawing/2014/main" id="{6847C291-4BAC-6DE1-1D1E-7083CC2F3DFD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8197" name="FTU - nasalis">
                  <a:extLst>
                    <a:ext uri="{FF2B5EF4-FFF2-40B4-BE49-F238E27FC236}">
                      <a16:creationId xmlns:a16="http://schemas.microsoft.com/office/drawing/2014/main" id="{1DC5AF8D-8688-E126-4712-FC4D7EC31FD7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8106" name="Group 8105">
              <a:extLst>
                <a:ext uri="{FF2B5EF4-FFF2-40B4-BE49-F238E27FC236}">
                  <a16:creationId xmlns:a16="http://schemas.microsoft.com/office/drawing/2014/main" id="{A49D4016-243F-2870-5448-DA9CCF9F6DDB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8190" name="Text Box 3036">
                <a:extLst>
                  <a:ext uri="{FF2B5EF4-FFF2-40B4-BE49-F238E27FC236}">
                    <a16:creationId xmlns:a16="http://schemas.microsoft.com/office/drawing/2014/main" id="{900847F7-3DE0-6939-69AB-30E92686EE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1" name="Text Box 3036">
                <a:extLst>
                  <a:ext uri="{FF2B5EF4-FFF2-40B4-BE49-F238E27FC236}">
                    <a16:creationId xmlns:a16="http://schemas.microsoft.com/office/drawing/2014/main" id="{50C24652-2C8F-A74C-976F-A48C5242D5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2" name="Text Box 3036">
                <a:extLst>
                  <a:ext uri="{FF2B5EF4-FFF2-40B4-BE49-F238E27FC236}">
                    <a16:creationId xmlns:a16="http://schemas.microsoft.com/office/drawing/2014/main" id="{B49992B1-0404-44FF-09A7-05D20345AA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7" name="Group 8106">
              <a:extLst>
                <a:ext uri="{FF2B5EF4-FFF2-40B4-BE49-F238E27FC236}">
                  <a16:creationId xmlns:a16="http://schemas.microsoft.com/office/drawing/2014/main" id="{F1AF2D8E-892C-3F91-39AF-377A81F8E2C1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8187" name="Text Box 3036">
                <a:extLst>
                  <a:ext uri="{FF2B5EF4-FFF2-40B4-BE49-F238E27FC236}">
                    <a16:creationId xmlns:a16="http://schemas.microsoft.com/office/drawing/2014/main" id="{1A25E580-423B-E706-5BB3-39CE5FCA58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8" name="Text Box 3036">
                <a:extLst>
                  <a:ext uri="{FF2B5EF4-FFF2-40B4-BE49-F238E27FC236}">
                    <a16:creationId xmlns:a16="http://schemas.microsoft.com/office/drawing/2014/main" id="{902598F7-7F31-EAFB-972F-1C72EB33E2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9" name="Text Box 3036">
                <a:extLst>
                  <a:ext uri="{FF2B5EF4-FFF2-40B4-BE49-F238E27FC236}">
                    <a16:creationId xmlns:a16="http://schemas.microsoft.com/office/drawing/2014/main" id="{F7ED53CA-21CC-8F33-277D-456926FEF1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8" name="Group 8107">
              <a:extLst>
                <a:ext uri="{FF2B5EF4-FFF2-40B4-BE49-F238E27FC236}">
                  <a16:creationId xmlns:a16="http://schemas.microsoft.com/office/drawing/2014/main" id="{B37006EE-8AE8-2A1F-7BCB-6736C6F1AD6A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8184" name="Text Box 3036">
                <a:extLst>
                  <a:ext uri="{FF2B5EF4-FFF2-40B4-BE49-F238E27FC236}">
                    <a16:creationId xmlns:a16="http://schemas.microsoft.com/office/drawing/2014/main" id="{A9A2044F-A130-E07A-55CD-E982E4F205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5" name="Text Box 3036">
                <a:extLst>
                  <a:ext uri="{FF2B5EF4-FFF2-40B4-BE49-F238E27FC236}">
                    <a16:creationId xmlns:a16="http://schemas.microsoft.com/office/drawing/2014/main" id="{D30C82ED-72DD-F426-DA65-01E723D2C1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6" name="Text Box 3036">
                <a:extLst>
                  <a:ext uri="{FF2B5EF4-FFF2-40B4-BE49-F238E27FC236}">
                    <a16:creationId xmlns:a16="http://schemas.microsoft.com/office/drawing/2014/main" id="{7FF94184-DE91-8A10-2BCC-61F66C0348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9" name="Group 8108">
              <a:extLst>
                <a:ext uri="{FF2B5EF4-FFF2-40B4-BE49-F238E27FC236}">
                  <a16:creationId xmlns:a16="http://schemas.microsoft.com/office/drawing/2014/main" id="{634E95D6-5173-C846-9F89-DC4AD5AFAD01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8181" name="Text Box 3036">
                <a:extLst>
                  <a:ext uri="{FF2B5EF4-FFF2-40B4-BE49-F238E27FC236}">
                    <a16:creationId xmlns:a16="http://schemas.microsoft.com/office/drawing/2014/main" id="{88E00219-9BC7-0629-8677-F8735A3F2C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2" name="Text Box 3036">
                <a:extLst>
                  <a:ext uri="{FF2B5EF4-FFF2-40B4-BE49-F238E27FC236}">
                    <a16:creationId xmlns:a16="http://schemas.microsoft.com/office/drawing/2014/main" id="{0D4CD221-129E-276F-9962-D1454423E2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3" name="Text Box 3036">
                <a:extLst>
                  <a:ext uri="{FF2B5EF4-FFF2-40B4-BE49-F238E27FC236}">
                    <a16:creationId xmlns:a16="http://schemas.microsoft.com/office/drawing/2014/main" id="{40190765-375F-ED8F-D887-4D059EA20F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0" name="Group 8109">
              <a:extLst>
                <a:ext uri="{FF2B5EF4-FFF2-40B4-BE49-F238E27FC236}">
                  <a16:creationId xmlns:a16="http://schemas.microsoft.com/office/drawing/2014/main" id="{1C30869E-1F83-BA5F-5BC7-C77E38505063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8178" name="Text Box 3036">
                <a:extLst>
                  <a:ext uri="{FF2B5EF4-FFF2-40B4-BE49-F238E27FC236}">
                    <a16:creationId xmlns:a16="http://schemas.microsoft.com/office/drawing/2014/main" id="{3C3F569D-8CED-1268-E0DC-8F264C4D65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9" name="Text Box 3036">
                <a:extLst>
                  <a:ext uri="{FF2B5EF4-FFF2-40B4-BE49-F238E27FC236}">
                    <a16:creationId xmlns:a16="http://schemas.microsoft.com/office/drawing/2014/main" id="{F4B3F266-C799-E4C1-198A-F697AF0AF4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0" name="Text Box 3036">
                <a:extLst>
                  <a:ext uri="{FF2B5EF4-FFF2-40B4-BE49-F238E27FC236}">
                    <a16:creationId xmlns:a16="http://schemas.microsoft.com/office/drawing/2014/main" id="{518EAB13-3CC0-12AA-3376-3C35132A93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1" name="Group 8110">
              <a:extLst>
                <a:ext uri="{FF2B5EF4-FFF2-40B4-BE49-F238E27FC236}">
                  <a16:creationId xmlns:a16="http://schemas.microsoft.com/office/drawing/2014/main" id="{048F0977-8CEE-83D2-9E29-ECA79CDA8626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8175" name="Text Box 3036">
                <a:extLst>
                  <a:ext uri="{FF2B5EF4-FFF2-40B4-BE49-F238E27FC236}">
                    <a16:creationId xmlns:a16="http://schemas.microsoft.com/office/drawing/2014/main" id="{38821F1C-0D91-C070-95AA-F4E1C88361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6" name="Text Box 3036">
                <a:extLst>
                  <a:ext uri="{FF2B5EF4-FFF2-40B4-BE49-F238E27FC236}">
                    <a16:creationId xmlns:a16="http://schemas.microsoft.com/office/drawing/2014/main" id="{157325F2-34C4-B811-F338-BAE19D4396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7" name="Text Box 3036">
                <a:extLst>
                  <a:ext uri="{FF2B5EF4-FFF2-40B4-BE49-F238E27FC236}">
                    <a16:creationId xmlns:a16="http://schemas.microsoft.com/office/drawing/2014/main" id="{0C635EDF-F48F-8A3E-31E7-F2553045F6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2" name="Group 8111">
              <a:extLst>
                <a:ext uri="{FF2B5EF4-FFF2-40B4-BE49-F238E27FC236}">
                  <a16:creationId xmlns:a16="http://schemas.microsoft.com/office/drawing/2014/main" id="{A0237809-1077-A0CC-8206-D32894D81FC3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8172" name="Text Box 3036">
                <a:extLst>
                  <a:ext uri="{FF2B5EF4-FFF2-40B4-BE49-F238E27FC236}">
                    <a16:creationId xmlns:a16="http://schemas.microsoft.com/office/drawing/2014/main" id="{ED8C04EC-DED5-4569-F936-FB4A4C326E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3" name="Text Box 3036">
                <a:extLst>
                  <a:ext uri="{FF2B5EF4-FFF2-40B4-BE49-F238E27FC236}">
                    <a16:creationId xmlns:a16="http://schemas.microsoft.com/office/drawing/2014/main" id="{CB910DA9-FFEC-54B4-447E-30655E9FE3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4" name="Text Box 3036">
                <a:extLst>
                  <a:ext uri="{FF2B5EF4-FFF2-40B4-BE49-F238E27FC236}">
                    <a16:creationId xmlns:a16="http://schemas.microsoft.com/office/drawing/2014/main" id="{FD2A3B54-0258-9F7D-3344-8629FE8EE5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3" name="Group 8112">
              <a:extLst>
                <a:ext uri="{FF2B5EF4-FFF2-40B4-BE49-F238E27FC236}">
                  <a16:creationId xmlns:a16="http://schemas.microsoft.com/office/drawing/2014/main" id="{DDFF0EAE-488A-0D1E-D8D5-1F9222D319E2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8169" name="Text Box 3036">
                <a:extLst>
                  <a:ext uri="{FF2B5EF4-FFF2-40B4-BE49-F238E27FC236}">
                    <a16:creationId xmlns:a16="http://schemas.microsoft.com/office/drawing/2014/main" id="{9F693E82-9D1D-1C11-5CCB-1096CFFD54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0" name="Text Box 3036">
                <a:extLst>
                  <a:ext uri="{FF2B5EF4-FFF2-40B4-BE49-F238E27FC236}">
                    <a16:creationId xmlns:a16="http://schemas.microsoft.com/office/drawing/2014/main" id="{74657823-C529-1B8A-24E6-A204F3F80B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1" name="Text Box 3036">
                <a:extLst>
                  <a:ext uri="{FF2B5EF4-FFF2-40B4-BE49-F238E27FC236}">
                    <a16:creationId xmlns:a16="http://schemas.microsoft.com/office/drawing/2014/main" id="{A1ED59B1-E6DC-B6B2-1D48-4CD646E5E5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4" name="Group 8113">
              <a:extLst>
                <a:ext uri="{FF2B5EF4-FFF2-40B4-BE49-F238E27FC236}">
                  <a16:creationId xmlns:a16="http://schemas.microsoft.com/office/drawing/2014/main" id="{92BCC0B7-837E-510A-51F9-5D1587335918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8166" name="Text Box 3036">
                <a:extLst>
                  <a:ext uri="{FF2B5EF4-FFF2-40B4-BE49-F238E27FC236}">
                    <a16:creationId xmlns:a16="http://schemas.microsoft.com/office/drawing/2014/main" id="{03EED123-BB2B-13F5-C966-FED944FA3E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7" name="Text Box 3036">
                <a:extLst>
                  <a:ext uri="{FF2B5EF4-FFF2-40B4-BE49-F238E27FC236}">
                    <a16:creationId xmlns:a16="http://schemas.microsoft.com/office/drawing/2014/main" id="{183451BC-B900-9169-290A-DA704A1BF5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8" name="Text Box 3036">
                <a:extLst>
                  <a:ext uri="{FF2B5EF4-FFF2-40B4-BE49-F238E27FC236}">
                    <a16:creationId xmlns:a16="http://schemas.microsoft.com/office/drawing/2014/main" id="{A743DE25-309D-0759-6604-CED9FDA340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5" name="Group 8114">
              <a:extLst>
                <a:ext uri="{FF2B5EF4-FFF2-40B4-BE49-F238E27FC236}">
                  <a16:creationId xmlns:a16="http://schemas.microsoft.com/office/drawing/2014/main" id="{0E5FA650-7BD1-5262-5E0B-68CCFC08FEB5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8163" name="Text Box 3036">
                <a:extLst>
                  <a:ext uri="{FF2B5EF4-FFF2-40B4-BE49-F238E27FC236}">
                    <a16:creationId xmlns:a16="http://schemas.microsoft.com/office/drawing/2014/main" id="{46B68627-F6FC-F13A-322F-FFD392FCCF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4" name="Text Box 3036">
                <a:extLst>
                  <a:ext uri="{FF2B5EF4-FFF2-40B4-BE49-F238E27FC236}">
                    <a16:creationId xmlns:a16="http://schemas.microsoft.com/office/drawing/2014/main" id="{BD15F8E3-C300-CA09-CA34-367302D27A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5" name="Text Box 3036">
                <a:extLst>
                  <a:ext uri="{FF2B5EF4-FFF2-40B4-BE49-F238E27FC236}">
                    <a16:creationId xmlns:a16="http://schemas.microsoft.com/office/drawing/2014/main" id="{61995369-7402-1352-578C-D6A15B8D24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6" name="Group 8115">
              <a:extLst>
                <a:ext uri="{FF2B5EF4-FFF2-40B4-BE49-F238E27FC236}">
                  <a16:creationId xmlns:a16="http://schemas.microsoft.com/office/drawing/2014/main" id="{15A03E03-FA57-A53C-0816-94759CFE0223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8160" name="Text Box 3036">
                <a:extLst>
                  <a:ext uri="{FF2B5EF4-FFF2-40B4-BE49-F238E27FC236}">
                    <a16:creationId xmlns:a16="http://schemas.microsoft.com/office/drawing/2014/main" id="{4590D670-E776-C856-1754-0E184818CF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1" name="Text Box 3036">
                <a:extLst>
                  <a:ext uri="{FF2B5EF4-FFF2-40B4-BE49-F238E27FC236}">
                    <a16:creationId xmlns:a16="http://schemas.microsoft.com/office/drawing/2014/main" id="{680474F6-3A89-F7EF-C9AC-E200042C7D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2" name="Text Box 3036">
                <a:extLst>
                  <a:ext uri="{FF2B5EF4-FFF2-40B4-BE49-F238E27FC236}">
                    <a16:creationId xmlns:a16="http://schemas.microsoft.com/office/drawing/2014/main" id="{73705A3A-A409-8C8B-7A16-CC0DE74E07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7" name="Group 8116">
              <a:extLst>
                <a:ext uri="{FF2B5EF4-FFF2-40B4-BE49-F238E27FC236}">
                  <a16:creationId xmlns:a16="http://schemas.microsoft.com/office/drawing/2014/main" id="{4FA71B57-5F6A-49BC-354E-6CA7F9881B07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8157" name="Text Box 3036">
                <a:extLst>
                  <a:ext uri="{FF2B5EF4-FFF2-40B4-BE49-F238E27FC236}">
                    <a16:creationId xmlns:a16="http://schemas.microsoft.com/office/drawing/2014/main" id="{6D436CE0-67FE-7B39-4441-D1711B79DE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8" name="Text Box 3036">
                <a:extLst>
                  <a:ext uri="{FF2B5EF4-FFF2-40B4-BE49-F238E27FC236}">
                    <a16:creationId xmlns:a16="http://schemas.microsoft.com/office/drawing/2014/main" id="{D681F5AB-1BA7-597B-0B02-A3826B1F41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9" name="Text Box 3036">
                <a:extLst>
                  <a:ext uri="{FF2B5EF4-FFF2-40B4-BE49-F238E27FC236}">
                    <a16:creationId xmlns:a16="http://schemas.microsoft.com/office/drawing/2014/main" id="{5C08A3B7-D3B8-87BC-65AC-9E80BF8902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8" name="Group 8117">
              <a:extLst>
                <a:ext uri="{FF2B5EF4-FFF2-40B4-BE49-F238E27FC236}">
                  <a16:creationId xmlns:a16="http://schemas.microsoft.com/office/drawing/2014/main" id="{5DE7106E-03A8-9DF8-7CE4-DF56BE06C378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8154" name="Text Box 3036">
                <a:extLst>
                  <a:ext uri="{FF2B5EF4-FFF2-40B4-BE49-F238E27FC236}">
                    <a16:creationId xmlns:a16="http://schemas.microsoft.com/office/drawing/2014/main" id="{5D51BEFD-1114-274E-2B39-105809AE30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5" name="Text Box 3036">
                <a:extLst>
                  <a:ext uri="{FF2B5EF4-FFF2-40B4-BE49-F238E27FC236}">
                    <a16:creationId xmlns:a16="http://schemas.microsoft.com/office/drawing/2014/main" id="{3A66A5FE-B4B1-6325-B5A0-C3B03BBF3A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6" name="Text Box 3036">
                <a:extLst>
                  <a:ext uri="{FF2B5EF4-FFF2-40B4-BE49-F238E27FC236}">
                    <a16:creationId xmlns:a16="http://schemas.microsoft.com/office/drawing/2014/main" id="{EADCBD5C-7982-E527-F3FD-0E6A37E195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119" name="FTU - nasalis">
              <a:extLst>
                <a:ext uri="{FF2B5EF4-FFF2-40B4-BE49-F238E27FC236}">
                  <a16:creationId xmlns:a16="http://schemas.microsoft.com/office/drawing/2014/main" id="{7C39C68D-E448-89DE-D515-9B97F45F42C7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8120" name="FTU - nasalis">
              <a:extLst>
                <a:ext uri="{FF2B5EF4-FFF2-40B4-BE49-F238E27FC236}">
                  <a16:creationId xmlns:a16="http://schemas.microsoft.com/office/drawing/2014/main" id="{235FA8A0-AEF3-75AA-07BA-349F2A4CCBF8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8121" name="FTU - nasalis">
              <a:extLst>
                <a:ext uri="{FF2B5EF4-FFF2-40B4-BE49-F238E27FC236}">
                  <a16:creationId xmlns:a16="http://schemas.microsoft.com/office/drawing/2014/main" id="{86ACBE60-1D7B-6579-F80F-8D8D9441E288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8122" name="FTU - nasalis">
              <a:extLst>
                <a:ext uri="{FF2B5EF4-FFF2-40B4-BE49-F238E27FC236}">
                  <a16:creationId xmlns:a16="http://schemas.microsoft.com/office/drawing/2014/main" id="{B2377C2F-DC57-CBE5-6366-F2002F32AB88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8123" name="Group 8122">
              <a:extLst>
                <a:ext uri="{FF2B5EF4-FFF2-40B4-BE49-F238E27FC236}">
                  <a16:creationId xmlns:a16="http://schemas.microsoft.com/office/drawing/2014/main" id="{D2F85323-1EA1-62FE-6A8F-2F780E9E7FC8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8151" name="Text Box 3036">
                <a:extLst>
                  <a:ext uri="{FF2B5EF4-FFF2-40B4-BE49-F238E27FC236}">
                    <a16:creationId xmlns:a16="http://schemas.microsoft.com/office/drawing/2014/main" id="{B0C2AADF-C485-314E-AEF8-0D811389C1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2" name="Text Box 3036">
                <a:extLst>
                  <a:ext uri="{FF2B5EF4-FFF2-40B4-BE49-F238E27FC236}">
                    <a16:creationId xmlns:a16="http://schemas.microsoft.com/office/drawing/2014/main" id="{1AC1C15F-5DE1-583E-390E-B69CC4ECD5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3" name="Text Box 3036">
                <a:extLst>
                  <a:ext uri="{FF2B5EF4-FFF2-40B4-BE49-F238E27FC236}">
                    <a16:creationId xmlns:a16="http://schemas.microsoft.com/office/drawing/2014/main" id="{6EEF0C3D-6DBA-74D5-FE7F-946B600F29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24" name="Group 8123">
              <a:extLst>
                <a:ext uri="{FF2B5EF4-FFF2-40B4-BE49-F238E27FC236}">
                  <a16:creationId xmlns:a16="http://schemas.microsoft.com/office/drawing/2014/main" id="{BA2093B7-29E6-2B70-4490-0772650D60ED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8148" name="Text Box 3036">
                <a:extLst>
                  <a:ext uri="{FF2B5EF4-FFF2-40B4-BE49-F238E27FC236}">
                    <a16:creationId xmlns:a16="http://schemas.microsoft.com/office/drawing/2014/main" id="{08EBD341-D5DB-D18C-415A-AFACCFDBD6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9" name="Text Box 3036">
                <a:extLst>
                  <a:ext uri="{FF2B5EF4-FFF2-40B4-BE49-F238E27FC236}">
                    <a16:creationId xmlns:a16="http://schemas.microsoft.com/office/drawing/2014/main" id="{461C4834-4B5A-C08E-6B73-1EA13C45A5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0" name="Text Box 3036">
                <a:extLst>
                  <a:ext uri="{FF2B5EF4-FFF2-40B4-BE49-F238E27FC236}">
                    <a16:creationId xmlns:a16="http://schemas.microsoft.com/office/drawing/2014/main" id="{49334C4D-219F-03D8-0569-FFC9269B8A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25" name="Group 8124">
              <a:extLst>
                <a:ext uri="{FF2B5EF4-FFF2-40B4-BE49-F238E27FC236}">
                  <a16:creationId xmlns:a16="http://schemas.microsoft.com/office/drawing/2014/main" id="{F1DB5599-255A-1925-8E78-A4A5CB764952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8145" name="Text Box 3036">
                <a:extLst>
                  <a:ext uri="{FF2B5EF4-FFF2-40B4-BE49-F238E27FC236}">
                    <a16:creationId xmlns:a16="http://schemas.microsoft.com/office/drawing/2014/main" id="{EDC1C2F0-7796-53EC-7349-F4DC46357D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6" name="Text Box 3036">
                <a:extLst>
                  <a:ext uri="{FF2B5EF4-FFF2-40B4-BE49-F238E27FC236}">
                    <a16:creationId xmlns:a16="http://schemas.microsoft.com/office/drawing/2014/main" id="{B1087624-815A-9B40-5D6C-3CDDA13B65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7" name="Text Box 3036">
                <a:extLst>
                  <a:ext uri="{FF2B5EF4-FFF2-40B4-BE49-F238E27FC236}">
                    <a16:creationId xmlns:a16="http://schemas.microsoft.com/office/drawing/2014/main" id="{755D2CDB-B408-1DD9-158A-F182ACCBB0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126" name="FTU - levator labii">
              <a:extLst>
                <a:ext uri="{FF2B5EF4-FFF2-40B4-BE49-F238E27FC236}">
                  <a16:creationId xmlns:a16="http://schemas.microsoft.com/office/drawing/2014/main" id="{2D69352C-0BF7-9BB4-EB2C-44157577DECC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8127" name="FTU - levator labii">
              <a:extLst>
                <a:ext uri="{FF2B5EF4-FFF2-40B4-BE49-F238E27FC236}">
                  <a16:creationId xmlns:a16="http://schemas.microsoft.com/office/drawing/2014/main" id="{27290505-990E-27B9-CE23-1B6041BC3348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8128" name="FTU - levator labii">
              <a:extLst>
                <a:ext uri="{FF2B5EF4-FFF2-40B4-BE49-F238E27FC236}">
                  <a16:creationId xmlns:a16="http://schemas.microsoft.com/office/drawing/2014/main" id="{C036C7B9-BF79-6910-255E-52AA58180987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8129" name="Group 8128">
              <a:extLst>
                <a:ext uri="{FF2B5EF4-FFF2-40B4-BE49-F238E27FC236}">
                  <a16:creationId xmlns:a16="http://schemas.microsoft.com/office/drawing/2014/main" id="{5B36D887-16F8-AF10-6517-A285163BAA78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8142" name="Text Box 3036">
                <a:extLst>
                  <a:ext uri="{FF2B5EF4-FFF2-40B4-BE49-F238E27FC236}">
                    <a16:creationId xmlns:a16="http://schemas.microsoft.com/office/drawing/2014/main" id="{B989B34C-481C-42FE-106C-020E881021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3" name="Text Box 3036">
                <a:extLst>
                  <a:ext uri="{FF2B5EF4-FFF2-40B4-BE49-F238E27FC236}">
                    <a16:creationId xmlns:a16="http://schemas.microsoft.com/office/drawing/2014/main" id="{EDC85592-744C-30A0-EF70-41DF16B535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4" name="Text Box 3036">
                <a:extLst>
                  <a:ext uri="{FF2B5EF4-FFF2-40B4-BE49-F238E27FC236}">
                    <a16:creationId xmlns:a16="http://schemas.microsoft.com/office/drawing/2014/main" id="{7012E024-D479-E91A-57D3-514EBC3A1F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0" name="Group 8129">
              <a:extLst>
                <a:ext uri="{FF2B5EF4-FFF2-40B4-BE49-F238E27FC236}">
                  <a16:creationId xmlns:a16="http://schemas.microsoft.com/office/drawing/2014/main" id="{AE7DD6B6-C1F1-A83E-25FC-745EBED6E06D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8139" name="Text Box 3036">
                <a:extLst>
                  <a:ext uri="{FF2B5EF4-FFF2-40B4-BE49-F238E27FC236}">
                    <a16:creationId xmlns:a16="http://schemas.microsoft.com/office/drawing/2014/main" id="{2FE7D85E-2A47-B4E5-4AA7-0651016922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0" name="Text Box 3036">
                <a:extLst>
                  <a:ext uri="{FF2B5EF4-FFF2-40B4-BE49-F238E27FC236}">
                    <a16:creationId xmlns:a16="http://schemas.microsoft.com/office/drawing/2014/main" id="{CCC69F11-0010-3AF1-89DA-556C5A8184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1" name="Text Box 3036">
                <a:extLst>
                  <a:ext uri="{FF2B5EF4-FFF2-40B4-BE49-F238E27FC236}">
                    <a16:creationId xmlns:a16="http://schemas.microsoft.com/office/drawing/2014/main" id="{34607F4C-FE64-65C6-8D08-EB39CD864D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1" name="Group 8130">
              <a:extLst>
                <a:ext uri="{FF2B5EF4-FFF2-40B4-BE49-F238E27FC236}">
                  <a16:creationId xmlns:a16="http://schemas.microsoft.com/office/drawing/2014/main" id="{66584693-8133-086C-116A-51B44526D6A2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8136" name="Text Box 3036">
                <a:extLst>
                  <a:ext uri="{FF2B5EF4-FFF2-40B4-BE49-F238E27FC236}">
                    <a16:creationId xmlns:a16="http://schemas.microsoft.com/office/drawing/2014/main" id="{B200E49D-9623-7D7F-65C3-A6224BD37F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7" name="Text Box 3036">
                <a:extLst>
                  <a:ext uri="{FF2B5EF4-FFF2-40B4-BE49-F238E27FC236}">
                    <a16:creationId xmlns:a16="http://schemas.microsoft.com/office/drawing/2014/main" id="{E71733C4-49C1-1F37-0108-97C1F3579C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8" name="Text Box 3036">
                <a:extLst>
                  <a:ext uri="{FF2B5EF4-FFF2-40B4-BE49-F238E27FC236}">
                    <a16:creationId xmlns:a16="http://schemas.microsoft.com/office/drawing/2014/main" id="{0B4AE88B-66A4-DDAE-7B74-39D1901E7E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2" name="Group 8131">
              <a:extLst>
                <a:ext uri="{FF2B5EF4-FFF2-40B4-BE49-F238E27FC236}">
                  <a16:creationId xmlns:a16="http://schemas.microsoft.com/office/drawing/2014/main" id="{C70D9368-700C-A87B-789A-19ABAE0E1E14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8133" name="Text Box 3036">
                <a:extLst>
                  <a:ext uri="{FF2B5EF4-FFF2-40B4-BE49-F238E27FC236}">
                    <a16:creationId xmlns:a16="http://schemas.microsoft.com/office/drawing/2014/main" id="{B7F0DC2C-733D-A55D-7716-182FE7E61D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4" name="Text Box 3036">
                <a:extLst>
                  <a:ext uri="{FF2B5EF4-FFF2-40B4-BE49-F238E27FC236}">
                    <a16:creationId xmlns:a16="http://schemas.microsoft.com/office/drawing/2014/main" id="{05527A38-AA85-17F2-51C8-1EC26045D3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5" name="Text Box 3036">
                <a:extLst>
                  <a:ext uri="{FF2B5EF4-FFF2-40B4-BE49-F238E27FC236}">
                    <a16:creationId xmlns:a16="http://schemas.microsoft.com/office/drawing/2014/main" id="{7FD9768F-D50F-C8F1-860E-CBC38F0DA7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09" name="Group 8208">
            <a:extLst>
              <a:ext uri="{FF2B5EF4-FFF2-40B4-BE49-F238E27FC236}">
                <a16:creationId xmlns:a16="http://schemas.microsoft.com/office/drawing/2014/main" id="{AEEC4718-C0D5-9378-694F-61DBEAEF2752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8210" name="Group 8209">
              <a:extLst>
                <a:ext uri="{FF2B5EF4-FFF2-40B4-BE49-F238E27FC236}">
                  <a16:creationId xmlns:a16="http://schemas.microsoft.com/office/drawing/2014/main" id="{5D2293CC-A9FE-7704-118E-383CC70B360A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8272" name="organ group - facial muscles">
                <a:extLst>
                  <a:ext uri="{FF2B5EF4-FFF2-40B4-BE49-F238E27FC236}">
                    <a16:creationId xmlns:a16="http://schemas.microsoft.com/office/drawing/2014/main" id="{C2F68D84-ED02-6C50-1FE9-6C7898C7586E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8278" name="organ - facial muscles">
                  <a:extLst>
                    <a:ext uri="{FF2B5EF4-FFF2-40B4-BE49-F238E27FC236}">
                      <a16:creationId xmlns:a16="http://schemas.microsoft.com/office/drawing/2014/main" id="{D4E5E84A-9E02-8ADC-EADA-00A10B198893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8279" name="FTU - orbicularis oculi">
                  <a:extLst>
                    <a:ext uri="{FF2B5EF4-FFF2-40B4-BE49-F238E27FC236}">
                      <a16:creationId xmlns:a16="http://schemas.microsoft.com/office/drawing/2014/main" id="{911E5831-1D70-D3D2-8AA5-2F66CC9F961D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8280" name="FTU - occipitofrontalis">
                  <a:extLst>
                    <a:ext uri="{FF2B5EF4-FFF2-40B4-BE49-F238E27FC236}">
                      <a16:creationId xmlns:a16="http://schemas.microsoft.com/office/drawing/2014/main" id="{2016C26F-C3A7-B684-F9E8-92A558191658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8281" name="FTU - nasalis">
                  <a:extLst>
                    <a:ext uri="{FF2B5EF4-FFF2-40B4-BE49-F238E27FC236}">
                      <a16:creationId xmlns:a16="http://schemas.microsoft.com/office/drawing/2014/main" id="{59480765-E747-0D0D-8A03-8D5B8EFB7527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8282" name="FTU - zygomaticus major">
                  <a:extLst>
                    <a:ext uri="{FF2B5EF4-FFF2-40B4-BE49-F238E27FC236}">
                      <a16:creationId xmlns:a16="http://schemas.microsoft.com/office/drawing/2014/main" id="{9A7AB29A-0E14-7F67-AEB9-026CFEBBB906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8283" name="FTU - zygomaticus minor">
                  <a:extLst>
                    <a:ext uri="{FF2B5EF4-FFF2-40B4-BE49-F238E27FC236}">
                      <a16:creationId xmlns:a16="http://schemas.microsoft.com/office/drawing/2014/main" id="{DDCB4584-68B5-DF63-7424-12C35C1135F5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8284" name="FTU - orbicularis oris">
                  <a:extLst>
                    <a:ext uri="{FF2B5EF4-FFF2-40B4-BE49-F238E27FC236}">
                      <a16:creationId xmlns:a16="http://schemas.microsoft.com/office/drawing/2014/main" id="{34817A02-60EA-F402-2E89-5674D06574B4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8285" name="FTU - depressor anguli oris">
                  <a:extLst>
                    <a:ext uri="{FF2B5EF4-FFF2-40B4-BE49-F238E27FC236}">
                      <a16:creationId xmlns:a16="http://schemas.microsoft.com/office/drawing/2014/main" id="{03E20622-9566-A5A4-4579-6A2E8A233150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8286" name="FTU - levator labii">
                  <a:extLst>
                    <a:ext uri="{FF2B5EF4-FFF2-40B4-BE49-F238E27FC236}">
                      <a16:creationId xmlns:a16="http://schemas.microsoft.com/office/drawing/2014/main" id="{B8AD6E8D-BD56-194E-7F39-120D5025FD89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8287" name="FTU - mentalis">
                  <a:extLst>
                    <a:ext uri="{FF2B5EF4-FFF2-40B4-BE49-F238E27FC236}">
                      <a16:creationId xmlns:a16="http://schemas.microsoft.com/office/drawing/2014/main" id="{C17A271E-C984-D317-5B4D-7A26796BD750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8288" name="FTU - temporalis">
                  <a:extLst>
                    <a:ext uri="{FF2B5EF4-FFF2-40B4-BE49-F238E27FC236}">
                      <a16:creationId xmlns:a16="http://schemas.microsoft.com/office/drawing/2014/main" id="{04549CFC-D2A5-28EB-EAE5-84F2A8CC719C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73" name="organ group - facial muscles">
                <a:extLst>
                  <a:ext uri="{FF2B5EF4-FFF2-40B4-BE49-F238E27FC236}">
                    <a16:creationId xmlns:a16="http://schemas.microsoft.com/office/drawing/2014/main" id="{5540F460-EADF-C001-0A87-8A8E55C7BCEF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8274" name="FTU - orbicularis oculi">
                  <a:extLst>
                    <a:ext uri="{FF2B5EF4-FFF2-40B4-BE49-F238E27FC236}">
                      <a16:creationId xmlns:a16="http://schemas.microsoft.com/office/drawing/2014/main" id="{52C5E4B0-2FF9-513B-F4D5-76AD0DA66502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8275" name="FTU - occipitofrontalis">
                  <a:extLst>
                    <a:ext uri="{FF2B5EF4-FFF2-40B4-BE49-F238E27FC236}">
                      <a16:creationId xmlns:a16="http://schemas.microsoft.com/office/drawing/2014/main" id="{6C37ED18-36DB-EAC3-AB52-C9CFD26FA3E5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8276" name="FTU - nasalis">
                  <a:extLst>
                    <a:ext uri="{FF2B5EF4-FFF2-40B4-BE49-F238E27FC236}">
                      <a16:creationId xmlns:a16="http://schemas.microsoft.com/office/drawing/2014/main" id="{E0EADCCB-935A-1D90-DB16-50EADF2B96D1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8277" name="FTU - zygomaticus major">
                  <a:extLst>
                    <a:ext uri="{FF2B5EF4-FFF2-40B4-BE49-F238E27FC236}">
                      <a16:creationId xmlns:a16="http://schemas.microsoft.com/office/drawing/2014/main" id="{38DB0536-22B7-63B7-5BA2-0845E27820D8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8211" name="Group 8210">
              <a:extLst>
                <a:ext uri="{FF2B5EF4-FFF2-40B4-BE49-F238E27FC236}">
                  <a16:creationId xmlns:a16="http://schemas.microsoft.com/office/drawing/2014/main" id="{A3E89006-D936-39A1-61BF-8EB7BEBA3C5E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8269" name="Text Box 3036">
                <a:extLst>
                  <a:ext uri="{FF2B5EF4-FFF2-40B4-BE49-F238E27FC236}">
                    <a16:creationId xmlns:a16="http://schemas.microsoft.com/office/drawing/2014/main" id="{78AED322-9CDA-D251-0102-9F898D648E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0" name="Text Box 3036">
                <a:extLst>
                  <a:ext uri="{FF2B5EF4-FFF2-40B4-BE49-F238E27FC236}">
                    <a16:creationId xmlns:a16="http://schemas.microsoft.com/office/drawing/2014/main" id="{3569E479-BA8B-963A-0147-C1999B17AA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1" name="Text Box 3036">
                <a:extLst>
                  <a:ext uri="{FF2B5EF4-FFF2-40B4-BE49-F238E27FC236}">
                    <a16:creationId xmlns:a16="http://schemas.microsoft.com/office/drawing/2014/main" id="{6E703FD4-373F-5611-2B58-DC2B513049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2" name="Group 8211">
              <a:extLst>
                <a:ext uri="{FF2B5EF4-FFF2-40B4-BE49-F238E27FC236}">
                  <a16:creationId xmlns:a16="http://schemas.microsoft.com/office/drawing/2014/main" id="{85CDF074-43E8-6EDD-C48A-E0605956BDF0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8266" name="Text Box 3036">
                <a:extLst>
                  <a:ext uri="{FF2B5EF4-FFF2-40B4-BE49-F238E27FC236}">
                    <a16:creationId xmlns:a16="http://schemas.microsoft.com/office/drawing/2014/main" id="{5348D0A4-65EF-38B3-7801-704A7ACDB6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7" name="Text Box 3036">
                <a:extLst>
                  <a:ext uri="{FF2B5EF4-FFF2-40B4-BE49-F238E27FC236}">
                    <a16:creationId xmlns:a16="http://schemas.microsoft.com/office/drawing/2014/main" id="{92261F12-CA00-EA7F-BAE3-2AE3B24450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8" name="Text Box 3036">
                <a:extLst>
                  <a:ext uri="{FF2B5EF4-FFF2-40B4-BE49-F238E27FC236}">
                    <a16:creationId xmlns:a16="http://schemas.microsoft.com/office/drawing/2014/main" id="{322E0370-A355-6168-5F29-4EBA0BD0AB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3" name="Group 8212">
              <a:extLst>
                <a:ext uri="{FF2B5EF4-FFF2-40B4-BE49-F238E27FC236}">
                  <a16:creationId xmlns:a16="http://schemas.microsoft.com/office/drawing/2014/main" id="{711B0DD8-7A9B-9CDE-5249-4885B7BA51A4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8263" name="Text Box 3036">
                <a:extLst>
                  <a:ext uri="{FF2B5EF4-FFF2-40B4-BE49-F238E27FC236}">
                    <a16:creationId xmlns:a16="http://schemas.microsoft.com/office/drawing/2014/main" id="{B15B1025-0DE6-9ABE-B6FB-3CB529DD67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4" name="Text Box 3036">
                <a:extLst>
                  <a:ext uri="{FF2B5EF4-FFF2-40B4-BE49-F238E27FC236}">
                    <a16:creationId xmlns:a16="http://schemas.microsoft.com/office/drawing/2014/main" id="{52739C4F-590A-6282-A4A3-CAB295D91D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5" name="Text Box 3036">
                <a:extLst>
                  <a:ext uri="{FF2B5EF4-FFF2-40B4-BE49-F238E27FC236}">
                    <a16:creationId xmlns:a16="http://schemas.microsoft.com/office/drawing/2014/main" id="{3DA1A6D2-4ADD-A507-C317-0FE3B37CAE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4" name="Group 8213">
              <a:extLst>
                <a:ext uri="{FF2B5EF4-FFF2-40B4-BE49-F238E27FC236}">
                  <a16:creationId xmlns:a16="http://schemas.microsoft.com/office/drawing/2014/main" id="{F2133548-FC11-A056-7CDC-5F31B695C779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8260" name="Text Box 3036">
                <a:extLst>
                  <a:ext uri="{FF2B5EF4-FFF2-40B4-BE49-F238E27FC236}">
                    <a16:creationId xmlns:a16="http://schemas.microsoft.com/office/drawing/2014/main" id="{F4771FBE-EDCE-CB73-AE45-920B80F86A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1" name="Text Box 3036">
                <a:extLst>
                  <a:ext uri="{FF2B5EF4-FFF2-40B4-BE49-F238E27FC236}">
                    <a16:creationId xmlns:a16="http://schemas.microsoft.com/office/drawing/2014/main" id="{6B13F1E2-51CD-0D25-32FB-7689E2E6AB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2" name="Text Box 3036">
                <a:extLst>
                  <a:ext uri="{FF2B5EF4-FFF2-40B4-BE49-F238E27FC236}">
                    <a16:creationId xmlns:a16="http://schemas.microsoft.com/office/drawing/2014/main" id="{D3913E05-5779-29F2-B41B-29FF9B3980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5" name="Group 8214">
              <a:extLst>
                <a:ext uri="{FF2B5EF4-FFF2-40B4-BE49-F238E27FC236}">
                  <a16:creationId xmlns:a16="http://schemas.microsoft.com/office/drawing/2014/main" id="{83E6629F-7DE4-0ADD-549F-AF8A84321285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8257" name="Text Box 3036">
                <a:extLst>
                  <a:ext uri="{FF2B5EF4-FFF2-40B4-BE49-F238E27FC236}">
                    <a16:creationId xmlns:a16="http://schemas.microsoft.com/office/drawing/2014/main" id="{9E0E7C12-2A8F-C54B-7699-103BE3C8DB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8" name="Text Box 3036">
                <a:extLst>
                  <a:ext uri="{FF2B5EF4-FFF2-40B4-BE49-F238E27FC236}">
                    <a16:creationId xmlns:a16="http://schemas.microsoft.com/office/drawing/2014/main" id="{EC16DB94-7977-E5C3-2D6E-FF214CDC9F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9" name="Text Box 3036">
                <a:extLst>
                  <a:ext uri="{FF2B5EF4-FFF2-40B4-BE49-F238E27FC236}">
                    <a16:creationId xmlns:a16="http://schemas.microsoft.com/office/drawing/2014/main" id="{B0B21AD8-5874-BD09-4363-37994420A8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6" name="Group 8215">
              <a:extLst>
                <a:ext uri="{FF2B5EF4-FFF2-40B4-BE49-F238E27FC236}">
                  <a16:creationId xmlns:a16="http://schemas.microsoft.com/office/drawing/2014/main" id="{24F7ED0D-8ADF-3636-4BB1-1777DF22BB88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8254" name="Text Box 3036">
                <a:extLst>
                  <a:ext uri="{FF2B5EF4-FFF2-40B4-BE49-F238E27FC236}">
                    <a16:creationId xmlns:a16="http://schemas.microsoft.com/office/drawing/2014/main" id="{4CF1735D-0BE2-0355-3EA5-24A8607104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5" name="Text Box 3036">
                <a:extLst>
                  <a:ext uri="{FF2B5EF4-FFF2-40B4-BE49-F238E27FC236}">
                    <a16:creationId xmlns:a16="http://schemas.microsoft.com/office/drawing/2014/main" id="{1B28064D-7C1E-F854-9793-6FE2273599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6" name="Text Box 3036">
                <a:extLst>
                  <a:ext uri="{FF2B5EF4-FFF2-40B4-BE49-F238E27FC236}">
                    <a16:creationId xmlns:a16="http://schemas.microsoft.com/office/drawing/2014/main" id="{722C50E9-150A-E301-E775-1FBF7ACD9E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7" name="Group 8216">
              <a:extLst>
                <a:ext uri="{FF2B5EF4-FFF2-40B4-BE49-F238E27FC236}">
                  <a16:creationId xmlns:a16="http://schemas.microsoft.com/office/drawing/2014/main" id="{251BCD57-C5E5-A45B-AC13-51ACC70AC5BB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8251" name="Text Box 3036">
                <a:extLst>
                  <a:ext uri="{FF2B5EF4-FFF2-40B4-BE49-F238E27FC236}">
                    <a16:creationId xmlns:a16="http://schemas.microsoft.com/office/drawing/2014/main" id="{E7EF657D-9B43-DC56-7B40-98E1F52EA5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2" name="Text Box 3036">
                <a:extLst>
                  <a:ext uri="{FF2B5EF4-FFF2-40B4-BE49-F238E27FC236}">
                    <a16:creationId xmlns:a16="http://schemas.microsoft.com/office/drawing/2014/main" id="{4BCB82BA-5935-9752-DA23-79A802AFE1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3" name="Text Box 3036">
                <a:extLst>
                  <a:ext uri="{FF2B5EF4-FFF2-40B4-BE49-F238E27FC236}">
                    <a16:creationId xmlns:a16="http://schemas.microsoft.com/office/drawing/2014/main" id="{2BF4E7E5-271C-276F-4A1A-31A2365E56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8" name="Group 8217">
              <a:extLst>
                <a:ext uri="{FF2B5EF4-FFF2-40B4-BE49-F238E27FC236}">
                  <a16:creationId xmlns:a16="http://schemas.microsoft.com/office/drawing/2014/main" id="{3A450E14-49FF-E895-0C27-4126EC2265C4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8248" name="Text Box 3036">
                <a:extLst>
                  <a:ext uri="{FF2B5EF4-FFF2-40B4-BE49-F238E27FC236}">
                    <a16:creationId xmlns:a16="http://schemas.microsoft.com/office/drawing/2014/main" id="{1EFE070F-115E-3F3B-CD0A-EF8D60BCEC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9" name="Text Box 3036">
                <a:extLst>
                  <a:ext uri="{FF2B5EF4-FFF2-40B4-BE49-F238E27FC236}">
                    <a16:creationId xmlns:a16="http://schemas.microsoft.com/office/drawing/2014/main" id="{B40BFA33-6376-0858-1303-B070506350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0" name="Text Box 3036">
                <a:extLst>
                  <a:ext uri="{FF2B5EF4-FFF2-40B4-BE49-F238E27FC236}">
                    <a16:creationId xmlns:a16="http://schemas.microsoft.com/office/drawing/2014/main" id="{3A5AE12A-B164-DC34-EE00-43978E3A86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9" name="Group 8218">
              <a:extLst>
                <a:ext uri="{FF2B5EF4-FFF2-40B4-BE49-F238E27FC236}">
                  <a16:creationId xmlns:a16="http://schemas.microsoft.com/office/drawing/2014/main" id="{C5632D09-FD36-EE47-6564-79619F556074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8245" name="Text Box 3036">
                <a:extLst>
                  <a:ext uri="{FF2B5EF4-FFF2-40B4-BE49-F238E27FC236}">
                    <a16:creationId xmlns:a16="http://schemas.microsoft.com/office/drawing/2014/main" id="{BE35DE7C-B0A1-77CA-21BE-F74F16ABB0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6" name="Text Box 3036">
                <a:extLst>
                  <a:ext uri="{FF2B5EF4-FFF2-40B4-BE49-F238E27FC236}">
                    <a16:creationId xmlns:a16="http://schemas.microsoft.com/office/drawing/2014/main" id="{AD80CE6F-3AA5-1770-A2A5-73D101FB8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7" name="Text Box 3036">
                <a:extLst>
                  <a:ext uri="{FF2B5EF4-FFF2-40B4-BE49-F238E27FC236}">
                    <a16:creationId xmlns:a16="http://schemas.microsoft.com/office/drawing/2014/main" id="{051FE1E3-CED6-899D-AB50-F9F9426B9D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20" name="Group 8219">
              <a:extLst>
                <a:ext uri="{FF2B5EF4-FFF2-40B4-BE49-F238E27FC236}">
                  <a16:creationId xmlns:a16="http://schemas.microsoft.com/office/drawing/2014/main" id="{FE6946DD-D3CF-E75D-D1D1-3EC9BF47933F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8242" name="Text Box 3036">
                <a:extLst>
                  <a:ext uri="{FF2B5EF4-FFF2-40B4-BE49-F238E27FC236}">
                    <a16:creationId xmlns:a16="http://schemas.microsoft.com/office/drawing/2014/main" id="{285AD508-838C-489F-A962-42BCD2F373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3" name="Text Box 3036">
                <a:extLst>
                  <a:ext uri="{FF2B5EF4-FFF2-40B4-BE49-F238E27FC236}">
                    <a16:creationId xmlns:a16="http://schemas.microsoft.com/office/drawing/2014/main" id="{B2186CA8-C04E-D1CC-D831-14CE488884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4" name="Text Box 3036">
                <a:extLst>
                  <a:ext uri="{FF2B5EF4-FFF2-40B4-BE49-F238E27FC236}">
                    <a16:creationId xmlns:a16="http://schemas.microsoft.com/office/drawing/2014/main" id="{9213C655-4507-6A0C-0174-D5CA43BCDB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21" name="Group 8220">
              <a:extLst>
                <a:ext uri="{FF2B5EF4-FFF2-40B4-BE49-F238E27FC236}">
                  <a16:creationId xmlns:a16="http://schemas.microsoft.com/office/drawing/2014/main" id="{FC7A5B41-570B-B5A8-DEF6-0C39E72ED988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8239" name="Text Box 3036">
                <a:extLst>
                  <a:ext uri="{FF2B5EF4-FFF2-40B4-BE49-F238E27FC236}">
                    <a16:creationId xmlns:a16="http://schemas.microsoft.com/office/drawing/2014/main" id="{79E28C4B-1155-E8E0-64BE-01B0B0E680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0" name="Text Box 3036">
                <a:extLst>
                  <a:ext uri="{FF2B5EF4-FFF2-40B4-BE49-F238E27FC236}">
                    <a16:creationId xmlns:a16="http://schemas.microsoft.com/office/drawing/2014/main" id="{B290F0A7-8C73-2618-55AD-3175FFE411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1" name="Text Box 3036">
                <a:extLst>
                  <a:ext uri="{FF2B5EF4-FFF2-40B4-BE49-F238E27FC236}">
                    <a16:creationId xmlns:a16="http://schemas.microsoft.com/office/drawing/2014/main" id="{2E46B203-8526-A0D7-42D1-0770BDAC84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22" name="Group 8221">
              <a:extLst>
                <a:ext uri="{FF2B5EF4-FFF2-40B4-BE49-F238E27FC236}">
                  <a16:creationId xmlns:a16="http://schemas.microsoft.com/office/drawing/2014/main" id="{A1D37F69-F9D7-68CC-A90B-267A9FFB35D5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8236" name="Text Box 3036">
                <a:extLst>
                  <a:ext uri="{FF2B5EF4-FFF2-40B4-BE49-F238E27FC236}">
                    <a16:creationId xmlns:a16="http://schemas.microsoft.com/office/drawing/2014/main" id="{38B8C306-8831-12C0-A0C5-217F6C5836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7" name="Text Box 3036">
                <a:extLst>
                  <a:ext uri="{FF2B5EF4-FFF2-40B4-BE49-F238E27FC236}">
                    <a16:creationId xmlns:a16="http://schemas.microsoft.com/office/drawing/2014/main" id="{13392CAE-BB47-B1AC-B17B-6F76467E6F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8" name="Text Box 3036">
                <a:extLst>
                  <a:ext uri="{FF2B5EF4-FFF2-40B4-BE49-F238E27FC236}">
                    <a16:creationId xmlns:a16="http://schemas.microsoft.com/office/drawing/2014/main" id="{ACF21F3B-BBBC-ADC8-3333-103FF9F2B6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23" name="Group 8222">
              <a:extLst>
                <a:ext uri="{FF2B5EF4-FFF2-40B4-BE49-F238E27FC236}">
                  <a16:creationId xmlns:a16="http://schemas.microsoft.com/office/drawing/2014/main" id="{8D63E3C2-DD3C-02DC-28BA-F13353613343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8233" name="Text Box 3036">
                <a:extLst>
                  <a:ext uri="{FF2B5EF4-FFF2-40B4-BE49-F238E27FC236}">
                    <a16:creationId xmlns:a16="http://schemas.microsoft.com/office/drawing/2014/main" id="{87917CBF-CEF8-EEA4-8106-5B7991E53E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4" name="Text Box 3036">
                <a:extLst>
                  <a:ext uri="{FF2B5EF4-FFF2-40B4-BE49-F238E27FC236}">
                    <a16:creationId xmlns:a16="http://schemas.microsoft.com/office/drawing/2014/main" id="{0EF6DEA3-7E53-8D56-4EB4-1F35953BD5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5" name="Text Box 3036">
                <a:extLst>
                  <a:ext uri="{FF2B5EF4-FFF2-40B4-BE49-F238E27FC236}">
                    <a16:creationId xmlns:a16="http://schemas.microsoft.com/office/drawing/2014/main" id="{87C90DB0-6871-5CF5-F1A1-95888A0212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24" name="Group 8223">
              <a:extLst>
                <a:ext uri="{FF2B5EF4-FFF2-40B4-BE49-F238E27FC236}">
                  <a16:creationId xmlns:a16="http://schemas.microsoft.com/office/drawing/2014/main" id="{B721D791-4BFA-1690-E906-E736E28867A2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8230" name="Text Box 3036">
                <a:extLst>
                  <a:ext uri="{FF2B5EF4-FFF2-40B4-BE49-F238E27FC236}">
                    <a16:creationId xmlns:a16="http://schemas.microsoft.com/office/drawing/2014/main" id="{336DE8F8-1D94-6F17-D701-29243903FD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1" name="Text Box 3036">
                <a:extLst>
                  <a:ext uri="{FF2B5EF4-FFF2-40B4-BE49-F238E27FC236}">
                    <a16:creationId xmlns:a16="http://schemas.microsoft.com/office/drawing/2014/main" id="{67B9D1E5-7B74-5D97-3155-FE77D5AA48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2" name="Text Box 3036">
                <a:extLst>
                  <a:ext uri="{FF2B5EF4-FFF2-40B4-BE49-F238E27FC236}">
                    <a16:creationId xmlns:a16="http://schemas.microsoft.com/office/drawing/2014/main" id="{FAF38399-3671-E79C-26D5-51E2872FD5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25" name="FTU - depressor anguli oris">
              <a:extLst>
                <a:ext uri="{FF2B5EF4-FFF2-40B4-BE49-F238E27FC236}">
                  <a16:creationId xmlns:a16="http://schemas.microsoft.com/office/drawing/2014/main" id="{95DF799A-B530-767C-10E2-17731B611809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8226" name="Group 8225">
              <a:extLst>
                <a:ext uri="{FF2B5EF4-FFF2-40B4-BE49-F238E27FC236}">
                  <a16:creationId xmlns:a16="http://schemas.microsoft.com/office/drawing/2014/main" id="{5CE23850-BBFC-1646-24FF-EDD48360398F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8227" name="Text Box 3036">
                <a:extLst>
                  <a:ext uri="{FF2B5EF4-FFF2-40B4-BE49-F238E27FC236}">
                    <a16:creationId xmlns:a16="http://schemas.microsoft.com/office/drawing/2014/main" id="{E56C631F-EDFB-781E-ADB5-A73BF1FC29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8" name="Text Box 3036">
                <a:extLst>
                  <a:ext uri="{FF2B5EF4-FFF2-40B4-BE49-F238E27FC236}">
                    <a16:creationId xmlns:a16="http://schemas.microsoft.com/office/drawing/2014/main" id="{478F352B-2913-36A2-7B64-32C822EBBC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9" name="Text Box 3036">
                <a:extLst>
                  <a:ext uri="{FF2B5EF4-FFF2-40B4-BE49-F238E27FC236}">
                    <a16:creationId xmlns:a16="http://schemas.microsoft.com/office/drawing/2014/main" id="{C62D38A7-DD09-2844-91B6-4A0AB84E1F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7" name="ganglion - mediastinal g.">
            <a:extLst>
              <a:ext uri="{FF2B5EF4-FFF2-40B4-BE49-F238E27FC236}">
                <a16:creationId xmlns:a16="http://schemas.microsoft.com/office/drawing/2014/main" id="{CBEB2733-203B-85C7-5303-E93F3AC52823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161" name="FTU - aortic arch">
            <a:extLst>
              <a:ext uri="{FF2B5EF4-FFF2-40B4-BE49-F238E27FC236}">
                <a16:creationId xmlns:a16="http://schemas.microsoft.com/office/drawing/2014/main" id="{76F54C84-8DB6-53AB-BDC2-63FA0CE3B53F}"/>
              </a:ext>
            </a:extLst>
          </p:cNvPr>
          <p:cNvGrpSpPr/>
          <p:nvPr/>
        </p:nvGrpSpPr>
        <p:grpSpPr>
          <a:xfrm>
            <a:off x="13121676" y="9637317"/>
            <a:ext cx="1741607" cy="479833"/>
            <a:chOff x="11978681" y="9637317"/>
            <a:chExt cx="1741607" cy="479833"/>
          </a:xfrm>
        </p:grpSpPr>
        <p:sp>
          <p:nvSpPr>
            <p:cNvPr id="6162" name="FTU - aortic arch">
              <a:extLst>
                <a:ext uri="{FF2B5EF4-FFF2-40B4-BE49-F238E27FC236}">
                  <a16:creationId xmlns:a16="http://schemas.microsoft.com/office/drawing/2014/main" id="{B70D37EF-C323-4710-6041-022DDD27427A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163" name="chemoreceptor">
              <a:extLst>
                <a:ext uri="{FF2B5EF4-FFF2-40B4-BE49-F238E27FC236}">
                  <a16:creationId xmlns:a16="http://schemas.microsoft.com/office/drawing/2014/main" id="{800B585C-0AA0-2B85-E34C-E2B45ACD7AF9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6166" name="baroreceptor">
              <a:extLst>
                <a:ext uri="{FF2B5EF4-FFF2-40B4-BE49-F238E27FC236}">
                  <a16:creationId xmlns:a16="http://schemas.microsoft.com/office/drawing/2014/main" id="{305684F3-9AEC-CC6C-E868-64D9491C5820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6167" name="link">
              <a:extLst>
                <a:ext uri="{FF2B5EF4-FFF2-40B4-BE49-F238E27FC236}">
                  <a16:creationId xmlns:a16="http://schemas.microsoft.com/office/drawing/2014/main" id="{547A4F27-931B-A736-FCBF-5301F077853B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6186" name="Star: 5 Points 2730">
                <a:hlinkClick r:id="rId48"/>
                <a:extLst>
                  <a:ext uri="{FF2B5EF4-FFF2-40B4-BE49-F238E27FC236}">
                    <a16:creationId xmlns:a16="http://schemas.microsoft.com/office/drawing/2014/main" id="{BEACFC1E-883E-4193-3D5D-172731B74B5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87" name="Star: 5 Points 2731">
                <a:hlinkClick r:id="rId49"/>
                <a:extLst>
                  <a:ext uri="{FF2B5EF4-FFF2-40B4-BE49-F238E27FC236}">
                    <a16:creationId xmlns:a16="http://schemas.microsoft.com/office/drawing/2014/main" id="{4E711788-6639-C6BA-2446-B2915ABCC9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90" name="Star: 5 Points 2732">
                <a:hlinkClick r:id="rId50"/>
                <a:extLst>
                  <a:ext uri="{FF2B5EF4-FFF2-40B4-BE49-F238E27FC236}">
                    <a16:creationId xmlns:a16="http://schemas.microsoft.com/office/drawing/2014/main" id="{2A96CA09-C02A-1489-1873-C2CA4DD1F9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168" name="link">
              <a:extLst>
                <a:ext uri="{FF2B5EF4-FFF2-40B4-BE49-F238E27FC236}">
                  <a16:creationId xmlns:a16="http://schemas.microsoft.com/office/drawing/2014/main" id="{A1A6F2EE-C445-0997-6051-7F5DA4A6B50C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6181" name="Star: 5 Points 2730">
                <a:hlinkClick r:id="rId51"/>
                <a:extLst>
                  <a:ext uri="{FF2B5EF4-FFF2-40B4-BE49-F238E27FC236}">
                    <a16:creationId xmlns:a16="http://schemas.microsoft.com/office/drawing/2014/main" id="{C88B0439-A0C3-D15D-1BE8-AB9B43B074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84" name="Star: 5 Points 2731">
                <a:hlinkClick r:id="rId52"/>
                <a:extLst>
                  <a:ext uri="{FF2B5EF4-FFF2-40B4-BE49-F238E27FC236}">
                    <a16:creationId xmlns:a16="http://schemas.microsoft.com/office/drawing/2014/main" id="{4C29216E-E37D-0D64-9600-1C3BFA9FF8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85" name="Star: 5 Points 2732">
                <a:hlinkClick r:id="rId50"/>
                <a:extLst>
                  <a:ext uri="{FF2B5EF4-FFF2-40B4-BE49-F238E27FC236}">
                    <a16:creationId xmlns:a16="http://schemas.microsoft.com/office/drawing/2014/main" id="{428958AD-D5C9-DF2D-B194-A2A71DAA1C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169" name="dock">
              <a:extLst>
                <a:ext uri="{FF2B5EF4-FFF2-40B4-BE49-F238E27FC236}">
                  <a16:creationId xmlns:a16="http://schemas.microsoft.com/office/drawing/2014/main" id="{8DE9E3C5-A994-BBD4-5EAB-5541F08DE6A8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6178" name="Text Box 3086">
                <a:extLst>
                  <a:ext uri="{FF2B5EF4-FFF2-40B4-BE49-F238E27FC236}">
                    <a16:creationId xmlns:a16="http://schemas.microsoft.com/office/drawing/2014/main" id="{FA7E23E8-0F87-29F7-457B-3126F2B71F2A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9" name="Text Box 3086">
                <a:extLst>
                  <a:ext uri="{FF2B5EF4-FFF2-40B4-BE49-F238E27FC236}">
                    <a16:creationId xmlns:a16="http://schemas.microsoft.com/office/drawing/2014/main" id="{CB7349BE-CA46-B098-27F4-727B7FE933FB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0" name="Text Box 3086">
                <a:extLst>
                  <a:ext uri="{FF2B5EF4-FFF2-40B4-BE49-F238E27FC236}">
                    <a16:creationId xmlns:a16="http://schemas.microsoft.com/office/drawing/2014/main" id="{E91A5730-0F38-E655-A970-F2D9F4306AA5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72" name="dock">
              <a:extLst>
                <a:ext uri="{FF2B5EF4-FFF2-40B4-BE49-F238E27FC236}">
                  <a16:creationId xmlns:a16="http://schemas.microsoft.com/office/drawing/2014/main" id="{EBDD3E06-FDA9-BD37-1305-0697CA038F64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6173" name="Text Box 3086">
                <a:extLst>
                  <a:ext uri="{FF2B5EF4-FFF2-40B4-BE49-F238E27FC236}">
                    <a16:creationId xmlns:a16="http://schemas.microsoft.com/office/drawing/2014/main" id="{5E49A04C-9A23-9988-6B2F-13926C4B5EF6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4" name="Text Box 3086">
                <a:extLst>
                  <a:ext uri="{FF2B5EF4-FFF2-40B4-BE49-F238E27FC236}">
                    <a16:creationId xmlns:a16="http://schemas.microsoft.com/office/drawing/2014/main" id="{AED73BFC-C204-D9B6-7FDA-F36A50EF88EB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5" name="Text Box 3086">
                <a:extLst>
                  <a:ext uri="{FF2B5EF4-FFF2-40B4-BE49-F238E27FC236}">
                    <a16:creationId xmlns:a16="http://schemas.microsoft.com/office/drawing/2014/main" id="{AF094E55-4CBC-FCF2-276C-290A55967512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91" name="organ group - heart">
            <a:extLst>
              <a:ext uri="{FF2B5EF4-FFF2-40B4-BE49-F238E27FC236}">
                <a16:creationId xmlns:a16="http://schemas.microsoft.com/office/drawing/2014/main" id="{DC018489-8D0C-EC54-1C3D-49C59D78CA9A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6192" name="organ - heart">
              <a:extLst>
                <a:ext uri="{FF2B5EF4-FFF2-40B4-BE49-F238E27FC236}">
                  <a16:creationId xmlns:a16="http://schemas.microsoft.com/office/drawing/2014/main" id="{5E853112-7C8D-A1D3-6A9D-0EAD07E3BDF5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93" name="dock vascular">
              <a:extLst>
                <a:ext uri="{FF2B5EF4-FFF2-40B4-BE49-F238E27FC236}">
                  <a16:creationId xmlns:a16="http://schemas.microsoft.com/office/drawing/2014/main" id="{3E441BF0-E78A-AA88-2C75-052104196249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6236" name="Text Box 3070">
                <a:extLst>
                  <a:ext uri="{FF2B5EF4-FFF2-40B4-BE49-F238E27FC236}">
                    <a16:creationId xmlns:a16="http://schemas.microsoft.com/office/drawing/2014/main" id="{13C4A43F-E14B-2413-7951-029DFA8A0717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9" name="Text Box 3036">
                <a:extLst>
                  <a:ext uri="{FF2B5EF4-FFF2-40B4-BE49-F238E27FC236}">
                    <a16:creationId xmlns:a16="http://schemas.microsoft.com/office/drawing/2014/main" id="{63F34472-3B8A-8680-5164-4DCEAF1B62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40" name="Text Box 3036">
                <a:extLst>
                  <a:ext uri="{FF2B5EF4-FFF2-40B4-BE49-F238E27FC236}">
                    <a16:creationId xmlns:a16="http://schemas.microsoft.com/office/drawing/2014/main" id="{3DE179AC-8984-B5B6-6325-27D0A75FFA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96" name="FTU - right atrium">
              <a:extLst>
                <a:ext uri="{FF2B5EF4-FFF2-40B4-BE49-F238E27FC236}">
                  <a16:creationId xmlns:a16="http://schemas.microsoft.com/office/drawing/2014/main" id="{B288702E-129D-3183-036E-5190D455390D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6229" name="FTU - right atrium">
                <a:extLst>
                  <a:ext uri="{FF2B5EF4-FFF2-40B4-BE49-F238E27FC236}">
                    <a16:creationId xmlns:a16="http://schemas.microsoft.com/office/drawing/2014/main" id="{B26883F7-2FE8-15AC-D5FD-0F457752306D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6230" name="dock">
                <a:extLst>
                  <a:ext uri="{FF2B5EF4-FFF2-40B4-BE49-F238E27FC236}">
                    <a16:creationId xmlns:a16="http://schemas.microsoft.com/office/drawing/2014/main" id="{62A1DB22-C23D-7C25-7158-402D0D341993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6233" name="Text Box 3086">
                  <a:extLst>
                    <a:ext uri="{FF2B5EF4-FFF2-40B4-BE49-F238E27FC236}">
                      <a16:creationId xmlns:a16="http://schemas.microsoft.com/office/drawing/2014/main" id="{4A120F67-3C17-2F91-453C-FE3C09154BD7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4" name="Text Box 3086">
                  <a:extLst>
                    <a:ext uri="{FF2B5EF4-FFF2-40B4-BE49-F238E27FC236}">
                      <a16:creationId xmlns:a16="http://schemas.microsoft.com/office/drawing/2014/main" id="{943C004D-FDC1-7A1C-F53E-EEFD8FFCA4FA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5" name="Text Box 3086">
                  <a:extLst>
                    <a:ext uri="{FF2B5EF4-FFF2-40B4-BE49-F238E27FC236}">
                      <a16:creationId xmlns:a16="http://schemas.microsoft.com/office/drawing/2014/main" id="{294A5129-2C3E-92A1-8F46-5133AA9C5585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97" name="FTU - right ventricle">
              <a:extLst>
                <a:ext uri="{FF2B5EF4-FFF2-40B4-BE49-F238E27FC236}">
                  <a16:creationId xmlns:a16="http://schemas.microsoft.com/office/drawing/2014/main" id="{2EC72A4B-AAF5-A7C6-4E9A-5C9552D322D7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6222" name="FTU - right ventricle">
                <a:extLst>
                  <a:ext uri="{FF2B5EF4-FFF2-40B4-BE49-F238E27FC236}">
                    <a16:creationId xmlns:a16="http://schemas.microsoft.com/office/drawing/2014/main" id="{1A085857-7CFB-5B1C-0BFC-3B535505F7D6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6223" name="dock">
                <a:extLst>
                  <a:ext uri="{FF2B5EF4-FFF2-40B4-BE49-F238E27FC236}">
                    <a16:creationId xmlns:a16="http://schemas.microsoft.com/office/drawing/2014/main" id="{92AEC224-E66E-238C-A24E-32975C34636E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6224" name="Text Box 3086">
                  <a:extLst>
                    <a:ext uri="{FF2B5EF4-FFF2-40B4-BE49-F238E27FC236}">
                      <a16:creationId xmlns:a16="http://schemas.microsoft.com/office/drawing/2014/main" id="{6F96A410-9E0B-9B01-D255-637175724021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7" name="Text Box 3086">
                  <a:extLst>
                    <a:ext uri="{FF2B5EF4-FFF2-40B4-BE49-F238E27FC236}">
                      <a16:creationId xmlns:a16="http://schemas.microsoft.com/office/drawing/2014/main" id="{9F3E3F44-8DF6-8A9C-1449-49D3D6787957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8" name="Text Box 3086">
                  <a:extLst>
                    <a:ext uri="{FF2B5EF4-FFF2-40B4-BE49-F238E27FC236}">
                      <a16:creationId xmlns:a16="http://schemas.microsoft.com/office/drawing/2014/main" id="{9DD3E264-08D1-C1F7-B609-DD83D046539E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98" name="FTU - left atrium">
              <a:extLst>
                <a:ext uri="{FF2B5EF4-FFF2-40B4-BE49-F238E27FC236}">
                  <a16:creationId xmlns:a16="http://schemas.microsoft.com/office/drawing/2014/main" id="{2E008719-556A-1F19-1D5C-102AD307EBD9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6209" name="FTU - left atrium">
                <a:extLst>
                  <a:ext uri="{FF2B5EF4-FFF2-40B4-BE49-F238E27FC236}">
                    <a16:creationId xmlns:a16="http://schemas.microsoft.com/office/drawing/2014/main" id="{F7468F8A-BB22-7C10-BF2E-D60B24DDEB72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6210" name="dock">
                <a:extLst>
                  <a:ext uri="{FF2B5EF4-FFF2-40B4-BE49-F238E27FC236}">
                    <a16:creationId xmlns:a16="http://schemas.microsoft.com/office/drawing/2014/main" id="{1FB69437-37D9-A595-F8AA-7E662F53A4A2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6211" name="Text Box 3086">
                  <a:extLst>
                    <a:ext uri="{FF2B5EF4-FFF2-40B4-BE49-F238E27FC236}">
                      <a16:creationId xmlns:a16="http://schemas.microsoft.com/office/drawing/2014/main" id="{77FD2A42-2565-B6DD-7F18-BBD5E4FE8F2D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8" name="Text Box 3086">
                  <a:extLst>
                    <a:ext uri="{FF2B5EF4-FFF2-40B4-BE49-F238E27FC236}">
                      <a16:creationId xmlns:a16="http://schemas.microsoft.com/office/drawing/2014/main" id="{3E316FCA-B23E-47BA-A521-59BDE7577FC7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1" name="Text Box 3086">
                  <a:extLst>
                    <a:ext uri="{FF2B5EF4-FFF2-40B4-BE49-F238E27FC236}">
                      <a16:creationId xmlns:a16="http://schemas.microsoft.com/office/drawing/2014/main" id="{D1F76DB4-9146-C6B9-7225-EC08066B9620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99" name="FTU - left ventricle">
              <a:extLst>
                <a:ext uri="{FF2B5EF4-FFF2-40B4-BE49-F238E27FC236}">
                  <a16:creationId xmlns:a16="http://schemas.microsoft.com/office/drawing/2014/main" id="{93FB8273-BDC4-29DF-560C-5AAE0673C286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6200" name="FTU - left ventricle">
                <a:extLst>
                  <a:ext uri="{FF2B5EF4-FFF2-40B4-BE49-F238E27FC236}">
                    <a16:creationId xmlns:a16="http://schemas.microsoft.com/office/drawing/2014/main" id="{16E012FC-255B-319A-CCF3-6DC891C41F80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6203" name="dock">
                <a:extLst>
                  <a:ext uri="{FF2B5EF4-FFF2-40B4-BE49-F238E27FC236}">
                    <a16:creationId xmlns:a16="http://schemas.microsoft.com/office/drawing/2014/main" id="{1BCCBDCB-C096-8087-09F9-F81D33FD6A83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6204" name="Text Box 3086">
                  <a:extLst>
                    <a:ext uri="{FF2B5EF4-FFF2-40B4-BE49-F238E27FC236}">
                      <a16:creationId xmlns:a16="http://schemas.microsoft.com/office/drawing/2014/main" id="{713B128E-E294-2C49-269F-769F2A639753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5" name="Text Box 3086">
                  <a:extLst>
                    <a:ext uri="{FF2B5EF4-FFF2-40B4-BE49-F238E27FC236}">
                      <a16:creationId xmlns:a16="http://schemas.microsoft.com/office/drawing/2014/main" id="{8B3E3817-30A3-4822-02F9-3D960664246C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6" name="Text Box 3086">
                  <a:extLst>
                    <a:ext uri="{FF2B5EF4-FFF2-40B4-BE49-F238E27FC236}">
                      <a16:creationId xmlns:a16="http://schemas.microsoft.com/office/drawing/2014/main" id="{7BBAFD06-349A-38BF-4B6C-DC9C67BDC726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241" name="Group 6240">
            <a:extLst>
              <a:ext uri="{FF2B5EF4-FFF2-40B4-BE49-F238E27FC236}">
                <a16:creationId xmlns:a16="http://schemas.microsoft.com/office/drawing/2014/main" id="{FD236C33-702A-7E72-8FEF-974732E1425A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6242" name="organ group - lower airways">
              <a:extLst>
                <a:ext uri="{FF2B5EF4-FFF2-40B4-BE49-F238E27FC236}">
                  <a16:creationId xmlns:a16="http://schemas.microsoft.com/office/drawing/2014/main" id="{0E4D7A24-9AB4-1515-1CA9-697DDE055FDD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6296" name="organ - lower airways">
                <a:extLst>
                  <a:ext uri="{FF2B5EF4-FFF2-40B4-BE49-F238E27FC236}">
                    <a16:creationId xmlns:a16="http://schemas.microsoft.com/office/drawing/2014/main" id="{DE9F9B31-85E4-90C2-F4B4-B5850FC6CBD8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97" name="FTU - mucosa of larynx (supraglottis)">
                <a:extLst>
                  <a:ext uri="{FF2B5EF4-FFF2-40B4-BE49-F238E27FC236}">
                    <a16:creationId xmlns:a16="http://schemas.microsoft.com/office/drawing/2014/main" id="{13739957-AB1D-1F04-A7A3-ABA5B3CA2E22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6319" name="FTU - mucosa of larynx (supraglottis)">
                  <a:extLst>
                    <a:ext uri="{FF2B5EF4-FFF2-40B4-BE49-F238E27FC236}">
                      <a16:creationId xmlns:a16="http://schemas.microsoft.com/office/drawing/2014/main" id="{18708A7D-DEB9-52E8-DB05-8F7A6FAF1764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320" name="dock">
                  <a:extLst>
                    <a:ext uri="{FF2B5EF4-FFF2-40B4-BE49-F238E27FC236}">
                      <a16:creationId xmlns:a16="http://schemas.microsoft.com/office/drawing/2014/main" id="{0D9FDEE5-5D1F-D8DF-E7C5-8863EFA8021C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6327" name="Text Box 3086">
                    <a:extLst>
                      <a:ext uri="{FF2B5EF4-FFF2-40B4-BE49-F238E27FC236}">
                        <a16:creationId xmlns:a16="http://schemas.microsoft.com/office/drawing/2014/main" id="{2302739F-A2C5-4D23-3C7F-49A9E13FA7B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28" name="Text Box 3086">
                    <a:extLst>
                      <a:ext uri="{FF2B5EF4-FFF2-40B4-BE49-F238E27FC236}">
                        <a16:creationId xmlns:a16="http://schemas.microsoft.com/office/drawing/2014/main" id="{65459273-3938-6810-735F-34D3FC6E129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31" name="Text Box 3086">
                    <a:extLst>
                      <a:ext uri="{FF2B5EF4-FFF2-40B4-BE49-F238E27FC236}">
                        <a16:creationId xmlns:a16="http://schemas.microsoft.com/office/drawing/2014/main" id="{41D3B202-5715-A21C-1E8A-56C94DE44105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321" name="link">
                  <a:extLst>
                    <a:ext uri="{FF2B5EF4-FFF2-40B4-BE49-F238E27FC236}">
                      <a16:creationId xmlns:a16="http://schemas.microsoft.com/office/drawing/2014/main" id="{D3C8982B-9F28-4DE4-6143-B167E4FD71FD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322" name="Star: 5 Points 2730">
                    <a:hlinkClick r:id="rId53"/>
                    <a:extLst>
                      <a:ext uri="{FF2B5EF4-FFF2-40B4-BE49-F238E27FC236}">
                        <a16:creationId xmlns:a16="http://schemas.microsoft.com/office/drawing/2014/main" id="{62B6266F-A7F5-57F0-6CA0-2D46E823C45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6325" name="Star: 5 Points 2731">
                    <a:hlinkClick r:id="rId6"/>
                    <a:extLst>
                      <a:ext uri="{FF2B5EF4-FFF2-40B4-BE49-F238E27FC236}">
                        <a16:creationId xmlns:a16="http://schemas.microsoft.com/office/drawing/2014/main" id="{CC1CD15F-7BB5-EFED-9178-F1A374A9E88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26" name="Star: 5 Points 2732">
                    <a:hlinkClick r:id="rId50"/>
                    <a:extLst>
                      <a:ext uri="{FF2B5EF4-FFF2-40B4-BE49-F238E27FC236}">
                        <a16:creationId xmlns:a16="http://schemas.microsoft.com/office/drawing/2014/main" id="{B731CD51-F7D7-954B-06B0-07D96E1F1A3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00" name="FTU - mucosa of larynx (subglottis)">
                <a:extLst>
                  <a:ext uri="{FF2B5EF4-FFF2-40B4-BE49-F238E27FC236}">
                    <a16:creationId xmlns:a16="http://schemas.microsoft.com/office/drawing/2014/main" id="{926A78A3-9696-F233-9025-C053E48F2CD2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6306" name="FTU - mucosa of larynx (subglottis)">
                  <a:extLst>
                    <a:ext uri="{FF2B5EF4-FFF2-40B4-BE49-F238E27FC236}">
                      <a16:creationId xmlns:a16="http://schemas.microsoft.com/office/drawing/2014/main" id="{F58238AB-E8A8-4B2C-42B4-2C893453B30A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6307" name="dock">
                  <a:extLst>
                    <a:ext uri="{FF2B5EF4-FFF2-40B4-BE49-F238E27FC236}">
                      <a16:creationId xmlns:a16="http://schemas.microsoft.com/office/drawing/2014/main" id="{40E5BE08-C9A6-967C-41C8-0A2D9D22F491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6314" name="Text Box 3086">
                    <a:extLst>
                      <a:ext uri="{FF2B5EF4-FFF2-40B4-BE49-F238E27FC236}">
                        <a16:creationId xmlns:a16="http://schemas.microsoft.com/office/drawing/2014/main" id="{31DBB8F4-ED91-CD3B-9FFC-2A6B59B8C7E2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15" name="Text Box 3086">
                    <a:extLst>
                      <a:ext uri="{FF2B5EF4-FFF2-40B4-BE49-F238E27FC236}">
                        <a16:creationId xmlns:a16="http://schemas.microsoft.com/office/drawing/2014/main" id="{59C2EF7A-A0F4-D412-55C8-0B29D0717E6A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16" name="Text Box 3086">
                    <a:extLst>
                      <a:ext uri="{FF2B5EF4-FFF2-40B4-BE49-F238E27FC236}">
                        <a16:creationId xmlns:a16="http://schemas.microsoft.com/office/drawing/2014/main" id="{715527DC-9AE6-10FE-5870-B2AAF1481AE7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308" name="link">
                  <a:extLst>
                    <a:ext uri="{FF2B5EF4-FFF2-40B4-BE49-F238E27FC236}">
                      <a16:creationId xmlns:a16="http://schemas.microsoft.com/office/drawing/2014/main" id="{1041E08F-BBDF-A456-7166-ECE9ACDB9062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309" name="Star: 5 Points 2730">
                    <a:hlinkClick r:id="rId54"/>
                    <a:extLst>
                      <a:ext uri="{FF2B5EF4-FFF2-40B4-BE49-F238E27FC236}">
                        <a16:creationId xmlns:a16="http://schemas.microsoft.com/office/drawing/2014/main" id="{3E8C6C74-5D46-5EC9-A5E8-84803D22839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6310" name="Star: 5 Points 2731">
                    <a:hlinkClick r:id="rId6"/>
                    <a:extLst>
                      <a:ext uri="{FF2B5EF4-FFF2-40B4-BE49-F238E27FC236}">
                        <a16:creationId xmlns:a16="http://schemas.microsoft.com/office/drawing/2014/main" id="{A8DD9C3E-C742-1789-A0CC-6E1170D991C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13" name="Star: 5 Points 2732">
                    <a:hlinkClick r:id="rId50"/>
                    <a:extLst>
                      <a:ext uri="{FF2B5EF4-FFF2-40B4-BE49-F238E27FC236}">
                        <a16:creationId xmlns:a16="http://schemas.microsoft.com/office/drawing/2014/main" id="{F7A1E954-B862-4BE0-0633-B997949684B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01" name="dock - vascular">
                <a:extLst>
                  <a:ext uri="{FF2B5EF4-FFF2-40B4-BE49-F238E27FC236}">
                    <a16:creationId xmlns:a16="http://schemas.microsoft.com/office/drawing/2014/main" id="{F17C50B2-13A5-3AAF-128D-E586510EFF90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6302" name="Text Box 3070">
                  <a:extLst>
                    <a:ext uri="{FF2B5EF4-FFF2-40B4-BE49-F238E27FC236}">
                      <a16:creationId xmlns:a16="http://schemas.microsoft.com/office/drawing/2014/main" id="{50DA0E98-F6C5-935A-7F17-0A57B1AB84A0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03" name="Text Box 3036">
                  <a:extLst>
                    <a:ext uri="{FF2B5EF4-FFF2-40B4-BE49-F238E27FC236}">
                      <a16:creationId xmlns:a16="http://schemas.microsoft.com/office/drawing/2014/main" id="{68260B6D-BF9E-28F8-8373-D181EA97171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6245" name="FTU - trachea">
              <a:extLst>
                <a:ext uri="{FF2B5EF4-FFF2-40B4-BE49-F238E27FC236}">
                  <a16:creationId xmlns:a16="http://schemas.microsoft.com/office/drawing/2014/main" id="{26375165-AD6F-A557-5105-D9857EBA8E56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6246" name="Text Box 3086">
              <a:extLst>
                <a:ext uri="{FF2B5EF4-FFF2-40B4-BE49-F238E27FC236}">
                  <a16:creationId xmlns:a16="http://schemas.microsoft.com/office/drawing/2014/main" id="{ED729DCA-2479-2A7D-2478-286BDD9CC907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47" name="Text Box 3086">
              <a:extLst>
                <a:ext uri="{FF2B5EF4-FFF2-40B4-BE49-F238E27FC236}">
                  <a16:creationId xmlns:a16="http://schemas.microsoft.com/office/drawing/2014/main" id="{E43BD02A-8CC9-D0BF-A1A8-A44C5C3031F6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48" name="Text Box 3086">
              <a:extLst>
                <a:ext uri="{FF2B5EF4-FFF2-40B4-BE49-F238E27FC236}">
                  <a16:creationId xmlns:a16="http://schemas.microsoft.com/office/drawing/2014/main" id="{17228860-C713-FB97-D1A2-8F846AD62CA5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1" name="Star: 5 Points 2730">
              <a:hlinkClick r:id="rId53"/>
              <a:extLst>
                <a:ext uri="{FF2B5EF4-FFF2-40B4-BE49-F238E27FC236}">
                  <a16:creationId xmlns:a16="http://schemas.microsoft.com/office/drawing/2014/main" id="{07469008-B55A-DE41-FCB4-DD41B252C2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52" name="Star: 5 Points 2731">
              <a:hlinkClick r:id="rId6"/>
              <a:extLst>
                <a:ext uri="{FF2B5EF4-FFF2-40B4-BE49-F238E27FC236}">
                  <a16:creationId xmlns:a16="http://schemas.microsoft.com/office/drawing/2014/main" id="{291BBDEF-A492-86ED-DD18-EBA7DAFDD0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53" name="Star: 5 Points 2732">
              <a:hlinkClick r:id="rId50"/>
              <a:extLst>
                <a:ext uri="{FF2B5EF4-FFF2-40B4-BE49-F238E27FC236}">
                  <a16:creationId xmlns:a16="http://schemas.microsoft.com/office/drawing/2014/main" id="{2F97755E-1080-DE09-A7EB-A002ECBE45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54" name="FTU - trachea">
              <a:extLst>
                <a:ext uri="{FF2B5EF4-FFF2-40B4-BE49-F238E27FC236}">
                  <a16:creationId xmlns:a16="http://schemas.microsoft.com/office/drawing/2014/main" id="{00864E28-02A0-451A-933D-5090033B26A8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6257" name="Text Box 3086">
              <a:extLst>
                <a:ext uri="{FF2B5EF4-FFF2-40B4-BE49-F238E27FC236}">
                  <a16:creationId xmlns:a16="http://schemas.microsoft.com/office/drawing/2014/main" id="{F3428151-C84B-7F96-19B2-635AB9C47607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8" name="Text Box 3086">
              <a:extLst>
                <a:ext uri="{FF2B5EF4-FFF2-40B4-BE49-F238E27FC236}">
                  <a16:creationId xmlns:a16="http://schemas.microsoft.com/office/drawing/2014/main" id="{3AA2ABD7-B60F-D3B0-B45D-BC72136FB29C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9" name="Text Box 3086">
              <a:extLst>
                <a:ext uri="{FF2B5EF4-FFF2-40B4-BE49-F238E27FC236}">
                  <a16:creationId xmlns:a16="http://schemas.microsoft.com/office/drawing/2014/main" id="{AA81B9E4-EDE7-A35E-B0C3-6CFECCD52601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60" name="Star: 5 Points 2730">
              <a:hlinkClick r:id="rId55"/>
              <a:extLst>
                <a:ext uri="{FF2B5EF4-FFF2-40B4-BE49-F238E27FC236}">
                  <a16:creationId xmlns:a16="http://schemas.microsoft.com/office/drawing/2014/main" id="{19945DB7-C317-ABB8-338A-D1006252D4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63" name="Star: 5 Points 2731">
              <a:hlinkClick r:id="rId56"/>
              <a:extLst>
                <a:ext uri="{FF2B5EF4-FFF2-40B4-BE49-F238E27FC236}">
                  <a16:creationId xmlns:a16="http://schemas.microsoft.com/office/drawing/2014/main" id="{69DB5B87-673E-A893-5448-25FDFA4260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64" name="Star: 5 Points 2732">
              <a:hlinkClick r:id="rId50"/>
              <a:extLst>
                <a:ext uri="{FF2B5EF4-FFF2-40B4-BE49-F238E27FC236}">
                  <a16:creationId xmlns:a16="http://schemas.microsoft.com/office/drawing/2014/main" id="{E5726B50-ED00-6D35-8C2A-E6C4D094FC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65" name="FTU - trachea">
              <a:extLst>
                <a:ext uri="{FF2B5EF4-FFF2-40B4-BE49-F238E27FC236}">
                  <a16:creationId xmlns:a16="http://schemas.microsoft.com/office/drawing/2014/main" id="{B9EAF749-5483-CC81-A2AE-5DB1C587E680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6266" name="Text Box 3086">
              <a:extLst>
                <a:ext uri="{FF2B5EF4-FFF2-40B4-BE49-F238E27FC236}">
                  <a16:creationId xmlns:a16="http://schemas.microsoft.com/office/drawing/2014/main" id="{84AD0C36-03A9-3FC7-D8CF-DCEF33EAB73F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67" name="Text Box 3086">
              <a:extLst>
                <a:ext uri="{FF2B5EF4-FFF2-40B4-BE49-F238E27FC236}">
                  <a16:creationId xmlns:a16="http://schemas.microsoft.com/office/drawing/2014/main" id="{05B34CC4-66DB-6F67-75ED-579A0759B151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0" name="Text Box 3086">
              <a:extLst>
                <a:ext uri="{FF2B5EF4-FFF2-40B4-BE49-F238E27FC236}">
                  <a16:creationId xmlns:a16="http://schemas.microsoft.com/office/drawing/2014/main" id="{6CEF5A4C-D064-195F-5D8F-3E7680118EB3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1" name="Star: 5 Points 2730">
              <a:hlinkClick r:id="rId57"/>
              <a:extLst>
                <a:ext uri="{FF2B5EF4-FFF2-40B4-BE49-F238E27FC236}">
                  <a16:creationId xmlns:a16="http://schemas.microsoft.com/office/drawing/2014/main" id="{138D7D76-D757-88D4-36EA-48C35E0670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72" name="Star: 5 Points 2731">
              <a:hlinkClick r:id="rId58"/>
              <a:extLst>
                <a:ext uri="{FF2B5EF4-FFF2-40B4-BE49-F238E27FC236}">
                  <a16:creationId xmlns:a16="http://schemas.microsoft.com/office/drawing/2014/main" id="{3B35C3DF-C343-AD6D-B81C-9C6DBBE8DB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73" name="Star: 5 Points 2732">
              <a:hlinkClick r:id="rId50"/>
              <a:extLst>
                <a:ext uri="{FF2B5EF4-FFF2-40B4-BE49-F238E27FC236}">
                  <a16:creationId xmlns:a16="http://schemas.microsoft.com/office/drawing/2014/main" id="{14CA33ED-A8F1-C0B0-8D5E-EB61A55271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76" name="FTU - trachea">
              <a:extLst>
                <a:ext uri="{FF2B5EF4-FFF2-40B4-BE49-F238E27FC236}">
                  <a16:creationId xmlns:a16="http://schemas.microsoft.com/office/drawing/2014/main" id="{48E07936-D805-EA53-C0E7-2DE86DF78A6E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6277" name="Text Box 3086">
              <a:extLst>
                <a:ext uri="{FF2B5EF4-FFF2-40B4-BE49-F238E27FC236}">
                  <a16:creationId xmlns:a16="http://schemas.microsoft.com/office/drawing/2014/main" id="{6AE7A155-346A-DBF8-A8CE-A6B287D1700E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8" name="Text Box 3086">
              <a:extLst>
                <a:ext uri="{FF2B5EF4-FFF2-40B4-BE49-F238E27FC236}">
                  <a16:creationId xmlns:a16="http://schemas.microsoft.com/office/drawing/2014/main" id="{2A33FAD3-2D76-1725-B5B1-93EF27E8BE70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9" name="Text Box 3086">
              <a:extLst>
                <a:ext uri="{FF2B5EF4-FFF2-40B4-BE49-F238E27FC236}">
                  <a16:creationId xmlns:a16="http://schemas.microsoft.com/office/drawing/2014/main" id="{50A8058E-C1DD-3B49-FEEC-CB4EA7956E1E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82" name="Star: 5 Points 2730">
              <a:hlinkClick r:id="rId59"/>
              <a:extLst>
                <a:ext uri="{FF2B5EF4-FFF2-40B4-BE49-F238E27FC236}">
                  <a16:creationId xmlns:a16="http://schemas.microsoft.com/office/drawing/2014/main" id="{2EDE70E9-C1CD-3887-8FCF-DB64E579F3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83" name="Star: 5 Points 2731">
              <a:hlinkClick r:id="rId6"/>
              <a:extLst>
                <a:ext uri="{FF2B5EF4-FFF2-40B4-BE49-F238E27FC236}">
                  <a16:creationId xmlns:a16="http://schemas.microsoft.com/office/drawing/2014/main" id="{ED6A2072-90FD-B2C1-E2C2-DBE7AA7A9A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84" name="Star: 5 Points 2732">
              <a:hlinkClick r:id="rId50"/>
              <a:extLst>
                <a:ext uri="{FF2B5EF4-FFF2-40B4-BE49-F238E27FC236}">
                  <a16:creationId xmlns:a16="http://schemas.microsoft.com/office/drawing/2014/main" id="{33E28604-859F-EF1F-9549-36B9D5944A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85" name="FTU - trachea">
              <a:extLst>
                <a:ext uri="{FF2B5EF4-FFF2-40B4-BE49-F238E27FC236}">
                  <a16:creationId xmlns:a16="http://schemas.microsoft.com/office/drawing/2014/main" id="{D9AFBCD9-2F3E-3D23-A312-CDCFEE2BEBFC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6288" name="Text Box 3086">
              <a:extLst>
                <a:ext uri="{FF2B5EF4-FFF2-40B4-BE49-F238E27FC236}">
                  <a16:creationId xmlns:a16="http://schemas.microsoft.com/office/drawing/2014/main" id="{9B758DA5-D5E6-D10A-FD30-E5E370489EF1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89" name="Text Box 3086">
              <a:extLst>
                <a:ext uri="{FF2B5EF4-FFF2-40B4-BE49-F238E27FC236}">
                  <a16:creationId xmlns:a16="http://schemas.microsoft.com/office/drawing/2014/main" id="{9BE8E893-E172-4D59-0925-EAF6ABB24729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90" name="Text Box 3086">
              <a:extLst>
                <a:ext uri="{FF2B5EF4-FFF2-40B4-BE49-F238E27FC236}">
                  <a16:creationId xmlns:a16="http://schemas.microsoft.com/office/drawing/2014/main" id="{55BCF4C1-86D1-C8D8-7D25-35C39A6E6A14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91" name="Star: 5 Points 2730">
              <a:hlinkClick r:id="rId60"/>
              <a:extLst>
                <a:ext uri="{FF2B5EF4-FFF2-40B4-BE49-F238E27FC236}">
                  <a16:creationId xmlns:a16="http://schemas.microsoft.com/office/drawing/2014/main" id="{AE4CF9C8-806D-4CAA-1BE2-CD1F005D8D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94" name="Star: 5 Points 2731">
              <a:hlinkClick r:id="rId61"/>
              <a:extLst>
                <a:ext uri="{FF2B5EF4-FFF2-40B4-BE49-F238E27FC236}">
                  <a16:creationId xmlns:a16="http://schemas.microsoft.com/office/drawing/2014/main" id="{C1114F08-272A-5778-6F72-83D05EC8C4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95" name="Star: 5 Points 2732">
              <a:hlinkClick r:id="rId50"/>
              <a:extLst>
                <a:ext uri="{FF2B5EF4-FFF2-40B4-BE49-F238E27FC236}">
                  <a16:creationId xmlns:a16="http://schemas.microsoft.com/office/drawing/2014/main" id="{BA08191E-2DF4-4E53-045C-1E04E4B3C5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460" name="Group 6459">
            <a:extLst>
              <a:ext uri="{FF2B5EF4-FFF2-40B4-BE49-F238E27FC236}">
                <a16:creationId xmlns:a16="http://schemas.microsoft.com/office/drawing/2014/main" id="{981BC486-60F6-0627-82BE-CF3DAEF98709}"/>
              </a:ext>
            </a:extLst>
          </p:cNvPr>
          <p:cNvGrpSpPr/>
          <p:nvPr/>
        </p:nvGrpSpPr>
        <p:grpSpPr>
          <a:xfrm>
            <a:off x="13430195" y="9183710"/>
            <a:ext cx="1440001" cy="201634"/>
            <a:chOff x="-7162" y="168397"/>
            <a:chExt cx="484934" cy="84880"/>
          </a:xfrm>
        </p:grpSpPr>
        <p:sp>
          <p:nvSpPr>
            <p:cNvPr id="6461" name="Text Box 3034">
              <a:extLst>
                <a:ext uri="{FF2B5EF4-FFF2-40B4-BE49-F238E27FC236}">
                  <a16:creationId xmlns:a16="http://schemas.microsoft.com/office/drawing/2014/main" id="{273BCE5E-FB0B-5B4B-57A8-C8A25C4F6C71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464" name="Text Box 3086">
              <a:extLst>
                <a:ext uri="{FF2B5EF4-FFF2-40B4-BE49-F238E27FC236}">
                  <a16:creationId xmlns:a16="http://schemas.microsoft.com/office/drawing/2014/main" id="{E616FE69-D180-03B8-FC0C-B5A815967FC4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6465" name="Group 6464">
            <a:extLst>
              <a:ext uri="{FF2B5EF4-FFF2-40B4-BE49-F238E27FC236}">
                <a16:creationId xmlns:a16="http://schemas.microsoft.com/office/drawing/2014/main" id="{7A9FA0D4-3E50-EAF1-9794-B4FCBAAA5CB7}"/>
              </a:ext>
            </a:extLst>
          </p:cNvPr>
          <p:cNvGrpSpPr/>
          <p:nvPr/>
        </p:nvGrpSpPr>
        <p:grpSpPr>
          <a:xfrm>
            <a:off x="13427568" y="9416909"/>
            <a:ext cx="1440001" cy="205492"/>
            <a:chOff x="-7162" y="-224329"/>
            <a:chExt cx="484934" cy="84881"/>
          </a:xfrm>
        </p:grpSpPr>
        <p:sp>
          <p:nvSpPr>
            <p:cNvPr id="6466" name="Text Box 3035">
              <a:extLst>
                <a:ext uri="{FF2B5EF4-FFF2-40B4-BE49-F238E27FC236}">
                  <a16:creationId xmlns:a16="http://schemas.microsoft.com/office/drawing/2014/main" id="{A372F90E-3865-5257-9758-D2824E29AA44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467" name="Text Box 3087">
              <a:extLst>
                <a:ext uri="{FF2B5EF4-FFF2-40B4-BE49-F238E27FC236}">
                  <a16:creationId xmlns:a16="http://schemas.microsoft.com/office/drawing/2014/main" id="{2B8BBB71-9544-8DC4-6E63-DBD5E94C11D2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6512" name="organ group - ureter">
            <a:extLst>
              <a:ext uri="{FF2B5EF4-FFF2-40B4-BE49-F238E27FC236}">
                <a16:creationId xmlns:a16="http://schemas.microsoft.com/office/drawing/2014/main" id="{D4ADCB22-C2FB-439F-52D6-CF6B025EF290}"/>
              </a:ext>
            </a:extLst>
          </p:cNvPr>
          <p:cNvGrpSpPr/>
          <p:nvPr/>
        </p:nvGrpSpPr>
        <p:grpSpPr>
          <a:xfrm>
            <a:off x="30288098" y="17402508"/>
            <a:ext cx="1440944" cy="843102"/>
            <a:chOff x="30286626" y="17396622"/>
            <a:chExt cx="1440944" cy="843102"/>
          </a:xfrm>
        </p:grpSpPr>
        <p:sp>
          <p:nvSpPr>
            <p:cNvPr id="6513" name="organ - ureter">
              <a:extLst>
                <a:ext uri="{FF2B5EF4-FFF2-40B4-BE49-F238E27FC236}">
                  <a16:creationId xmlns:a16="http://schemas.microsoft.com/office/drawing/2014/main" id="{2238C947-C596-2B85-DFED-86E80F5CFBA5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514" name="FTU - proximal free ureter">
              <a:extLst>
                <a:ext uri="{FF2B5EF4-FFF2-40B4-BE49-F238E27FC236}">
                  <a16:creationId xmlns:a16="http://schemas.microsoft.com/office/drawing/2014/main" id="{E202FC20-3824-34CE-A5F4-7834072B56CF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6545" name="FTU - proximal free ureter">
                <a:extLst>
                  <a:ext uri="{FF2B5EF4-FFF2-40B4-BE49-F238E27FC236}">
                    <a16:creationId xmlns:a16="http://schemas.microsoft.com/office/drawing/2014/main" id="{E7191963-DBF7-20DD-2087-31F4CDFE0C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48" name="dock">
                <a:extLst>
                  <a:ext uri="{FF2B5EF4-FFF2-40B4-BE49-F238E27FC236}">
                    <a16:creationId xmlns:a16="http://schemas.microsoft.com/office/drawing/2014/main" id="{785F249B-88FA-B8D4-C064-DD3468698DB3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6555" name="Text Box 3086">
                  <a:extLst>
                    <a:ext uri="{FF2B5EF4-FFF2-40B4-BE49-F238E27FC236}">
                      <a16:creationId xmlns:a16="http://schemas.microsoft.com/office/drawing/2014/main" id="{8A4EC0C8-BE7A-C1A8-8F6E-0F4A6A3C2E0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6" name="Text Box 3086">
                  <a:extLst>
                    <a:ext uri="{FF2B5EF4-FFF2-40B4-BE49-F238E27FC236}">
                      <a16:creationId xmlns:a16="http://schemas.microsoft.com/office/drawing/2014/main" id="{60BB1ADC-0E4F-336A-8DD3-6AC42A54A69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7" name="Text Box 3086">
                  <a:extLst>
                    <a:ext uri="{FF2B5EF4-FFF2-40B4-BE49-F238E27FC236}">
                      <a16:creationId xmlns:a16="http://schemas.microsoft.com/office/drawing/2014/main" id="{F1EC2C47-F8A8-0BD2-1605-8D10D07B107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49" name="link">
                <a:extLst>
                  <a:ext uri="{FF2B5EF4-FFF2-40B4-BE49-F238E27FC236}">
                    <a16:creationId xmlns:a16="http://schemas.microsoft.com/office/drawing/2014/main" id="{A27F8764-90E8-F773-BA72-C794853350D4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6550" name="Star: 5 Points 589">
                  <a:hlinkClick r:id="rId62"/>
                  <a:extLst>
                    <a:ext uri="{FF2B5EF4-FFF2-40B4-BE49-F238E27FC236}">
                      <a16:creationId xmlns:a16="http://schemas.microsoft.com/office/drawing/2014/main" id="{43CA4085-E13F-BBB6-F2CC-4A85158D4A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51" name="Star: 5 Points 590">
                  <a:hlinkClick r:id="rId63"/>
                  <a:extLst>
                    <a:ext uri="{FF2B5EF4-FFF2-40B4-BE49-F238E27FC236}">
                      <a16:creationId xmlns:a16="http://schemas.microsoft.com/office/drawing/2014/main" id="{71045629-5D4D-D779-E526-4629E5E6F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54" name="Star: 5 Points 591">
                  <a:hlinkClick r:id="rId64"/>
                  <a:extLst>
                    <a:ext uri="{FF2B5EF4-FFF2-40B4-BE49-F238E27FC236}">
                      <a16:creationId xmlns:a16="http://schemas.microsoft.com/office/drawing/2014/main" id="{0A1DBB56-EC95-EC82-45CF-71D407CA36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15" name="FTU - distal free ureter">
              <a:extLst>
                <a:ext uri="{FF2B5EF4-FFF2-40B4-BE49-F238E27FC236}">
                  <a16:creationId xmlns:a16="http://schemas.microsoft.com/office/drawing/2014/main" id="{121F0423-AA19-CC14-693F-88BFD14462D6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6532" name="FTU - distal free ureter">
                <a:extLst>
                  <a:ext uri="{FF2B5EF4-FFF2-40B4-BE49-F238E27FC236}">
                    <a16:creationId xmlns:a16="http://schemas.microsoft.com/office/drawing/2014/main" id="{F3BBFB64-6F07-F711-9666-286172B0B3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3" name="dock">
                <a:extLst>
                  <a:ext uri="{FF2B5EF4-FFF2-40B4-BE49-F238E27FC236}">
                    <a16:creationId xmlns:a16="http://schemas.microsoft.com/office/drawing/2014/main" id="{E2FC33D9-4F97-0509-CB0F-DFC7E0647328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6542" name="Text Box 3086">
                  <a:extLst>
                    <a:ext uri="{FF2B5EF4-FFF2-40B4-BE49-F238E27FC236}">
                      <a16:creationId xmlns:a16="http://schemas.microsoft.com/office/drawing/2014/main" id="{512DBEF3-0A58-FEF9-5E7C-FDDF3D1A398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43" name="Text Box 3086">
                  <a:extLst>
                    <a:ext uri="{FF2B5EF4-FFF2-40B4-BE49-F238E27FC236}">
                      <a16:creationId xmlns:a16="http://schemas.microsoft.com/office/drawing/2014/main" id="{3DCCE8B3-050F-854A-573C-AA944B80B12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44" name="Text Box 3086">
                  <a:extLst>
                    <a:ext uri="{FF2B5EF4-FFF2-40B4-BE49-F238E27FC236}">
                      <a16:creationId xmlns:a16="http://schemas.microsoft.com/office/drawing/2014/main" id="{A1DFAE20-2528-601C-0E98-5D501E82DF0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36" name="link">
                <a:extLst>
                  <a:ext uri="{FF2B5EF4-FFF2-40B4-BE49-F238E27FC236}">
                    <a16:creationId xmlns:a16="http://schemas.microsoft.com/office/drawing/2014/main" id="{3C64DD5F-8C75-9AAE-2A42-D98C6AAEB899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6537" name="Star: 5 Points 577">
                  <a:hlinkClick r:id="rId62"/>
                  <a:extLst>
                    <a:ext uri="{FF2B5EF4-FFF2-40B4-BE49-F238E27FC236}">
                      <a16:creationId xmlns:a16="http://schemas.microsoft.com/office/drawing/2014/main" id="{4A3A8F88-AC7D-C1D4-A335-1CBF86C508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38" name="Star: 5 Points 578">
                  <a:hlinkClick r:id="rId63"/>
                  <a:extLst>
                    <a:ext uri="{FF2B5EF4-FFF2-40B4-BE49-F238E27FC236}">
                      <a16:creationId xmlns:a16="http://schemas.microsoft.com/office/drawing/2014/main" id="{06BDA7D8-3C77-20EE-87D9-A7F21BE72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39" name="Star: 5 Points 579">
                  <a:hlinkClick r:id="rId64"/>
                  <a:extLst>
                    <a:ext uri="{FF2B5EF4-FFF2-40B4-BE49-F238E27FC236}">
                      <a16:creationId xmlns:a16="http://schemas.microsoft.com/office/drawing/2014/main" id="{B51A22B2-94A9-35A8-6EBF-EB2C71DBFC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18" name="FTU - intravesical ureter">
              <a:extLst>
                <a:ext uri="{FF2B5EF4-FFF2-40B4-BE49-F238E27FC236}">
                  <a16:creationId xmlns:a16="http://schemas.microsoft.com/office/drawing/2014/main" id="{54EAEF8B-A77E-D8EF-700E-40E30FE9CF88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6519" name="FTU - intravesical ureter">
                <a:extLst>
                  <a:ext uri="{FF2B5EF4-FFF2-40B4-BE49-F238E27FC236}">
                    <a16:creationId xmlns:a16="http://schemas.microsoft.com/office/drawing/2014/main" id="{BA69421C-7A88-B809-1DF4-E52955B329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20" name="dock">
                <a:extLst>
                  <a:ext uri="{FF2B5EF4-FFF2-40B4-BE49-F238E27FC236}">
                    <a16:creationId xmlns:a16="http://schemas.microsoft.com/office/drawing/2014/main" id="{A3B55C95-D3B3-DD3B-6B74-46FD34F9916F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6527" name="Text Box 3086">
                  <a:extLst>
                    <a:ext uri="{FF2B5EF4-FFF2-40B4-BE49-F238E27FC236}">
                      <a16:creationId xmlns:a16="http://schemas.microsoft.com/office/drawing/2014/main" id="{9E877337-608A-09B7-1C4E-54AE35CE4CA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30" name="Text Box 3086">
                  <a:extLst>
                    <a:ext uri="{FF2B5EF4-FFF2-40B4-BE49-F238E27FC236}">
                      <a16:creationId xmlns:a16="http://schemas.microsoft.com/office/drawing/2014/main" id="{DFA6AC0A-1A08-827E-450B-BBD7B10B13A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31" name="Text Box 3086">
                  <a:extLst>
                    <a:ext uri="{FF2B5EF4-FFF2-40B4-BE49-F238E27FC236}">
                      <a16:creationId xmlns:a16="http://schemas.microsoft.com/office/drawing/2014/main" id="{66FC7B14-6D95-B3A2-56AA-8130404B802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1" name="link">
                <a:extLst>
                  <a:ext uri="{FF2B5EF4-FFF2-40B4-BE49-F238E27FC236}">
                    <a16:creationId xmlns:a16="http://schemas.microsoft.com/office/drawing/2014/main" id="{92BD64A2-5584-5AF7-5B78-7647F0C2D22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6524" name="Star: 5 Points 565">
                  <a:hlinkClick r:id="rId62"/>
                  <a:extLst>
                    <a:ext uri="{FF2B5EF4-FFF2-40B4-BE49-F238E27FC236}">
                      <a16:creationId xmlns:a16="http://schemas.microsoft.com/office/drawing/2014/main" id="{15B27F2E-81FE-183A-AA8E-C555E24640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25" name="Star: 5 Points 566">
                  <a:hlinkClick r:id="rId63"/>
                  <a:extLst>
                    <a:ext uri="{FF2B5EF4-FFF2-40B4-BE49-F238E27FC236}">
                      <a16:creationId xmlns:a16="http://schemas.microsoft.com/office/drawing/2014/main" id="{6CE1ACEE-2978-42FE-7A54-00E25112FC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26" name="Star: 5 Points 567">
                  <a:hlinkClick r:id="rId64"/>
                  <a:extLst>
                    <a:ext uri="{FF2B5EF4-FFF2-40B4-BE49-F238E27FC236}">
                      <a16:creationId xmlns:a16="http://schemas.microsoft.com/office/drawing/2014/main" id="{0AA03B6C-12AB-607E-8421-C531F61F88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560" name="organ group - bladder">
            <a:extLst>
              <a:ext uri="{FF2B5EF4-FFF2-40B4-BE49-F238E27FC236}">
                <a16:creationId xmlns:a16="http://schemas.microsoft.com/office/drawing/2014/main" id="{D3A68606-9B60-E685-64CF-FE38F3C1AE94}"/>
              </a:ext>
            </a:extLst>
          </p:cNvPr>
          <p:cNvGrpSpPr/>
          <p:nvPr/>
        </p:nvGrpSpPr>
        <p:grpSpPr>
          <a:xfrm>
            <a:off x="30288098" y="18292453"/>
            <a:ext cx="1440944" cy="600624"/>
            <a:chOff x="30286626" y="18286567"/>
            <a:chExt cx="1440944" cy="600624"/>
          </a:xfrm>
        </p:grpSpPr>
        <p:sp>
          <p:nvSpPr>
            <p:cNvPr id="6561" name="organ - bladder">
              <a:extLst>
                <a:ext uri="{FF2B5EF4-FFF2-40B4-BE49-F238E27FC236}">
                  <a16:creationId xmlns:a16="http://schemas.microsoft.com/office/drawing/2014/main" id="{36E97E0E-9D23-0F22-FA20-1DFD65E9CD85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562" name="FTU - bladder dome/fundus">
              <a:extLst>
                <a:ext uri="{FF2B5EF4-FFF2-40B4-BE49-F238E27FC236}">
                  <a16:creationId xmlns:a16="http://schemas.microsoft.com/office/drawing/2014/main" id="{9AEA6328-5AE1-9DDD-D17F-CA0082DEF10B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6579" name="FTU - bladder dome/fundus">
                <a:extLst>
                  <a:ext uri="{FF2B5EF4-FFF2-40B4-BE49-F238E27FC236}">
                    <a16:creationId xmlns:a16="http://schemas.microsoft.com/office/drawing/2014/main" id="{66FA3CAC-DA28-1920-F0A9-969F06EA80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0" name="dock">
                <a:extLst>
                  <a:ext uri="{FF2B5EF4-FFF2-40B4-BE49-F238E27FC236}">
                    <a16:creationId xmlns:a16="http://schemas.microsoft.com/office/drawing/2014/main" id="{1230A0E1-EAF2-9574-0CBB-7C2F318912E7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587" name="Text Box 3086">
                  <a:extLst>
                    <a:ext uri="{FF2B5EF4-FFF2-40B4-BE49-F238E27FC236}">
                      <a16:creationId xmlns:a16="http://schemas.microsoft.com/office/drawing/2014/main" id="{75201CA5-5651-BC57-DC68-0DFDE4624C1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90" name="Text Box 3086">
                  <a:extLst>
                    <a:ext uri="{FF2B5EF4-FFF2-40B4-BE49-F238E27FC236}">
                      <a16:creationId xmlns:a16="http://schemas.microsoft.com/office/drawing/2014/main" id="{4B3FFBC5-B84F-A6D0-0797-541BD0E19D6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91" name="Text Box 3086">
                  <a:extLst>
                    <a:ext uri="{FF2B5EF4-FFF2-40B4-BE49-F238E27FC236}">
                      <a16:creationId xmlns:a16="http://schemas.microsoft.com/office/drawing/2014/main" id="{5491223C-2B4F-4806-5925-515A92ABEC0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81" name="link">
                <a:extLst>
                  <a:ext uri="{FF2B5EF4-FFF2-40B4-BE49-F238E27FC236}">
                    <a16:creationId xmlns:a16="http://schemas.microsoft.com/office/drawing/2014/main" id="{FE3F8233-CCD9-B2BB-9DE9-B860A9DE5BF0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584" name="Star: 5 Points 552">
                  <a:hlinkClick r:id="rId65"/>
                  <a:extLst>
                    <a:ext uri="{FF2B5EF4-FFF2-40B4-BE49-F238E27FC236}">
                      <a16:creationId xmlns:a16="http://schemas.microsoft.com/office/drawing/2014/main" id="{15AF5D71-0CD2-B9B3-D554-B5B946069C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85" name="Star: 5 Points 553">
                  <a:hlinkClick r:id="rId66"/>
                  <a:extLst>
                    <a:ext uri="{FF2B5EF4-FFF2-40B4-BE49-F238E27FC236}">
                      <a16:creationId xmlns:a16="http://schemas.microsoft.com/office/drawing/2014/main" id="{8735BEA6-8F2C-F2CD-2EFB-9B526DD193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86" name="Star: 5 Points 554">
                  <a:hlinkClick r:id="rId64"/>
                  <a:extLst>
                    <a:ext uri="{FF2B5EF4-FFF2-40B4-BE49-F238E27FC236}">
                      <a16:creationId xmlns:a16="http://schemas.microsoft.com/office/drawing/2014/main" id="{D0228019-5F9A-68C3-81FF-3B8BF0C22A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63" name="FTU - bladder neck (trigone)">
              <a:extLst>
                <a:ext uri="{FF2B5EF4-FFF2-40B4-BE49-F238E27FC236}">
                  <a16:creationId xmlns:a16="http://schemas.microsoft.com/office/drawing/2014/main" id="{9D8E0347-E13C-B037-D686-404A3C90C499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6566" name="FTU - bladder neck (trigone)">
                <a:extLst>
                  <a:ext uri="{FF2B5EF4-FFF2-40B4-BE49-F238E27FC236}">
                    <a16:creationId xmlns:a16="http://schemas.microsoft.com/office/drawing/2014/main" id="{1D550187-7A28-0CB7-5B07-3C473CEAE9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67" name="dock">
                <a:extLst>
                  <a:ext uri="{FF2B5EF4-FFF2-40B4-BE49-F238E27FC236}">
                    <a16:creationId xmlns:a16="http://schemas.microsoft.com/office/drawing/2014/main" id="{17232C7D-0863-CA9B-D5E0-E37E1324AA5A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574" name="Text Box 3086">
                  <a:extLst>
                    <a:ext uri="{FF2B5EF4-FFF2-40B4-BE49-F238E27FC236}">
                      <a16:creationId xmlns:a16="http://schemas.microsoft.com/office/drawing/2014/main" id="{ECD3F6A2-C722-B3F5-93B7-9FD70D06940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75" name="Text Box 3086">
                  <a:extLst>
                    <a:ext uri="{FF2B5EF4-FFF2-40B4-BE49-F238E27FC236}">
                      <a16:creationId xmlns:a16="http://schemas.microsoft.com/office/drawing/2014/main" id="{1E3D21DE-9E29-AAF5-922C-1C5333BA3F0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78" name="Text Box 3086">
                  <a:extLst>
                    <a:ext uri="{FF2B5EF4-FFF2-40B4-BE49-F238E27FC236}">
                      <a16:creationId xmlns:a16="http://schemas.microsoft.com/office/drawing/2014/main" id="{8EB2AAF8-E56A-7A11-B6D5-7348F8C32F1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68" name="link">
                <a:extLst>
                  <a:ext uri="{FF2B5EF4-FFF2-40B4-BE49-F238E27FC236}">
                    <a16:creationId xmlns:a16="http://schemas.microsoft.com/office/drawing/2014/main" id="{E0889F1B-2BF8-1E6C-2F59-0E075AC2871D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569" name="Star: 5 Points 543">
                  <a:hlinkClick r:id="rId65"/>
                  <a:extLst>
                    <a:ext uri="{FF2B5EF4-FFF2-40B4-BE49-F238E27FC236}">
                      <a16:creationId xmlns:a16="http://schemas.microsoft.com/office/drawing/2014/main" id="{14D49525-425E-317F-6294-0AD9937F1F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72" name="Star: 5 Points 544">
                  <a:hlinkClick r:id="rId66"/>
                  <a:extLst>
                    <a:ext uri="{FF2B5EF4-FFF2-40B4-BE49-F238E27FC236}">
                      <a16:creationId xmlns:a16="http://schemas.microsoft.com/office/drawing/2014/main" id="{BD1EA6ED-E275-F88F-E2C8-5406EE9F58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73" name="Star: 5 Points 545">
                  <a:hlinkClick r:id="rId64"/>
                  <a:extLst>
                    <a:ext uri="{FF2B5EF4-FFF2-40B4-BE49-F238E27FC236}">
                      <a16:creationId xmlns:a16="http://schemas.microsoft.com/office/drawing/2014/main" id="{583341A5-7ADD-CC0B-3A2F-45140BBAEE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592" name="organ group - urethra">
            <a:extLst>
              <a:ext uri="{FF2B5EF4-FFF2-40B4-BE49-F238E27FC236}">
                <a16:creationId xmlns:a16="http://schemas.microsoft.com/office/drawing/2014/main" id="{EC3D241C-E958-4C57-11F6-E3ED9C96A809}"/>
              </a:ext>
            </a:extLst>
          </p:cNvPr>
          <p:cNvGrpSpPr/>
          <p:nvPr/>
        </p:nvGrpSpPr>
        <p:grpSpPr>
          <a:xfrm>
            <a:off x="30288100" y="18952693"/>
            <a:ext cx="1440944" cy="375754"/>
            <a:chOff x="30286628" y="18946807"/>
            <a:chExt cx="1440944" cy="375754"/>
          </a:xfrm>
        </p:grpSpPr>
        <p:sp>
          <p:nvSpPr>
            <p:cNvPr id="6593" name="organ - urethra">
              <a:extLst>
                <a:ext uri="{FF2B5EF4-FFF2-40B4-BE49-F238E27FC236}">
                  <a16:creationId xmlns:a16="http://schemas.microsoft.com/office/drawing/2014/main" id="{27F34C4C-03E9-4B32-6D23-9EF44A5B8CD6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596" name="FTU - sphinctered urethra">
              <a:extLst>
                <a:ext uri="{FF2B5EF4-FFF2-40B4-BE49-F238E27FC236}">
                  <a16:creationId xmlns:a16="http://schemas.microsoft.com/office/drawing/2014/main" id="{0AD6D88A-5140-4CF5-A501-BD591D6C7D95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6597" name="FTU - sphinctered urethra">
                <a:extLst>
                  <a:ext uri="{FF2B5EF4-FFF2-40B4-BE49-F238E27FC236}">
                    <a16:creationId xmlns:a16="http://schemas.microsoft.com/office/drawing/2014/main" id="{82711F1E-642E-F103-4DC0-8EE4832327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8" name="dock">
                <a:extLst>
                  <a:ext uri="{FF2B5EF4-FFF2-40B4-BE49-F238E27FC236}">
                    <a16:creationId xmlns:a16="http://schemas.microsoft.com/office/drawing/2014/main" id="{7B660E5B-5724-1EDB-65F6-49A5DA848D30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6605" name="Text Box 3086">
                  <a:extLst>
                    <a:ext uri="{FF2B5EF4-FFF2-40B4-BE49-F238E27FC236}">
                      <a16:creationId xmlns:a16="http://schemas.microsoft.com/office/drawing/2014/main" id="{4C036AFB-7037-6D83-FC25-0264A1DD3BB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7" name="Text Box 3086">
                  <a:extLst>
                    <a:ext uri="{FF2B5EF4-FFF2-40B4-BE49-F238E27FC236}">
                      <a16:creationId xmlns:a16="http://schemas.microsoft.com/office/drawing/2014/main" id="{90F385BA-A45B-401C-EA56-F39FF49EC59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8" name="Text Box 3086">
                  <a:extLst>
                    <a:ext uri="{FF2B5EF4-FFF2-40B4-BE49-F238E27FC236}">
                      <a16:creationId xmlns:a16="http://schemas.microsoft.com/office/drawing/2014/main" id="{D07A6647-55A7-67D8-1447-5171C0C6972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99" name="link">
                <a:extLst>
                  <a:ext uri="{FF2B5EF4-FFF2-40B4-BE49-F238E27FC236}">
                    <a16:creationId xmlns:a16="http://schemas.microsoft.com/office/drawing/2014/main" id="{C58210D9-4E46-99FA-3449-027E01B6E2B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6602" name="Star: 5 Points 530">
                  <a:hlinkClick r:id="rId67"/>
                  <a:extLst>
                    <a:ext uri="{FF2B5EF4-FFF2-40B4-BE49-F238E27FC236}">
                      <a16:creationId xmlns:a16="http://schemas.microsoft.com/office/drawing/2014/main" id="{1B1D94E0-F8DF-59A3-9FE0-6975F27D42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03" name="Star: 5 Points 531">
                  <a:hlinkClick r:id="rId68"/>
                  <a:extLst>
                    <a:ext uri="{FF2B5EF4-FFF2-40B4-BE49-F238E27FC236}">
                      <a16:creationId xmlns:a16="http://schemas.microsoft.com/office/drawing/2014/main" id="{F9863C47-A5F8-4A03-F67E-51471101D7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04" name="Star: 5 Points 532">
                  <a:hlinkClick r:id="rId64"/>
                  <a:extLst>
                    <a:ext uri="{FF2B5EF4-FFF2-40B4-BE49-F238E27FC236}">
                      <a16:creationId xmlns:a16="http://schemas.microsoft.com/office/drawing/2014/main" id="{F60F3BB7-FFFF-2F19-E3A2-C7C169D90E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1" name="integumentary system">
            <a:extLst>
              <a:ext uri="{FF2B5EF4-FFF2-40B4-BE49-F238E27FC236}">
                <a16:creationId xmlns:a16="http://schemas.microsoft.com/office/drawing/2014/main" id="{1CF1637E-48C8-B39D-84C7-7BD8083BA601}"/>
              </a:ext>
            </a:extLst>
          </p:cNvPr>
          <p:cNvGrpSpPr/>
          <p:nvPr/>
        </p:nvGrpSpPr>
        <p:grpSpPr>
          <a:xfrm>
            <a:off x="1327100" y="4771433"/>
            <a:ext cx="40472586" cy="20176100"/>
            <a:chOff x="1327100" y="4771433"/>
            <a:chExt cx="40472586" cy="20176100"/>
          </a:xfrm>
        </p:grpSpPr>
        <p:sp>
          <p:nvSpPr>
            <p:cNvPr id="16" name="block - integumentary system">
              <a:extLst>
                <a:ext uri="{FF2B5EF4-FFF2-40B4-BE49-F238E27FC236}">
                  <a16:creationId xmlns:a16="http://schemas.microsoft.com/office/drawing/2014/main" id="{D0B1153E-B3A2-0564-7ACE-C7567B44D51D}"/>
                </a:ext>
              </a:extLst>
            </p:cNvPr>
            <p:cNvSpPr txBox="1">
              <a:spLocks/>
            </p:cNvSpPr>
            <p:nvPr/>
          </p:nvSpPr>
          <p:spPr>
            <a:xfrm>
              <a:off x="5210651" y="4771433"/>
              <a:ext cx="1433903" cy="199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89804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INTEGUMENTARY SYSTEM</a:t>
              </a:r>
            </a:p>
          </p:txBody>
        </p:sp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id="{458AF3B0-4684-C7D5-EEDF-4CAC7D202D12}"/>
                </a:ext>
              </a:extLst>
            </p:cNvPr>
            <p:cNvSpPr/>
            <p:nvPr/>
          </p:nvSpPr>
          <p:spPr>
            <a:xfrm>
              <a:off x="10832025" y="5366386"/>
              <a:ext cx="75796" cy="4270931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88" name="Rectangle 487">
              <a:extLst>
                <a:ext uri="{FF2B5EF4-FFF2-40B4-BE49-F238E27FC236}">
                  <a16:creationId xmlns:a16="http://schemas.microsoft.com/office/drawing/2014/main" id="{7C24993F-44BF-B38A-9642-1CFE4B0C1D84}"/>
                </a:ext>
              </a:extLst>
            </p:cNvPr>
            <p:cNvSpPr/>
            <p:nvPr/>
          </p:nvSpPr>
          <p:spPr>
            <a:xfrm>
              <a:off x="15177541" y="10784045"/>
              <a:ext cx="111912" cy="13978553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89" name="Rectangle 488">
              <a:extLst>
                <a:ext uri="{FF2B5EF4-FFF2-40B4-BE49-F238E27FC236}">
                  <a16:creationId xmlns:a16="http://schemas.microsoft.com/office/drawing/2014/main" id="{10C83523-65BD-4C69-5DF4-3B2C66999DB5}"/>
                </a:ext>
              </a:extLst>
            </p:cNvPr>
            <p:cNvSpPr/>
            <p:nvPr/>
          </p:nvSpPr>
          <p:spPr>
            <a:xfrm>
              <a:off x="30144864" y="16010364"/>
              <a:ext cx="111130" cy="8890064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514" name="Rectangle 1513">
              <a:extLst>
                <a:ext uri="{FF2B5EF4-FFF2-40B4-BE49-F238E27FC236}">
                  <a16:creationId xmlns:a16="http://schemas.microsoft.com/office/drawing/2014/main" id="{54943CEE-1F56-1FA7-97AF-FF71E1CD8AB3}"/>
                </a:ext>
              </a:extLst>
            </p:cNvPr>
            <p:cNvSpPr/>
            <p:nvPr/>
          </p:nvSpPr>
          <p:spPr>
            <a:xfrm>
              <a:off x="38102429" y="20983841"/>
              <a:ext cx="111121" cy="3847037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516" name="Rectangle 1515">
              <a:extLst>
                <a:ext uri="{FF2B5EF4-FFF2-40B4-BE49-F238E27FC236}">
                  <a16:creationId xmlns:a16="http://schemas.microsoft.com/office/drawing/2014/main" id="{04225D5A-CC9F-0F56-55AB-F9DD3E553338}"/>
                </a:ext>
              </a:extLst>
            </p:cNvPr>
            <p:cNvSpPr/>
            <p:nvPr/>
          </p:nvSpPr>
          <p:spPr>
            <a:xfrm>
              <a:off x="40071502" y="20073300"/>
              <a:ext cx="111121" cy="4689298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1327100" y="24712011"/>
              <a:ext cx="40472586" cy="235522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sp>
        <p:nvSpPr>
          <p:cNvPr id="19" name="nerve - esophageal branch of recurrent laryngeal nerve">
            <a:extLst>
              <a:ext uri="{FF2B5EF4-FFF2-40B4-BE49-F238E27FC236}">
                <a16:creationId xmlns:a16="http://schemas.microsoft.com/office/drawing/2014/main" id="{EB3FD46F-393E-3A10-1B1A-3D7DE53891B3}"/>
              </a:ext>
            </a:extLst>
          </p:cNvPr>
          <p:cNvSpPr txBox="1">
            <a:spLocks/>
          </p:cNvSpPr>
          <p:nvPr/>
        </p:nvSpPr>
        <p:spPr>
          <a:xfrm rot="16200000">
            <a:off x="19672208" y="10060625"/>
            <a:ext cx="1197926" cy="230832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ctr">
            <a:spAutoFit/>
          </a:bodyPr>
          <a:lstStyle/>
          <a:p>
            <a:pPr lvl="0" algn="ctr">
              <a:defRPr/>
            </a:pPr>
            <a:r>
              <a:rPr lang="en-NZ" sz="600" dirty="0" err="1">
                <a:solidFill>
                  <a:prstClr val="black"/>
                </a:solidFill>
              </a:rPr>
              <a:t>Esophageal</a:t>
            </a:r>
            <a:r>
              <a:rPr lang="en-NZ" sz="600" dirty="0">
                <a:solidFill>
                  <a:prstClr val="black"/>
                </a:solidFill>
              </a:rPr>
              <a:t> branch of recurrent laryngeal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plexus - carotid plexus">
            <a:extLst>
              <a:ext uri="{FF2B5EF4-FFF2-40B4-BE49-F238E27FC236}">
                <a16:creationId xmlns:a16="http://schemas.microsoft.com/office/drawing/2014/main" id="{02B34747-9B87-7434-1EE4-ACE792F11DED}"/>
              </a:ext>
            </a:extLst>
          </p:cNvPr>
          <p:cNvSpPr txBox="1">
            <a:spLocks/>
          </p:cNvSpPr>
          <p:nvPr/>
        </p:nvSpPr>
        <p:spPr>
          <a:xfrm>
            <a:off x="20020303" y="7791944"/>
            <a:ext cx="622618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Internal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20" name="plexus - carotid plexus">
            <a:extLst>
              <a:ext uri="{FF2B5EF4-FFF2-40B4-BE49-F238E27FC236}">
                <a16:creationId xmlns:a16="http://schemas.microsoft.com/office/drawing/2014/main" id="{210623B1-0194-B904-3AC1-7B46D6DB56DF}"/>
              </a:ext>
            </a:extLst>
          </p:cNvPr>
          <p:cNvSpPr txBox="1">
            <a:spLocks/>
          </p:cNvSpPr>
          <p:nvPr/>
        </p:nvSpPr>
        <p:spPr>
          <a:xfrm>
            <a:off x="20008818" y="7491376"/>
            <a:ext cx="667743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External 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grpSp>
        <p:nvGrpSpPr>
          <p:cNvPr id="2308" name="NASO-ORAL-PHARYNGEAL-SYSTEM">
            <a:extLst>
              <a:ext uri="{FF2B5EF4-FFF2-40B4-BE49-F238E27FC236}">
                <a16:creationId xmlns:a16="http://schemas.microsoft.com/office/drawing/2014/main" id="{2C607BC7-E6D0-9F8F-C07F-6857048F234C}"/>
              </a:ext>
            </a:extLst>
          </p:cNvPr>
          <p:cNvGrpSpPr/>
          <p:nvPr/>
        </p:nvGrpSpPr>
        <p:grpSpPr>
          <a:xfrm>
            <a:off x="19007408" y="4975344"/>
            <a:ext cx="7918990" cy="7417194"/>
            <a:chOff x="19007408" y="4975344"/>
            <a:chExt cx="7918990" cy="7417194"/>
          </a:xfrm>
        </p:grpSpPr>
        <p:cxnSp>
          <p:nvCxnSpPr>
            <p:cNvPr id="2076" name="Straight Arrow Connector 2075">
              <a:extLst>
                <a:ext uri="{FF2B5EF4-FFF2-40B4-BE49-F238E27FC236}">
                  <a16:creationId xmlns:a16="http://schemas.microsoft.com/office/drawing/2014/main" id="{1F4A62E9-6F3D-465A-CA43-57354C5C9F1F}"/>
                </a:ext>
              </a:extLst>
            </p:cNvPr>
            <p:cNvCxnSpPr>
              <a:cxnSpLocks/>
              <a:stCxn id="2078" idx="2"/>
              <a:endCxn id="6441" idx="3"/>
            </p:cNvCxnSpPr>
            <p:nvPr/>
          </p:nvCxnSpPr>
          <p:spPr>
            <a:xfrm flipH="1" flipV="1">
              <a:off x="19032855" y="5978006"/>
              <a:ext cx="180138" cy="202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8" name="Text Box 3036">
              <a:extLst>
                <a:ext uri="{FF2B5EF4-FFF2-40B4-BE49-F238E27FC236}">
                  <a16:creationId xmlns:a16="http://schemas.microsoft.com/office/drawing/2014/main" id="{3937DCAF-766A-C350-9CED-19993C510C3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12993" y="5951226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90" name="Text Box 3036">
              <a:extLst>
                <a:ext uri="{FF2B5EF4-FFF2-40B4-BE49-F238E27FC236}">
                  <a16:creationId xmlns:a16="http://schemas.microsoft.com/office/drawing/2014/main" id="{3679CF6D-D4D2-9178-B5AF-2B833D98967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0125069" y="6203593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92" name="Text Box 3036">
              <a:extLst>
                <a:ext uri="{FF2B5EF4-FFF2-40B4-BE49-F238E27FC236}">
                  <a16:creationId xmlns:a16="http://schemas.microsoft.com/office/drawing/2014/main" id="{82F2ACC0-F7F2-5103-CDF4-023339DE130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0201477" y="6267831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93" name="Connector: Elbow 3422">
              <a:extLst>
                <a:ext uri="{FF2B5EF4-FFF2-40B4-BE49-F238E27FC236}">
                  <a16:creationId xmlns:a16="http://schemas.microsoft.com/office/drawing/2014/main" id="{F6E3C81B-150F-9823-1742-B12686E7961F}"/>
                </a:ext>
              </a:extLst>
            </p:cNvPr>
            <p:cNvCxnSpPr>
              <a:cxnSpLocks/>
              <a:stCxn id="1390" idx="2"/>
              <a:endCxn id="6413" idx="3"/>
            </p:cNvCxnSpPr>
            <p:nvPr/>
          </p:nvCxnSpPr>
          <p:spPr>
            <a:xfrm rot="10800000" flipV="1">
              <a:off x="19036097" y="6232392"/>
              <a:ext cx="1088973" cy="2215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538234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5" name="Connector: Elbow 3422">
              <a:extLst>
                <a:ext uri="{FF2B5EF4-FFF2-40B4-BE49-F238E27FC236}">
                  <a16:creationId xmlns:a16="http://schemas.microsoft.com/office/drawing/2014/main" id="{12129F04-8EFC-D0F1-8763-78E4210BC4BF}"/>
                </a:ext>
              </a:extLst>
            </p:cNvPr>
            <p:cNvCxnSpPr>
              <a:cxnSpLocks/>
              <a:stCxn id="1392" idx="2"/>
              <a:endCxn id="6400" idx="3"/>
            </p:cNvCxnSpPr>
            <p:nvPr/>
          </p:nvCxnSpPr>
          <p:spPr>
            <a:xfrm rot="10800000" flipV="1">
              <a:off x="19036077" y="6296631"/>
              <a:ext cx="1165400" cy="3932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538234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1" name="Connector: Elbow 3421">
              <a:extLst>
                <a:ext uri="{FF2B5EF4-FFF2-40B4-BE49-F238E27FC236}">
                  <a16:creationId xmlns:a16="http://schemas.microsoft.com/office/drawing/2014/main" id="{61ABFE81-87BD-5A29-64B4-2D980E7F85BC}"/>
                </a:ext>
              </a:extLst>
            </p:cNvPr>
            <p:cNvCxnSpPr>
              <a:cxnSpLocks/>
              <a:stCxn id="1402" idx="2"/>
              <a:endCxn id="1390" idx="6"/>
            </p:cNvCxnSpPr>
            <p:nvPr/>
          </p:nvCxnSpPr>
          <p:spPr>
            <a:xfrm rot="10800000">
              <a:off x="20182669" y="6232393"/>
              <a:ext cx="5887632" cy="811396"/>
            </a:xfrm>
            <a:prstGeom prst="bentConnector3">
              <a:avLst>
                <a:gd name="adj1" fmla="val 88647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2" name="Text Box 3036">
              <a:extLst>
                <a:ext uri="{FF2B5EF4-FFF2-40B4-BE49-F238E27FC236}">
                  <a16:creationId xmlns:a16="http://schemas.microsoft.com/office/drawing/2014/main" id="{B72DC235-AE52-2AB7-B494-5E6D9E186E2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70301" y="7016789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1407" name="Connector: Elbow 3421">
              <a:extLst>
                <a:ext uri="{FF2B5EF4-FFF2-40B4-BE49-F238E27FC236}">
                  <a16:creationId xmlns:a16="http://schemas.microsoft.com/office/drawing/2014/main" id="{1153EAF9-960D-EF08-0E77-83200CD0F181}"/>
                </a:ext>
              </a:extLst>
            </p:cNvPr>
            <p:cNvCxnSpPr>
              <a:cxnSpLocks/>
              <a:stCxn id="1402" idx="2"/>
              <a:endCxn id="1392" idx="6"/>
            </p:cNvCxnSpPr>
            <p:nvPr/>
          </p:nvCxnSpPr>
          <p:spPr>
            <a:xfrm rot="10800000">
              <a:off x="20259077" y="6296631"/>
              <a:ext cx="5811224" cy="747158"/>
            </a:xfrm>
            <a:prstGeom prst="bentConnector3">
              <a:avLst>
                <a:gd name="adj1" fmla="val 89643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3" name="Text Box 3036">
              <a:extLst>
                <a:ext uri="{FF2B5EF4-FFF2-40B4-BE49-F238E27FC236}">
                  <a16:creationId xmlns:a16="http://schemas.microsoft.com/office/drawing/2014/main" id="{2D6CC556-D79D-A2B7-5185-7A251C941E1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834824" y="1056751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14" name="Connector: Elbow 3435">
              <a:extLst>
                <a:ext uri="{FF2B5EF4-FFF2-40B4-BE49-F238E27FC236}">
                  <a16:creationId xmlns:a16="http://schemas.microsoft.com/office/drawing/2014/main" id="{C4CC68C9-E9B2-A643-9D92-54A4B85703E5}"/>
                </a:ext>
              </a:extLst>
            </p:cNvPr>
            <p:cNvCxnSpPr>
              <a:cxnSpLocks/>
              <a:stCxn id="1413" idx="2"/>
              <a:endCxn id="6401" idx="3"/>
            </p:cNvCxnSpPr>
            <p:nvPr/>
          </p:nvCxnSpPr>
          <p:spPr>
            <a:xfrm rot="10800000">
              <a:off x="19036078" y="6751314"/>
              <a:ext cx="4798747" cy="38432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9" name="Connector: Elbow 3422">
              <a:extLst>
                <a:ext uri="{FF2B5EF4-FFF2-40B4-BE49-F238E27FC236}">
                  <a16:creationId xmlns:a16="http://schemas.microsoft.com/office/drawing/2014/main" id="{8F4D3D64-5D89-307F-404B-3FA308F110DC}"/>
                </a:ext>
              </a:extLst>
            </p:cNvPr>
            <p:cNvCxnSpPr>
              <a:cxnSpLocks/>
              <a:stCxn id="1420" idx="0"/>
              <a:endCxn id="6416" idx="3"/>
            </p:cNvCxnSpPr>
            <p:nvPr/>
          </p:nvCxnSpPr>
          <p:spPr>
            <a:xfrm rot="16200000" flipV="1">
              <a:off x="18888037" y="6666534"/>
              <a:ext cx="1320671" cy="1024552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0" name="Cross 1419">
              <a:extLst>
                <a:ext uri="{FF2B5EF4-FFF2-40B4-BE49-F238E27FC236}">
                  <a16:creationId xmlns:a16="http://schemas.microsoft.com/office/drawing/2014/main" id="{3BB5970D-76F2-6B76-E587-A433D3BE208D}"/>
                </a:ext>
              </a:extLst>
            </p:cNvPr>
            <p:cNvSpPr>
              <a:spLocks/>
            </p:cNvSpPr>
            <p:nvPr/>
          </p:nvSpPr>
          <p:spPr>
            <a:xfrm>
              <a:off x="20033648" y="7839145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21" name="Connector: Elbow 3435">
              <a:extLst>
                <a:ext uri="{FF2B5EF4-FFF2-40B4-BE49-F238E27FC236}">
                  <a16:creationId xmlns:a16="http://schemas.microsoft.com/office/drawing/2014/main" id="{AC84463E-0232-B1A0-9E67-F0FAEDA0AE62}"/>
                </a:ext>
              </a:extLst>
            </p:cNvPr>
            <p:cNvCxnSpPr>
              <a:cxnSpLocks/>
              <a:stCxn id="1413" idx="2"/>
              <a:endCxn id="1420" idx="2"/>
            </p:cNvCxnSpPr>
            <p:nvPr/>
          </p:nvCxnSpPr>
          <p:spPr>
            <a:xfrm rot="10800000">
              <a:off x="20060648" y="7893146"/>
              <a:ext cx="3774176" cy="2701369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5" name="Connector: Elbow 3383">
              <a:extLst>
                <a:ext uri="{FF2B5EF4-FFF2-40B4-BE49-F238E27FC236}">
                  <a16:creationId xmlns:a16="http://schemas.microsoft.com/office/drawing/2014/main" id="{2143B648-2E70-C20E-4C15-ED513AA5952C}"/>
                </a:ext>
              </a:extLst>
            </p:cNvPr>
            <p:cNvCxnSpPr>
              <a:cxnSpLocks/>
              <a:stCxn id="1457" idx="3"/>
              <a:endCxn id="6425" idx="3"/>
            </p:cNvCxnSpPr>
            <p:nvPr/>
          </p:nvCxnSpPr>
          <p:spPr>
            <a:xfrm rot="10800000" flipV="1">
              <a:off x="19032671" y="6065781"/>
              <a:ext cx="2654656" cy="8685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1" name="Connector: Elbow 3383">
              <a:extLst>
                <a:ext uri="{FF2B5EF4-FFF2-40B4-BE49-F238E27FC236}">
                  <a16:creationId xmlns:a16="http://schemas.microsoft.com/office/drawing/2014/main" id="{B3B7586B-2C63-6FD9-068E-C13FA48B79FB}"/>
                </a:ext>
              </a:extLst>
            </p:cNvPr>
            <p:cNvCxnSpPr>
              <a:cxnSpLocks/>
              <a:stCxn id="1442" idx="2"/>
              <a:endCxn id="1447" idx="6"/>
            </p:cNvCxnSpPr>
            <p:nvPr/>
          </p:nvCxnSpPr>
          <p:spPr>
            <a:xfrm rot="10800000">
              <a:off x="22466286" y="6824733"/>
              <a:ext cx="4122227" cy="910370"/>
            </a:xfrm>
            <a:prstGeom prst="bentConnector3">
              <a:avLst>
                <a:gd name="adj1" fmla="val 61203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2" name="Text Box 3036">
              <a:extLst>
                <a:ext uri="{FF2B5EF4-FFF2-40B4-BE49-F238E27FC236}">
                  <a16:creationId xmlns:a16="http://schemas.microsoft.com/office/drawing/2014/main" id="{DC4EB24B-E31F-65D1-C007-53ED38ACF11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88512" y="770810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47" name="Text Box 3036">
              <a:extLst>
                <a:ext uri="{FF2B5EF4-FFF2-40B4-BE49-F238E27FC236}">
                  <a16:creationId xmlns:a16="http://schemas.microsoft.com/office/drawing/2014/main" id="{EF6A07BE-C49D-C258-CC9B-B85B86AB166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411360" y="6797733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57" name="Left-right Arrow 3767">
              <a:extLst>
                <a:ext uri="{FF2B5EF4-FFF2-40B4-BE49-F238E27FC236}">
                  <a16:creationId xmlns:a16="http://schemas.microsoft.com/office/drawing/2014/main" id="{CA71258D-E02B-3AE8-115D-7E2DE608EB60}"/>
                </a:ext>
              </a:extLst>
            </p:cNvPr>
            <p:cNvSpPr>
              <a:spLocks/>
            </p:cNvSpPr>
            <p:nvPr/>
          </p:nvSpPr>
          <p:spPr>
            <a:xfrm>
              <a:off x="21687327" y="6042921"/>
              <a:ext cx="108000" cy="45719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59" name="Connector: Elbow 3383">
              <a:extLst>
                <a:ext uri="{FF2B5EF4-FFF2-40B4-BE49-F238E27FC236}">
                  <a16:creationId xmlns:a16="http://schemas.microsoft.com/office/drawing/2014/main" id="{9D1DA1C2-1FA4-9763-CF65-88A10452AB3B}"/>
                </a:ext>
              </a:extLst>
            </p:cNvPr>
            <p:cNvCxnSpPr>
              <a:cxnSpLocks/>
              <a:stCxn id="1447" idx="2"/>
              <a:endCxn id="1457" idx="7"/>
            </p:cNvCxnSpPr>
            <p:nvPr/>
          </p:nvCxnSpPr>
          <p:spPr>
            <a:xfrm rot="10800000">
              <a:off x="21795328" y="6065781"/>
              <a:ext cx="616033" cy="7589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0" name="Text Box 3036">
              <a:extLst>
                <a:ext uri="{FF2B5EF4-FFF2-40B4-BE49-F238E27FC236}">
                  <a16:creationId xmlns:a16="http://schemas.microsoft.com/office/drawing/2014/main" id="{76B334C8-5EBB-0B93-A6E9-D19E8C38818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80114" y="7259398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sp>
          <p:nvSpPr>
            <p:cNvPr id="1490" name="Text Box 3036">
              <a:extLst>
                <a:ext uri="{FF2B5EF4-FFF2-40B4-BE49-F238E27FC236}">
                  <a16:creationId xmlns:a16="http://schemas.microsoft.com/office/drawing/2014/main" id="{6C817D98-6328-D5D5-D3D1-8BD1B99C70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1924114" y="6078470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91" name="Connector: Elbow 3422">
              <a:extLst>
                <a:ext uri="{FF2B5EF4-FFF2-40B4-BE49-F238E27FC236}">
                  <a16:creationId xmlns:a16="http://schemas.microsoft.com/office/drawing/2014/main" id="{FBA0D78B-1117-E8F2-6DA4-D1F607FE5B3E}"/>
                </a:ext>
              </a:extLst>
            </p:cNvPr>
            <p:cNvCxnSpPr>
              <a:cxnSpLocks/>
              <a:stCxn id="1490" idx="2"/>
            </p:cNvCxnSpPr>
            <p:nvPr/>
          </p:nvCxnSpPr>
          <p:spPr>
            <a:xfrm rot="10800000" flipV="1">
              <a:off x="19007408" y="6107269"/>
              <a:ext cx="2916706" cy="1109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538234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2" name="Connector: Elbow 3384">
              <a:extLst>
                <a:ext uri="{FF2B5EF4-FFF2-40B4-BE49-F238E27FC236}">
                  <a16:creationId xmlns:a16="http://schemas.microsoft.com/office/drawing/2014/main" id="{18005446-ADDA-0DBB-2E3E-6FDEFEFF4543}"/>
                </a:ext>
              </a:extLst>
            </p:cNvPr>
            <p:cNvCxnSpPr>
              <a:cxnSpLocks/>
              <a:stCxn id="2261" idx="3"/>
              <a:endCxn id="1490" idx="4"/>
            </p:cNvCxnSpPr>
            <p:nvPr/>
          </p:nvCxnSpPr>
          <p:spPr>
            <a:xfrm rot="10800000">
              <a:off x="21952915" y="6136071"/>
              <a:ext cx="1899831" cy="1279795"/>
            </a:xfrm>
            <a:prstGeom prst="bentConnector2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3" name="Text Box 3036">
              <a:extLst>
                <a:ext uri="{FF2B5EF4-FFF2-40B4-BE49-F238E27FC236}">
                  <a16:creationId xmlns:a16="http://schemas.microsoft.com/office/drawing/2014/main" id="{5BB1D609-3C76-42E2-9C27-A47EC7BEBD3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09722" y="1187582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07" name="Text Box 3036">
              <a:extLst>
                <a:ext uri="{FF2B5EF4-FFF2-40B4-BE49-F238E27FC236}">
                  <a16:creationId xmlns:a16="http://schemas.microsoft.com/office/drawing/2014/main" id="{D8BA3EEB-B3D1-E6C5-A514-56093A49E1C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05504" y="1210394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08" name="Text Box 3036">
              <a:extLst>
                <a:ext uri="{FF2B5EF4-FFF2-40B4-BE49-F238E27FC236}">
                  <a16:creationId xmlns:a16="http://schemas.microsoft.com/office/drawing/2014/main" id="{92B20EE1-9012-38DF-98FF-DF7732D198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18631" y="1233853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09" name="Text Box 3036">
              <a:extLst>
                <a:ext uri="{FF2B5EF4-FFF2-40B4-BE49-F238E27FC236}">
                  <a16:creationId xmlns:a16="http://schemas.microsoft.com/office/drawing/2014/main" id="{44DE84A3-3E31-DB3C-EE3E-57128D833E3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899198" y="1060959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10" name="Connector: Elbow 380">
              <a:extLst>
                <a:ext uri="{FF2B5EF4-FFF2-40B4-BE49-F238E27FC236}">
                  <a16:creationId xmlns:a16="http://schemas.microsoft.com/office/drawing/2014/main" id="{660AD542-E1EA-E476-87C7-614CDF4DB9E1}"/>
                </a:ext>
              </a:extLst>
            </p:cNvPr>
            <p:cNvCxnSpPr>
              <a:cxnSpLocks/>
              <a:stCxn id="1503" idx="2"/>
              <a:endCxn id="1509" idx="6"/>
            </p:cNvCxnSpPr>
            <p:nvPr/>
          </p:nvCxnSpPr>
          <p:spPr>
            <a:xfrm rot="10800000">
              <a:off x="23953198" y="10636592"/>
              <a:ext cx="1556524" cy="1266234"/>
            </a:xfrm>
            <a:prstGeom prst="bentConnector3">
              <a:avLst>
                <a:gd name="adj1" fmla="val 69314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1" name="Connector: Elbow 380">
              <a:extLst>
                <a:ext uri="{FF2B5EF4-FFF2-40B4-BE49-F238E27FC236}">
                  <a16:creationId xmlns:a16="http://schemas.microsoft.com/office/drawing/2014/main" id="{A3C9CB50-F1D9-057A-C1D9-BF1511644502}"/>
                </a:ext>
              </a:extLst>
            </p:cNvPr>
            <p:cNvCxnSpPr>
              <a:cxnSpLocks/>
              <a:stCxn id="1507" idx="2"/>
            </p:cNvCxnSpPr>
            <p:nvPr/>
          </p:nvCxnSpPr>
          <p:spPr>
            <a:xfrm rot="10800000">
              <a:off x="23954136" y="10639833"/>
              <a:ext cx="1551368" cy="1491113"/>
            </a:xfrm>
            <a:prstGeom prst="bentConnector3">
              <a:avLst>
                <a:gd name="adj1" fmla="val 69378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2" name="Connector: Elbow 380">
              <a:extLst>
                <a:ext uri="{FF2B5EF4-FFF2-40B4-BE49-F238E27FC236}">
                  <a16:creationId xmlns:a16="http://schemas.microsoft.com/office/drawing/2014/main" id="{996BA0BE-E01D-A7E8-E903-5565DB18A533}"/>
                </a:ext>
              </a:extLst>
            </p:cNvPr>
            <p:cNvCxnSpPr>
              <a:cxnSpLocks/>
              <a:stCxn id="1508" idx="2"/>
              <a:endCxn id="1509" idx="6"/>
            </p:cNvCxnSpPr>
            <p:nvPr/>
          </p:nvCxnSpPr>
          <p:spPr>
            <a:xfrm rot="10800000">
              <a:off x="23953199" y="10636592"/>
              <a:ext cx="1565433" cy="1728946"/>
            </a:xfrm>
            <a:prstGeom prst="bentConnector3">
              <a:avLst>
                <a:gd name="adj1" fmla="val 69604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3" name="Connector: Elbow 3435">
              <a:extLst>
                <a:ext uri="{FF2B5EF4-FFF2-40B4-BE49-F238E27FC236}">
                  <a16:creationId xmlns:a16="http://schemas.microsoft.com/office/drawing/2014/main" id="{66591C42-8232-F367-D72E-74517EE8E052}"/>
                </a:ext>
              </a:extLst>
            </p:cNvPr>
            <p:cNvCxnSpPr>
              <a:cxnSpLocks/>
              <a:stCxn id="1509" idx="2"/>
              <a:endCxn id="6429" idx="3"/>
            </p:cNvCxnSpPr>
            <p:nvPr/>
          </p:nvCxnSpPr>
          <p:spPr>
            <a:xfrm rot="10800000">
              <a:off x="19032672" y="6281776"/>
              <a:ext cx="4866527" cy="435481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5" name="Connector: Elbow 3763">
              <a:extLst>
                <a:ext uri="{FF2B5EF4-FFF2-40B4-BE49-F238E27FC236}">
                  <a16:creationId xmlns:a16="http://schemas.microsoft.com/office/drawing/2014/main" id="{8B7596B2-6EA6-03D7-AC85-0933FB605806}"/>
                </a:ext>
              </a:extLst>
            </p:cNvPr>
            <p:cNvCxnSpPr>
              <a:cxnSpLocks/>
              <a:stCxn id="1521" idx="3"/>
              <a:endCxn id="6453" idx="3"/>
            </p:cNvCxnSpPr>
            <p:nvPr/>
          </p:nvCxnSpPr>
          <p:spPr>
            <a:xfrm rot="10800000">
              <a:off x="19032672" y="4975344"/>
              <a:ext cx="2660405" cy="1614924"/>
            </a:xfrm>
            <a:prstGeom prst="bentConnector3">
              <a:avLst>
                <a:gd name="adj1" fmla="val 30456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1" name="Left-right Arrow 3851">
              <a:extLst>
                <a:ext uri="{FF2B5EF4-FFF2-40B4-BE49-F238E27FC236}">
                  <a16:creationId xmlns:a16="http://schemas.microsoft.com/office/drawing/2014/main" id="{BCA7E099-6C7B-0F55-B823-B6EC063C80C6}"/>
                </a:ext>
              </a:extLst>
            </p:cNvPr>
            <p:cNvSpPr>
              <a:spLocks/>
            </p:cNvSpPr>
            <p:nvPr/>
          </p:nvSpPr>
          <p:spPr>
            <a:xfrm>
              <a:off x="21693076" y="6563268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23" name="Connector: Elbow 3763">
              <a:extLst>
                <a:ext uri="{FF2B5EF4-FFF2-40B4-BE49-F238E27FC236}">
                  <a16:creationId xmlns:a16="http://schemas.microsoft.com/office/drawing/2014/main" id="{933494EE-473B-EEDC-59D3-3A7997D92E21}"/>
                </a:ext>
              </a:extLst>
            </p:cNvPr>
            <p:cNvCxnSpPr>
              <a:cxnSpLocks/>
              <a:stCxn id="1525" idx="2"/>
              <a:endCxn id="1521" idx="7"/>
            </p:cNvCxnSpPr>
            <p:nvPr/>
          </p:nvCxnSpPr>
          <p:spPr>
            <a:xfrm rot="10800000">
              <a:off x="21801076" y="6590269"/>
              <a:ext cx="503328" cy="2781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5" name="Text Box 3036">
              <a:extLst>
                <a:ext uri="{FF2B5EF4-FFF2-40B4-BE49-F238E27FC236}">
                  <a16:creationId xmlns:a16="http://schemas.microsoft.com/office/drawing/2014/main" id="{FE81912C-8A05-AE18-20D6-4688445EE2C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304404" y="6841369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26" name="Connector: Elbow 3383">
              <a:extLst>
                <a:ext uri="{FF2B5EF4-FFF2-40B4-BE49-F238E27FC236}">
                  <a16:creationId xmlns:a16="http://schemas.microsoft.com/office/drawing/2014/main" id="{F9002CD5-D366-995E-1A10-779A342F10BE}"/>
                </a:ext>
              </a:extLst>
            </p:cNvPr>
            <p:cNvCxnSpPr>
              <a:cxnSpLocks/>
              <a:stCxn id="1530" idx="2"/>
              <a:endCxn id="1525" idx="6"/>
            </p:cNvCxnSpPr>
            <p:nvPr/>
          </p:nvCxnSpPr>
          <p:spPr>
            <a:xfrm rot="10800000">
              <a:off x="22359329" y="6868369"/>
              <a:ext cx="4169212" cy="9200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0" name="Text Box 3036">
              <a:extLst>
                <a:ext uri="{FF2B5EF4-FFF2-40B4-BE49-F238E27FC236}">
                  <a16:creationId xmlns:a16="http://schemas.microsoft.com/office/drawing/2014/main" id="{17E3DED5-DEFE-C45A-4FC9-D35BBDA13FA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28541" y="776141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36" name="Connector: Elbow 3763">
              <a:extLst>
                <a:ext uri="{FF2B5EF4-FFF2-40B4-BE49-F238E27FC236}">
                  <a16:creationId xmlns:a16="http://schemas.microsoft.com/office/drawing/2014/main" id="{22BD3AB5-FFCF-AACB-D4E1-E0B211AF48F8}"/>
                </a:ext>
              </a:extLst>
            </p:cNvPr>
            <p:cNvCxnSpPr>
              <a:cxnSpLocks/>
              <a:stCxn id="1574" idx="2"/>
              <a:endCxn id="6440" idx="3"/>
            </p:cNvCxnSpPr>
            <p:nvPr/>
          </p:nvCxnSpPr>
          <p:spPr>
            <a:xfrm rot="10800000">
              <a:off x="19032856" y="5913437"/>
              <a:ext cx="4146009" cy="23087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2" name="Text Box 3036">
              <a:extLst>
                <a:ext uri="{FF2B5EF4-FFF2-40B4-BE49-F238E27FC236}">
                  <a16:creationId xmlns:a16="http://schemas.microsoft.com/office/drawing/2014/main" id="{ECD57774-EF8E-86B0-FFCD-618347EACB5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50456" y="801979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74" name="Text Box 3036">
              <a:extLst>
                <a:ext uri="{FF2B5EF4-FFF2-40B4-BE49-F238E27FC236}">
                  <a16:creationId xmlns:a16="http://schemas.microsoft.com/office/drawing/2014/main" id="{41620D70-2D19-2D62-DE39-FF06EFA81A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178864" y="819521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75" name="Connector: Elbow 1212">
              <a:extLst>
                <a:ext uri="{FF2B5EF4-FFF2-40B4-BE49-F238E27FC236}">
                  <a16:creationId xmlns:a16="http://schemas.microsoft.com/office/drawing/2014/main" id="{05C3B0A0-1157-6485-746D-6E0FA07462A0}"/>
                </a:ext>
              </a:extLst>
            </p:cNvPr>
            <p:cNvCxnSpPr>
              <a:cxnSpLocks/>
              <a:stCxn id="1542" idx="2"/>
              <a:endCxn id="1574" idx="6"/>
            </p:cNvCxnSpPr>
            <p:nvPr/>
          </p:nvCxnSpPr>
          <p:spPr>
            <a:xfrm rot="10800000" flipV="1">
              <a:off x="23232864" y="8046791"/>
              <a:ext cx="1917592" cy="1754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6" name="Connector: Elbow 3764">
              <a:extLst>
                <a:ext uri="{FF2B5EF4-FFF2-40B4-BE49-F238E27FC236}">
                  <a16:creationId xmlns:a16="http://schemas.microsoft.com/office/drawing/2014/main" id="{F0AECA2F-84A4-F7A4-6F0E-0F9DC7F3D0D1}"/>
                </a:ext>
              </a:extLst>
            </p:cNvPr>
            <p:cNvCxnSpPr>
              <a:cxnSpLocks/>
              <a:stCxn id="2116" idx="3"/>
              <a:endCxn id="2078" idx="6"/>
            </p:cNvCxnSpPr>
            <p:nvPr/>
          </p:nvCxnSpPr>
          <p:spPr>
            <a:xfrm rot="10800000">
              <a:off x="19270594" y="5980027"/>
              <a:ext cx="3457837" cy="22617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7" name="Text Box 3036">
              <a:extLst>
                <a:ext uri="{FF2B5EF4-FFF2-40B4-BE49-F238E27FC236}">
                  <a16:creationId xmlns:a16="http://schemas.microsoft.com/office/drawing/2014/main" id="{24EC48BB-F739-6CB4-4E98-40E3E869156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872398" y="8551936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1578" name="Connector: Elbow 3765">
              <a:extLst>
                <a:ext uri="{FF2B5EF4-FFF2-40B4-BE49-F238E27FC236}">
                  <a16:creationId xmlns:a16="http://schemas.microsoft.com/office/drawing/2014/main" id="{1ACA74F8-72AA-304E-52FB-9CB033E44F90}"/>
                </a:ext>
              </a:extLst>
            </p:cNvPr>
            <p:cNvCxnSpPr>
              <a:cxnSpLocks/>
              <a:stCxn id="1579" idx="2"/>
              <a:endCxn id="6442" idx="3"/>
            </p:cNvCxnSpPr>
            <p:nvPr/>
          </p:nvCxnSpPr>
          <p:spPr>
            <a:xfrm rot="10800000">
              <a:off x="19032855" y="6042575"/>
              <a:ext cx="4731094" cy="4881819"/>
            </a:xfrm>
            <a:prstGeom prst="bentConnector3">
              <a:avLst>
                <a:gd name="adj1" fmla="val 79307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9" name="Text Box 3036">
              <a:extLst>
                <a:ext uri="{FF2B5EF4-FFF2-40B4-BE49-F238E27FC236}">
                  <a16:creationId xmlns:a16="http://schemas.microsoft.com/office/drawing/2014/main" id="{E0CE55ED-79A1-7C5A-DA46-A9DD29C61C2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763949" y="1089739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80" name="Connector: Elbow 3765">
              <a:extLst>
                <a:ext uri="{FF2B5EF4-FFF2-40B4-BE49-F238E27FC236}">
                  <a16:creationId xmlns:a16="http://schemas.microsoft.com/office/drawing/2014/main" id="{3BA38BF9-D6A1-7B1A-4075-8C90343BFE43}"/>
                </a:ext>
              </a:extLst>
            </p:cNvPr>
            <p:cNvCxnSpPr>
              <a:cxnSpLocks/>
              <a:stCxn id="1581" idx="2"/>
              <a:endCxn id="6442" idx="3"/>
            </p:cNvCxnSpPr>
            <p:nvPr/>
          </p:nvCxnSpPr>
          <p:spPr>
            <a:xfrm rot="10800000">
              <a:off x="19032855" y="6042575"/>
              <a:ext cx="4856998" cy="4511065"/>
            </a:xfrm>
            <a:prstGeom prst="bentConnector3">
              <a:avLst>
                <a:gd name="adj1" fmla="val 80147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1" name="Text Box 3036">
              <a:extLst>
                <a:ext uri="{FF2B5EF4-FFF2-40B4-BE49-F238E27FC236}">
                  <a16:creationId xmlns:a16="http://schemas.microsoft.com/office/drawing/2014/main" id="{CD6FED06-5186-477D-A270-681F404043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889853" y="1052663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16" name="Left-right Arrow 3851">
              <a:extLst>
                <a:ext uri="{FF2B5EF4-FFF2-40B4-BE49-F238E27FC236}">
                  <a16:creationId xmlns:a16="http://schemas.microsoft.com/office/drawing/2014/main" id="{9649BA71-B79B-246D-95DA-B720D7823E68}"/>
                </a:ext>
              </a:extLst>
            </p:cNvPr>
            <p:cNvSpPr>
              <a:spLocks/>
            </p:cNvSpPr>
            <p:nvPr/>
          </p:nvSpPr>
          <p:spPr>
            <a:xfrm>
              <a:off x="22728430" y="8214781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25" name="Connector: Elbow 3764">
              <a:extLst>
                <a:ext uri="{FF2B5EF4-FFF2-40B4-BE49-F238E27FC236}">
                  <a16:creationId xmlns:a16="http://schemas.microsoft.com/office/drawing/2014/main" id="{901B37A3-1818-46C0-7FE1-45FBCF61E248}"/>
                </a:ext>
              </a:extLst>
            </p:cNvPr>
            <p:cNvCxnSpPr>
              <a:cxnSpLocks/>
              <a:stCxn id="1577" idx="2"/>
              <a:endCxn id="2116" idx="7"/>
            </p:cNvCxnSpPr>
            <p:nvPr/>
          </p:nvCxnSpPr>
          <p:spPr>
            <a:xfrm rot="10800000">
              <a:off x="22836430" y="8241782"/>
              <a:ext cx="4035968" cy="3371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1" name="Left-right Arrow 3851">
              <a:extLst>
                <a:ext uri="{FF2B5EF4-FFF2-40B4-BE49-F238E27FC236}">
                  <a16:creationId xmlns:a16="http://schemas.microsoft.com/office/drawing/2014/main" id="{1AB3A3C6-69FB-D383-0D8E-08EFA3591655}"/>
                </a:ext>
              </a:extLst>
            </p:cNvPr>
            <p:cNvSpPr>
              <a:spLocks/>
            </p:cNvSpPr>
            <p:nvPr/>
          </p:nvSpPr>
          <p:spPr>
            <a:xfrm>
              <a:off x="23852745" y="7388865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71" name="Connector: Elbow 3384">
              <a:extLst>
                <a:ext uri="{FF2B5EF4-FFF2-40B4-BE49-F238E27FC236}">
                  <a16:creationId xmlns:a16="http://schemas.microsoft.com/office/drawing/2014/main" id="{0F2494FC-502A-2829-DA31-3A806340F180}"/>
                </a:ext>
              </a:extLst>
            </p:cNvPr>
            <p:cNvCxnSpPr>
              <a:cxnSpLocks/>
              <a:stCxn id="1460" idx="2"/>
              <a:endCxn id="2261" idx="7"/>
            </p:cNvCxnSpPr>
            <p:nvPr/>
          </p:nvCxnSpPr>
          <p:spPr>
            <a:xfrm rot="10800000" flipV="1">
              <a:off x="23960746" y="7286397"/>
              <a:ext cx="2519369" cy="129467"/>
            </a:xfrm>
            <a:prstGeom prst="bentConnector3">
              <a:avLst>
                <a:gd name="adj1" fmla="val 97477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25" name="ganglion - atrial ICG">
            <a:extLst>
              <a:ext uri="{FF2B5EF4-FFF2-40B4-BE49-F238E27FC236}">
                <a16:creationId xmlns:a16="http://schemas.microsoft.com/office/drawing/2014/main" id="{6CF7458A-26B7-B691-C783-ABD6F9DF4F6B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ganglion - ventricular ICG">
            <a:extLst>
              <a:ext uri="{FF2B5EF4-FFF2-40B4-BE49-F238E27FC236}">
                <a16:creationId xmlns:a16="http://schemas.microsoft.com/office/drawing/2014/main" id="{B2FA0CA1-C7D8-D6DF-3B1F-5504B0AD7EE7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58" name="plexus - pharyngeal nerve plexus">
            <a:extLst>
              <a:ext uri="{FF2B5EF4-FFF2-40B4-BE49-F238E27FC236}">
                <a16:creationId xmlns:a16="http://schemas.microsoft.com/office/drawing/2014/main" id="{B34A8071-34A3-248E-996D-75B3916A911F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6459" name="plexus - pharyngeal nerve plexus">
            <a:extLst>
              <a:ext uri="{FF2B5EF4-FFF2-40B4-BE49-F238E27FC236}">
                <a16:creationId xmlns:a16="http://schemas.microsoft.com/office/drawing/2014/main" id="{4DBCB774-BE1F-1F9E-724F-70DAB69191EF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grpSp>
        <p:nvGrpSpPr>
          <p:cNvPr id="397" name="organ group - dermatomes">
            <a:extLst>
              <a:ext uri="{FF2B5EF4-FFF2-40B4-BE49-F238E27FC236}">
                <a16:creationId xmlns:a16="http://schemas.microsoft.com/office/drawing/2014/main" id="{1559C8A2-8088-2D59-C0FF-E13DCD6AD894}"/>
              </a:ext>
            </a:extLst>
          </p:cNvPr>
          <p:cNvGrpSpPr/>
          <p:nvPr/>
        </p:nvGrpSpPr>
        <p:grpSpPr>
          <a:xfrm>
            <a:off x="5204688" y="9601840"/>
            <a:ext cx="1440000" cy="7249421"/>
            <a:chOff x="41099896" y="9617475"/>
            <a:chExt cx="1440000" cy="7249421"/>
          </a:xfrm>
        </p:grpSpPr>
        <p:sp>
          <p:nvSpPr>
            <p:cNvPr id="415" name="organ - dermatomes">
              <a:extLst>
                <a:ext uri="{FF2B5EF4-FFF2-40B4-BE49-F238E27FC236}">
                  <a16:creationId xmlns:a16="http://schemas.microsoft.com/office/drawing/2014/main" id="{59355143-26A8-8C6E-66F9-83D9B3FC9724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84" name="FTU - dermatome for C2">
              <a:extLst>
                <a:ext uri="{FF2B5EF4-FFF2-40B4-BE49-F238E27FC236}">
                  <a16:creationId xmlns:a16="http://schemas.microsoft.com/office/drawing/2014/main" id="{0FD99BBF-0D4E-1F87-F232-C588135A1C57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2913" name="FTU - dermatome for C2">
                <a:extLst>
                  <a:ext uri="{FF2B5EF4-FFF2-40B4-BE49-F238E27FC236}">
                    <a16:creationId xmlns:a16="http://schemas.microsoft.com/office/drawing/2014/main" id="{ED7B208A-CF54-8161-B942-F677F020313D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15" name="dock">
                <a:extLst>
                  <a:ext uri="{FF2B5EF4-FFF2-40B4-BE49-F238E27FC236}">
                    <a16:creationId xmlns:a16="http://schemas.microsoft.com/office/drawing/2014/main" id="{CBBC6EDD-E1D3-A1F2-1C20-69FFA6DDA4D9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2921" name="Text Box 3086">
                  <a:extLst>
                    <a:ext uri="{FF2B5EF4-FFF2-40B4-BE49-F238E27FC236}">
                      <a16:creationId xmlns:a16="http://schemas.microsoft.com/office/drawing/2014/main" id="{88910E2B-53C9-44AB-B951-0E9DEEB3B90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2" name="Text Box 3086">
                  <a:extLst>
                    <a:ext uri="{FF2B5EF4-FFF2-40B4-BE49-F238E27FC236}">
                      <a16:creationId xmlns:a16="http://schemas.microsoft.com/office/drawing/2014/main" id="{DE90D561-9159-A003-4CEB-5D3832BB11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4" name="Text Box 3086">
                  <a:extLst>
                    <a:ext uri="{FF2B5EF4-FFF2-40B4-BE49-F238E27FC236}">
                      <a16:creationId xmlns:a16="http://schemas.microsoft.com/office/drawing/2014/main" id="{EF410EE8-A151-A464-135A-E9B0A133E7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16" name="link">
                <a:extLst>
                  <a:ext uri="{FF2B5EF4-FFF2-40B4-BE49-F238E27FC236}">
                    <a16:creationId xmlns:a16="http://schemas.microsoft.com/office/drawing/2014/main" id="{EE8C8C54-0042-D9F5-48FE-62F25ACBEAA7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2917" name="Star: 5 Points 4123">
                  <a:hlinkClick r:id="rId69"/>
                  <a:extLst>
                    <a:ext uri="{FF2B5EF4-FFF2-40B4-BE49-F238E27FC236}">
                      <a16:creationId xmlns:a16="http://schemas.microsoft.com/office/drawing/2014/main" id="{F4982F93-4F10-4528-E254-3088520BD7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919" name="Star: 5 Points 4124">
                  <a:hlinkClick r:id="rId70"/>
                  <a:extLst>
                    <a:ext uri="{FF2B5EF4-FFF2-40B4-BE49-F238E27FC236}">
                      <a16:creationId xmlns:a16="http://schemas.microsoft.com/office/drawing/2014/main" id="{B395E56F-6764-0AC2-5F6B-0907178E5A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920" name="Star: 5 Points 4125">
                  <a:extLst>
                    <a:ext uri="{FF2B5EF4-FFF2-40B4-BE49-F238E27FC236}">
                      <a16:creationId xmlns:a16="http://schemas.microsoft.com/office/drawing/2014/main" id="{E47EDDDF-7675-8997-5826-50690F1A99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86" name="FTU - dermatome for C3">
              <a:extLst>
                <a:ext uri="{FF2B5EF4-FFF2-40B4-BE49-F238E27FC236}">
                  <a16:creationId xmlns:a16="http://schemas.microsoft.com/office/drawing/2014/main" id="{C3A45934-A07E-4E51-8A2D-9E4CC76EA40D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2901" name="FTU - dermatome for C3">
                <a:extLst>
                  <a:ext uri="{FF2B5EF4-FFF2-40B4-BE49-F238E27FC236}">
                    <a16:creationId xmlns:a16="http://schemas.microsoft.com/office/drawing/2014/main" id="{99D7DC7F-816D-29E1-C04C-9E2B090AACD0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02" name="dock">
                <a:extLst>
                  <a:ext uri="{FF2B5EF4-FFF2-40B4-BE49-F238E27FC236}">
                    <a16:creationId xmlns:a16="http://schemas.microsoft.com/office/drawing/2014/main" id="{947E63B4-08C9-3854-5453-114D14AB73B4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2910" name="Text Box 3086">
                  <a:extLst>
                    <a:ext uri="{FF2B5EF4-FFF2-40B4-BE49-F238E27FC236}">
                      <a16:creationId xmlns:a16="http://schemas.microsoft.com/office/drawing/2014/main" id="{F941B2CB-2B13-8BAF-576C-F6EBB938D55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11" name="Text Box 3086">
                  <a:extLst>
                    <a:ext uri="{FF2B5EF4-FFF2-40B4-BE49-F238E27FC236}">
                      <a16:creationId xmlns:a16="http://schemas.microsoft.com/office/drawing/2014/main" id="{560EB7BE-88FC-C244-F7B9-B4514A815B6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12" name="Text Box 3086">
                  <a:extLst>
                    <a:ext uri="{FF2B5EF4-FFF2-40B4-BE49-F238E27FC236}">
                      <a16:creationId xmlns:a16="http://schemas.microsoft.com/office/drawing/2014/main" id="{EAF8975B-BDAE-A081-CB82-A53DCB8E406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03" name="link">
                <a:extLst>
                  <a:ext uri="{FF2B5EF4-FFF2-40B4-BE49-F238E27FC236}">
                    <a16:creationId xmlns:a16="http://schemas.microsoft.com/office/drawing/2014/main" id="{00F876D1-17CF-10AC-0955-73533F8E6118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2904" name="Star: 5 Points 4140">
                  <a:hlinkClick r:id="rId69"/>
                  <a:extLst>
                    <a:ext uri="{FF2B5EF4-FFF2-40B4-BE49-F238E27FC236}">
                      <a16:creationId xmlns:a16="http://schemas.microsoft.com/office/drawing/2014/main" id="{E1D41405-AC1D-9CEA-248A-B3865F0A78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905" name="Star: 5 Points 4141">
                  <a:hlinkClick r:id="rId70"/>
                  <a:extLst>
                    <a:ext uri="{FF2B5EF4-FFF2-40B4-BE49-F238E27FC236}">
                      <a16:creationId xmlns:a16="http://schemas.microsoft.com/office/drawing/2014/main" id="{7454869B-7559-18FA-8633-8AE14D5F6F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907" name="Star: 5 Points 4142">
                  <a:extLst>
                    <a:ext uri="{FF2B5EF4-FFF2-40B4-BE49-F238E27FC236}">
                      <a16:creationId xmlns:a16="http://schemas.microsoft.com/office/drawing/2014/main" id="{B5AF1E1C-A2AC-6AC4-B2ED-03F2D2F904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0" name="FTU - dermatome for C4">
              <a:extLst>
                <a:ext uri="{FF2B5EF4-FFF2-40B4-BE49-F238E27FC236}">
                  <a16:creationId xmlns:a16="http://schemas.microsoft.com/office/drawing/2014/main" id="{2C7C7F8D-4507-D617-C20A-C66898426D01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2890" name="FTU - dermatome for C4">
                <a:extLst>
                  <a:ext uri="{FF2B5EF4-FFF2-40B4-BE49-F238E27FC236}">
                    <a16:creationId xmlns:a16="http://schemas.microsoft.com/office/drawing/2014/main" id="{1536675E-A2C0-2600-0BAB-A7D7B4489ABF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92" name="dock">
                <a:extLst>
                  <a:ext uri="{FF2B5EF4-FFF2-40B4-BE49-F238E27FC236}">
                    <a16:creationId xmlns:a16="http://schemas.microsoft.com/office/drawing/2014/main" id="{A28A6063-82F8-0596-E4AB-A006F1030CC8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2898" name="Text Box 3086">
                  <a:extLst>
                    <a:ext uri="{FF2B5EF4-FFF2-40B4-BE49-F238E27FC236}">
                      <a16:creationId xmlns:a16="http://schemas.microsoft.com/office/drawing/2014/main" id="{E9AB0D95-2731-3342-BD2F-D28FD77F308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99" name="Text Box 3086">
                  <a:extLst>
                    <a:ext uri="{FF2B5EF4-FFF2-40B4-BE49-F238E27FC236}">
                      <a16:creationId xmlns:a16="http://schemas.microsoft.com/office/drawing/2014/main" id="{10B8C310-36F2-9996-2A6B-8A41ADACEB6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0" name="Text Box 3086">
                  <a:extLst>
                    <a:ext uri="{FF2B5EF4-FFF2-40B4-BE49-F238E27FC236}">
                      <a16:creationId xmlns:a16="http://schemas.microsoft.com/office/drawing/2014/main" id="{3BBCB051-13EB-9BAC-B259-9252234271B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3" name="link">
                <a:extLst>
                  <a:ext uri="{FF2B5EF4-FFF2-40B4-BE49-F238E27FC236}">
                    <a16:creationId xmlns:a16="http://schemas.microsoft.com/office/drawing/2014/main" id="{00E20E12-66D2-515F-3D52-A74FE48DEF96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2894" name="Star: 5 Points 4157">
                  <a:hlinkClick r:id="rId69"/>
                  <a:extLst>
                    <a:ext uri="{FF2B5EF4-FFF2-40B4-BE49-F238E27FC236}">
                      <a16:creationId xmlns:a16="http://schemas.microsoft.com/office/drawing/2014/main" id="{61F71A49-60B7-281E-4BCD-E8AA367570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896" name="Star: 5 Points 4158">
                  <a:hlinkClick r:id="rId70"/>
                  <a:extLst>
                    <a:ext uri="{FF2B5EF4-FFF2-40B4-BE49-F238E27FC236}">
                      <a16:creationId xmlns:a16="http://schemas.microsoft.com/office/drawing/2014/main" id="{3CB2CD52-E6AF-1A1B-24E3-F8017097B6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897" name="Star: 5 Points 4159">
                  <a:extLst>
                    <a:ext uri="{FF2B5EF4-FFF2-40B4-BE49-F238E27FC236}">
                      <a16:creationId xmlns:a16="http://schemas.microsoft.com/office/drawing/2014/main" id="{5255B35E-E91B-A6D2-D45E-1E5C035982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1" name="FTU - dermatome for C5">
              <a:extLst>
                <a:ext uri="{FF2B5EF4-FFF2-40B4-BE49-F238E27FC236}">
                  <a16:creationId xmlns:a16="http://schemas.microsoft.com/office/drawing/2014/main" id="{4F5999A4-FB03-F027-FAEE-80E612FC98AB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847" name="FTU - dermatome for C5">
                <a:extLst>
                  <a:ext uri="{FF2B5EF4-FFF2-40B4-BE49-F238E27FC236}">
                    <a16:creationId xmlns:a16="http://schemas.microsoft.com/office/drawing/2014/main" id="{0D72E015-304D-8669-4D11-35307398B244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26" name="dock">
                <a:extLst>
                  <a:ext uri="{FF2B5EF4-FFF2-40B4-BE49-F238E27FC236}">
                    <a16:creationId xmlns:a16="http://schemas.microsoft.com/office/drawing/2014/main" id="{6F55A3DD-723C-CDFD-EC4A-80EABED411CD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883" name="Text Box 3086">
                  <a:extLst>
                    <a:ext uri="{FF2B5EF4-FFF2-40B4-BE49-F238E27FC236}">
                      <a16:creationId xmlns:a16="http://schemas.microsoft.com/office/drawing/2014/main" id="{B4079782-E383-C088-B6BD-DDE434100B4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86" name="Text Box 3086">
                  <a:extLst>
                    <a:ext uri="{FF2B5EF4-FFF2-40B4-BE49-F238E27FC236}">
                      <a16:creationId xmlns:a16="http://schemas.microsoft.com/office/drawing/2014/main" id="{9430DD4F-BDC8-BC96-6002-D03AAD3248E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88" name="Text Box 3086">
                  <a:extLst>
                    <a:ext uri="{FF2B5EF4-FFF2-40B4-BE49-F238E27FC236}">
                      <a16:creationId xmlns:a16="http://schemas.microsoft.com/office/drawing/2014/main" id="{587FA1F0-E76C-5FD8-673E-9EE3D74F778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27" name="link">
                <a:extLst>
                  <a:ext uri="{FF2B5EF4-FFF2-40B4-BE49-F238E27FC236}">
                    <a16:creationId xmlns:a16="http://schemas.microsoft.com/office/drawing/2014/main" id="{E70635B9-AA8A-584C-DBD5-86105B168A3B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2728" name="Star: 5 Points 4174">
                  <a:hlinkClick r:id="rId69"/>
                  <a:extLst>
                    <a:ext uri="{FF2B5EF4-FFF2-40B4-BE49-F238E27FC236}">
                      <a16:creationId xmlns:a16="http://schemas.microsoft.com/office/drawing/2014/main" id="{2E38CB7C-F055-B528-E5A4-3CBD90175E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880" name="Star: 5 Points 4175">
                  <a:hlinkClick r:id="rId70"/>
                  <a:extLst>
                    <a:ext uri="{FF2B5EF4-FFF2-40B4-BE49-F238E27FC236}">
                      <a16:creationId xmlns:a16="http://schemas.microsoft.com/office/drawing/2014/main" id="{1045FF9E-9A99-4596-C161-98342DEA00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882" name="Star: 5 Points 4176">
                  <a:extLst>
                    <a:ext uri="{FF2B5EF4-FFF2-40B4-BE49-F238E27FC236}">
                      <a16:creationId xmlns:a16="http://schemas.microsoft.com/office/drawing/2014/main" id="{03915CE6-473F-DA7F-A297-79F6524902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2" name="FTU - dermatome for C6">
              <a:extLst>
                <a:ext uri="{FF2B5EF4-FFF2-40B4-BE49-F238E27FC236}">
                  <a16:creationId xmlns:a16="http://schemas.microsoft.com/office/drawing/2014/main" id="{CC6E971C-833D-8F00-2B26-47C5CC80D070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831" name="FTU - dermatome for C6">
                <a:extLst>
                  <a:ext uri="{FF2B5EF4-FFF2-40B4-BE49-F238E27FC236}">
                    <a16:creationId xmlns:a16="http://schemas.microsoft.com/office/drawing/2014/main" id="{59ED7EFD-AE9D-65E7-6D33-86E581A589A3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34" name="dock">
                <a:extLst>
                  <a:ext uri="{FF2B5EF4-FFF2-40B4-BE49-F238E27FC236}">
                    <a16:creationId xmlns:a16="http://schemas.microsoft.com/office/drawing/2014/main" id="{B691CC54-D7BA-8C74-E40E-6E77EFD83D22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844" name="Text Box 3086">
                  <a:extLst>
                    <a:ext uri="{FF2B5EF4-FFF2-40B4-BE49-F238E27FC236}">
                      <a16:creationId xmlns:a16="http://schemas.microsoft.com/office/drawing/2014/main" id="{1BB33DBD-C3F3-2E7A-6B62-E6AAAD56C92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45" name="Text Box 3086">
                  <a:extLst>
                    <a:ext uri="{FF2B5EF4-FFF2-40B4-BE49-F238E27FC236}">
                      <a16:creationId xmlns:a16="http://schemas.microsoft.com/office/drawing/2014/main" id="{11321102-0535-99FE-C961-DC8D507B639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46" name="Text Box 3086">
                  <a:extLst>
                    <a:ext uri="{FF2B5EF4-FFF2-40B4-BE49-F238E27FC236}">
                      <a16:creationId xmlns:a16="http://schemas.microsoft.com/office/drawing/2014/main" id="{F567950F-7962-09DC-9A89-ADE94F70BFA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35" name="link">
                <a:extLst>
                  <a:ext uri="{FF2B5EF4-FFF2-40B4-BE49-F238E27FC236}">
                    <a16:creationId xmlns:a16="http://schemas.microsoft.com/office/drawing/2014/main" id="{ADF18EA9-7C82-6509-54AE-275A091ED406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836" name="Star: 5 Points 4191">
                  <a:hlinkClick r:id="rId69"/>
                  <a:extLst>
                    <a:ext uri="{FF2B5EF4-FFF2-40B4-BE49-F238E27FC236}">
                      <a16:creationId xmlns:a16="http://schemas.microsoft.com/office/drawing/2014/main" id="{ACF11259-51FF-D9BF-D4AD-0A4408D976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1" name="Star: 5 Points 4192">
                  <a:hlinkClick r:id="rId70"/>
                  <a:extLst>
                    <a:ext uri="{FF2B5EF4-FFF2-40B4-BE49-F238E27FC236}">
                      <a16:creationId xmlns:a16="http://schemas.microsoft.com/office/drawing/2014/main" id="{DA066ED8-9593-4216-EE98-1AC0F67D23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3" name="Star: 5 Points 4193">
                  <a:extLst>
                    <a:ext uri="{FF2B5EF4-FFF2-40B4-BE49-F238E27FC236}">
                      <a16:creationId xmlns:a16="http://schemas.microsoft.com/office/drawing/2014/main" id="{3944280D-8173-1D2E-BB03-C8CCEBB132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3" name="FTU - dermatome for C7">
              <a:extLst>
                <a:ext uri="{FF2B5EF4-FFF2-40B4-BE49-F238E27FC236}">
                  <a16:creationId xmlns:a16="http://schemas.microsoft.com/office/drawing/2014/main" id="{19E5700F-321A-6B40-B1DC-F66EFD738FE7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6815" name="FTU - dermatome for C7">
                <a:extLst>
                  <a:ext uri="{FF2B5EF4-FFF2-40B4-BE49-F238E27FC236}">
                    <a16:creationId xmlns:a16="http://schemas.microsoft.com/office/drawing/2014/main" id="{0ACE143B-D6C3-F5DF-D408-C1E9D0E6D222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18" name="dock">
                <a:extLst>
                  <a:ext uri="{FF2B5EF4-FFF2-40B4-BE49-F238E27FC236}">
                    <a16:creationId xmlns:a16="http://schemas.microsoft.com/office/drawing/2014/main" id="{3F15578F-E258-853A-3496-6E523EB4CA0A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828" name="Text Box 3086">
                  <a:extLst>
                    <a:ext uri="{FF2B5EF4-FFF2-40B4-BE49-F238E27FC236}">
                      <a16:creationId xmlns:a16="http://schemas.microsoft.com/office/drawing/2014/main" id="{51D847E3-0357-F83F-B115-5AF4032B518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9" name="Text Box 3086">
                  <a:extLst>
                    <a:ext uri="{FF2B5EF4-FFF2-40B4-BE49-F238E27FC236}">
                      <a16:creationId xmlns:a16="http://schemas.microsoft.com/office/drawing/2014/main" id="{6098B353-1527-D3C3-983C-613891FAC2A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0" name="Text Box 3086">
                  <a:extLst>
                    <a:ext uri="{FF2B5EF4-FFF2-40B4-BE49-F238E27FC236}">
                      <a16:creationId xmlns:a16="http://schemas.microsoft.com/office/drawing/2014/main" id="{5EBD5801-035E-232F-1B54-38BC54430C0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19" name="link">
                <a:extLst>
                  <a:ext uri="{FF2B5EF4-FFF2-40B4-BE49-F238E27FC236}">
                    <a16:creationId xmlns:a16="http://schemas.microsoft.com/office/drawing/2014/main" id="{10CC928F-89A3-A195-22A9-7F845BF90DCF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6820" name="Star: 5 Points 4208">
                  <a:hlinkClick r:id="rId69"/>
                  <a:extLst>
                    <a:ext uri="{FF2B5EF4-FFF2-40B4-BE49-F238E27FC236}">
                      <a16:creationId xmlns:a16="http://schemas.microsoft.com/office/drawing/2014/main" id="{879D1204-EE0D-2511-3043-B8AD39BAD5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25" name="Star: 5 Points 4209">
                  <a:hlinkClick r:id="rId70"/>
                  <a:extLst>
                    <a:ext uri="{FF2B5EF4-FFF2-40B4-BE49-F238E27FC236}">
                      <a16:creationId xmlns:a16="http://schemas.microsoft.com/office/drawing/2014/main" id="{7AB48990-B3CE-3B97-7F87-7D34A9EF2B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27" name="Star: 5 Points 4210">
                  <a:extLst>
                    <a:ext uri="{FF2B5EF4-FFF2-40B4-BE49-F238E27FC236}">
                      <a16:creationId xmlns:a16="http://schemas.microsoft.com/office/drawing/2014/main" id="{CDE8BA22-27F0-E5D9-4ABE-3465D5CDB0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6" name="FTU - dermatome for C8">
              <a:extLst>
                <a:ext uri="{FF2B5EF4-FFF2-40B4-BE49-F238E27FC236}">
                  <a16:creationId xmlns:a16="http://schemas.microsoft.com/office/drawing/2014/main" id="{1B0D7308-5C31-846C-E8C5-0D158EE15CAB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6726" name="FTU - dermatome for C8">
                <a:extLst>
                  <a:ext uri="{FF2B5EF4-FFF2-40B4-BE49-F238E27FC236}">
                    <a16:creationId xmlns:a16="http://schemas.microsoft.com/office/drawing/2014/main" id="{D8D9B4DE-2211-8146-1446-D4F924CA9675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73" name="dock">
                <a:extLst>
                  <a:ext uri="{FF2B5EF4-FFF2-40B4-BE49-F238E27FC236}">
                    <a16:creationId xmlns:a16="http://schemas.microsoft.com/office/drawing/2014/main" id="{2261AA0D-056F-4BC4-7BBA-55D82B616759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6808" name="Text Box 3086">
                  <a:extLst>
                    <a:ext uri="{FF2B5EF4-FFF2-40B4-BE49-F238E27FC236}">
                      <a16:creationId xmlns:a16="http://schemas.microsoft.com/office/drawing/2014/main" id="{F399DB62-87CF-C25A-1266-13E487476D7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3" name="Text Box 3086">
                  <a:extLst>
                    <a:ext uri="{FF2B5EF4-FFF2-40B4-BE49-F238E27FC236}">
                      <a16:creationId xmlns:a16="http://schemas.microsoft.com/office/drawing/2014/main" id="{4E834E6C-77D1-AB9B-A189-1AE04E7801D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4" name="Text Box 3086">
                  <a:extLst>
                    <a:ext uri="{FF2B5EF4-FFF2-40B4-BE49-F238E27FC236}">
                      <a16:creationId xmlns:a16="http://schemas.microsoft.com/office/drawing/2014/main" id="{55443BFC-ADE0-F927-941D-0C8CA03980F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74" name="link">
                <a:extLst>
                  <a:ext uri="{FF2B5EF4-FFF2-40B4-BE49-F238E27FC236}">
                    <a16:creationId xmlns:a16="http://schemas.microsoft.com/office/drawing/2014/main" id="{E565BE28-6615-AD44-59CB-2491517D6685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6783" name="Star: 5 Points 4225">
                  <a:hlinkClick r:id="rId69"/>
                  <a:extLst>
                    <a:ext uri="{FF2B5EF4-FFF2-40B4-BE49-F238E27FC236}">
                      <a16:creationId xmlns:a16="http://schemas.microsoft.com/office/drawing/2014/main" id="{6E6DEE8F-4C06-5E16-AFF7-2B5F63206C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99" name="Star: 5 Points 4226">
                  <a:hlinkClick r:id="rId70"/>
                  <a:extLst>
                    <a:ext uri="{FF2B5EF4-FFF2-40B4-BE49-F238E27FC236}">
                      <a16:creationId xmlns:a16="http://schemas.microsoft.com/office/drawing/2014/main" id="{0CBC0464-F546-9C30-BE53-13EED22E43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07" name="Star: 5 Points 4227">
                  <a:extLst>
                    <a:ext uri="{FF2B5EF4-FFF2-40B4-BE49-F238E27FC236}">
                      <a16:creationId xmlns:a16="http://schemas.microsoft.com/office/drawing/2014/main" id="{8CFC452C-5A55-3E28-44E8-87E58414C2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7" name="FTU - dermatome for T1">
              <a:extLst>
                <a:ext uri="{FF2B5EF4-FFF2-40B4-BE49-F238E27FC236}">
                  <a16:creationId xmlns:a16="http://schemas.microsoft.com/office/drawing/2014/main" id="{E836EFB8-CA38-5965-D3F6-5E58042AFFB7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6577" name="FTU - dermatome for T1">
                <a:extLst>
                  <a:ext uri="{FF2B5EF4-FFF2-40B4-BE49-F238E27FC236}">
                    <a16:creationId xmlns:a16="http://schemas.microsoft.com/office/drawing/2014/main" id="{2049DE2E-B806-D48F-C5B8-CEA86090443A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2" name="dock">
                <a:extLst>
                  <a:ext uri="{FF2B5EF4-FFF2-40B4-BE49-F238E27FC236}">
                    <a16:creationId xmlns:a16="http://schemas.microsoft.com/office/drawing/2014/main" id="{050A4546-1D7D-76B1-4618-8B1B2CB87A99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6601" name="Text Box 3086">
                  <a:extLst>
                    <a:ext uri="{FF2B5EF4-FFF2-40B4-BE49-F238E27FC236}">
                      <a16:creationId xmlns:a16="http://schemas.microsoft.com/office/drawing/2014/main" id="{FBDBE581-F8E4-6D56-C492-DD3A041AE5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18" name="Text Box 3086">
                  <a:extLst>
                    <a:ext uri="{FF2B5EF4-FFF2-40B4-BE49-F238E27FC236}">
                      <a16:creationId xmlns:a16="http://schemas.microsoft.com/office/drawing/2014/main" id="{E46E8ABE-451B-72AA-B339-958B6130E8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25" name="Text Box 3086">
                  <a:extLst>
                    <a:ext uri="{FF2B5EF4-FFF2-40B4-BE49-F238E27FC236}">
                      <a16:creationId xmlns:a16="http://schemas.microsoft.com/office/drawing/2014/main" id="{D7CC1358-B5C6-EA38-6D8A-C67089D5C9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83" name="link">
                <a:extLst>
                  <a:ext uri="{FF2B5EF4-FFF2-40B4-BE49-F238E27FC236}">
                    <a16:creationId xmlns:a16="http://schemas.microsoft.com/office/drawing/2014/main" id="{BA2BC87C-822B-E39F-71D1-81AC12227545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6588" name="Star: 5 Points 4345">
                  <a:hlinkClick r:id="rId69"/>
                  <a:extLst>
                    <a:ext uri="{FF2B5EF4-FFF2-40B4-BE49-F238E27FC236}">
                      <a16:creationId xmlns:a16="http://schemas.microsoft.com/office/drawing/2014/main" id="{9671C56E-EEE2-A051-2D5D-82346C0DB4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9" name="Star: 5 Points 4346">
                  <a:hlinkClick r:id="rId70"/>
                  <a:extLst>
                    <a:ext uri="{FF2B5EF4-FFF2-40B4-BE49-F238E27FC236}">
                      <a16:creationId xmlns:a16="http://schemas.microsoft.com/office/drawing/2014/main" id="{3C66C6FC-8AD2-0E31-A002-0394E1B9BB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00" name="Star: 5 Points 4347">
                  <a:extLst>
                    <a:ext uri="{FF2B5EF4-FFF2-40B4-BE49-F238E27FC236}">
                      <a16:creationId xmlns:a16="http://schemas.microsoft.com/office/drawing/2014/main" id="{DAEBB46E-994A-8BAA-5BE1-4A9404C69F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8" name="FTU - dermatome for T2">
              <a:extLst>
                <a:ext uri="{FF2B5EF4-FFF2-40B4-BE49-F238E27FC236}">
                  <a16:creationId xmlns:a16="http://schemas.microsoft.com/office/drawing/2014/main" id="{965694E6-E590-0A63-3C4F-7FACEA627550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6529" name="FTU - dermatome for T2">
                <a:extLst>
                  <a:ext uri="{FF2B5EF4-FFF2-40B4-BE49-F238E27FC236}">
                    <a16:creationId xmlns:a16="http://schemas.microsoft.com/office/drawing/2014/main" id="{256912FA-7B97-06E0-AD5C-374110EBC79C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4" name="dock">
                <a:extLst>
                  <a:ext uri="{FF2B5EF4-FFF2-40B4-BE49-F238E27FC236}">
                    <a16:creationId xmlns:a16="http://schemas.microsoft.com/office/drawing/2014/main" id="{5B9CE823-0ED0-CBE1-0ADA-AB512FD80D6D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6553" name="Text Box 3086">
                  <a:extLst>
                    <a:ext uri="{FF2B5EF4-FFF2-40B4-BE49-F238E27FC236}">
                      <a16:creationId xmlns:a16="http://schemas.microsoft.com/office/drawing/2014/main" id="{2412BD45-461B-790E-FF89-DA6BE5B7706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8" name="Text Box 3086">
                  <a:extLst>
                    <a:ext uri="{FF2B5EF4-FFF2-40B4-BE49-F238E27FC236}">
                      <a16:creationId xmlns:a16="http://schemas.microsoft.com/office/drawing/2014/main" id="{72197723-A3B8-0A86-E8B1-121C2566A5A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71" name="Text Box 3086">
                  <a:extLst>
                    <a:ext uri="{FF2B5EF4-FFF2-40B4-BE49-F238E27FC236}">
                      <a16:creationId xmlns:a16="http://schemas.microsoft.com/office/drawing/2014/main" id="{9AAA01A8-FEA1-230A-6988-FCEA08AD94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35" name="link">
                <a:extLst>
                  <a:ext uri="{FF2B5EF4-FFF2-40B4-BE49-F238E27FC236}">
                    <a16:creationId xmlns:a16="http://schemas.microsoft.com/office/drawing/2014/main" id="{4F5C0794-89E9-877C-049B-33060CE47734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6540" name="Star: 5 Points 4329">
                  <a:hlinkClick r:id="rId69"/>
                  <a:extLst>
                    <a:ext uri="{FF2B5EF4-FFF2-40B4-BE49-F238E27FC236}">
                      <a16:creationId xmlns:a16="http://schemas.microsoft.com/office/drawing/2014/main" id="{12E3928F-1FFA-7226-E5AD-76121F321E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41" name="Star: 5 Points 4330">
                  <a:hlinkClick r:id="rId70"/>
                  <a:extLst>
                    <a:ext uri="{FF2B5EF4-FFF2-40B4-BE49-F238E27FC236}">
                      <a16:creationId xmlns:a16="http://schemas.microsoft.com/office/drawing/2014/main" id="{86068336-66F2-4FC6-D954-910EAED163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52" name="Star: 5 Points 4331">
                  <a:extLst>
                    <a:ext uri="{FF2B5EF4-FFF2-40B4-BE49-F238E27FC236}">
                      <a16:creationId xmlns:a16="http://schemas.microsoft.com/office/drawing/2014/main" id="{2AC90BF0-2909-398D-98E4-42AB627DDA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2" name="FTU - dermatome for T3">
              <a:extLst>
                <a:ext uri="{FF2B5EF4-FFF2-40B4-BE49-F238E27FC236}">
                  <a16:creationId xmlns:a16="http://schemas.microsoft.com/office/drawing/2014/main" id="{3C744940-81FD-848A-8E61-E7AB2786A61F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6481" name="FTU - dermatome for T3">
                <a:extLst>
                  <a:ext uri="{FF2B5EF4-FFF2-40B4-BE49-F238E27FC236}">
                    <a16:creationId xmlns:a16="http://schemas.microsoft.com/office/drawing/2014/main" id="{556E9CF7-F96E-F0A3-D432-AB320714D8D0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86" name="dock">
                <a:extLst>
                  <a:ext uri="{FF2B5EF4-FFF2-40B4-BE49-F238E27FC236}">
                    <a16:creationId xmlns:a16="http://schemas.microsoft.com/office/drawing/2014/main" id="{36BE8A1B-E8E8-CE5E-4E78-D0C2AA8E51AD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6505" name="Text Box 3086">
                  <a:extLst>
                    <a:ext uri="{FF2B5EF4-FFF2-40B4-BE49-F238E27FC236}">
                      <a16:creationId xmlns:a16="http://schemas.microsoft.com/office/drawing/2014/main" id="{C396694F-E38D-C3B7-05C7-5D24A37A460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0" name="Text Box 3086">
                  <a:extLst>
                    <a:ext uri="{FF2B5EF4-FFF2-40B4-BE49-F238E27FC236}">
                      <a16:creationId xmlns:a16="http://schemas.microsoft.com/office/drawing/2014/main" id="{4AE74809-8260-F27D-1E04-3CEA45FAD10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23" name="Text Box 3086">
                  <a:extLst>
                    <a:ext uri="{FF2B5EF4-FFF2-40B4-BE49-F238E27FC236}">
                      <a16:creationId xmlns:a16="http://schemas.microsoft.com/office/drawing/2014/main" id="{1C308F87-8695-9046-9CFA-01EA70A2BD0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7" name="link">
                <a:extLst>
                  <a:ext uri="{FF2B5EF4-FFF2-40B4-BE49-F238E27FC236}">
                    <a16:creationId xmlns:a16="http://schemas.microsoft.com/office/drawing/2014/main" id="{C8A6AA57-F479-3D1D-963F-AFA0F9272FB7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6492" name="Star: 5 Points 4313">
                  <a:hlinkClick r:id="rId69"/>
                  <a:extLst>
                    <a:ext uri="{FF2B5EF4-FFF2-40B4-BE49-F238E27FC236}">
                      <a16:creationId xmlns:a16="http://schemas.microsoft.com/office/drawing/2014/main" id="{61762079-23FF-9A93-EC71-5F2FE10DBB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3" name="Star: 5 Points 4314">
                  <a:hlinkClick r:id="rId70"/>
                  <a:extLst>
                    <a:ext uri="{FF2B5EF4-FFF2-40B4-BE49-F238E27FC236}">
                      <a16:creationId xmlns:a16="http://schemas.microsoft.com/office/drawing/2014/main" id="{37114489-6891-85D2-D75F-650CEC3F07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04" name="Star: 5 Points 4315">
                  <a:extLst>
                    <a:ext uri="{FF2B5EF4-FFF2-40B4-BE49-F238E27FC236}">
                      <a16:creationId xmlns:a16="http://schemas.microsoft.com/office/drawing/2014/main" id="{6D046925-39FD-DB83-2C44-0DDF833C12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4" name="FTU - dermatome for T4">
              <a:extLst>
                <a:ext uri="{FF2B5EF4-FFF2-40B4-BE49-F238E27FC236}">
                  <a16:creationId xmlns:a16="http://schemas.microsoft.com/office/drawing/2014/main" id="{D251A77D-E82A-75EF-F543-CA145151D98D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220" name="FTU - dermatome for T4">
                <a:extLst>
                  <a:ext uri="{FF2B5EF4-FFF2-40B4-BE49-F238E27FC236}">
                    <a16:creationId xmlns:a16="http://schemas.microsoft.com/office/drawing/2014/main" id="{923B857C-76A0-A934-31A1-94CEE28D100A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25" name="dock">
                <a:extLst>
                  <a:ext uri="{FF2B5EF4-FFF2-40B4-BE49-F238E27FC236}">
                    <a16:creationId xmlns:a16="http://schemas.microsoft.com/office/drawing/2014/main" id="{08C2765F-CFF1-86F5-16B8-065010A350A2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244" name="Text Box 3086">
                  <a:extLst>
                    <a:ext uri="{FF2B5EF4-FFF2-40B4-BE49-F238E27FC236}">
                      <a16:creationId xmlns:a16="http://schemas.microsoft.com/office/drawing/2014/main" id="{612CE8C7-30FC-9C26-1E01-BB571743F2F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9" name="Text Box 3086">
                  <a:extLst>
                    <a:ext uri="{FF2B5EF4-FFF2-40B4-BE49-F238E27FC236}">
                      <a16:creationId xmlns:a16="http://schemas.microsoft.com/office/drawing/2014/main" id="{ADCF4934-CFB8-3F33-88BC-3C987F1798A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62" name="Text Box 3086">
                  <a:extLst>
                    <a:ext uri="{FF2B5EF4-FFF2-40B4-BE49-F238E27FC236}">
                      <a16:creationId xmlns:a16="http://schemas.microsoft.com/office/drawing/2014/main" id="{ECA59725-2123-4D43-68E3-8BA47B05253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6" name="link">
                <a:extLst>
                  <a:ext uri="{FF2B5EF4-FFF2-40B4-BE49-F238E27FC236}">
                    <a16:creationId xmlns:a16="http://schemas.microsoft.com/office/drawing/2014/main" id="{39157EB0-A691-6342-239B-197426744407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231" name="Star: 5 Points 4297">
                  <a:hlinkClick r:id="rId69"/>
                  <a:extLst>
                    <a:ext uri="{FF2B5EF4-FFF2-40B4-BE49-F238E27FC236}">
                      <a16:creationId xmlns:a16="http://schemas.microsoft.com/office/drawing/2014/main" id="{EC54A8C1-63DE-E067-769A-A392F28090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2" name="Star: 5 Points 4298">
                  <a:hlinkClick r:id="rId70"/>
                  <a:extLst>
                    <a:ext uri="{FF2B5EF4-FFF2-40B4-BE49-F238E27FC236}">
                      <a16:creationId xmlns:a16="http://schemas.microsoft.com/office/drawing/2014/main" id="{F7D733CC-3066-3088-B5BF-AD5CE0BDA4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43" name="Star: 5 Points 4299">
                  <a:extLst>
                    <a:ext uri="{FF2B5EF4-FFF2-40B4-BE49-F238E27FC236}">
                      <a16:creationId xmlns:a16="http://schemas.microsoft.com/office/drawing/2014/main" id="{5688A973-E622-6505-85ED-0257E65DAB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5" name="FTU - dermatome for T5">
              <a:extLst>
                <a:ext uri="{FF2B5EF4-FFF2-40B4-BE49-F238E27FC236}">
                  <a16:creationId xmlns:a16="http://schemas.microsoft.com/office/drawing/2014/main" id="{E518EF51-4B55-1B61-7003-0669144BB9A4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176" name="FTU - dermatome for T5">
                <a:extLst>
                  <a:ext uri="{FF2B5EF4-FFF2-40B4-BE49-F238E27FC236}">
                    <a16:creationId xmlns:a16="http://schemas.microsoft.com/office/drawing/2014/main" id="{8BC1797F-3844-D1D8-EAD0-4A515ECA6715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77" name="dock">
                <a:extLst>
                  <a:ext uri="{FF2B5EF4-FFF2-40B4-BE49-F238E27FC236}">
                    <a16:creationId xmlns:a16="http://schemas.microsoft.com/office/drawing/2014/main" id="{B2879F69-7E80-1B7D-77F5-E278A61E714E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208" name="Text Box 3086">
                  <a:extLst>
                    <a:ext uri="{FF2B5EF4-FFF2-40B4-BE49-F238E27FC236}">
                      <a16:creationId xmlns:a16="http://schemas.microsoft.com/office/drawing/2014/main" id="{858BEA4F-6AAF-040A-1170-4BF7CF4BCE3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2" name="Text Box 3086">
                  <a:extLst>
                    <a:ext uri="{FF2B5EF4-FFF2-40B4-BE49-F238E27FC236}">
                      <a16:creationId xmlns:a16="http://schemas.microsoft.com/office/drawing/2014/main" id="{1D138287-717A-AA76-2FFB-B979ACE1AAA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7" name="Text Box 3086">
                  <a:extLst>
                    <a:ext uri="{FF2B5EF4-FFF2-40B4-BE49-F238E27FC236}">
                      <a16:creationId xmlns:a16="http://schemas.microsoft.com/office/drawing/2014/main" id="{96FC1584-A7BE-6896-6017-DAACBE97B3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94" name="link">
                <a:extLst>
                  <a:ext uri="{FF2B5EF4-FFF2-40B4-BE49-F238E27FC236}">
                    <a16:creationId xmlns:a16="http://schemas.microsoft.com/office/drawing/2014/main" id="{ECCB088C-6118-A213-5E4E-07578DE15A71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201" name="Star: 5 Points 4281">
                  <a:hlinkClick r:id="rId69"/>
                  <a:extLst>
                    <a:ext uri="{FF2B5EF4-FFF2-40B4-BE49-F238E27FC236}">
                      <a16:creationId xmlns:a16="http://schemas.microsoft.com/office/drawing/2014/main" id="{02C1FE32-3C07-A841-8960-36CCF74681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2" name="Star: 5 Points 4282">
                  <a:hlinkClick r:id="rId70"/>
                  <a:extLst>
                    <a:ext uri="{FF2B5EF4-FFF2-40B4-BE49-F238E27FC236}">
                      <a16:creationId xmlns:a16="http://schemas.microsoft.com/office/drawing/2014/main" id="{98B36F6D-D404-F151-6998-FF844C7B02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7" name="Star: 5 Points 4283">
                  <a:extLst>
                    <a:ext uri="{FF2B5EF4-FFF2-40B4-BE49-F238E27FC236}">
                      <a16:creationId xmlns:a16="http://schemas.microsoft.com/office/drawing/2014/main" id="{91626389-ED97-8F69-E3F5-C2E64384CD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6" name="FTU - dermatome for T6">
              <a:extLst>
                <a:ext uri="{FF2B5EF4-FFF2-40B4-BE49-F238E27FC236}">
                  <a16:creationId xmlns:a16="http://schemas.microsoft.com/office/drawing/2014/main" id="{E9DF7CC5-E18F-295F-B831-DB892100B850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135" name="FTU - dermatome for T6">
                <a:extLst>
                  <a:ext uri="{FF2B5EF4-FFF2-40B4-BE49-F238E27FC236}">
                    <a16:creationId xmlns:a16="http://schemas.microsoft.com/office/drawing/2014/main" id="{413A98CA-2418-8A40-9DD8-2D4A4EEA9830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40" name="dock">
                <a:extLst>
                  <a:ext uri="{FF2B5EF4-FFF2-40B4-BE49-F238E27FC236}">
                    <a16:creationId xmlns:a16="http://schemas.microsoft.com/office/drawing/2014/main" id="{9AE4F867-04B1-34AF-ACAC-EACCE2C14F9E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159" name="Text Box 3086">
                  <a:extLst>
                    <a:ext uri="{FF2B5EF4-FFF2-40B4-BE49-F238E27FC236}">
                      <a16:creationId xmlns:a16="http://schemas.microsoft.com/office/drawing/2014/main" id="{2535054A-82CC-E747-FC91-106551FDF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4" name="Text Box 3086">
                  <a:extLst>
                    <a:ext uri="{FF2B5EF4-FFF2-40B4-BE49-F238E27FC236}">
                      <a16:creationId xmlns:a16="http://schemas.microsoft.com/office/drawing/2014/main" id="{7A272F57-A939-770E-B9F0-466956418FE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1" name="Text Box 3086">
                  <a:extLst>
                    <a:ext uri="{FF2B5EF4-FFF2-40B4-BE49-F238E27FC236}">
                      <a16:creationId xmlns:a16="http://schemas.microsoft.com/office/drawing/2014/main" id="{B712B475-A6C2-080E-126D-280788E0E1D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46" name="link">
                <a:extLst>
                  <a:ext uri="{FF2B5EF4-FFF2-40B4-BE49-F238E27FC236}">
                    <a16:creationId xmlns:a16="http://schemas.microsoft.com/office/drawing/2014/main" id="{225E2ABC-4615-6563-6A3F-047FCF254015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152" name="Star: 5 Points 4265">
                  <a:hlinkClick r:id="rId69"/>
                  <a:extLst>
                    <a:ext uri="{FF2B5EF4-FFF2-40B4-BE49-F238E27FC236}">
                      <a16:creationId xmlns:a16="http://schemas.microsoft.com/office/drawing/2014/main" id="{4C0CC609-6871-A123-3A46-3C65DD565F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3" name="Star: 5 Points 4266">
                  <a:hlinkClick r:id="rId70"/>
                  <a:extLst>
                    <a:ext uri="{FF2B5EF4-FFF2-40B4-BE49-F238E27FC236}">
                      <a16:creationId xmlns:a16="http://schemas.microsoft.com/office/drawing/2014/main" id="{EFD7661B-85C3-A066-63A1-124E8FF744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8" name="Star: 5 Points 4267">
                  <a:extLst>
                    <a:ext uri="{FF2B5EF4-FFF2-40B4-BE49-F238E27FC236}">
                      <a16:creationId xmlns:a16="http://schemas.microsoft.com/office/drawing/2014/main" id="{5BA0013D-2488-E0E8-236B-FD76E56834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7" name="FTU - dermatome for T7">
              <a:extLst>
                <a:ext uri="{FF2B5EF4-FFF2-40B4-BE49-F238E27FC236}">
                  <a16:creationId xmlns:a16="http://schemas.microsoft.com/office/drawing/2014/main" id="{29B893C8-1B1F-1261-DB40-F9B8C7CB6BC2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098" name="FTU - dermatome for T7">
                <a:extLst>
                  <a:ext uri="{FF2B5EF4-FFF2-40B4-BE49-F238E27FC236}">
                    <a16:creationId xmlns:a16="http://schemas.microsoft.com/office/drawing/2014/main" id="{901B52BA-AD4C-271C-7482-090E5FE17F57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99" name="dock">
                <a:extLst>
                  <a:ext uri="{FF2B5EF4-FFF2-40B4-BE49-F238E27FC236}">
                    <a16:creationId xmlns:a16="http://schemas.microsoft.com/office/drawing/2014/main" id="{AC31AA4F-CDC5-C67E-BB03-E46C382540C2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122" name="Text Box 3086">
                  <a:extLst>
                    <a:ext uri="{FF2B5EF4-FFF2-40B4-BE49-F238E27FC236}">
                      <a16:creationId xmlns:a16="http://schemas.microsoft.com/office/drawing/2014/main" id="{372BC8B5-B584-160F-A7CF-A79AAB05512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3" name="Text Box 3086">
                  <a:extLst>
                    <a:ext uri="{FF2B5EF4-FFF2-40B4-BE49-F238E27FC236}">
                      <a16:creationId xmlns:a16="http://schemas.microsoft.com/office/drawing/2014/main" id="{69920AE8-8CBF-FD68-5971-87DC1A67978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4" name="Text Box 3086">
                  <a:extLst>
                    <a:ext uri="{FF2B5EF4-FFF2-40B4-BE49-F238E27FC236}">
                      <a16:creationId xmlns:a16="http://schemas.microsoft.com/office/drawing/2014/main" id="{3C052FBC-2D18-597F-7AB8-C3517389992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6" name="link">
                <a:extLst>
                  <a:ext uri="{FF2B5EF4-FFF2-40B4-BE49-F238E27FC236}">
                    <a16:creationId xmlns:a16="http://schemas.microsoft.com/office/drawing/2014/main" id="{744A145B-D873-94A3-496A-D585DEFEC677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118" name="Star: 5 Points 4249">
                  <a:hlinkClick r:id="rId69"/>
                  <a:extLst>
                    <a:ext uri="{FF2B5EF4-FFF2-40B4-BE49-F238E27FC236}">
                      <a16:creationId xmlns:a16="http://schemas.microsoft.com/office/drawing/2014/main" id="{775BF6D9-1D29-E267-D874-89E86A1E95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19" name="Star: 5 Points 4250">
                  <a:hlinkClick r:id="rId70"/>
                  <a:extLst>
                    <a:ext uri="{FF2B5EF4-FFF2-40B4-BE49-F238E27FC236}">
                      <a16:creationId xmlns:a16="http://schemas.microsoft.com/office/drawing/2014/main" id="{28629082-F277-5F67-36ED-883DC1497A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0" name="Star: 5 Points 4251">
                  <a:extLst>
                    <a:ext uri="{FF2B5EF4-FFF2-40B4-BE49-F238E27FC236}">
                      <a16:creationId xmlns:a16="http://schemas.microsoft.com/office/drawing/2014/main" id="{9066C94E-7AAA-1B86-65B6-0BD69562FF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8" name="FTU - dermatome for T8">
              <a:extLst>
                <a:ext uri="{FF2B5EF4-FFF2-40B4-BE49-F238E27FC236}">
                  <a16:creationId xmlns:a16="http://schemas.microsoft.com/office/drawing/2014/main" id="{6D553B16-5932-DB39-4A4C-5A8346E11F99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025" name="FTU - dermatome for T8">
                <a:extLst>
                  <a:ext uri="{FF2B5EF4-FFF2-40B4-BE49-F238E27FC236}">
                    <a16:creationId xmlns:a16="http://schemas.microsoft.com/office/drawing/2014/main" id="{DA2562CC-2CF0-5962-F78B-13B1825DBBF0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26" name="dock">
                <a:extLst>
                  <a:ext uri="{FF2B5EF4-FFF2-40B4-BE49-F238E27FC236}">
                    <a16:creationId xmlns:a16="http://schemas.microsoft.com/office/drawing/2014/main" id="{D7B0B4A9-B1C7-6E09-FFDC-5BF58AD63D36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6038" name="Text Box 3086">
                  <a:extLst>
                    <a:ext uri="{FF2B5EF4-FFF2-40B4-BE49-F238E27FC236}">
                      <a16:creationId xmlns:a16="http://schemas.microsoft.com/office/drawing/2014/main" id="{294C7422-9821-1C63-F65F-2E6C9735C09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6" name="Text Box 3086">
                  <a:extLst>
                    <a:ext uri="{FF2B5EF4-FFF2-40B4-BE49-F238E27FC236}">
                      <a16:creationId xmlns:a16="http://schemas.microsoft.com/office/drawing/2014/main" id="{BD9047C7-E842-1BEF-EC11-2C5E31E2F18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3" name="Text Box 3086">
                  <a:extLst>
                    <a:ext uri="{FF2B5EF4-FFF2-40B4-BE49-F238E27FC236}">
                      <a16:creationId xmlns:a16="http://schemas.microsoft.com/office/drawing/2014/main" id="{4A9B551E-72FE-B8C9-03AC-38683AB9A45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29" name="link">
                <a:extLst>
                  <a:ext uri="{FF2B5EF4-FFF2-40B4-BE49-F238E27FC236}">
                    <a16:creationId xmlns:a16="http://schemas.microsoft.com/office/drawing/2014/main" id="{D2A5A0EF-9D4A-F20B-26AE-C0ED99472F85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030" name="Star: 5 Points 4465">
                  <a:hlinkClick r:id="rId69"/>
                  <a:extLst>
                    <a:ext uri="{FF2B5EF4-FFF2-40B4-BE49-F238E27FC236}">
                      <a16:creationId xmlns:a16="http://schemas.microsoft.com/office/drawing/2014/main" id="{39D4CA56-BCCB-037E-0213-5AA17A4F8F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31" name="Star: 5 Points 4466">
                  <a:hlinkClick r:id="rId70"/>
                  <a:extLst>
                    <a:ext uri="{FF2B5EF4-FFF2-40B4-BE49-F238E27FC236}">
                      <a16:creationId xmlns:a16="http://schemas.microsoft.com/office/drawing/2014/main" id="{6E34734E-F33C-DA1A-B528-11C7D4039D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36" name="Star: 5 Points 4467">
                  <a:extLst>
                    <a:ext uri="{FF2B5EF4-FFF2-40B4-BE49-F238E27FC236}">
                      <a16:creationId xmlns:a16="http://schemas.microsoft.com/office/drawing/2014/main" id="{7EEB6EFC-CAB6-C048-FB8D-887F731DBD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1" name="FTU - dermatome for T9">
              <a:extLst>
                <a:ext uri="{FF2B5EF4-FFF2-40B4-BE49-F238E27FC236}">
                  <a16:creationId xmlns:a16="http://schemas.microsoft.com/office/drawing/2014/main" id="{A574BEC3-6A70-CE68-9262-5D771C78AB35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1375" name="FTU - dermatome for T9">
                <a:extLst>
                  <a:ext uri="{FF2B5EF4-FFF2-40B4-BE49-F238E27FC236}">
                    <a16:creationId xmlns:a16="http://schemas.microsoft.com/office/drawing/2014/main" id="{134C36EB-A510-D2FA-BE1A-29530EEB0705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76" name="dock">
                <a:extLst>
                  <a:ext uri="{FF2B5EF4-FFF2-40B4-BE49-F238E27FC236}">
                    <a16:creationId xmlns:a16="http://schemas.microsoft.com/office/drawing/2014/main" id="{B94219AE-13A8-91C3-B0E5-4C51C7829C0E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022" name="Text Box 3086">
                  <a:extLst>
                    <a:ext uri="{FF2B5EF4-FFF2-40B4-BE49-F238E27FC236}">
                      <a16:creationId xmlns:a16="http://schemas.microsoft.com/office/drawing/2014/main" id="{83CEFDC9-8DB1-753E-8F87-23326DFB2EB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3" name="Text Box 3086">
                  <a:extLst>
                    <a:ext uri="{FF2B5EF4-FFF2-40B4-BE49-F238E27FC236}">
                      <a16:creationId xmlns:a16="http://schemas.microsoft.com/office/drawing/2014/main" id="{F57D8175-9485-F89C-2DEE-C7281F13FE4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4" name="Text Box 3086">
                  <a:extLst>
                    <a:ext uri="{FF2B5EF4-FFF2-40B4-BE49-F238E27FC236}">
                      <a16:creationId xmlns:a16="http://schemas.microsoft.com/office/drawing/2014/main" id="{8B18A65F-3A5A-F9B5-F8CC-C723864FE41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77" name="link">
                <a:extLst>
                  <a:ext uri="{FF2B5EF4-FFF2-40B4-BE49-F238E27FC236}">
                    <a16:creationId xmlns:a16="http://schemas.microsoft.com/office/drawing/2014/main" id="{1F165169-FCDE-8580-E466-524C6A78C534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1378" name="Star: 5 Points 4449">
                  <a:hlinkClick r:id="rId69"/>
                  <a:extLst>
                    <a:ext uri="{FF2B5EF4-FFF2-40B4-BE49-F238E27FC236}">
                      <a16:creationId xmlns:a16="http://schemas.microsoft.com/office/drawing/2014/main" id="{C0AB859C-90A5-0DDC-5EF4-43380E13F1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9" name="Star: 5 Points 4450">
                  <a:hlinkClick r:id="rId70"/>
                  <a:extLst>
                    <a:ext uri="{FF2B5EF4-FFF2-40B4-BE49-F238E27FC236}">
                      <a16:creationId xmlns:a16="http://schemas.microsoft.com/office/drawing/2014/main" id="{B139C73D-D6E4-7C22-7CD4-833103C48E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0" name="Star: 5 Points 4451">
                  <a:extLst>
                    <a:ext uri="{FF2B5EF4-FFF2-40B4-BE49-F238E27FC236}">
                      <a16:creationId xmlns:a16="http://schemas.microsoft.com/office/drawing/2014/main" id="{7CF6A696-831C-D5D3-2A37-A4F74757CB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2" name="FTU - dermatome for T10">
              <a:extLst>
                <a:ext uri="{FF2B5EF4-FFF2-40B4-BE49-F238E27FC236}">
                  <a16:creationId xmlns:a16="http://schemas.microsoft.com/office/drawing/2014/main" id="{7987AE02-B04C-9886-3F30-7812795E2E1D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1366" name="FTU - dermatome for T10">
                <a:extLst>
                  <a:ext uri="{FF2B5EF4-FFF2-40B4-BE49-F238E27FC236}">
                    <a16:creationId xmlns:a16="http://schemas.microsoft.com/office/drawing/2014/main" id="{0A2C1EAD-D4EF-A492-49EB-1DD51FE0B758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67" name="dock">
                <a:extLst>
                  <a:ext uri="{FF2B5EF4-FFF2-40B4-BE49-F238E27FC236}">
                    <a16:creationId xmlns:a16="http://schemas.microsoft.com/office/drawing/2014/main" id="{C5664943-E671-4014-303D-2F73277670C9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1372" name="Text Box 3086">
                  <a:extLst>
                    <a:ext uri="{FF2B5EF4-FFF2-40B4-BE49-F238E27FC236}">
                      <a16:creationId xmlns:a16="http://schemas.microsoft.com/office/drawing/2014/main" id="{D5C9A6FE-5DFA-DB20-4364-302DEA5C47C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3" name="Text Box 3086">
                  <a:extLst>
                    <a:ext uri="{FF2B5EF4-FFF2-40B4-BE49-F238E27FC236}">
                      <a16:creationId xmlns:a16="http://schemas.microsoft.com/office/drawing/2014/main" id="{D83C1801-F7DA-3D75-0576-64FE26295A7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4" name="Text Box 3086">
                  <a:extLst>
                    <a:ext uri="{FF2B5EF4-FFF2-40B4-BE49-F238E27FC236}">
                      <a16:creationId xmlns:a16="http://schemas.microsoft.com/office/drawing/2014/main" id="{B43A664C-359A-09F6-FC30-1D1BD99CBB6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68" name="link">
                <a:extLst>
                  <a:ext uri="{FF2B5EF4-FFF2-40B4-BE49-F238E27FC236}">
                    <a16:creationId xmlns:a16="http://schemas.microsoft.com/office/drawing/2014/main" id="{29CEB497-84F9-66B7-D606-77C9254D203F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1369" name="Star: 5 Points 4433">
                  <a:hlinkClick r:id="rId69"/>
                  <a:extLst>
                    <a:ext uri="{FF2B5EF4-FFF2-40B4-BE49-F238E27FC236}">
                      <a16:creationId xmlns:a16="http://schemas.microsoft.com/office/drawing/2014/main" id="{C40489B0-2678-6D71-3E85-F88FD511BC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0" name="Star: 5 Points 4434">
                  <a:hlinkClick r:id="rId70"/>
                  <a:extLst>
                    <a:ext uri="{FF2B5EF4-FFF2-40B4-BE49-F238E27FC236}">
                      <a16:creationId xmlns:a16="http://schemas.microsoft.com/office/drawing/2014/main" id="{162E61E2-0B8C-E7BF-7B2A-8600EE0AE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1" name="Star: 5 Points 4435">
                  <a:extLst>
                    <a:ext uri="{FF2B5EF4-FFF2-40B4-BE49-F238E27FC236}">
                      <a16:creationId xmlns:a16="http://schemas.microsoft.com/office/drawing/2014/main" id="{D3115440-517A-CF30-166F-3FE8B932E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3" name="FTU - dermatome for T11">
              <a:extLst>
                <a:ext uri="{FF2B5EF4-FFF2-40B4-BE49-F238E27FC236}">
                  <a16:creationId xmlns:a16="http://schemas.microsoft.com/office/drawing/2014/main" id="{E4396CF0-0C8E-5B6A-D41F-2CB5C8B89615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1357" name="FTU - dermatome for T11">
                <a:extLst>
                  <a:ext uri="{FF2B5EF4-FFF2-40B4-BE49-F238E27FC236}">
                    <a16:creationId xmlns:a16="http://schemas.microsoft.com/office/drawing/2014/main" id="{3B019A33-BBF9-C063-7429-82733383E045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58" name="dock">
                <a:extLst>
                  <a:ext uri="{FF2B5EF4-FFF2-40B4-BE49-F238E27FC236}">
                    <a16:creationId xmlns:a16="http://schemas.microsoft.com/office/drawing/2014/main" id="{2CD341A0-3D19-19FC-B941-7616C6CAF0CA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1363" name="Text Box 3086">
                  <a:extLst>
                    <a:ext uri="{FF2B5EF4-FFF2-40B4-BE49-F238E27FC236}">
                      <a16:creationId xmlns:a16="http://schemas.microsoft.com/office/drawing/2014/main" id="{E047A9C9-A2A9-452D-2080-204DF3478C0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4" name="Text Box 3086">
                  <a:extLst>
                    <a:ext uri="{FF2B5EF4-FFF2-40B4-BE49-F238E27FC236}">
                      <a16:creationId xmlns:a16="http://schemas.microsoft.com/office/drawing/2014/main" id="{C7319602-F5B2-9066-6978-CE5A1471784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5" name="Text Box 3086">
                  <a:extLst>
                    <a:ext uri="{FF2B5EF4-FFF2-40B4-BE49-F238E27FC236}">
                      <a16:creationId xmlns:a16="http://schemas.microsoft.com/office/drawing/2014/main" id="{1953FDE6-BF3F-699C-0D31-629C978B093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59" name="link">
                <a:extLst>
                  <a:ext uri="{FF2B5EF4-FFF2-40B4-BE49-F238E27FC236}">
                    <a16:creationId xmlns:a16="http://schemas.microsoft.com/office/drawing/2014/main" id="{A2AFE08C-2D69-0916-FE43-EAF8758FAC56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1360" name="Star: 5 Points 4417">
                  <a:hlinkClick r:id="rId69"/>
                  <a:extLst>
                    <a:ext uri="{FF2B5EF4-FFF2-40B4-BE49-F238E27FC236}">
                      <a16:creationId xmlns:a16="http://schemas.microsoft.com/office/drawing/2014/main" id="{8D003A5E-72C8-59B8-5AD2-F4EC46D874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61" name="Star: 5 Points 4418">
                  <a:hlinkClick r:id="rId70"/>
                  <a:extLst>
                    <a:ext uri="{FF2B5EF4-FFF2-40B4-BE49-F238E27FC236}">
                      <a16:creationId xmlns:a16="http://schemas.microsoft.com/office/drawing/2014/main" id="{61562000-6A71-B563-7491-554DEBE059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62" name="Star: 5 Points 4419">
                  <a:extLst>
                    <a:ext uri="{FF2B5EF4-FFF2-40B4-BE49-F238E27FC236}">
                      <a16:creationId xmlns:a16="http://schemas.microsoft.com/office/drawing/2014/main" id="{9F666E31-F28C-D2BA-1CB9-7453DCE71C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8" name="FTU - dermatome for T12">
              <a:extLst>
                <a:ext uri="{FF2B5EF4-FFF2-40B4-BE49-F238E27FC236}">
                  <a16:creationId xmlns:a16="http://schemas.microsoft.com/office/drawing/2014/main" id="{81445957-BF0A-C5EC-6F76-13847C241505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1348" name="FTU - dermatome for T12">
                <a:extLst>
                  <a:ext uri="{FF2B5EF4-FFF2-40B4-BE49-F238E27FC236}">
                    <a16:creationId xmlns:a16="http://schemas.microsoft.com/office/drawing/2014/main" id="{5C1B81BA-A6E6-84A8-CD34-5E14C196BC5F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9" name="dock">
                <a:extLst>
                  <a:ext uri="{FF2B5EF4-FFF2-40B4-BE49-F238E27FC236}">
                    <a16:creationId xmlns:a16="http://schemas.microsoft.com/office/drawing/2014/main" id="{9621CD72-815C-301F-6B6B-0F2228F639B2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1354" name="Text Box 3086">
                  <a:extLst>
                    <a:ext uri="{FF2B5EF4-FFF2-40B4-BE49-F238E27FC236}">
                      <a16:creationId xmlns:a16="http://schemas.microsoft.com/office/drawing/2014/main" id="{244970B7-4CD9-5A02-E6CB-2E39D52EE0F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5" name="Text Box 3086">
                  <a:extLst>
                    <a:ext uri="{FF2B5EF4-FFF2-40B4-BE49-F238E27FC236}">
                      <a16:creationId xmlns:a16="http://schemas.microsoft.com/office/drawing/2014/main" id="{B28BD501-7DC6-95AD-FFF1-AAFC520477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6" name="Text Box 3086">
                  <a:extLst>
                    <a:ext uri="{FF2B5EF4-FFF2-40B4-BE49-F238E27FC236}">
                      <a16:creationId xmlns:a16="http://schemas.microsoft.com/office/drawing/2014/main" id="{D5921C1D-5F98-A7B4-10C5-D5BD3B897E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50" name="link">
                <a:extLst>
                  <a:ext uri="{FF2B5EF4-FFF2-40B4-BE49-F238E27FC236}">
                    <a16:creationId xmlns:a16="http://schemas.microsoft.com/office/drawing/2014/main" id="{D696848D-62BB-EB06-2ACA-D8DD97FC8BC7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1351" name="Star: 5 Points 4401">
                  <a:hlinkClick r:id="rId69"/>
                  <a:extLst>
                    <a:ext uri="{FF2B5EF4-FFF2-40B4-BE49-F238E27FC236}">
                      <a16:creationId xmlns:a16="http://schemas.microsoft.com/office/drawing/2014/main" id="{EC8321E8-E7FE-E77F-E008-38A948AC81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52" name="Star: 5 Points 4402">
                  <a:hlinkClick r:id="rId70"/>
                  <a:extLst>
                    <a:ext uri="{FF2B5EF4-FFF2-40B4-BE49-F238E27FC236}">
                      <a16:creationId xmlns:a16="http://schemas.microsoft.com/office/drawing/2014/main" id="{B0157953-312E-715A-D655-A1DB9EDFDF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53" name="Star: 5 Points 4403">
                  <a:extLst>
                    <a:ext uri="{FF2B5EF4-FFF2-40B4-BE49-F238E27FC236}">
                      <a16:creationId xmlns:a16="http://schemas.microsoft.com/office/drawing/2014/main" id="{48C88BDF-0911-42BB-00F8-5682CCCD62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0" name="FTU - dermatome for L1">
              <a:extLst>
                <a:ext uri="{FF2B5EF4-FFF2-40B4-BE49-F238E27FC236}">
                  <a16:creationId xmlns:a16="http://schemas.microsoft.com/office/drawing/2014/main" id="{B92F637A-2395-3989-6373-5F8DFDD4879B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1332" name="FTU - dermatome for L1">
                <a:extLst>
                  <a:ext uri="{FF2B5EF4-FFF2-40B4-BE49-F238E27FC236}">
                    <a16:creationId xmlns:a16="http://schemas.microsoft.com/office/drawing/2014/main" id="{245FCD4E-3BEB-9302-2792-11711F2DBC94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33" name="dock">
                <a:extLst>
                  <a:ext uri="{FF2B5EF4-FFF2-40B4-BE49-F238E27FC236}">
                    <a16:creationId xmlns:a16="http://schemas.microsoft.com/office/drawing/2014/main" id="{AB6DCE24-F054-A51F-0972-FC461FAA6227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1343" name="Text Box 3086">
                  <a:extLst>
                    <a:ext uri="{FF2B5EF4-FFF2-40B4-BE49-F238E27FC236}">
                      <a16:creationId xmlns:a16="http://schemas.microsoft.com/office/drawing/2014/main" id="{A1D2E6F2-4ACD-50B3-12DA-D42DF4A174B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4" name="Text Box 3086">
                  <a:extLst>
                    <a:ext uri="{FF2B5EF4-FFF2-40B4-BE49-F238E27FC236}">
                      <a16:creationId xmlns:a16="http://schemas.microsoft.com/office/drawing/2014/main" id="{957B5C1C-C49E-B100-AEEC-4347990FDC4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7" name="Text Box 3086">
                  <a:extLst>
                    <a:ext uri="{FF2B5EF4-FFF2-40B4-BE49-F238E27FC236}">
                      <a16:creationId xmlns:a16="http://schemas.microsoft.com/office/drawing/2014/main" id="{814A2555-6632-CA64-8BBA-6423FD16B23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38" name="link">
                <a:extLst>
                  <a:ext uri="{FF2B5EF4-FFF2-40B4-BE49-F238E27FC236}">
                    <a16:creationId xmlns:a16="http://schemas.microsoft.com/office/drawing/2014/main" id="{F28296CC-8987-91F5-89F4-B1606A48A4BC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1340" name="Star: 5 Points 4385">
                  <a:hlinkClick r:id="rId69"/>
                  <a:extLst>
                    <a:ext uri="{FF2B5EF4-FFF2-40B4-BE49-F238E27FC236}">
                      <a16:creationId xmlns:a16="http://schemas.microsoft.com/office/drawing/2014/main" id="{368EAF3E-044F-9AE3-D589-834420FB967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1" name="Star: 5 Points 4386">
                  <a:hlinkClick r:id="rId70"/>
                  <a:extLst>
                    <a:ext uri="{FF2B5EF4-FFF2-40B4-BE49-F238E27FC236}">
                      <a16:creationId xmlns:a16="http://schemas.microsoft.com/office/drawing/2014/main" id="{EB9CD2B9-4DD5-A5B0-A575-445D41D757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2" name="Star: 5 Points 4387">
                  <a:extLst>
                    <a:ext uri="{FF2B5EF4-FFF2-40B4-BE49-F238E27FC236}">
                      <a16:creationId xmlns:a16="http://schemas.microsoft.com/office/drawing/2014/main" id="{F6C6EDF9-F2BF-A988-8229-4E0CAF46D8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1" name="FTU - dermatome for L2">
              <a:extLst>
                <a:ext uri="{FF2B5EF4-FFF2-40B4-BE49-F238E27FC236}">
                  <a16:creationId xmlns:a16="http://schemas.microsoft.com/office/drawing/2014/main" id="{EF50544D-4C81-0FB1-8DD1-73995AD02CD3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1289" name="FTU - dermatome for L2">
                <a:extLst>
                  <a:ext uri="{FF2B5EF4-FFF2-40B4-BE49-F238E27FC236}">
                    <a16:creationId xmlns:a16="http://schemas.microsoft.com/office/drawing/2014/main" id="{B3F14155-24AC-038B-7F74-6D4A799DA89D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17" name="dock">
                <a:extLst>
                  <a:ext uri="{FF2B5EF4-FFF2-40B4-BE49-F238E27FC236}">
                    <a16:creationId xmlns:a16="http://schemas.microsoft.com/office/drawing/2014/main" id="{39E23521-2376-F1CA-6199-1F92BA61FD1B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1327" name="Text Box 3086">
                  <a:extLst>
                    <a:ext uri="{FF2B5EF4-FFF2-40B4-BE49-F238E27FC236}">
                      <a16:creationId xmlns:a16="http://schemas.microsoft.com/office/drawing/2014/main" id="{F3F28B68-41CE-F6F5-A272-46E2F815E6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28" name="Text Box 3086">
                  <a:extLst>
                    <a:ext uri="{FF2B5EF4-FFF2-40B4-BE49-F238E27FC236}">
                      <a16:creationId xmlns:a16="http://schemas.microsoft.com/office/drawing/2014/main" id="{AF680F56-830B-E69C-AC83-3F36FD7F5DC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1" name="Text Box 3086">
                  <a:extLst>
                    <a:ext uri="{FF2B5EF4-FFF2-40B4-BE49-F238E27FC236}">
                      <a16:creationId xmlns:a16="http://schemas.microsoft.com/office/drawing/2014/main" id="{8664D36E-E7E3-652C-0EE2-7D8BAD7175A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22" name="link">
                <a:extLst>
                  <a:ext uri="{FF2B5EF4-FFF2-40B4-BE49-F238E27FC236}">
                    <a16:creationId xmlns:a16="http://schemas.microsoft.com/office/drawing/2014/main" id="{BEF3087E-88F9-D797-C005-ED9D44D0AB2B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1324" name="Star: 5 Points 4369">
                  <a:hlinkClick r:id="rId69"/>
                  <a:extLst>
                    <a:ext uri="{FF2B5EF4-FFF2-40B4-BE49-F238E27FC236}">
                      <a16:creationId xmlns:a16="http://schemas.microsoft.com/office/drawing/2014/main" id="{AB67EB88-ECEF-804E-9A05-CDC1589901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5" name="Star: 5 Points 4370">
                  <a:hlinkClick r:id="rId70"/>
                  <a:extLst>
                    <a:ext uri="{FF2B5EF4-FFF2-40B4-BE49-F238E27FC236}">
                      <a16:creationId xmlns:a16="http://schemas.microsoft.com/office/drawing/2014/main" id="{E5640FAE-810E-0576-BD19-48E7E3A052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6" name="Star: 5 Points 4371">
                  <a:extLst>
                    <a:ext uri="{FF2B5EF4-FFF2-40B4-BE49-F238E27FC236}">
                      <a16:creationId xmlns:a16="http://schemas.microsoft.com/office/drawing/2014/main" id="{FB63C9C3-B230-A826-2D35-B10AC4444C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2" name="FTU - dermatome for L3">
              <a:extLst>
                <a:ext uri="{FF2B5EF4-FFF2-40B4-BE49-F238E27FC236}">
                  <a16:creationId xmlns:a16="http://schemas.microsoft.com/office/drawing/2014/main" id="{6C90795D-D976-8EB8-9BEB-FB68BA9267F7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1221" name="FTU - dermatome for L3">
                <a:extLst>
                  <a:ext uri="{FF2B5EF4-FFF2-40B4-BE49-F238E27FC236}">
                    <a16:creationId xmlns:a16="http://schemas.microsoft.com/office/drawing/2014/main" id="{A1EEEA4B-E9C4-AFE4-F8DA-412BD6B5114C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32" name="dock">
                <a:extLst>
                  <a:ext uri="{FF2B5EF4-FFF2-40B4-BE49-F238E27FC236}">
                    <a16:creationId xmlns:a16="http://schemas.microsoft.com/office/drawing/2014/main" id="{C09A473F-0C8B-CC91-A828-848916815124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1262" name="Text Box 3086">
                  <a:extLst>
                    <a:ext uri="{FF2B5EF4-FFF2-40B4-BE49-F238E27FC236}">
                      <a16:creationId xmlns:a16="http://schemas.microsoft.com/office/drawing/2014/main" id="{72F22E25-CA46-FA3A-E4D2-4B1761892F9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3" name="Text Box 3086">
                  <a:extLst>
                    <a:ext uri="{FF2B5EF4-FFF2-40B4-BE49-F238E27FC236}">
                      <a16:creationId xmlns:a16="http://schemas.microsoft.com/office/drawing/2014/main" id="{B9F718CD-A500-A8B5-3381-5C4D826AC77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8" name="Text Box 3086">
                  <a:extLst>
                    <a:ext uri="{FF2B5EF4-FFF2-40B4-BE49-F238E27FC236}">
                      <a16:creationId xmlns:a16="http://schemas.microsoft.com/office/drawing/2014/main" id="{1EFBD60A-8592-986E-BCA0-F20CECE5448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35" name="link">
                <a:extLst>
                  <a:ext uri="{FF2B5EF4-FFF2-40B4-BE49-F238E27FC236}">
                    <a16:creationId xmlns:a16="http://schemas.microsoft.com/office/drawing/2014/main" id="{BA9FA96F-6575-3401-B06B-46C79C2B6A3E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1236" name="Star: 5 Points 4586">
                  <a:hlinkClick r:id="rId69"/>
                  <a:extLst>
                    <a:ext uri="{FF2B5EF4-FFF2-40B4-BE49-F238E27FC236}">
                      <a16:creationId xmlns:a16="http://schemas.microsoft.com/office/drawing/2014/main" id="{4D2CE626-3884-B71E-2CAE-5531E0328B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44" name="Star: 5 Points 4587">
                  <a:hlinkClick r:id="rId70"/>
                  <a:extLst>
                    <a:ext uri="{FF2B5EF4-FFF2-40B4-BE49-F238E27FC236}">
                      <a16:creationId xmlns:a16="http://schemas.microsoft.com/office/drawing/2014/main" id="{F7806888-5602-4BED-D42A-DF17D27467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56" name="Star: 5 Points 4588">
                  <a:extLst>
                    <a:ext uri="{FF2B5EF4-FFF2-40B4-BE49-F238E27FC236}">
                      <a16:creationId xmlns:a16="http://schemas.microsoft.com/office/drawing/2014/main" id="{CC94E63C-4D3B-CDDC-F090-430B0AB0BB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3" name="FTU - dermatome for L4">
              <a:extLst>
                <a:ext uri="{FF2B5EF4-FFF2-40B4-BE49-F238E27FC236}">
                  <a16:creationId xmlns:a16="http://schemas.microsoft.com/office/drawing/2014/main" id="{03A47AD4-9567-CA95-A77D-1FF73D7E841E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1194" name="FTU - dermatome for L4">
                <a:extLst>
                  <a:ext uri="{FF2B5EF4-FFF2-40B4-BE49-F238E27FC236}">
                    <a16:creationId xmlns:a16="http://schemas.microsoft.com/office/drawing/2014/main" id="{4FA06988-993E-ACA7-FB7D-937AA724B0F3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5" name="dock">
                <a:extLst>
                  <a:ext uri="{FF2B5EF4-FFF2-40B4-BE49-F238E27FC236}">
                    <a16:creationId xmlns:a16="http://schemas.microsoft.com/office/drawing/2014/main" id="{27C636F2-075E-B556-00E4-21A71E5BE6A1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1216" name="Text Box 3086">
                  <a:extLst>
                    <a:ext uri="{FF2B5EF4-FFF2-40B4-BE49-F238E27FC236}">
                      <a16:creationId xmlns:a16="http://schemas.microsoft.com/office/drawing/2014/main" id="{71C8BCA7-22AB-CEF7-E9CC-2A685A5D918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7" name="Text Box 3086">
                  <a:extLst>
                    <a:ext uri="{FF2B5EF4-FFF2-40B4-BE49-F238E27FC236}">
                      <a16:creationId xmlns:a16="http://schemas.microsoft.com/office/drawing/2014/main" id="{BD93E7B7-0D13-A496-E3EB-87F369A0BBE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9" name="Text Box 3086">
                  <a:extLst>
                    <a:ext uri="{FF2B5EF4-FFF2-40B4-BE49-F238E27FC236}">
                      <a16:creationId xmlns:a16="http://schemas.microsoft.com/office/drawing/2014/main" id="{A5742292-16AD-CDE8-CAA7-3D7A63C3861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8" name="link">
                <a:extLst>
                  <a:ext uri="{FF2B5EF4-FFF2-40B4-BE49-F238E27FC236}">
                    <a16:creationId xmlns:a16="http://schemas.microsoft.com/office/drawing/2014/main" id="{3EA53572-5B3F-6475-1F5F-4D0F2307CC50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1199" name="Star: 5 Points 4570">
                  <a:hlinkClick r:id="rId69"/>
                  <a:extLst>
                    <a:ext uri="{FF2B5EF4-FFF2-40B4-BE49-F238E27FC236}">
                      <a16:creationId xmlns:a16="http://schemas.microsoft.com/office/drawing/2014/main" id="{8CBD3386-A7CA-1E1E-C765-595F6DC0C7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00" name="Star: 5 Points 4571">
                  <a:hlinkClick r:id="rId70"/>
                  <a:extLst>
                    <a:ext uri="{FF2B5EF4-FFF2-40B4-BE49-F238E27FC236}">
                      <a16:creationId xmlns:a16="http://schemas.microsoft.com/office/drawing/2014/main" id="{49203609-0E9C-3E85-C4BD-B67750C10E1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5" name="Star: 5 Points 4572">
                  <a:extLst>
                    <a:ext uri="{FF2B5EF4-FFF2-40B4-BE49-F238E27FC236}">
                      <a16:creationId xmlns:a16="http://schemas.microsoft.com/office/drawing/2014/main" id="{69BB71F3-E0CE-44AE-BA6B-ED7FFB2047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4" name="FTU - dermatome for L6">
              <a:extLst>
                <a:ext uri="{FF2B5EF4-FFF2-40B4-BE49-F238E27FC236}">
                  <a16:creationId xmlns:a16="http://schemas.microsoft.com/office/drawing/2014/main" id="{763A15C1-4E08-6FF5-7BDB-32D815896169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1178" name="FTU - dermatome for L5">
                <a:extLst>
                  <a:ext uri="{FF2B5EF4-FFF2-40B4-BE49-F238E27FC236}">
                    <a16:creationId xmlns:a16="http://schemas.microsoft.com/office/drawing/2014/main" id="{7D13869B-CDD8-5CA6-3AB9-52DFACC7075F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" name="dock">
                <a:extLst>
                  <a:ext uri="{FF2B5EF4-FFF2-40B4-BE49-F238E27FC236}">
                    <a16:creationId xmlns:a16="http://schemas.microsoft.com/office/drawing/2014/main" id="{DA986DB0-C5DE-48C2-2ACB-361C49F13C96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1191" name="Text Box 3086">
                  <a:extLst>
                    <a:ext uri="{FF2B5EF4-FFF2-40B4-BE49-F238E27FC236}">
                      <a16:creationId xmlns:a16="http://schemas.microsoft.com/office/drawing/2014/main" id="{65288EFD-52E7-B60F-8D74-706737CBE5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2" name="Text Box 3086">
                  <a:extLst>
                    <a:ext uri="{FF2B5EF4-FFF2-40B4-BE49-F238E27FC236}">
                      <a16:creationId xmlns:a16="http://schemas.microsoft.com/office/drawing/2014/main" id="{1BD89E00-C14E-B8DE-B365-8C095FF507D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3" name="Text Box 3086">
                  <a:extLst>
                    <a:ext uri="{FF2B5EF4-FFF2-40B4-BE49-F238E27FC236}">
                      <a16:creationId xmlns:a16="http://schemas.microsoft.com/office/drawing/2014/main" id="{DB24C82E-4013-5EE3-2F5E-144BC1AC724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82" name="link">
                <a:extLst>
                  <a:ext uri="{FF2B5EF4-FFF2-40B4-BE49-F238E27FC236}">
                    <a16:creationId xmlns:a16="http://schemas.microsoft.com/office/drawing/2014/main" id="{35697D3E-6DD9-4A46-2EB0-6BA88BA587AA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1183" name="Star: 5 Points 4554">
                  <a:hlinkClick r:id="rId69"/>
                  <a:extLst>
                    <a:ext uri="{FF2B5EF4-FFF2-40B4-BE49-F238E27FC236}">
                      <a16:creationId xmlns:a16="http://schemas.microsoft.com/office/drawing/2014/main" id="{F20D981B-E3DD-F231-6204-55CC01E7F5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4" name="Star: 5 Points 4555">
                  <a:hlinkClick r:id="rId70"/>
                  <a:extLst>
                    <a:ext uri="{FF2B5EF4-FFF2-40B4-BE49-F238E27FC236}">
                      <a16:creationId xmlns:a16="http://schemas.microsoft.com/office/drawing/2014/main" id="{BE51EF50-71FB-E49F-BA8D-071C26A2A0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9" name="Star: 5 Points 4556">
                  <a:extLst>
                    <a:ext uri="{FF2B5EF4-FFF2-40B4-BE49-F238E27FC236}">
                      <a16:creationId xmlns:a16="http://schemas.microsoft.com/office/drawing/2014/main" id="{6E8D4ABE-43FE-E930-4D6B-904B4CC9FC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7" name="FTU - dermatome for S1">
              <a:extLst>
                <a:ext uri="{FF2B5EF4-FFF2-40B4-BE49-F238E27FC236}">
                  <a16:creationId xmlns:a16="http://schemas.microsoft.com/office/drawing/2014/main" id="{8BB13612-227B-0E77-C999-A33BFFC52682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1162" name="FTU - dermatome for S1">
                <a:extLst>
                  <a:ext uri="{FF2B5EF4-FFF2-40B4-BE49-F238E27FC236}">
                    <a16:creationId xmlns:a16="http://schemas.microsoft.com/office/drawing/2014/main" id="{0461671E-7214-A604-6F48-0636BD42EAAC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3" name="dock">
                <a:extLst>
                  <a:ext uri="{FF2B5EF4-FFF2-40B4-BE49-F238E27FC236}">
                    <a16:creationId xmlns:a16="http://schemas.microsoft.com/office/drawing/2014/main" id="{1B27B367-72A5-B2BB-4658-BE5571782D88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1175" name="Text Box 3086">
                  <a:extLst>
                    <a:ext uri="{FF2B5EF4-FFF2-40B4-BE49-F238E27FC236}">
                      <a16:creationId xmlns:a16="http://schemas.microsoft.com/office/drawing/2014/main" id="{D82F63F8-8513-0322-51FC-4B64FB82BCD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6" name="Text Box 3086">
                  <a:extLst>
                    <a:ext uri="{FF2B5EF4-FFF2-40B4-BE49-F238E27FC236}">
                      <a16:creationId xmlns:a16="http://schemas.microsoft.com/office/drawing/2014/main" id="{47B97A8B-7351-50AD-F1C2-BEC4399B191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7" name="Text Box 3086">
                  <a:extLst>
                    <a:ext uri="{FF2B5EF4-FFF2-40B4-BE49-F238E27FC236}">
                      <a16:creationId xmlns:a16="http://schemas.microsoft.com/office/drawing/2014/main" id="{A6E1B635-9675-2CBB-3BBB-0F8F5E4DAFE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6" name="link">
                <a:extLst>
                  <a:ext uri="{FF2B5EF4-FFF2-40B4-BE49-F238E27FC236}">
                    <a16:creationId xmlns:a16="http://schemas.microsoft.com/office/drawing/2014/main" id="{8BD10A0B-22A9-11B9-A24D-F6D97375427E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1167" name="Star: 5 Points 4538">
                  <a:hlinkClick r:id="rId69"/>
                  <a:extLst>
                    <a:ext uri="{FF2B5EF4-FFF2-40B4-BE49-F238E27FC236}">
                      <a16:creationId xmlns:a16="http://schemas.microsoft.com/office/drawing/2014/main" id="{AAB5B3FE-BDEF-29F5-A2A7-DF08F871CE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8" name="Star: 5 Points 4539">
                  <a:hlinkClick r:id="rId70"/>
                  <a:extLst>
                    <a:ext uri="{FF2B5EF4-FFF2-40B4-BE49-F238E27FC236}">
                      <a16:creationId xmlns:a16="http://schemas.microsoft.com/office/drawing/2014/main" id="{F61A03F7-54F5-0862-7BDB-C26CE63789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3" name="Star: 5 Points 4540">
                  <a:extLst>
                    <a:ext uri="{FF2B5EF4-FFF2-40B4-BE49-F238E27FC236}">
                      <a16:creationId xmlns:a16="http://schemas.microsoft.com/office/drawing/2014/main" id="{526E68F3-C3C9-F47A-77FF-3C75E8F91F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8" name="FTU - dermatome for S2">
              <a:extLst>
                <a:ext uri="{FF2B5EF4-FFF2-40B4-BE49-F238E27FC236}">
                  <a16:creationId xmlns:a16="http://schemas.microsoft.com/office/drawing/2014/main" id="{AA05496B-8173-2377-C3E1-C749CA07E1E3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635" name="FTU - dermatome for S2">
                <a:extLst>
                  <a:ext uri="{FF2B5EF4-FFF2-40B4-BE49-F238E27FC236}">
                    <a16:creationId xmlns:a16="http://schemas.microsoft.com/office/drawing/2014/main" id="{046861AA-2E35-A89B-C486-C31D84CA694A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3" name="dock">
                <a:extLst>
                  <a:ext uri="{FF2B5EF4-FFF2-40B4-BE49-F238E27FC236}">
                    <a16:creationId xmlns:a16="http://schemas.microsoft.com/office/drawing/2014/main" id="{243BFCD0-4C3D-F23D-EEB0-5EB941B5191F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1159" name="Text Box 3086">
                  <a:extLst>
                    <a:ext uri="{FF2B5EF4-FFF2-40B4-BE49-F238E27FC236}">
                      <a16:creationId xmlns:a16="http://schemas.microsoft.com/office/drawing/2014/main" id="{6687E260-A216-F5C0-B059-AB7EAD8A970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0" name="Text Box 3086">
                  <a:extLst>
                    <a:ext uri="{FF2B5EF4-FFF2-40B4-BE49-F238E27FC236}">
                      <a16:creationId xmlns:a16="http://schemas.microsoft.com/office/drawing/2014/main" id="{9205F71F-9CF2-03C6-12C1-5211F891CB9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1" name="Text Box 3086">
                  <a:extLst>
                    <a:ext uri="{FF2B5EF4-FFF2-40B4-BE49-F238E27FC236}">
                      <a16:creationId xmlns:a16="http://schemas.microsoft.com/office/drawing/2014/main" id="{A288172E-03A1-5DF1-8497-9928D66620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4" name="link">
                <a:extLst>
                  <a:ext uri="{FF2B5EF4-FFF2-40B4-BE49-F238E27FC236}">
                    <a16:creationId xmlns:a16="http://schemas.microsoft.com/office/drawing/2014/main" id="{954F6536-2E47-8010-9D1C-414882CCC78E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767" name="Star: 5 Points 4522">
                  <a:hlinkClick r:id="rId69"/>
                  <a:extLst>
                    <a:ext uri="{FF2B5EF4-FFF2-40B4-BE49-F238E27FC236}">
                      <a16:creationId xmlns:a16="http://schemas.microsoft.com/office/drawing/2014/main" id="{84238F01-B0E7-8A5C-11DA-0FC5A88002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2" name="Star: 5 Points 4523">
                  <a:hlinkClick r:id="rId70"/>
                  <a:extLst>
                    <a:ext uri="{FF2B5EF4-FFF2-40B4-BE49-F238E27FC236}">
                      <a16:creationId xmlns:a16="http://schemas.microsoft.com/office/drawing/2014/main" id="{12A56A93-8741-2144-C31E-CF6B6AD729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7" name="Star: 5 Points 4524">
                  <a:extLst>
                    <a:ext uri="{FF2B5EF4-FFF2-40B4-BE49-F238E27FC236}">
                      <a16:creationId xmlns:a16="http://schemas.microsoft.com/office/drawing/2014/main" id="{D773DBCC-0A72-8198-AE5E-DB96E028C6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9" name="FTU - dermatome for S3">
              <a:extLst>
                <a:ext uri="{FF2B5EF4-FFF2-40B4-BE49-F238E27FC236}">
                  <a16:creationId xmlns:a16="http://schemas.microsoft.com/office/drawing/2014/main" id="{52D040EE-C240-A530-2508-BAC3E5DF5E5C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619" name="FTU - dermatome for S3">
                <a:extLst>
                  <a:ext uri="{FF2B5EF4-FFF2-40B4-BE49-F238E27FC236}">
                    <a16:creationId xmlns:a16="http://schemas.microsoft.com/office/drawing/2014/main" id="{C1F18FF7-48F3-037F-EDCC-30A1442F64B7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0" name="dock">
                <a:extLst>
                  <a:ext uri="{FF2B5EF4-FFF2-40B4-BE49-F238E27FC236}">
                    <a16:creationId xmlns:a16="http://schemas.microsoft.com/office/drawing/2014/main" id="{087F808B-8252-0C6E-FCF9-9E6645AD6137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632" name="Text Box 3086">
                  <a:extLst>
                    <a:ext uri="{FF2B5EF4-FFF2-40B4-BE49-F238E27FC236}">
                      <a16:creationId xmlns:a16="http://schemas.microsoft.com/office/drawing/2014/main" id="{FD3A98C0-9B82-BDC5-3584-78A95EE7FAB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3" name="Text Box 3086">
                  <a:extLst>
                    <a:ext uri="{FF2B5EF4-FFF2-40B4-BE49-F238E27FC236}">
                      <a16:creationId xmlns:a16="http://schemas.microsoft.com/office/drawing/2014/main" id="{1ADE15F8-B4B3-8123-7665-53B13C787E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4" name="Text Box 3086">
                  <a:extLst>
                    <a:ext uri="{FF2B5EF4-FFF2-40B4-BE49-F238E27FC236}">
                      <a16:creationId xmlns:a16="http://schemas.microsoft.com/office/drawing/2014/main" id="{357DE0DA-9C9C-6920-CB8D-0447737EEC7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3" name="link">
                <a:extLst>
                  <a:ext uri="{FF2B5EF4-FFF2-40B4-BE49-F238E27FC236}">
                    <a16:creationId xmlns:a16="http://schemas.microsoft.com/office/drawing/2014/main" id="{6B8A3C29-6A52-DF96-C05A-CD45DCEF1CCD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624" name="Star: 5 Points 4506">
                  <a:hlinkClick r:id="rId69"/>
                  <a:extLst>
                    <a:ext uri="{FF2B5EF4-FFF2-40B4-BE49-F238E27FC236}">
                      <a16:creationId xmlns:a16="http://schemas.microsoft.com/office/drawing/2014/main" id="{D0F3C8F6-12EA-A139-9CF5-D7B4E151CA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5" name="Star: 5 Points 4507">
                  <a:hlinkClick r:id="rId70"/>
                  <a:extLst>
                    <a:ext uri="{FF2B5EF4-FFF2-40B4-BE49-F238E27FC236}">
                      <a16:creationId xmlns:a16="http://schemas.microsoft.com/office/drawing/2014/main" id="{C7C343D0-0C22-4FB3-C175-0E28C102E1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0" name="Star: 5 Points 4508">
                  <a:extLst>
                    <a:ext uri="{FF2B5EF4-FFF2-40B4-BE49-F238E27FC236}">
                      <a16:creationId xmlns:a16="http://schemas.microsoft.com/office/drawing/2014/main" id="{962CA28E-4480-869E-6016-CAFED0963A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54" name="FTU - dermatome for S4">
              <a:extLst>
                <a:ext uri="{FF2B5EF4-FFF2-40B4-BE49-F238E27FC236}">
                  <a16:creationId xmlns:a16="http://schemas.microsoft.com/office/drawing/2014/main" id="{E0F820BF-0A63-492C-5B31-94F0F2E3AD88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591" name="FTU - dermatome for S4">
                <a:extLst>
                  <a:ext uri="{FF2B5EF4-FFF2-40B4-BE49-F238E27FC236}">
                    <a16:creationId xmlns:a16="http://schemas.microsoft.com/office/drawing/2014/main" id="{F87EDC66-9278-0DC4-5F6E-F9E46BFA58B7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2" name="dock">
                <a:extLst>
                  <a:ext uri="{FF2B5EF4-FFF2-40B4-BE49-F238E27FC236}">
                    <a16:creationId xmlns:a16="http://schemas.microsoft.com/office/drawing/2014/main" id="{29D975D9-6FE0-C1C8-C9A0-B46D682D04BD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616" name="Text Box 3086">
                  <a:extLst>
                    <a:ext uri="{FF2B5EF4-FFF2-40B4-BE49-F238E27FC236}">
                      <a16:creationId xmlns:a16="http://schemas.microsoft.com/office/drawing/2014/main" id="{9B745442-E427-5119-9DDC-0A9E7D15E50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" name="Text Box 3086">
                  <a:extLst>
                    <a:ext uri="{FF2B5EF4-FFF2-40B4-BE49-F238E27FC236}">
                      <a16:creationId xmlns:a16="http://schemas.microsoft.com/office/drawing/2014/main" id="{0AC97770-4E60-48B0-D304-71007B665ED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8" name="Text Box 3086">
                  <a:extLst>
                    <a:ext uri="{FF2B5EF4-FFF2-40B4-BE49-F238E27FC236}">
                      <a16:creationId xmlns:a16="http://schemas.microsoft.com/office/drawing/2014/main" id="{7F90F711-50C9-37F5-46C6-0979FB87CDD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95" name="link">
                <a:extLst>
                  <a:ext uri="{FF2B5EF4-FFF2-40B4-BE49-F238E27FC236}">
                    <a16:creationId xmlns:a16="http://schemas.microsoft.com/office/drawing/2014/main" id="{7C8AADED-5D09-68AF-0C26-E224E35EFFE7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596" name="Star: 5 Points 4490">
                  <a:hlinkClick r:id="rId69"/>
                  <a:extLst>
                    <a:ext uri="{FF2B5EF4-FFF2-40B4-BE49-F238E27FC236}">
                      <a16:creationId xmlns:a16="http://schemas.microsoft.com/office/drawing/2014/main" id="{12844BEF-2F66-554F-280D-EB563CC519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7" name="Star: 5 Points 4491">
                  <a:hlinkClick r:id="rId70"/>
                  <a:extLst>
                    <a:ext uri="{FF2B5EF4-FFF2-40B4-BE49-F238E27FC236}">
                      <a16:creationId xmlns:a16="http://schemas.microsoft.com/office/drawing/2014/main" id="{FF454B56-EBD5-2625-B778-96E3247A65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4" name="Star: 5 Points 4492">
                  <a:extLst>
                    <a:ext uri="{FF2B5EF4-FFF2-40B4-BE49-F238E27FC236}">
                      <a16:creationId xmlns:a16="http://schemas.microsoft.com/office/drawing/2014/main" id="{663D7961-3863-44CA-543A-46649E3E6F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56" name=" FTU - dermatome for S5">
              <a:extLst>
                <a:ext uri="{FF2B5EF4-FFF2-40B4-BE49-F238E27FC236}">
                  <a16:creationId xmlns:a16="http://schemas.microsoft.com/office/drawing/2014/main" id="{D839170B-AE05-4C6F-30CC-E7DB45EAF692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557" name="FTU - dermatome for S5">
                <a:extLst>
                  <a:ext uri="{FF2B5EF4-FFF2-40B4-BE49-F238E27FC236}">
                    <a16:creationId xmlns:a16="http://schemas.microsoft.com/office/drawing/2014/main" id="{D43595E2-4159-E691-CBAD-E0AEEF40D048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58" name="dock">
                <a:extLst>
                  <a:ext uri="{FF2B5EF4-FFF2-40B4-BE49-F238E27FC236}">
                    <a16:creationId xmlns:a16="http://schemas.microsoft.com/office/drawing/2014/main" id="{7156E79C-5E70-EB3D-2E6B-49487176507F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568" name="Text Box 3086">
                  <a:extLst>
                    <a:ext uri="{FF2B5EF4-FFF2-40B4-BE49-F238E27FC236}">
                      <a16:creationId xmlns:a16="http://schemas.microsoft.com/office/drawing/2014/main" id="{A4296590-582B-3F4F-3779-27DCFEC084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9" name="Text Box 3086">
                  <a:extLst>
                    <a:ext uri="{FF2B5EF4-FFF2-40B4-BE49-F238E27FC236}">
                      <a16:creationId xmlns:a16="http://schemas.microsoft.com/office/drawing/2014/main" id="{FF5363C7-C7DA-FA7A-ED16-8F7F75D098D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0" name="Text Box 3086">
                  <a:extLst>
                    <a:ext uri="{FF2B5EF4-FFF2-40B4-BE49-F238E27FC236}">
                      <a16:creationId xmlns:a16="http://schemas.microsoft.com/office/drawing/2014/main" id="{9E79411C-49C5-E5BA-CE43-F3AC5B4D757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9" name="link">
                <a:extLst>
                  <a:ext uri="{FF2B5EF4-FFF2-40B4-BE49-F238E27FC236}">
                    <a16:creationId xmlns:a16="http://schemas.microsoft.com/office/drawing/2014/main" id="{DB882BD0-3CF7-6324-2F02-20F59F50013C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560" name="Star: 5 Points 4620">
                  <a:hlinkClick r:id="rId69"/>
                  <a:extLst>
                    <a:ext uri="{FF2B5EF4-FFF2-40B4-BE49-F238E27FC236}">
                      <a16:creationId xmlns:a16="http://schemas.microsoft.com/office/drawing/2014/main" id="{903995D3-E16E-F9AF-5945-98326BBEFC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64" name="Star: 5 Points 4621">
                  <a:hlinkClick r:id="rId70"/>
                  <a:extLst>
                    <a:ext uri="{FF2B5EF4-FFF2-40B4-BE49-F238E27FC236}">
                      <a16:creationId xmlns:a16="http://schemas.microsoft.com/office/drawing/2014/main" id="{1ECF6C0D-BDDA-4E8E-951D-073A6FFBC6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65" name="Star: 5 Points 4622">
                  <a:extLst>
                    <a:ext uri="{FF2B5EF4-FFF2-40B4-BE49-F238E27FC236}">
                      <a16:creationId xmlns:a16="http://schemas.microsoft.com/office/drawing/2014/main" id="{05CE7405-4C72-9F53-711C-0B746A57AA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grpSp>
        <p:nvGrpSpPr>
          <p:cNvPr id="3032" name="organ group - liver">
            <a:extLst>
              <a:ext uri="{FF2B5EF4-FFF2-40B4-BE49-F238E27FC236}">
                <a16:creationId xmlns:a16="http://schemas.microsoft.com/office/drawing/2014/main" id="{2A6A338A-2ECA-D5BF-A5EE-E3C4B0E82BD8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3033" name="organ - liver">
              <a:extLst>
                <a:ext uri="{FF2B5EF4-FFF2-40B4-BE49-F238E27FC236}">
                  <a16:creationId xmlns:a16="http://schemas.microsoft.com/office/drawing/2014/main" id="{46028145-1249-0EEA-A544-F149B7BBD5BA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3034" name="FTU - interlobular bile duct">
              <a:extLst>
                <a:ext uri="{FF2B5EF4-FFF2-40B4-BE49-F238E27FC236}">
                  <a16:creationId xmlns:a16="http://schemas.microsoft.com/office/drawing/2014/main" id="{EB1FB20C-A00E-138C-0572-9476D06171F0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3162" name="FTU - interlobular bile duct">
                <a:extLst>
                  <a:ext uri="{FF2B5EF4-FFF2-40B4-BE49-F238E27FC236}">
                    <a16:creationId xmlns:a16="http://schemas.microsoft.com/office/drawing/2014/main" id="{B2C3A961-D7DA-2520-FC4D-FA249884CC90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65" name="dock">
                <a:extLst>
                  <a:ext uri="{FF2B5EF4-FFF2-40B4-BE49-F238E27FC236}">
                    <a16:creationId xmlns:a16="http://schemas.microsoft.com/office/drawing/2014/main" id="{6EAB7B2F-1548-B6C7-BFF3-FC3AFE1D25D2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3175" name="Text Box 3086">
                  <a:extLst>
                    <a:ext uri="{FF2B5EF4-FFF2-40B4-BE49-F238E27FC236}">
                      <a16:creationId xmlns:a16="http://schemas.microsoft.com/office/drawing/2014/main" id="{E224C949-D96C-D070-BB38-7DC47C64417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76" name="Text Box 3086">
                  <a:extLst>
                    <a:ext uri="{FF2B5EF4-FFF2-40B4-BE49-F238E27FC236}">
                      <a16:creationId xmlns:a16="http://schemas.microsoft.com/office/drawing/2014/main" id="{65BFDDCC-12AE-7775-5C06-13DCD4FABEB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77" name="Text Box 3086">
                  <a:extLst>
                    <a:ext uri="{FF2B5EF4-FFF2-40B4-BE49-F238E27FC236}">
                      <a16:creationId xmlns:a16="http://schemas.microsoft.com/office/drawing/2014/main" id="{4BD595EE-B8F0-5051-CB0B-E520AFDC7E6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66" name="link">
                <a:extLst>
                  <a:ext uri="{FF2B5EF4-FFF2-40B4-BE49-F238E27FC236}">
                    <a16:creationId xmlns:a16="http://schemas.microsoft.com/office/drawing/2014/main" id="{DF7619A8-2B94-22B0-EA3F-3C043607D40E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3167" name="Star: 5 Points 1913">
                  <a:hlinkClick r:id="rId71"/>
                  <a:extLst>
                    <a:ext uri="{FF2B5EF4-FFF2-40B4-BE49-F238E27FC236}">
                      <a16:creationId xmlns:a16="http://schemas.microsoft.com/office/drawing/2014/main" id="{9C974C19-624D-8978-67D8-AD8D5CC81F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72" name="Star: 5 Points 1914">
                  <a:hlinkClick r:id="rId38"/>
                  <a:extLst>
                    <a:ext uri="{FF2B5EF4-FFF2-40B4-BE49-F238E27FC236}">
                      <a16:creationId xmlns:a16="http://schemas.microsoft.com/office/drawing/2014/main" id="{F3A929C3-04FA-F7BA-B1D6-FDE4DF08E4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74" name="Star: 5 Points 1915">
                  <a:hlinkClick r:id="rId13"/>
                  <a:extLst>
                    <a:ext uri="{FF2B5EF4-FFF2-40B4-BE49-F238E27FC236}">
                      <a16:creationId xmlns:a16="http://schemas.microsoft.com/office/drawing/2014/main" id="{D279850A-68A3-5872-066E-CBFA4B9688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35" name="FTU - intrahepatic duct">
              <a:extLst>
                <a:ext uri="{FF2B5EF4-FFF2-40B4-BE49-F238E27FC236}">
                  <a16:creationId xmlns:a16="http://schemas.microsoft.com/office/drawing/2014/main" id="{E0D112B9-2BCB-A2C4-5302-819381516387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3146" name="FTU - intrahepatic duct">
                <a:extLst>
                  <a:ext uri="{FF2B5EF4-FFF2-40B4-BE49-F238E27FC236}">
                    <a16:creationId xmlns:a16="http://schemas.microsoft.com/office/drawing/2014/main" id="{A6F50B35-CBEE-5AF6-ED99-D53FA5AE367A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9" name="dock">
                <a:extLst>
                  <a:ext uri="{FF2B5EF4-FFF2-40B4-BE49-F238E27FC236}">
                    <a16:creationId xmlns:a16="http://schemas.microsoft.com/office/drawing/2014/main" id="{079577FB-248D-563B-BF8E-B44DF4D03EB1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3159" name="Text Box 3086">
                  <a:extLst>
                    <a:ext uri="{FF2B5EF4-FFF2-40B4-BE49-F238E27FC236}">
                      <a16:creationId xmlns:a16="http://schemas.microsoft.com/office/drawing/2014/main" id="{B53B0E20-FCE4-676C-17E5-57ACCC78103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0" name="Text Box 3086">
                  <a:extLst>
                    <a:ext uri="{FF2B5EF4-FFF2-40B4-BE49-F238E27FC236}">
                      <a16:creationId xmlns:a16="http://schemas.microsoft.com/office/drawing/2014/main" id="{2A6C2CA6-B2F7-19D6-3BFA-79A47C8385E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1" name="Text Box 3086">
                  <a:extLst>
                    <a:ext uri="{FF2B5EF4-FFF2-40B4-BE49-F238E27FC236}">
                      <a16:creationId xmlns:a16="http://schemas.microsoft.com/office/drawing/2014/main" id="{776CBABE-69B3-A5D5-8686-93E748FACD9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50" name="link">
                <a:extLst>
                  <a:ext uri="{FF2B5EF4-FFF2-40B4-BE49-F238E27FC236}">
                    <a16:creationId xmlns:a16="http://schemas.microsoft.com/office/drawing/2014/main" id="{FBF86844-5CE3-DADC-9397-44B0435AF76F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3151" name="Star: 5 Points 1926">
                  <a:hlinkClick r:id="rId72"/>
                  <a:extLst>
                    <a:ext uri="{FF2B5EF4-FFF2-40B4-BE49-F238E27FC236}">
                      <a16:creationId xmlns:a16="http://schemas.microsoft.com/office/drawing/2014/main" id="{D1503A88-B3A7-B493-4F93-9643A4FE1F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56" name="Star: 5 Points 1927">
                  <a:hlinkClick r:id="rId38"/>
                  <a:extLst>
                    <a:ext uri="{FF2B5EF4-FFF2-40B4-BE49-F238E27FC236}">
                      <a16:creationId xmlns:a16="http://schemas.microsoft.com/office/drawing/2014/main" id="{D031448E-2DB7-6A8E-A3DC-0BF12FCF48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58" name="Star: 5 Points 1928">
                  <a:hlinkClick r:id="rId13"/>
                  <a:extLst>
                    <a:ext uri="{FF2B5EF4-FFF2-40B4-BE49-F238E27FC236}">
                      <a16:creationId xmlns:a16="http://schemas.microsoft.com/office/drawing/2014/main" id="{90A463E9-6A0C-D62F-5DE2-6C777F17BE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36" name="FTU - perilobular bile duct">
              <a:extLst>
                <a:ext uri="{FF2B5EF4-FFF2-40B4-BE49-F238E27FC236}">
                  <a16:creationId xmlns:a16="http://schemas.microsoft.com/office/drawing/2014/main" id="{A78558DB-6C6E-971C-B24F-D4C2C7C85D26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3137" name="FTU - perilobular bile duct">
                <a:extLst>
                  <a:ext uri="{FF2B5EF4-FFF2-40B4-BE49-F238E27FC236}">
                    <a16:creationId xmlns:a16="http://schemas.microsoft.com/office/drawing/2014/main" id="{4E83E2A2-7806-03F6-3E4E-222D38D367FE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38" name="dock">
                <a:extLst>
                  <a:ext uri="{FF2B5EF4-FFF2-40B4-BE49-F238E27FC236}">
                    <a16:creationId xmlns:a16="http://schemas.microsoft.com/office/drawing/2014/main" id="{4FFFF7E8-4B6E-EECC-7A59-C78D6898C053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3143" name="Text Box 3086">
                  <a:extLst>
                    <a:ext uri="{FF2B5EF4-FFF2-40B4-BE49-F238E27FC236}">
                      <a16:creationId xmlns:a16="http://schemas.microsoft.com/office/drawing/2014/main" id="{82CB2264-9401-6629-90E3-B2742462962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4" name="Text Box 3086">
                  <a:extLst>
                    <a:ext uri="{FF2B5EF4-FFF2-40B4-BE49-F238E27FC236}">
                      <a16:creationId xmlns:a16="http://schemas.microsoft.com/office/drawing/2014/main" id="{E3F2BC69-DCD3-C0C9-FD5F-D4D31AB4FD4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5" name="Text Box 3086">
                  <a:extLst>
                    <a:ext uri="{FF2B5EF4-FFF2-40B4-BE49-F238E27FC236}">
                      <a16:creationId xmlns:a16="http://schemas.microsoft.com/office/drawing/2014/main" id="{F0DAA020-D786-6EA2-0329-02C13D28C45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39" name="link">
                <a:extLst>
                  <a:ext uri="{FF2B5EF4-FFF2-40B4-BE49-F238E27FC236}">
                    <a16:creationId xmlns:a16="http://schemas.microsoft.com/office/drawing/2014/main" id="{72AC9042-475F-7E6E-F019-D39F1E5B87C4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3140" name="Star: 5 Points 1939">
                  <a:hlinkClick r:id="rId73"/>
                  <a:extLst>
                    <a:ext uri="{FF2B5EF4-FFF2-40B4-BE49-F238E27FC236}">
                      <a16:creationId xmlns:a16="http://schemas.microsoft.com/office/drawing/2014/main" id="{4E8015F2-7AFF-E128-B95A-1FCEF0C5BE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41" name="Star: 5 Points 1940">
                  <a:hlinkClick r:id="rId38"/>
                  <a:extLst>
                    <a:ext uri="{FF2B5EF4-FFF2-40B4-BE49-F238E27FC236}">
                      <a16:creationId xmlns:a16="http://schemas.microsoft.com/office/drawing/2014/main" id="{40AA9AA1-037E-DF59-D714-DD45D3120B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42" name="Star: 5 Points 1941">
                  <a:hlinkClick r:id="rId13"/>
                  <a:extLst>
                    <a:ext uri="{FF2B5EF4-FFF2-40B4-BE49-F238E27FC236}">
                      <a16:creationId xmlns:a16="http://schemas.microsoft.com/office/drawing/2014/main" id="{4238A886-CF74-283B-958B-1D88D9878D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37" name="FTU - terminal bile duct">
              <a:extLst>
                <a:ext uri="{FF2B5EF4-FFF2-40B4-BE49-F238E27FC236}">
                  <a16:creationId xmlns:a16="http://schemas.microsoft.com/office/drawing/2014/main" id="{7376965C-92BA-F65F-C3A5-AA9E01E105C1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3063" name="FTU - terminal bile duct">
                <a:extLst>
                  <a:ext uri="{FF2B5EF4-FFF2-40B4-BE49-F238E27FC236}">
                    <a16:creationId xmlns:a16="http://schemas.microsoft.com/office/drawing/2014/main" id="{59E566B3-0637-6BE6-AFF7-09B71A938184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64" name="dock">
                <a:extLst>
                  <a:ext uri="{FF2B5EF4-FFF2-40B4-BE49-F238E27FC236}">
                    <a16:creationId xmlns:a16="http://schemas.microsoft.com/office/drawing/2014/main" id="{F61E27B3-0308-E1A4-FD21-6B1E3A171F05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3069" name="Text Box 3086">
                  <a:extLst>
                    <a:ext uri="{FF2B5EF4-FFF2-40B4-BE49-F238E27FC236}">
                      <a16:creationId xmlns:a16="http://schemas.microsoft.com/office/drawing/2014/main" id="{18F6773E-C3E0-FC02-DDC7-EA6C0AC13B2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0" name="Text Box 3086">
                  <a:extLst>
                    <a:ext uri="{FF2B5EF4-FFF2-40B4-BE49-F238E27FC236}">
                      <a16:creationId xmlns:a16="http://schemas.microsoft.com/office/drawing/2014/main" id="{CE993278-D896-BE84-E577-F2288D9292A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1" name="Text Box 3086">
                  <a:extLst>
                    <a:ext uri="{FF2B5EF4-FFF2-40B4-BE49-F238E27FC236}">
                      <a16:creationId xmlns:a16="http://schemas.microsoft.com/office/drawing/2014/main" id="{0BE18BEA-9006-5522-F3A4-53D8C408FA0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65" name="link">
                <a:extLst>
                  <a:ext uri="{FF2B5EF4-FFF2-40B4-BE49-F238E27FC236}">
                    <a16:creationId xmlns:a16="http://schemas.microsoft.com/office/drawing/2014/main" id="{00604DC7-6F09-524C-717C-4A228E7C4D53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3066" name="Star: 5 Points 1952">
                  <a:hlinkClick r:id="rId73"/>
                  <a:extLst>
                    <a:ext uri="{FF2B5EF4-FFF2-40B4-BE49-F238E27FC236}">
                      <a16:creationId xmlns:a16="http://schemas.microsoft.com/office/drawing/2014/main" id="{84C14A29-70E4-E902-B732-A181CE90B5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7" name="Star: 5 Points 1953">
                  <a:hlinkClick r:id="rId38"/>
                  <a:extLst>
                    <a:ext uri="{FF2B5EF4-FFF2-40B4-BE49-F238E27FC236}">
                      <a16:creationId xmlns:a16="http://schemas.microsoft.com/office/drawing/2014/main" id="{8758A577-C149-AFEF-149D-FDAF56EC8A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8" name="Star: 5 Points 1954">
                  <a:hlinkClick r:id="rId13"/>
                  <a:extLst>
                    <a:ext uri="{FF2B5EF4-FFF2-40B4-BE49-F238E27FC236}">
                      <a16:creationId xmlns:a16="http://schemas.microsoft.com/office/drawing/2014/main" id="{7FBD04CB-2C35-E21F-A732-4196ECB8CB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38" name="FTU - canal of Hering">
              <a:extLst>
                <a:ext uri="{FF2B5EF4-FFF2-40B4-BE49-F238E27FC236}">
                  <a16:creationId xmlns:a16="http://schemas.microsoft.com/office/drawing/2014/main" id="{33A910F7-8946-CD9A-D6A6-ED9F1CA8FACE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3054" name="FTU - canal of Hering">
                <a:extLst>
                  <a:ext uri="{FF2B5EF4-FFF2-40B4-BE49-F238E27FC236}">
                    <a16:creationId xmlns:a16="http://schemas.microsoft.com/office/drawing/2014/main" id="{4421E4AD-CEBD-2C9F-5434-15C1DD66D5ED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55" name="dock">
                <a:extLst>
                  <a:ext uri="{FF2B5EF4-FFF2-40B4-BE49-F238E27FC236}">
                    <a16:creationId xmlns:a16="http://schemas.microsoft.com/office/drawing/2014/main" id="{F4EA6F63-92B5-EF2F-BBCD-3A3998B32F1C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3060" name="Text Box 3086">
                  <a:extLst>
                    <a:ext uri="{FF2B5EF4-FFF2-40B4-BE49-F238E27FC236}">
                      <a16:creationId xmlns:a16="http://schemas.microsoft.com/office/drawing/2014/main" id="{B0DD427A-9437-5E03-DDD6-7DF68A962F8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1" name="Text Box 3086">
                  <a:extLst>
                    <a:ext uri="{FF2B5EF4-FFF2-40B4-BE49-F238E27FC236}">
                      <a16:creationId xmlns:a16="http://schemas.microsoft.com/office/drawing/2014/main" id="{DE1FE045-E9A4-F250-901B-56974611523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2" name="Text Box 3086">
                  <a:extLst>
                    <a:ext uri="{FF2B5EF4-FFF2-40B4-BE49-F238E27FC236}">
                      <a16:creationId xmlns:a16="http://schemas.microsoft.com/office/drawing/2014/main" id="{04CB1AE5-0D4F-E67D-BE6D-AC1FCF9499B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56" name="link">
                <a:extLst>
                  <a:ext uri="{FF2B5EF4-FFF2-40B4-BE49-F238E27FC236}">
                    <a16:creationId xmlns:a16="http://schemas.microsoft.com/office/drawing/2014/main" id="{09DF8227-A924-421F-0AD4-4C70B4C4D881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3057" name="Star: 5 Points 1965">
                  <a:hlinkClick r:id="rId74"/>
                  <a:extLst>
                    <a:ext uri="{FF2B5EF4-FFF2-40B4-BE49-F238E27FC236}">
                      <a16:creationId xmlns:a16="http://schemas.microsoft.com/office/drawing/2014/main" id="{26C992F1-2B90-373F-0EE7-931CA3F771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58" name="Star: 5 Points 1966">
                  <a:hlinkClick r:id="rId38"/>
                  <a:extLst>
                    <a:ext uri="{FF2B5EF4-FFF2-40B4-BE49-F238E27FC236}">
                      <a16:creationId xmlns:a16="http://schemas.microsoft.com/office/drawing/2014/main" id="{24E96545-C633-58C6-BC31-8CF86A981B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59" name="Star: 5 Points 1967">
                  <a:hlinkClick r:id="rId13"/>
                  <a:extLst>
                    <a:ext uri="{FF2B5EF4-FFF2-40B4-BE49-F238E27FC236}">
                      <a16:creationId xmlns:a16="http://schemas.microsoft.com/office/drawing/2014/main" id="{9ECCED4A-CD7E-285C-825E-EE99716040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39" name="FTU - biliary canaliculus ">
              <a:extLst>
                <a:ext uri="{FF2B5EF4-FFF2-40B4-BE49-F238E27FC236}">
                  <a16:creationId xmlns:a16="http://schemas.microsoft.com/office/drawing/2014/main" id="{81A634A7-2700-002A-CD3B-9E6EB341869D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3043" name="FTU - biliary canaliculus ">
                <a:extLst>
                  <a:ext uri="{FF2B5EF4-FFF2-40B4-BE49-F238E27FC236}">
                    <a16:creationId xmlns:a16="http://schemas.microsoft.com/office/drawing/2014/main" id="{D2E0C561-EA03-C521-0095-EF22B6898C37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44" name="dock">
                <a:extLst>
                  <a:ext uri="{FF2B5EF4-FFF2-40B4-BE49-F238E27FC236}">
                    <a16:creationId xmlns:a16="http://schemas.microsoft.com/office/drawing/2014/main" id="{441ABA2B-C494-5256-345B-4C8F35E2185B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3051" name="Text Box 3086">
                  <a:extLst>
                    <a:ext uri="{FF2B5EF4-FFF2-40B4-BE49-F238E27FC236}">
                      <a16:creationId xmlns:a16="http://schemas.microsoft.com/office/drawing/2014/main" id="{0BFEE6E9-A13F-9ED8-8925-E9EB5A4CCF5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52" name="Text Box 3086">
                  <a:extLst>
                    <a:ext uri="{FF2B5EF4-FFF2-40B4-BE49-F238E27FC236}">
                      <a16:creationId xmlns:a16="http://schemas.microsoft.com/office/drawing/2014/main" id="{1CF74CE8-D674-F2AB-B9AF-CB6BAF23B83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53" name="Text Box 3086">
                  <a:extLst>
                    <a:ext uri="{FF2B5EF4-FFF2-40B4-BE49-F238E27FC236}">
                      <a16:creationId xmlns:a16="http://schemas.microsoft.com/office/drawing/2014/main" id="{09779D1A-DA58-3385-A268-E43A19DD31F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47" name="link">
                <a:extLst>
                  <a:ext uri="{FF2B5EF4-FFF2-40B4-BE49-F238E27FC236}">
                    <a16:creationId xmlns:a16="http://schemas.microsoft.com/office/drawing/2014/main" id="{359EB70E-300D-D882-1D39-CCFE55E6C161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3048" name="Star: 5 Points 1978">
                  <a:hlinkClick r:id="rId75"/>
                  <a:extLst>
                    <a:ext uri="{FF2B5EF4-FFF2-40B4-BE49-F238E27FC236}">
                      <a16:creationId xmlns:a16="http://schemas.microsoft.com/office/drawing/2014/main" id="{44DFF600-DCD7-B7DA-F935-66E85AF5C1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49" name="Star: 5 Points 1979">
                  <a:hlinkClick r:id="rId38"/>
                  <a:extLst>
                    <a:ext uri="{FF2B5EF4-FFF2-40B4-BE49-F238E27FC236}">
                      <a16:creationId xmlns:a16="http://schemas.microsoft.com/office/drawing/2014/main" id="{0A112E2D-2EF7-A257-EE2F-CB9F206797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50" name="Star: 5 Points 1980">
                  <a:hlinkClick r:id="rId13"/>
                  <a:extLst>
                    <a:ext uri="{FF2B5EF4-FFF2-40B4-BE49-F238E27FC236}">
                      <a16:creationId xmlns:a16="http://schemas.microsoft.com/office/drawing/2014/main" id="{C4009692-32F6-C2C5-0C5B-E369DF5319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40" name="dock - vascular">
              <a:extLst>
                <a:ext uri="{FF2B5EF4-FFF2-40B4-BE49-F238E27FC236}">
                  <a16:creationId xmlns:a16="http://schemas.microsoft.com/office/drawing/2014/main" id="{FF5B5721-A7CE-0B22-4186-D51576054BF8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3041" name="Text Box 3070">
                <a:extLst>
                  <a:ext uri="{FF2B5EF4-FFF2-40B4-BE49-F238E27FC236}">
                    <a16:creationId xmlns:a16="http://schemas.microsoft.com/office/drawing/2014/main" id="{B15D8658-B812-C970-C5CC-CF021564B080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42" name="Text Box 3036">
                <a:extLst>
                  <a:ext uri="{FF2B5EF4-FFF2-40B4-BE49-F238E27FC236}">
                    <a16:creationId xmlns:a16="http://schemas.microsoft.com/office/drawing/2014/main" id="{20F310B6-72EB-F206-BD7A-39A53CAC6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78" name="organ group - lower GI tract">
            <a:extLst>
              <a:ext uri="{FF2B5EF4-FFF2-40B4-BE49-F238E27FC236}">
                <a16:creationId xmlns:a16="http://schemas.microsoft.com/office/drawing/2014/main" id="{C4B7A74F-7238-E303-B857-A466AC8A7573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3181" name="organ - lower GI tract">
              <a:extLst>
                <a:ext uri="{FF2B5EF4-FFF2-40B4-BE49-F238E27FC236}">
                  <a16:creationId xmlns:a16="http://schemas.microsoft.com/office/drawing/2014/main" id="{5EC4E35A-B62C-A30F-C1ED-C9A5EAF46601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3182" name="FTU - post-ampullary duodenum">
              <a:extLst>
                <a:ext uri="{FF2B5EF4-FFF2-40B4-BE49-F238E27FC236}">
                  <a16:creationId xmlns:a16="http://schemas.microsoft.com/office/drawing/2014/main" id="{816D3B3E-443D-C5FF-5810-9EF2666C6E92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8362" name="FTU - post-ampullary duodenum">
                <a:extLst>
                  <a:ext uri="{FF2B5EF4-FFF2-40B4-BE49-F238E27FC236}">
                    <a16:creationId xmlns:a16="http://schemas.microsoft.com/office/drawing/2014/main" id="{833A0F9E-F652-7582-AB46-FF9A9E60C2A9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63" name="dock">
                <a:extLst>
                  <a:ext uri="{FF2B5EF4-FFF2-40B4-BE49-F238E27FC236}">
                    <a16:creationId xmlns:a16="http://schemas.microsoft.com/office/drawing/2014/main" id="{79DA2689-A96B-BD6C-3328-E5C95428BC6E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8368" name="Text Box 3086">
                  <a:extLst>
                    <a:ext uri="{FF2B5EF4-FFF2-40B4-BE49-F238E27FC236}">
                      <a16:creationId xmlns:a16="http://schemas.microsoft.com/office/drawing/2014/main" id="{39AFAB22-1122-5007-14FC-A771194CFE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69" name="Text Box 3086">
                  <a:extLst>
                    <a:ext uri="{FF2B5EF4-FFF2-40B4-BE49-F238E27FC236}">
                      <a16:creationId xmlns:a16="http://schemas.microsoft.com/office/drawing/2014/main" id="{F28F37D9-9150-BCA9-585A-23400D83A73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70" name="Text Box 3086">
                  <a:extLst>
                    <a:ext uri="{FF2B5EF4-FFF2-40B4-BE49-F238E27FC236}">
                      <a16:creationId xmlns:a16="http://schemas.microsoft.com/office/drawing/2014/main" id="{21178ABF-B4AB-509B-3CC9-2EC6F7D541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64" name="link">
                <a:extLst>
                  <a:ext uri="{FF2B5EF4-FFF2-40B4-BE49-F238E27FC236}">
                    <a16:creationId xmlns:a16="http://schemas.microsoft.com/office/drawing/2014/main" id="{29A8ABF4-CB20-A77D-D30E-BA5E65D7B7C1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8365" name="Star: 5 Points 1992">
                  <a:hlinkClick r:id="rId43"/>
                  <a:extLst>
                    <a:ext uri="{FF2B5EF4-FFF2-40B4-BE49-F238E27FC236}">
                      <a16:creationId xmlns:a16="http://schemas.microsoft.com/office/drawing/2014/main" id="{B2F18443-396C-55BE-07BC-F378212EAB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66" name="Star: 5 Points 1993">
                  <a:hlinkClick r:id="rId36"/>
                  <a:extLst>
                    <a:ext uri="{FF2B5EF4-FFF2-40B4-BE49-F238E27FC236}">
                      <a16:creationId xmlns:a16="http://schemas.microsoft.com/office/drawing/2014/main" id="{E69A284C-626D-8224-B4BF-D7BB64DE29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67" name="Star: 5 Points 1994">
                  <a:hlinkClick r:id="rId13"/>
                  <a:extLst>
                    <a:ext uri="{FF2B5EF4-FFF2-40B4-BE49-F238E27FC236}">
                      <a16:creationId xmlns:a16="http://schemas.microsoft.com/office/drawing/2014/main" id="{5312BE0A-0205-AACE-6BBA-FBE62E267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83" name="FTU - jejunum">
              <a:extLst>
                <a:ext uri="{FF2B5EF4-FFF2-40B4-BE49-F238E27FC236}">
                  <a16:creationId xmlns:a16="http://schemas.microsoft.com/office/drawing/2014/main" id="{B5E43153-946B-F5FD-799F-FA7D2164A990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8353" name="FTU - jejunum">
                <a:extLst>
                  <a:ext uri="{FF2B5EF4-FFF2-40B4-BE49-F238E27FC236}">
                    <a16:creationId xmlns:a16="http://schemas.microsoft.com/office/drawing/2014/main" id="{AC3BDB38-7E6C-7BAF-1FEE-98B1577322B5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54" name="dock">
                <a:extLst>
                  <a:ext uri="{FF2B5EF4-FFF2-40B4-BE49-F238E27FC236}">
                    <a16:creationId xmlns:a16="http://schemas.microsoft.com/office/drawing/2014/main" id="{BC247022-2BAB-7859-C763-BA3EFCCF750D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8359" name="Text Box 3086">
                  <a:extLst>
                    <a:ext uri="{FF2B5EF4-FFF2-40B4-BE49-F238E27FC236}">
                      <a16:creationId xmlns:a16="http://schemas.microsoft.com/office/drawing/2014/main" id="{9569E0D5-C049-C868-74FC-F40BE78B427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60" name="Text Box 3086">
                  <a:extLst>
                    <a:ext uri="{FF2B5EF4-FFF2-40B4-BE49-F238E27FC236}">
                      <a16:creationId xmlns:a16="http://schemas.microsoft.com/office/drawing/2014/main" id="{5E19AF69-9595-8882-4F23-E2521729555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61" name="Text Box 3086">
                  <a:extLst>
                    <a:ext uri="{FF2B5EF4-FFF2-40B4-BE49-F238E27FC236}">
                      <a16:creationId xmlns:a16="http://schemas.microsoft.com/office/drawing/2014/main" id="{722D54A7-CD76-2584-9E2B-4789E32B31E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55" name="link">
                <a:extLst>
                  <a:ext uri="{FF2B5EF4-FFF2-40B4-BE49-F238E27FC236}">
                    <a16:creationId xmlns:a16="http://schemas.microsoft.com/office/drawing/2014/main" id="{F8DBD677-7BD9-9C5A-7A57-AA4D85F34C18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8356" name="Star: 5 Points 2005">
                  <a:hlinkClick r:id="rId76"/>
                  <a:extLst>
                    <a:ext uri="{FF2B5EF4-FFF2-40B4-BE49-F238E27FC236}">
                      <a16:creationId xmlns:a16="http://schemas.microsoft.com/office/drawing/2014/main" id="{9207ECC5-5488-45E0-C636-CA94DF8177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57" name="Star: 5 Points 2006">
                  <a:hlinkClick r:id="rId77"/>
                  <a:extLst>
                    <a:ext uri="{FF2B5EF4-FFF2-40B4-BE49-F238E27FC236}">
                      <a16:creationId xmlns:a16="http://schemas.microsoft.com/office/drawing/2014/main" id="{0BBAF988-BA95-74B5-C13F-D5589AA115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58" name="Star: 5 Points 2007">
                  <a:hlinkClick r:id="rId13"/>
                  <a:extLst>
                    <a:ext uri="{FF2B5EF4-FFF2-40B4-BE49-F238E27FC236}">
                      <a16:creationId xmlns:a16="http://schemas.microsoft.com/office/drawing/2014/main" id="{FAEAB404-5109-6D5F-B2A5-72D7E5229D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88" name="FTU - proximal ileum">
              <a:extLst>
                <a:ext uri="{FF2B5EF4-FFF2-40B4-BE49-F238E27FC236}">
                  <a16:creationId xmlns:a16="http://schemas.microsoft.com/office/drawing/2014/main" id="{F43ECEA3-1C77-F1D6-6138-00CB11A3DB9D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8344" name="FTU - proximal ileum">
                <a:extLst>
                  <a:ext uri="{FF2B5EF4-FFF2-40B4-BE49-F238E27FC236}">
                    <a16:creationId xmlns:a16="http://schemas.microsoft.com/office/drawing/2014/main" id="{EB7DDC73-CCDA-A390-AA8D-6F18EA85832C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45" name="block">
                <a:extLst>
                  <a:ext uri="{FF2B5EF4-FFF2-40B4-BE49-F238E27FC236}">
                    <a16:creationId xmlns:a16="http://schemas.microsoft.com/office/drawing/2014/main" id="{5ABCDA09-CE67-CA02-78A4-8F55BD2CE6DC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8350" name="Text Box 3086">
                  <a:extLst>
                    <a:ext uri="{FF2B5EF4-FFF2-40B4-BE49-F238E27FC236}">
                      <a16:creationId xmlns:a16="http://schemas.microsoft.com/office/drawing/2014/main" id="{9A07EC30-4254-19E0-7E1D-8325300EFF3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51" name="Text Box 3086">
                  <a:extLst>
                    <a:ext uri="{FF2B5EF4-FFF2-40B4-BE49-F238E27FC236}">
                      <a16:creationId xmlns:a16="http://schemas.microsoft.com/office/drawing/2014/main" id="{F6405423-3131-9399-0EAD-6EB079E5D5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52" name="Text Box 3086">
                  <a:extLst>
                    <a:ext uri="{FF2B5EF4-FFF2-40B4-BE49-F238E27FC236}">
                      <a16:creationId xmlns:a16="http://schemas.microsoft.com/office/drawing/2014/main" id="{6B6F63D2-A15D-23D4-31B8-CFCEC5D775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46" name="link">
                <a:extLst>
                  <a:ext uri="{FF2B5EF4-FFF2-40B4-BE49-F238E27FC236}">
                    <a16:creationId xmlns:a16="http://schemas.microsoft.com/office/drawing/2014/main" id="{D2DAC8C5-15CC-EF9B-2322-15AC849349A2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8347" name="Star: 5 Points 2018">
                  <a:hlinkClick r:id="rId78"/>
                  <a:extLst>
                    <a:ext uri="{FF2B5EF4-FFF2-40B4-BE49-F238E27FC236}">
                      <a16:creationId xmlns:a16="http://schemas.microsoft.com/office/drawing/2014/main" id="{D45984FF-686D-8448-63D3-DE165C67BE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48" name="Star: 5 Points 2019">
                  <a:hlinkClick r:id="rId77"/>
                  <a:extLst>
                    <a:ext uri="{FF2B5EF4-FFF2-40B4-BE49-F238E27FC236}">
                      <a16:creationId xmlns:a16="http://schemas.microsoft.com/office/drawing/2014/main" id="{A66A0AF5-F77F-11A3-AAEA-0B0A5ACE19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49" name="Star: 5 Points 2020">
                  <a:hlinkClick r:id="rId13"/>
                  <a:extLst>
                    <a:ext uri="{FF2B5EF4-FFF2-40B4-BE49-F238E27FC236}">
                      <a16:creationId xmlns:a16="http://schemas.microsoft.com/office/drawing/2014/main" id="{E502916D-00C0-45F5-D5D4-EB4B747E14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90" name="FTU - terminal ileum">
              <a:extLst>
                <a:ext uri="{FF2B5EF4-FFF2-40B4-BE49-F238E27FC236}">
                  <a16:creationId xmlns:a16="http://schemas.microsoft.com/office/drawing/2014/main" id="{F84ED0D1-1C24-B8BA-32FC-95474A56BAC7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8335" name="FTU - terminal ileum">
                <a:extLst>
                  <a:ext uri="{FF2B5EF4-FFF2-40B4-BE49-F238E27FC236}">
                    <a16:creationId xmlns:a16="http://schemas.microsoft.com/office/drawing/2014/main" id="{F636963A-903A-E595-6343-460D3692CEF7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36" name="dock">
                <a:extLst>
                  <a:ext uri="{FF2B5EF4-FFF2-40B4-BE49-F238E27FC236}">
                    <a16:creationId xmlns:a16="http://schemas.microsoft.com/office/drawing/2014/main" id="{BB1E6E5E-D838-A703-5663-23F1359AE261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8341" name="Text Box 3086">
                  <a:extLst>
                    <a:ext uri="{FF2B5EF4-FFF2-40B4-BE49-F238E27FC236}">
                      <a16:creationId xmlns:a16="http://schemas.microsoft.com/office/drawing/2014/main" id="{D4581407-14B8-7A86-AE74-A1656854A3F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42" name="Text Box 3086">
                  <a:extLst>
                    <a:ext uri="{FF2B5EF4-FFF2-40B4-BE49-F238E27FC236}">
                      <a16:creationId xmlns:a16="http://schemas.microsoft.com/office/drawing/2014/main" id="{62C4F196-FB9E-85F0-1D3B-8EA08B7781D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43" name="Text Box 3086">
                  <a:extLst>
                    <a:ext uri="{FF2B5EF4-FFF2-40B4-BE49-F238E27FC236}">
                      <a16:creationId xmlns:a16="http://schemas.microsoft.com/office/drawing/2014/main" id="{D04EBFC3-CFD1-8D4A-EE14-F3CDE802EE4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37" name="link">
                <a:extLst>
                  <a:ext uri="{FF2B5EF4-FFF2-40B4-BE49-F238E27FC236}">
                    <a16:creationId xmlns:a16="http://schemas.microsoft.com/office/drawing/2014/main" id="{06714B49-1DC6-3B84-CB67-90D5ED3B3C13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8338" name="Star: 5 Points 2031">
                  <a:hlinkClick r:id="rId78"/>
                  <a:extLst>
                    <a:ext uri="{FF2B5EF4-FFF2-40B4-BE49-F238E27FC236}">
                      <a16:creationId xmlns:a16="http://schemas.microsoft.com/office/drawing/2014/main" id="{47BD7BD8-29FB-9523-79DF-C797B4583B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39" name="Star: 5 Points 2032">
                  <a:hlinkClick r:id="rId77"/>
                  <a:extLst>
                    <a:ext uri="{FF2B5EF4-FFF2-40B4-BE49-F238E27FC236}">
                      <a16:creationId xmlns:a16="http://schemas.microsoft.com/office/drawing/2014/main" id="{9D63AB38-3122-4562-1DFD-3E987B0A5B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40" name="Star: 5 Points 2033">
                  <a:hlinkClick r:id="rId13"/>
                  <a:extLst>
                    <a:ext uri="{FF2B5EF4-FFF2-40B4-BE49-F238E27FC236}">
                      <a16:creationId xmlns:a16="http://schemas.microsoft.com/office/drawing/2014/main" id="{2F49DEB1-BF8F-095B-963D-FECCC20101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91" name="FTU - caecum">
              <a:extLst>
                <a:ext uri="{FF2B5EF4-FFF2-40B4-BE49-F238E27FC236}">
                  <a16:creationId xmlns:a16="http://schemas.microsoft.com/office/drawing/2014/main" id="{457F3E87-0183-3494-8A8A-836CFB04BBFE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8326" name="FTU - caecum">
                <a:extLst>
                  <a:ext uri="{FF2B5EF4-FFF2-40B4-BE49-F238E27FC236}">
                    <a16:creationId xmlns:a16="http://schemas.microsoft.com/office/drawing/2014/main" id="{FFB81A06-BB10-861A-778E-21EE4E896A71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27" name="dock">
                <a:extLst>
                  <a:ext uri="{FF2B5EF4-FFF2-40B4-BE49-F238E27FC236}">
                    <a16:creationId xmlns:a16="http://schemas.microsoft.com/office/drawing/2014/main" id="{E01089F4-0DB2-A9D6-FC1E-6B441A41C182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8332" name="Text Box 3086">
                  <a:extLst>
                    <a:ext uri="{FF2B5EF4-FFF2-40B4-BE49-F238E27FC236}">
                      <a16:creationId xmlns:a16="http://schemas.microsoft.com/office/drawing/2014/main" id="{BF1130F8-2602-516F-B6B4-9C587F5D42C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33" name="Text Box 3086">
                  <a:extLst>
                    <a:ext uri="{FF2B5EF4-FFF2-40B4-BE49-F238E27FC236}">
                      <a16:creationId xmlns:a16="http://schemas.microsoft.com/office/drawing/2014/main" id="{440E3AEA-5109-E89A-DBB3-CF33B44ADAB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34" name="Text Box 3086">
                  <a:extLst>
                    <a:ext uri="{FF2B5EF4-FFF2-40B4-BE49-F238E27FC236}">
                      <a16:creationId xmlns:a16="http://schemas.microsoft.com/office/drawing/2014/main" id="{47C63A5D-0531-6CD9-CA2C-46E158A048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28" name="link">
                <a:extLst>
                  <a:ext uri="{FF2B5EF4-FFF2-40B4-BE49-F238E27FC236}">
                    <a16:creationId xmlns:a16="http://schemas.microsoft.com/office/drawing/2014/main" id="{A02AE683-0DDA-CB1A-0A5A-80659C98F981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8329" name="Star: 5 Points 2044">
                  <a:hlinkClick r:id="rId79"/>
                  <a:extLst>
                    <a:ext uri="{FF2B5EF4-FFF2-40B4-BE49-F238E27FC236}">
                      <a16:creationId xmlns:a16="http://schemas.microsoft.com/office/drawing/2014/main" id="{C070E6E1-C88D-9D6D-2420-D975AB2221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30" name="Star: 5 Points 2045">
                  <a:hlinkClick r:id="rId80"/>
                  <a:extLst>
                    <a:ext uri="{FF2B5EF4-FFF2-40B4-BE49-F238E27FC236}">
                      <a16:creationId xmlns:a16="http://schemas.microsoft.com/office/drawing/2014/main" id="{FAFFFD7E-95DB-EE47-2B1F-E4E00F1100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31" name="Star: 5 Points 2046">
                  <a:hlinkClick r:id="rId13"/>
                  <a:extLst>
                    <a:ext uri="{FF2B5EF4-FFF2-40B4-BE49-F238E27FC236}">
                      <a16:creationId xmlns:a16="http://schemas.microsoft.com/office/drawing/2014/main" id="{2B81A296-1829-8886-BDDA-EE7204A244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92" name="FTU - pre-splenic colon">
              <a:extLst>
                <a:ext uri="{FF2B5EF4-FFF2-40B4-BE49-F238E27FC236}">
                  <a16:creationId xmlns:a16="http://schemas.microsoft.com/office/drawing/2014/main" id="{25FAA08D-ED99-3816-216F-3E06766F6A38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8317" name="FTU - pre-splenic colon">
                <a:extLst>
                  <a:ext uri="{FF2B5EF4-FFF2-40B4-BE49-F238E27FC236}">
                    <a16:creationId xmlns:a16="http://schemas.microsoft.com/office/drawing/2014/main" id="{A4A51BFA-442E-036B-2AA2-624147D80588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18" name="dock">
                <a:extLst>
                  <a:ext uri="{FF2B5EF4-FFF2-40B4-BE49-F238E27FC236}">
                    <a16:creationId xmlns:a16="http://schemas.microsoft.com/office/drawing/2014/main" id="{EC532FCB-5FC8-EEBF-95FA-604E90CA60AC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8323" name="Text Box 3086">
                  <a:extLst>
                    <a:ext uri="{FF2B5EF4-FFF2-40B4-BE49-F238E27FC236}">
                      <a16:creationId xmlns:a16="http://schemas.microsoft.com/office/drawing/2014/main" id="{F2524981-6F81-3258-D706-5E11822115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24" name="Text Box 3086">
                  <a:extLst>
                    <a:ext uri="{FF2B5EF4-FFF2-40B4-BE49-F238E27FC236}">
                      <a16:creationId xmlns:a16="http://schemas.microsoft.com/office/drawing/2014/main" id="{0945B825-7DA9-48A2-1374-E29DF8E6F96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25" name="Text Box 3086">
                  <a:extLst>
                    <a:ext uri="{FF2B5EF4-FFF2-40B4-BE49-F238E27FC236}">
                      <a16:creationId xmlns:a16="http://schemas.microsoft.com/office/drawing/2014/main" id="{1558EAD8-4182-926F-EC42-AEE8F7CA6DB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19" name="link">
                <a:extLst>
                  <a:ext uri="{FF2B5EF4-FFF2-40B4-BE49-F238E27FC236}">
                    <a16:creationId xmlns:a16="http://schemas.microsoft.com/office/drawing/2014/main" id="{98AE0F67-9D09-30DB-A389-D5678C531E48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8320" name="Star: 5 Points 2057">
                  <a:hlinkClick r:id="rId81"/>
                  <a:extLst>
                    <a:ext uri="{FF2B5EF4-FFF2-40B4-BE49-F238E27FC236}">
                      <a16:creationId xmlns:a16="http://schemas.microsoft.com/office/drawing/2014/main" id="{7F9929AE-C87A-824C-96F3-D3A5C32A0E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21" name="Star: 5 Points 2058">
                  <a:hlinkClick r:id="rId82"/>
                  <a:extLst>
                    <a:ext uri="{FF2B5EF4-FFF2-40B4-BE49-F238E27FC236}">
                      <a16:creationId xmlns:a16="http://schemas.microsoft.com/office/drawing/2014/main" id="{CAB052D7-717D-4795-E32A-FABBE06C49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22" name="Star: 5 Points 2059">
                  <a:hlinkClick r:id="rId13"/>
                  <a:extLst>
                    <a:ext uri="{FF2B5EF4-FFF2-40B4-BE49-F238E27FC236}">
                      <a16:creationId xmlns:a16="http://schemas.microsoft.com/office/drawing/2014/main" id="{B3500BCC-F345-8A4E-9FBA-F08988453F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93" name="FTU - post-splenic pre-rectal colon">
              <a:extLst>
                <a:ext uri="{FF2B5EF4-FFF2-40B4-BE49-F238E27FC236}">
                  <a16:creationId xmlns:a16="http://schemas.microsoft.com/office/drawing/2014/main" id="{52DCB4FD-4BBB-A89C-1450-634E5CAFA565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8308" name="FTU - post-splenic pre-rectal colon">
                <a:extLst>
                  <a:ext uri="{FF2B5EF4-FFF2-40B4-BE49-F238E27FC236}">
                    <a16:creationId xmlns:a16="http://schemas.microsoft.com/office/drawing/2014/main" id="{2A5F3940-73C4-9923-5070-3ADABCABAF84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09" name="dock">
                <a:extLst>
                  <a:ext uri="{FF2B5EF4-FFF2-40B4-BE49-F238E27FC236}">
                    <a16:creationId xmlns:a16="http://schemas.microsoft.com/office/drawing/2014/main" id="{F4175055-8872-0EBF-6C36-181BF267594E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8314" name="Text Box 3086">
                  <a:extLst>
                    <a:ext uri="{FF2B5EF4-FFF2-40B4-BE49-F238E27FC236}">
                      <a16:creationId xmlns:a16="http://schemas.microsoft.com/office/drawing/2014/main" id="{D0F9398E-8C7E-49A5-8EAD-74DAE3658B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15" name="Text Box 3086">
                  <a:extLst>
                    <a:ext uri="{FF2B5EF4-FFF2-40B4-BE49-F238E27FC236}">
                      <a16:creationId xmlns:a16="http://schemas.microsoft.com/office/drawing/2014/main" id="{2C35CA8B-CF6F-790A-94CC-5F6111E5B9F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16" name="Text Box 3086">
                  <a:extLst>
                    <a:ext uri="{FF2B5EF4-FFF2-40B4-BE49-F238E27FC236}">
                      <a16:creationId xmlns:a16="http://schemas.microsoft.com/office/drawing/2014/main" id="{CB5C3D75-9061-180A-0417-FB0DC3F67D0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10" name="link">
                <a:extLst>
                  <a:ext uri="{FF2B5EF4-FFF2-40B4-BE49-F238E27FC236}">
                    <a16:creationId xmlns:a16="http://schemas.microsoft.com/office/drawing/2014/main" id="{4E44C509-81FB-6357-0FB6-2E53E29603F7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8311" name="Star: 5 Points 2070">
                  <a:hlinkClick r:id="rId81"/>
                  <a:extLst>
                    <a:ext uri="{FF2B5EF4-FFF2-40B4-BE49-F238E27FC236}">
                      <a16:creationId xmlns:a16="http://schemas.microsoft.com/office/drawing/2014/main" id="{4F1F37A7-2392-685E-1122-B63F037D22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12" name="Star: 5 Points 2071">
                  <a:hlinkClick r:id="rId82"/>
                  <a:extLst>
                    <a:ext uri="{FF2B5EF4-FFF2-40B4-BE49-F238E27FC236}">
                      <a16:creationId xmlns:a16="http://schemas.microsoft.com/office/drawing/2014/main" id="{42D00E91-5022-8136-2724-B32B3C8227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13" name="Star: 5 Points 2072">
                  <a:hlinkClick r:id="rId13"/>
                  <a:extLst>
                    <a:ext uri="{FF2B5EF4-FFF2-40B4-BE49-F238E27FC236}">
                      <a16:creationId xmlns:a16="http://schemas.microsoft.com/office/drawing/2014/main" id="{1EEB907C-5506-517E-208F-67BE39BE49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94" name="FTU - rectum">
              <a:extLst>
                <a:ext uri="{FF2B5EF4-FFF2-40B4-BE49-F238E27FC236}">
                  <a16:creationId xmlns:a16="http://schemas.microsoft.com/office/drawing/2014/main" id="{002F418F-4AA0-4F2C-6761-E3807894FA17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8299" name="FTU - rectum">
                <a:extLst>
                  <a:ext uri="{FF2B5EF4-FFF2-40B4-BE49-F238E27FC236}">
                    <a16:creationId xmlns:a16="http://schemas.microsoft.com/office/drawing/2014/main" id="{F4774D5D-ED80-6093-BE88-E8ABEC514245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00" name="dock">
                <a:extLst>
                  <a:ext uri="{FF2B5EF4-FFF2-40B4-BE49-F238E27FC236}">
                    <a16:creationId xmlns:a16="http://schemas.microsoft.com/office/drawing/2014/main" id="{3C7A6FA0-5B3E-8E19-9B80-9ABBBE2F468E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8305" name="Text Box 3086">
                  <a:extLst>
                    <a:ext uri="{FF2B5EF4-FFF2-40B4-BE49-F238E27FC236}">
                      <a16:creationId xmlns:a16="http://schemas.microsoft.com/office/drawing/2014/main" id="{F65CFB3B-7D1A-0163-4742-E6D280E9DE1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06" name="Text Box 3086">
                  <a:extLst>
                    <a:ext uri="{FF2B5EF4-FFF2-40B4-BE49-F238E27FC236}">
                      <a16:creationId xmlns:a16="http://schemas.microsoft.com/office/drawing/2014/main" id="{77DE99AF-2EA5-B898-A127-EAAA326C034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07" name="Text Box 3086">
                  <a:extLst>
                    <a:ext uri="{FF2B5EF4-FFF2-40B4-BE49-F238E27FC236}">
                      <a16:creationId xmlns:a16="http://schemas.microsoft.com/office/drawing/2014/main" id="{7FA6D34B-DEA7-D16F-615A-8235C867E8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01" name="link">
                <a:extLst>
                  <a:ext uri="{FF2B5EF4-FFF2-40B4-BE49-F238E27FC236}">
                    <a16:creationId xmlns:a16="http://schemas.microsoft.com/office/drawing/2014/main" id="{A67D47F1-BCF5-2EC9-A0CA-11BBB9D779F3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8302" name="Star: 5 Points 2083">
                  <a:hlinkClick r:id="rId83"/>
                  <a:extLst>
                    <a:ext uri="{FF2B5EF4-FFF2-40B4-BE49-F238E27FC236}">
                      <a16:creationId xmlns:a16="http://schemas.microsoft.com/office/drawing/2014/main" id="{D99B7FA6-4588-3A2C-5D7F-08B295BD14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03" name="Star: 5 Points 2084">
                  <a:hlinkClick r:id="rId84"/>
                  <a:extLst>
                    <a:ext uri="{FF2B5EF4-FFF2-40B4-BE49-F238E27FC236}">
                      <a16:creationId xmlns:a16="http://schemas.microsoft.com/office/drawing/2014/main" id="{5480BCDB-92E9-7577-DCB7-FB53354F8F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04" name="Star: 5 Points 2085">
                  <a:hlinkClick r:id="rId13"/>
                  <a:extLst>
                    <a:ext uri="{FF2B5EF4-FFF2-40B4-BE49-F238E27FC236}">
                      <a16:creationId xmlns:a16="http://schemas.microsoft.com/office/drawing/2014/main" id="{ECC1C148-911B-53BB-EADF-85138F2F56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97" name="FTU - anal canal and sphincter">
              <a:extLst>
                <a:ext uri="{FF2B5EF4-FFF2-40B4-BE49-F238E27FC236}">
                  <a16:creationId xmlns:a16="http://schemas.microsoft.com/office/drawing/2014/main" id="{9EEF595A-099A-4604-F88E-C05C54768BEC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8290" name="FTU - anal canal and sphincter">
                <a:extLst>
                  <a:ext uri="{FF2B5EF4-FFF2-40B4-BE49-F238E27FC236}">
                    <a16:creationId xmlns:a16="http://schemas.microsoft.com/office/drawing/2014/main" id="{37E57A4B-AAC2-F3C3-F9EB-34AB2F115633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91" name="dock">
                <a:extLst>
                  <a:ext uri="{FF2B5EF4-FFF2-40B4-BE49-F238E27FC236}">
                    <a16:creationId xmlns:a16="http://schemas.microsoft.com/office/drawing/2014/main" id="{11A39FDD-8E95-C68E-82D7-200395941AD0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8296" name="Text Box 3086">
                  <a:extLst>
                    <a:ext uri="{FF2B5EF4-FFF2-40B4-BE49-F238E27FC236}">
                      <a16:creationId xmlns:a16="http://schemas.microsoft.com/office/drawing/2014/main" id="{E3ED00A7-97D9-DC70-14C3-5BDD4E2EFFA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97" name="Text Box 3086">
                  <a:extLst>
                    <a:ext uri="{FF2B5EF4-FFF2-40B4-BE49-F238E27FC236}">
                      <a16:creationId xmlns:a16="http://schemas.microsoft.com/office/drawing/2014/main" id="{70D70B03-0160-F9F0-78E3-D954BC82D7D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98" name="Text Box 3086">
                  <a:extLst>
                    <a:ext uri="{FF2B5EF4-FFF2-40B4-BE49-F238E27FC236}">
                      <a16:creationId xmlns:a16="http://schemas.microsoft.com/office/drawing/2014/main" id="{7FE7121A-63E6-499A-59BE-9C434D38B41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92" name="link">
                <a:extLst>
                  <a:ext uri="{FF2B5EF4-FFF2-40B4-BE49-F238E27FC236}">
                    <a16:creationId xmlns:a16="http://schemas.microsoft.com/office/drawing/2014/main" id="{BBDD2234-E8E9-3905-CFFA-75D1AD89FCB6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8293" name="Star: 5 Points 2118">
                  <a:hlinkClick r:id="rId85"/>
                  <a:extLst>
                    <a:ext uri="{FF2B5EF4-FFF2-40B4-BE49-F238E27FC236}">
                      <a16:creationId xmlns:a16="http://schemas.microsoft.com/office/drawing/2014/main" id="{73E817CA-1BB3-AC8F-3353-A6CC9751F1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94" name="Star: 5 Points 2119">
                  <a:hlinkClick r:id="rId86"/>
                  <a:extLst>
                    <a:ext uri="{FF2B5EF4-FFF2-40B4-BE49-F238E27FC236}">
                      <a16:creationId xmlns:a16="http://schemas.microsoft.com/office/drawing/2014/main" id="{C23D9E44-5962-BBC4-2279-3E9F558E33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95" name="Star: 5 Points 2120">
                  <a:hlinkClick r:id="rId13"/>
                  <a:extLst>
                    <a:ext uri="{FF2B5EF4-FFF2-40B4-BE49-F238E27FC236}">
                      <a16:creationId xmlns:a16="http://schemas.microsoft.com/office/drawing/2014/main" id="{D4E44E3E-F6F2-C68A-B11C-8499B114C2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98" name="dock - vascular">
              <a:extLst>
                <a:ext uri="{FF2B5EF4-FFF2-40B4-BE49-F238E27FC236}">
                  <a16:creationId xmlns:a16="http://schemas.microsoft.com/office/drawing/2014/main" id="{99B99219-E0B9-A6B6-63C8-E6E8CD511BCE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3199" name="Text Box 3070">
                <a:extLst>
                  <a:ext uri="{FF2B5EF4-FFF2-40B4-BE49-F238E27FC236}">
                    <a16:creationId xmlns:a16="http://schemas.microsoft.com/office/drawing/2014/main" id="{2CB7C976-184C-FC68-925B-44EF8C6EF01B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9" name="Text Box 3036">
                <a:extLst>
                  <a:ext uri="{FF2B5EF4-FFF2-40B4-BE49-F238E27FC236}">
                    <a16:creationId xmlns:a16="http://schemas.microsoft.com/office/drawing/2014/main" id="{55D1C9B1-E047-A96E-3705-0B57FBD422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2" name="organ group - kidney">
            <a:extLst>
              <a:ext uri="{FF2B5EF4-FFF2-40B4-BE49-F238E27FC236}">
                <a16:creationId xmlns:a16="http://schemas.microsoft.com/office/drawing/2014/main" id="{FAAB3D02-F194-E7E2-3EA3-C26931275959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26" name="organ - kidney">
              <a:extLst>
                <a:ext uri="{FF2B5EF4-FFF2-40B4-BE49-F238E27FC236}">
                  <a16:creationId xmlns:a16="http://schemas.microsoft.com/office/drawing/2014/main" id="{5DF8614D-5C62-424B-B553-AFCF56AF409C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8" name="FTU - visceral bowman capsule">
              <a:extLst>
                <a:ext uri="{FF2B5EF4-FFF2-40B4-BE49-F238E27FC236}">
                  <a16:creationId xmlns:a16="http://schemas.microsoft.com/office/drawing/2014/main" id="{8BFEBDDB-051F-5517-C01B-7346ACBE9C3E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6473" name="FTU - visceral bowman capsule">
                <a:extLst>
                  <a:ext uri="{FF2B5EF4-FFF2-40B4-BE49-F238E27FC236}">
                    <a16:creationId xmlns:a16="http://schemas.microsoft.com/office/drawing/2014/main" id="{6C93D811-1217-6CA4-3761-CAFC9B7CB895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76" name="dock">
                <a:extLst>
                  <a:ext uri="{FF2B5EF4-FFF2-40B4-BE49-F238E27FC236}">
                    <a16:creationId xmlns:a16="http://schemas.microsoft.com/office/drawing/2014/main" id="{629CDA13-3294-BA9A-52C1-A0DE0C68882B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6483" name="Text Box 3086">
                  <a:extLst>
                    <a:ext uri="{FF2B5EF4-FFF2-40B4-BE49-F238E27FC236}">
                      <a16:creationId xmlns:a16="http://schemas.microsoft.com/office/drawing/2014/main" id="{A35B98D8-B075-CEC8-1B6A-B4ABDCF9AE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84" name="Text Box 3086">
                  <a:extLst>
                    <a:ext uri="{FF2B5EF4-FFF2-40B4-BE49-F238E27FC236}">
                      <a16:creationId xmlns:a16="http://schemas.microsoft.com/office/drawing/2014/main" id="{A1CDE1E8-C509-C50A-92B3-DF23BBFCE15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85" name="Text Box 3086">
                  <a:extLst>
                    <a:ext uri="{FF2B5EF4-FFF2-40B4-BE49-F238E27FC236}">
                      <a16:creationId xmlns:a16="http://schemas.microsoft.com/office/drawing/2014/main" id="{423E39BC-0D32-12A2-F635-F23CAEB1059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77" name="link">
                <a:extLst>
                  <a:ext uri="{FF2B5EF4-FFF2-40B4-BE49-F238E27FC236}">
                    <a16:creationId xmlns:a16="http://schemas.microsoft.com/office/drawing/2014/main" id="{E2DC149D-BAA5-8527-5DFD-5D67E2ECFD8F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6478" name="Star: 5 Points 801">
                  <a:hlinkClick r:id="rId87"/>
                  <a:extLst>
                    <a:ext uri="{FF2B5EF4-FFF2-40B4-BE49-F238E27FC236}">
                      <a16:creationId xmlns:a16="http://schemas.microsoft.com/office/drawing/2014/main" id="{1A05FC6D-C5CF-3E21-7906-E4D056C1AD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79" name="Star: 5 Points 802">
                  <a:hlinkClick r:id="rId88"/>
                  <a:extLst>
                    <a:ext uri="{FF2B5EF4-FFF2-40B4-BE49-F238E27FC236}">
                      <a16:creationId xmlns:a16="http://schemas.microsoft.com/office/drawing/2014/main" id="{8C876650-CA99-D891-8793-5FE68022DCD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82" name="Star: 5 Points 803">
                  <a:hlinkClick r:id="rId64"/>
                  <a:extLst>
                    <a:ext uri="{FF2B5EF4-FFF2-40B4-BE49-F238E27FC236}">
                      <a16:creationId xmlns:a16="http://schemas.microsoft.com/office/drawing/2014/main" id="{96327574-4ACE-C118-DDFB-D2D008B716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521" name="FTU - parietal Bowman capsule">
              <a:extLst>
                <a:ext uri="{FF2B5EF4-FFF2-40B4-BE49-F238E27FC236}">
                  <a16:creationId xmlns:a16="http://schemas.microsoft.com/office/drawing/2014/main" id="{A10C5FB9-8AD6-E23D-04F4-C28F67D4DDF2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6151" name="FTU - parietal Bowman capsule">
                <a:extLst>
                  <a:ext uri="{FF2B5EF4-FFF2-40B4-BE49-F238E27FC236}">
                    <a16:creationId xmlns:a16="http://schemas.microsoft.com/office/drawing/2014/main" id="{E655F75A-F15D-EF11-1C55-5C1D1D1E9A82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54" name="dock">
                <a:extLst>
                  <a:ext uri="{FF2B5EF4-FFF2-40B4-BE49-F238E27FC236}">
                    <a16:creationId xmlns:a16="http://schemas.microsoft.com/office/drawing/2014/main" id="{0D2C343C-1C83-8F65-B56B-FB0157B6CDBE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6470" name="Text Box 3086">
                  <a:extLst>
                    <a:ext uri="{FF2B5EF4-FFF2-40B4-BE49-F238E27FC236}">
                      <a16:creationId xmlns:a16="http://schemas.microsoft.com/office/drawing/2014/main" id="{F2504538-A432-3EF1-6AB4-84E25DD624F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1" name="Text Box 3086">
                  <a:extLst>
                    <a:ext uri="{FF2B5EF4-FFF2-40B4-BE49-F238E27FC236}">
                      <a16:creationId xmlns:a16="http://schemas.microsoft.com/office/drawing/2014/main" id="{75727971-99FD-E148-03F1-B64FF12CCE1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2" name="Text Box 3086">
                  <a:extLst>
                    <a:ext uri="{FF2B5EF4-FFF2-40B4-BE49-F238E27FC236}">
                      <a16:creationId xmlns:a16="http://schemas.microsoft.com/office/drawing/2014/main" id="{2A77FB26-C725-CFA0-904C-1DDF6D9BDBF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55" name="link">
                <a:extLst>
                  <a:ext uri="{FF2B5EF4-FFF2-40B4-BE49-F238E27FC236}">
                    <a16:creationId xmlns:a16="http://schemas.microsoft.com/office/drawing/2014/main" id="{17CDEC9C-A583-3000-F883-831E31A6C49C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6156" name="Star: 5 Points 789">
                  <a:hlinkClick r:id="rId87"/>
                  <a:extLst>
                    <a:ext uri="{FF2B5EF4-FFF2-40B4-BE49-F238E27FC236}">
                      <a16:creationId xmlns:a16="http://schemas.microsoft.com/office/drawing/2014/main" id="{2FCBA8EA-A34D-3AC0-C397-7944AE86BD1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57" name="Star: 5 Points 790">
                  <a:hlinkClick r:id="rId88"/>
                  <a:extLst>
                    <a:ext uri="{FF2B5EF4-FFF2-40B4-BE49-F238E27FC236}">
                      <a16:creationId xmlns:a16="http://schemas.microsoft.com/office/drawing/2014/main" id="{1AAF862D-AF5B-0C0B-7117-27B2578EDF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60" name="Star: 5 Points 791">
                  <a:hlinkClick r:id="rId64"/>
                  <a:extLst>
                    <a:ext uri="{FF2B5EF4-FFF2-40B4-BE49-F238E27FC236}">
                      <a16:creationId xmlns:a16="http://schemas.microsoft.com/office/drawing/2014/main" id="{DD529614-E8C5-F4C6-7263-828A900921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530" name="FTU - proximal convoluted tubule">
              <a:extLst>
                <a:ext uri="{FF2B5EF4-FFF2-40B4-BE49-F238E27FC236}">
                  <a16:creationId xmlns:a16="http://schemas.microsoft.com/office/drawing/2014/main" id="{05FBDEB2-F0A5-6446-2CE2-EBEEE219B6B3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1570" name="FTU - proximal convoluted tubule">
                <a:extLst>
                  <a:ext uri="{FF2B5EF4-FFF2-40B4-BE49-F238E27FC236}">
                    <a16:creationId xmlns:a16="http://schemas.microsoft.com/office/drawing/2014/main" id="{372A1B54-CDAC-8656-C2F2-99A1E007ED02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71" name="dock">
                <a:extLst>
                  <a:ext uri="{FF2B5EF4-FFF2-40B4-BE49-F238E27FC236}">
                    <a16:creationId xmlns:a16="http://schemas.microsoft.com/office/drawing/2014/main" id="{1BF10059-D9E5-6B51-5393-2474286574F7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6148" name="Text Box 3086">
                  <a:extLst>
                    <a:ext uri="{FF2B5EF4-FFF2-40B4-BE49-F238E27FC236}">
                      <a16:creationId xmlns:a16="http://schemas.microsoft.com/office/drawing/2014/main" id="{FAEBAAA7-55B7-0E8D-0D5E-B15EDC9F672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9" name="Text Box 3086">
                  <a:extLst>
                    <a:ext uri="{FF2B5EF4-FFF2-40B4-BE49-F238E27FC236}">
                      <a16:creationId xmlns:a16="http://schemas.microsoft.com/office/drawing/2014/main" id="{0FEA37B7-A02E-CE0F-5D29-0D3507D34F3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50" name="Text Box 3086">
                  <a:extLst>
                    <a:ext uri="{FF2B5EF4-FFF2-40B4-BE49-F238E27FC236}">
                      <a16:creationId xmlns:a16="http://schemas.microsoft.com/office/drawing/2014/main" id="{8F8B498A-05B0-DA68-A296-C967936B20C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72" name="link">
                <a:extLst>
                  <a:ext uri="{FF2B5EF4-FFF2-40B4-BE49-F238E27FC236}">
                    <a16:creationId xmlns:a16="http://schemas.microsoft.com/office/drawing/2014/main" id="{E7D05666-9033-D7D3-D24B-BA037BB1D034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1573" name="Star: 5 Points 777">
                  <a:hlinkClick r:id="rId89"/>
                  <a:extLst>
                    <a:ext uri="{FF2B5EF4-FFF2-40B4-BE49-F238E27FC236}">
                      <a16:creationId xmlns:a16="http://schemas.microsoft.com/office/drawing/2014/main" id="{216BDB32-7037-DEBF-A633-24B7D6BFCE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44" name="Star: 5 Points 778">
                  <a:hlinkClick r:id="rId90"/>
                  <a:extLst>
                    <a:ext uri="{FF2B5EF4-FFF2-40B4-BE49-F238E27FC236}">
                      <a16:creationId xmlns:a16="http://schemas.microsoft.com/office/drawing/2014/main" id="{34B01B3A-3A1A-1527-BA3E-57A65C4754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45" name="Star: 5 Points 779">
                  <a:hlinkClick r:id="rId64"/>
                  <a:extLst>
                    <a:ext uri="{FF2B5EF4-FFF2-40B4-BE49-F238E27FC236}">
                      <a16:creationId xmlns:a16="http://schemas.microsoft.com/office/drawing/2014/main" id="{5C8B920E-4DD7-9E9D-46D0-58DD4DEA51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534" name="FTU - proximal straight tubule">
              <a:extLst>
                <a:ext uri="{FF2B5EF4-FFF2-40B4-BE49-F238E27FC236}">
                  <a16:creationId xmlns:a16="http://schemas.microsoft.com/office/drawing/2014/main" id="{A594E09F-C463-0DEB-7168-ABD83D901F76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1561" name="FTU - proximal straight tubule">
                <a:extLst>
                  <a:ext uri="{FF2B5EF4-FFF2-40B4-BE49-F238E27FC236}">
                    <a16:creationId xmlns:a16="http://schemas.microsoft.com/office/drawing/2014/main" id="{BAF1FCDC-3B36-EB76-B95E-5BDC3472EE12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62" name="dock">
                <a:extLst>
                  <a:ext uri="{FF2B5EF4-FFF2-40B4-BE49-F238E27FC236}">
                    <a16:creationId xmlns:a16="http://schemas.microsoft.com/office/drawing/2014/main" id="{7336CF55-1D03-DF2E-37AE-38AEA97973F3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1567" name="Text Box 3086">
                  <a:extLst>
                    <a:ext uri="{FF2B5EF4-FFF2-40B4-BE49-F238E27FC236}">
                      <a16:creationId xmlns:a16="http://schemas.microsoft.com/office/drawing/2014/main" id="{7A14AA86-FDE0-39C7-0E6A-6275A3C1F2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8" name="Text Box 3086">
                  <a:extLst>
                    <a:ext uri="{FF2B5EF4-FFF2-40B4-BE49-F238E27FC236}">
                      <a16:creationId xmlns:a16="http://schemas.microsoft.com/office/drawing/2014/main" id="{6CAC0F8B-2074-0494-3706-5FF33AB7C1C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9" name="Text Box 3086">
                  <a:extLst>
                    <a:ext uri="{FF2B5EF4-FFF2-40B4-BE49-F238E27FC236}">
                      <a16:creationId xmlns:a16="http://schemas.microsoft.com/office/drawing/2014/main" id="{DC307E24-F074-FA7B-E843-3C09E40A875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3" name="link">
                <a:extLst>
                  <a:ext uri="{FF2B5EF4-FFF2-40B4-BE49-F238E27FC236}">
                    <a16:creationId xmlns:a16="http://schemas.microsoft.com/office/drawing/2014/main" id="{B4770D29-C2F6-A96B-FF73-37FE0839805B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1564" name="Star: 5 Points 765">
                  <a:hlinkClick r:id="rId91"/>
                  <a:extLst>
                    <a:ext uri="{FF2B5EF4-FFF2-40B4-BE49-F238E27FC236}">
                      <a16:creationId xmlns:a16="http://schemas.microsoft.com/office/drawing/2014/main" id="{283A888D-87A8-6E63-BBA9-C2113F8355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5" name="Star: 5 Points 766">
                  <a:hlinkClick r:id="rId90"/>
                  <a:extLst>
                    <a:ext uri="{FF2B5EF4-FFF2-40B4-BE49-F238E27FC236}">
                      <a16:creationId xmlns:a16="http://schemas.microsoft.com/office/drawing/2014/main" id="{7FA29872-7A2C-4D3B-DB61-E40D8913C5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6" name="Star: 5 Points 767">
                  <a:hlinkClick r:id="rId64"/>
                  <a:extLst>
                    <a:ext uri="{FF2B5EF4-FFF2-40B4-BE49-F238E27FC236}">
                      <a16:creationId xmlns:a16="http://schemas.microsoft.com/office/drawing/2014/main" id="{A6CC65C9-DE6A-FBAD-A469-667CC2A81E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86" name="FTU - descending thin limb">
              <a:extLst>
                <a:ext uri="{FF2B5EF4-FFF2-40B4-BE49-F238E27FC236}">
                  <a16:creationId xmlns:a16="http://schemas.microsoft.com/office/drawing/2014/main" id="{015D47E6-CCF8-8AEC-D4B9-E4AE32C26F3B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1552" name="FTU - descending thin limb">
                <a:extLst>
                  <a:ext uri="{FF2B5EF4-FFF2-40B4-BE49-F238E27FC236}">
                    <a16:creationId xmlns:a16="http://schemas.microsoft.com/office/drawing/2014/main" id="{CAC5212D-8FD4-5DFB-F112-BE950A451239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3" name="dock">
                <a:extLst>
                  <a:ext uri="{FF2B5EF4-FFF2-40B4-BE49-F238E27FC236}">
                    <a16:creationId xmlns:a16="http://schemas.microsoft.com/office/drawing/2014/main" id="{93FD6F9D-BD7B-FDC7-4876-DD443B46E0A0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1558" name="Text Box 3086">
                  <a:extLst>
                    <a:ext uri="{FF2B5EF4-FFF2-40B4-BE49-F238E27FC236}">
                      <a16:creationId xmlns:a16="http://schemas.microsoft.com/office/drawing/2014/main" id="{14CBCB9F-B75C-A46C-0791-8EED75F4C5A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9" name="Text Box 3086">
                  <a:extLst>
                    <a:ext uri="{FF2B5EF4-FFF2-40B4-BE49-F238E27FC236}">
                      <a16:creationId xmlns:a16="http://schemas.microsoft.com/office/drawing/2014/main" id="{45856FFA-4203-7B05-2917-295333388FF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0" name="Text Box 3086">
                  <a:extLst>
                    <a:ext uri="{FF2B5EF4-FFF2-40B4-BE49-F238E27FC236}">
                      <a16:creationId xmlns:a16="http://schemas.microsoft.com/office/drawing/2014/main" id="{1F90FFE1-673C-AE64-D0EE-87E3D6524CB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4" name="link">
                <a:extLst>
                  <a:ext uri="{FF2B5EF4-FFF2-40B4-BE49-F238E27FC236}">
                    <a16:creationId xmlns:a16="http://schemas.microsoft.com/office/drawing/2014/main" id="{60B262B3-2181-E3B5-2882-9EEA895C38D6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1555" name="Star: 5 Points 753">
                  <a:hlinkClick r:id="rId92"/>
                  <a:extLst>
                    <a:ext uri="{FF2B5EF4-FFF2-40B4-BE49-F238E27FC236}">
                      <a16:creationId xmlns:a16="http://schemas.microsoft.com/office/drawing/2014/main" id="{06CBE9E4-F5DD-33B4-7693-62CFA838B2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6" name="Star: 5 Points 754">
                  <a:hlinkClick r:id="rId90"/>
                  <a:extLst>
                    <a:ext uri="{FF2B5EF4-FFF2-40B4-BE49-F238E27FC236}">
                      <a16:creationId xmlns:a16="http://schemas.microsoft.com/office/drawing/2014/main" id="{6153D27F-5EA6-2E4A-DC69-47D5BBC871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7" name="Star: 5 Points 755">
                  <a:hlinkClick r:id="rId64"/>
                  <a:extLst>
                    <a:ext uri="{FF2B5EF4-FFF2-40B4-BE49-F238E27FC236}">
                      <a16:creationId xmlns:a16="http://schemas.microsoft.com/office/drawing/2014/main" id="{F4FA79C2-697B-9387-AD38-6D1B943139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39" name="FTU - ascending thin limb">
              <a:extLst>
                <a:ext uri="{FF2B5EF4-FFF2-40B4-BE49-F238E27FC236}">
                  <a16:creationId xmlns:a16="http://schemas.microsoft.com/office/drawing/2014/main" id="{835D481F-50D0-FE45-CFE3-25B3C0B1B210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1543" name="FTU - ascending thin limb">
                <a:extLst>
                  <a:ext uri="{FF2B5EF4-FFF2-40B4-BE49-F238E27FC236}">
                    <a16:creationId xmlns:a16="http://schemas.microsoft.com/office/drawing/2014/main" id="{F45EE704-0E19-9D0D-DC35-3E55D4A5B7F5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4" name="dock">
                <a:extLst>
                  <a:ext uri="{FF2B5EF4-FFF2-40B4-BE49-F238E27FC236}">
                    <a16:creationId xmlns:a16="http://schemas.microsoft.com/office/drawing/2014/main" id="{80A5D47E-8D3B-D4C0-9C6D-9EC4B4808493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1549" name="Text Box 3086">
                  <a:extLst>
                    <a:ext uri="{FF2B5EF4-FFF2-40B4-BE49-F238E27FC236}">
                      <a16:creationId xmlns:a16="http://schemas.microsoft.com/office/drawing/2014/main" id="{EF2B62E3-9507-42BD-DE37-48F5C2EE1EB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0" name="Text Box 3086">
                  <a:extLst>
                    <a:ext uri="{FF2B5EF4-FFF2-40B4-BE49-F238E27FC236}">
                      <a16:creationId xmlns:a16="http://schemas.microsoft.com/office/drawing/2014/main" id="{9CEE6767-CE2D-61E1-F697-C0BE177D37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1" name="Text Box 3086">
                  <a:extLst>
                    <a:ext uri="{FF2B5EF4-FFF2-40B4-BE49-F238E27FC236}">
                      <a16:creationId xmlns:a16="http://schemas.microsoft.com/office/drawing/2014/main" id="{7E7C1E5A-6C60-14ED-1C2A-BA4FF2DAE42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5" name="link">
                <a:extLst>
                  <a:ext uri="{FF2B5EF4-FFF2-40B4-BE49-F238E27FC236}">
                    <a16:creationId xmlns:a16="http://schemas.microsoft.com/office/drawing/2014/main" id="{C57F05C6-97F2-68E2-4A07-E8D86E28A325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1546" name="Star: 5 Points 739">
                  <a:hlinkClick r:id="rId93"/>
                  <a:extLst>
                    <a:ext uri="{FF2B5EF4-FFF2-40B4-BE49-F238E27FC236}">
                      <a16:creationId xmlns:a16="http://schemas.microsoft.com/office/drawing/2014/main" id="{7F87ED42-9CEC-D399-67A6-6A9A29B724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7" name="Star: 5 Points 740">
                  <a:hlinkClick r:id="rId90"/>
                  <a:extLst>
                    <a:ext uri="{FF2B5EF4-FFF2-40B4-BE49-F238E27FC236}">
                      <a16:creationId xmlns:a16="http://schemas.microsoft.com/office/drawing/2014/main" id="{D6D8B386-CCF5-D36F-EABB-8D7E60CA77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8" name="Star: 5 Points 741">
                  <a:hlinkClick r:id="rId64"/>
                  <a:extLst>
                    <a:ext uri="{FF2B5EF4-FFF2-40B4-BE49-F238E27FC236}">
                      <a16:creationId xmlns:a16="http://schemas.microsoft.com/office/drawing/2014/main" id="{66EC0295-3D3A-3F3F-EF0B-60F31C501E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0" name="FTU - distal straight tubule">
              <a:extLst>
                <a:ext uri="{FF2B5EF4-FFF2-40B4-BE49-F238E27FC236}">
                  <a16:creationId xmlns:a16="http://schemas.microsoft.com/office/drawing/2014/main" id="{12038DE1-9B74-BE57-5997-99BED21464AF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6138" name="FTU - distal straight tubule">
                <a:extLst>
                  <a:ext uri="{FF2B5EF4-FFF2-40B4-BE49-F238E27FC236}">
                    <a16:creationId xmlns:a16="http://schemas.microsoft.com/office/drawing/2014/main" id="{A5406281-165D-B57D-FBAF-157E22D74593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39" name="dock">
                <a:extLst>
                  <a:ext uri="{FF2B5EF4-FFF2-40B4-BE49-F238E27FC236}">
                    <a16:creationId xmlns:a16="http://schemas.microsoft.com/office/drawing/2014/main" id="{F0098D00-C7D0-B9F7-EAE7-65646D37D992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1539" name="Text Box 3086">
                  <a:extLst>
                    <a:ext uri="{FF2B5EF4-FFF2-40B4-BE49-F238E27FC236}">
                      <a16:creationId xmlns:a16="http://schemas.microsoft.com/office/drawing/2014/main" id="{F8A20A1E-35F1-82ED-C00F-1168EB29EB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0" name="Text Box 3086">
                  <a:extLst>
                    <a:ext uri="{FF2B5EF4-FFF2-40B4-BE49-F238E27FC236}">
                      <a16:creationId xmlns:a16="http://schemas.microsoft.com/office/drawing/2014/main" id="{5056D9BB-09D2-275F-5C13-4F68CAA81C5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1" name="Text Box 3086">
                  <a:extLst>
                    <a:ext uri="{FF2B5EF4-FFF2-40B4-BE49-F238E27FC236}">
                      <a16:creationId xmlns:a16="http://schemas.microsoft.com/office/drawing/2014/main" id="{B07AEB7D-F01C-669A-F2B6-7A66F95137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42" name="link">
                <a:extLst>
                  <a:ext uri="{FF2B5EF4-FFF2-40B4-BE49-F238E27FC236}">
                    <a16:creationId xmlns:a16="http://schemas.microsoft.com/office/drawing/2014/main" id="{9E906C2B-C32A-AB70-39B8-BD9179629285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6143" name="Star: 5 Points 727">
                  <a:hlinkClick r:id="rId93"/>
                  <a:extLst>
                    <a:ext uri="{FF2B5EF4-FFF2-40B4-BE49-F238E27FC236}">
                      <a16:creationId xmlns:a16="http://schemas.microsoft.com/office/drawing/2014/main" id="{85072406-6D06-F7A7-D9C1-64E969963E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7" name="Star: 5 Points 728">
                  <a:hlinkClick r:id="rId90"/>
                  <a:extLst>
                    <a:ext uri="{FF2B5EF4-FFF2-40B4-BE49-F238E27FC236}">
                      <a16:creationId xmlns:a16="http://schemas.microsoft.com/office/drawing/2014/main" id="{0FAECC89-5C86-9952-EC00-622E39F351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8" name="Star: 5 Points 729">
                  <a:hlinkClick r:id="rId64"/>
                  <a:extLst>
                    <a:ext uri="{FF2B5EF4-FFF2-40B4-BE49-F238E27FC236}">
                      <a16:creationId xmlns:a16="http://schemas.microsoft.com/office/drawing/2014/main" id="{3AF34242-0D8F-C39E-62E7-CD366D0402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1" name="FTU - final thick ascending limb">
              <a:extLst>
                <a:ext uri="{FF2B5EF4-FFF2-40B4-BE49-F238E27FC236}">
                  <a16:creationId xmlns:a16="http://schemas.microsoft.com/office/drawing/2014/main" id="{A9567042-100B-9F3D-F1B6-20C7A1C2C93E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6125" name="FTU - final thick ascending limb">
                <a:extLst>
                  <a:ext uri="{FF2B5EF4-FFF2-40B4-BE49-F238E27FC236}">
                    <a16:creationId xmlns:a16="http://schemas.microsoft.com/office/drawing/2014/main" id="{C40719AF-EDD1-A4D1-6BA7-D9D5521E5BCC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26" name="dock">
                <a:extLst>
                  <a:ext uri="{FF2B5EF4-FFF2-40B4-BE49-F238E27FC236}">
                    <a16:creationId xmlns:a16="http://schemas.microsoft.com/office/drawing/2014/main" id="{6F7322E8-0364-25DA-E22F-71ECC7BAD5F5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6133" name="Text Box 3086">
                  <a:extLst>
                    <a:ext uri="{FF2B5EF4-FFF2-40B4-BE49-F238E27FC236}">
                      <a16:creationId xmlns:a16="http://schemas.microsoft.com/office/drawing/2014/main" id="{74025F01-1B47-2003-F9CF-2A31F8BA05C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6" name="Text Box 3086">
                  <a:extLst>
                    <a:ext uri="{FF2B5EF4-FFF2-40B4-BE49-F238E27FC236}">
                      <a16:creationId xmlns:a16="http://schemas.microsoft.com/office/drawing/2014/main" id="{B2BBDC30-550C-5CE7-0582-8DBDD3E8001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7" name="Text Box 3086">
                  <a:extLst>
                    <a:ext uri="{FF2B5EF4-FFF2-40B4-BE49-F238E27FC236}">
                      <a16:creationId xmlns:a16="http://schemas.microsoft.com/office/drawing/2014/main" id="{26395F8D-CBB0-635F-03DD-EE560CFD6D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27" name="link">
                <a:extLst>
                  <a:ext uri="{FF2B5EF4-FFF2-40B4-BE49-F238E27FC236}">
                    <a16:creationId xmlns:a16="http://schemas.microsoft.com/office/drawing/2014/main" id="{D0EA49F8-145E-124B-54C8-0BC561F28FBD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6130" name="Star: 5 Points 715">
                  <a:hlinkClick r:id="rId93"/>
                  <a:extLst>
                    <a:ext uri="{FF2B5EF4-FFF2-40B4-BE49-F238E27FC236}">
                      <a16:creationId xmlns:a16="http://schemas.microsoft.com/office/drawing/2014/main" id="{BE60F1AB-442A-3529-2B66-59CF41BB74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31" name="Star: 5 Points 716">
                  <a:hlinkClick r:id="rId90"/>
                  <a:extLst>
                    <a:ext uri="{FF2B5EF4-FFF2-40B4-BE49-F238E27FC236}">
                      <a16:creationId xmlns:a16="http://schemas.microsoft.com/office/drawing/2014/main" id="{8A700A11-4A86-5C76-37D2-C254FA6AC9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32" name="Star: 5 Points 717">
                  <a:hlinkClick r:id="rId64"/>
                  <a:extLst>
                    <a:ext uri="{FF2B5EF4-FFF2-40B4-BE49-F238E27FC236}">
                      <a16:creationId xmlns:a16="http://schemas.microsoft.com/office/drawing/2014/main" id="{86B82E20-8A35-2D9E-9B46-36CF6AEEE7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2" name="FTU - distal convoluted tubule">
              <a:extLst>
                <a:ext uri="{FF2B5EF4-FFF2-40B4-BE49-F238E27FC236}">
                  <a16:creationId xmlns:a16="http://schemas.microsoft.com/office/drawing/2014/main" id="{F68EFCBA-ECB4-100B-F688-BA46F7A18AFF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6107" name="FTU - distal convoluted tubule">
                <a:extLst>
                  <a:ext uri="{FF2B5EF4-FFF2-40B4-BE49-F238E27FC236}">
                    <a16:creationId xmlns:a16="http://schemas.microsoft.com/office/drawing/2014/main" id="{24551F2D-D25C-8340-0057-47547CDD3CD7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08" name="dock">
                <a:extLst>
                  <a:ext uri="{FF2B5EF4-FFF2-40B4-BE49-F238E27FC236}">
                    <a16:creationId xmlns:a16="http://schemas.microsoft.com/office/drawing/2014/main" id="{BD82C737-8F9F-85DB-3079-A2DC5F4C0E20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6115" name="Text Box 3086">
                  <a:extLst>
                    <a:ext uri="{FF2B5EF4-FFF2-40B4-BE49-F238E27FC236}">
                      <a16:creationId xmlns:a16="http://schemas.microsoft.com/office/drawing/2014/main" id="{0B18E937-9796-632D-3709-11F2C073F14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1" name="Text Box 3086">
                  <a:extLst>
                    <a:ext uri="{FF2B5EF4-FFF2-40B4-BE49-F238E27FC236}">
                      <a16:creationId xmlns:a16="http://schemas.microsoft.com/office/drawing/2014/main" id="{7CE945C0-5B47-0B76-4A9C-7C5E6E6EE28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4" name="Text Box 3086">
                  <a:extLst>
                    <a:ext uri="{FF2B5EF4-FFF2-40B4-BE49-F238E27FC236}">
                      <a16:creationId xmlns:a16="http://schemas.microsoft.com/office/drawing/2014/main" id="{08B8816C-1469-8FAC-2F1B-D91C8C1D4B5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09" name="link">
                <a:extLst>
                  <a:ext uri="{FF2B5EF4-FFF2-40B4-BE49-F238E27FC236}">
                    <a16:creationId xmlns:a16="http://schemas.microsoft.com/office/drawing/2014/main" id="{F94683AA-0F05-99AE-C8B3-459D8BC40499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6112" name="Star: 5 Points 703">
                  <a:hlinkClick r:id="rId94"/>
                  <a:extLst>
                    <a:ext uri="{FF2B5EF4-FFF2-40B4-BE49-F238E27FC236}">
                      <a16:creationId xmlns:a16="http://schemas.microsoft.com/office/drawing/2014/main" id="{7E61A588-82BF-A4FE-0B7B-E33C24A6B7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13" name="Star: 5 Points 704">
                  <a:hlinkClick r:id="rId90"/>
                  <a:extLst>
                    <a:ext uri="{FF2B5EF4-FFF2-40B4-BE49-F238E27FC236}">
                      <a16:creationId xmlns:a16="http://schemas.microsoft.com/office/drawing/2014/main" id="{9FA18F4C-5CA6-06B8-5F92-DD6CFA3C1F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14" name="Star: 5 Points 705">
                  <a:hlinkClick r:id="rId64"/>
                  <a:extLst>
                    <a:ext uri="{FF2B5EF4-FFF2-40B4-BE49-F238E27FC236}">
                      <a16:creationId xmlns:a16="http://schemas.microsoft.com/office/drawing/2014/main" id="{F967FDE5-EC49-AA92-8FDA-3F24C4C635B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3" name="FTU - connecting tubule">
              <a:extLst>
                <a:ext uri="{FF2B5EF4-FFF2-40B4-BE49-F238E27FC236}">
                  <a16:creationId xmlns:a16="http://schemas.microsoft.com/office/drawing/2014/main" id="{65699BD0-943F-A764-83FC-D210EC1428DD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6094" name="FTU - connecting tubule">
                <a:extLst>
                  <a:ext uri="{FF2B5EF4-FFF2-40B4-BE49-F238E27FC236}">
                    <a16:creationId xmlns:a16="http://schemas.microsoft.com/office/drawing/2014/main" id="{D14C5DFB-B728-4E57-655B-A50D992E0624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95" name="dock">
                <a:extLst>
                  <a:ext uri="{FF2B5EF4-FFF2-40B4-BE49-F238E27FC236}">
                    <a16:creationId xmlns:a16="http://schemas.microsoft.com/office/drawing/2014/main" id="{B03916EA-9BEE-3A70-68B4-8BC0EF2764D9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6102" name="Text Box 3086">
                  <a:extLst>
                    <a:ext uri="{FF2B5EF4-FFF2-40B4-BE49-F238E27FC236}">
                      <a16:creationId xmlns:a16="http://schemas.microsoft.com/office/drawing/2014/main" id="{B4E64BD7-B881-C660-3758-863B49FE802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3" name="Text Box 3086">
                  <a:extLst>
                    <a:ext uri="{FF2B5EF4-FFF2-40B4-BE49-F238E27FC236}">
                      <a16:creationId xmlns:a16="http://schemas.microsoft.com/office/drawing/2014/main" id="{95F6549C-10BA-9867-53EF-84DECFAA113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6" name="Text Box 3086">
                  <a:extLst>
                    <a:ext uri="{FF2B5EF4-FFF2-40B4-BE49-F238E27FC236}">
                      <a16:creationId xmlns:a16="http://schemas.microsoft.com/office/drawing/2014/main" id="{367D105F-99FA-F6B5-F9CF-9F6C64418BD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96" name="link">
                <a:extLst>
                  <a:ext uri="{FF2B5EF4-FFF2-40B4-BE49-F238E27FC236}">
                    <a16:creationId xmlns:a16="http://schemas.microsoft.com/office/drawing/2014/main" id="{98070096-82EB-E460-C18E-C5BDEF595BD5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6097" name="Star: 5 Points 691">
                  <a:hlinkClick r:id="rId95"/>
                  <a:extLst>
                    <a:ext uri="{FF2B5EF4-FFF2-40B4-BE49-F238E27FC236}">
                      <a16:creationId xmlns:a16="http://schemas.microsoft.com/office/drawing/2014/main" id="{C09AB046-F244-5AA6-21BE-B5C32B64B6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00" name="Star: 5 Points 692">
                  <a:hlinkClick r:id="rId96"/>
                  <a:extLst>
                    <a:ext uri="{FF2B5EF4-FFF2-40B4-BE49-F238E27FC236}">
                      <a16:creationId xmlns:a16="http://schemas.microsoft.com/office/drawing/2014/main" id="{D074CA9E-694B-8264-C440-A47AB69B88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01" name="Star: 5 Points 693">
                  <a:hlinkClick r:id="rId64"/>
                  <a:extLst>
                    <a:ext uri="{FF2B5EF4-FFF2-40B4-BE49-F238E27FC236}">
                      <a16:creationId xmlns:a16="http://schemas.microsoft.com/office/drawing/2014/main" id="{C9F52FE7-DD2D-B7AA-08DE-F0F3AE269B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4" name="FTU - cortical connecting tubule">
              <a:extLst>
                <a:ext uri="{FF2B5EF4-FFF2-40B4-BE49-F238E27FC236}">
                  <a16:creationId xmlns:a16="http://schemas.microsoft.com/office/drawing/2014/main" id="{6664C9F3-4D3F-A2C7-3176-BB8BC46509FF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6081" name="FTU - cortical connecting tubule">
                <a:extLst>
                  <a:ext uri="{FF2B5EF4-FFF2-40B4-BE49-F238E27FC236}">
                    <a16:creationId xmlns:a16="http://schemas.microsoft.com/office/drawing/2014/main" id="{603C9D5C-21EC-0A79-9E66-4ACE96EE2779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82" name="dock">
                <a:extLst>
                  <a:ext uri="{FF2B5EF4-FFF2-40B4-BE49-F238E27FC236}">
                    <a16:creationId xmlns:a16="http://schemas.microsoft.com/office/drawing/2014/main" id="{B86F2B93-9AA7-ADB4-D22F-926B59AD19E6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6089" name="Text Box 3086">
                  <a:extLst>
                    <a:ext uri="{FF2B5EF4-FFF2-40B4-BE49-F238E27FC236}">
                      <a16:creationId xmlns:a16="http://schemas.microsoft.com/office/drawing/2014/main" id="{42F82344-2A9A-521B-E5F0-8F371333D2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0" name="Text Box 3086">
                  <a:extLst>
                    <a:ext uri="{FF2B5EF4-FFF2-40B4-BE49-F238E27FC236}">
                      <a16:creationId xmlns:a16="http://schemas.microsoft.com/office/drawing/2014/main" id="{AE71B56A-B139-FA74-1698-C4E425D561B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1" name="Text Box 3086">
                  <a:extLst>
                    <a:ext uri="{FF2B5EF4-FFF2-40B4-BE49-F238E27FC236}">
                      <a16:creationId xmlns:a16="http://schemas.microsoft.com/office/drawing/2014/main" id="{6CE88123-07E2-A8EB-D449-A8774B6B4E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83" name="link">
                <a:extLst>
                  <a:ext uri="{FF2B5EF4-FFF2-40B4-BE49-F238E27FC236}">
                    <a16:creationId xmlns:a16="http://schemas.microsoft.com/office/drawing/2014/main" id="{A94F4B5D-0380-5696-07E6-3F022E728FB1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6084" name="Star: 5 Points 679">
                  <a:hlinkClick r:id="rId95"/>
                  <a:extLst>
                    <a:ext uri="{FF2B5EF4-FFF2-40B4-BE49-F238E27FC236}">
                      <a16:creationId xmlns:a16="http://schemas.microsoft.com/office/drawing/2014/main" id="{126F0E10-8862-CAD6-00CF-EA32E76674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85" name="Star: 5 Points 680">
                  <a:hlinkClick r:id="rId96"/>
                  <a:extLst>
                    <a:ext uri="{FF2B5EF4-FFF2-40B4-BE49-F238E27FC236}">
                      <a16:creationId xmlns:a16="http://schemas.microsoft.com/office/drawing/2014/main" id="{8A3A3D12-42CC-6229-23FB-749DF8DE05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88" name="Star: 5 Points 681">
                  <a:hlinkClick r:id="rId64"/>
                  <a:extLst>
                    <a:ext uri="{FF2B5EF4-FFF2-40B4-BE49-F238E27FC236}">
                      <a16:creationId xmlns:a16="http://schemas.microsoft.com/office/drawing/2014/main" id="{F71D9FA8-F50E-8C7F-B210-40EE95E1AA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5" name="FTU - outer medullary col. duct">
              <a:extLst>
                <a:ext uri="{FF2B5EF4-FFF2-40B4-BE49-F238E27FC236}">
                  <a16:creationId xmlns:a16="http://schemas.microsoft.com/office/drawing/2014/main" id="{E0B48E70-CD02-CF4E-849D-466C6E3348BB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1527" name="FTU - outer medullary col. duct">
                <a:extLst>
                  <a:ext uri="{FF2B5EF4-FFF2-40B4-BE49-F238E27FC236}">
                    <a16:creationId xmlns:a16="http://schemas.microsoft.com/office/drawing/2014/main" id="{F9D60CDC-5DC1-EFA3-358E-F923C582208B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28" name="dock">
                <a:extLst>
                  <a:ext uri="{FF2B5EF4-FFF2-40B4-BE49-F238E27FC236}">
                    <a16:creationId xmlns:a16="http://schemas.microsoft.com/office/drawing/2014/main" id="{4C454F59-9B5D-FF1D-5AB3-DC5359D28EBC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1534" name="Text Box 3086">
                  <a:extLst>
                    <a:ext uri="{FF2B5EF4-FFF2-40B4-BE49-F238E27FC236}">
                      <a16:creationId xmlns:a16="http://schemas.microsoft.com/office/drawing/2014/main" id="{00CF954D-A89D-CB03-9D0E-B43C40DE73D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5" name="Text Box 3086">
                  <a:extLst>
                    <a:ext uri="{FF2B5EF4-FFF2-40B4-BE49-F238E27FC236}">
                      <a16:creationId xmlns:a16="http://schemas.microsoft.com/office/drawing/2014/main" id="{81FE573E-7A49-EF90-DDF7-9ADC8185BBF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0" name="Text Box 3086">
                  <a:extLst>
                    <a:ext uri="{FF2B5EF4-FFF2-40B4-BE49-F238E27FC236}">
                      <a16:creationId xmlns:a16="http://schemas.microsoft.com/office/drawing/2014/main" id="{B2EA17CE-0619-E225-CD19-8A71EADDA80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29" name="link">
                <a:extLst>
                  <a:ext uri="{FF2B5EF4-FFF2-40B4-BE49-F238E27FC236}">
                    <a16:creationId xmlns:a16="http://schemas.microsoft.com/office/drawing/2014/main" id="{4696BE8B-447F-8674-F7A7-B1CA4E99F142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1531" name="Star: 5 Points 667">
                  <a:hlinkClick r:id="rId95"/>
                  <a:extLst>
                    <a:ext uri="{FF2B5EF4-FFF2-40B4-BE49-F238E27FC236}">
                      <a16:creationId xmlns:a16="http://schemas.microsoft.com/office/drawing/2014/main" id="{4FE41452-5EF3-C1F8-1374-5ECFEFEC28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2" name="Star: 5 Points 668">
                  <a:hlinkClick r:id="rId96"/>
                  <a:extLst>
                    <a:ext uri="{FF2B5EF4-FFF2-40B4-BE49-F238E27FC236}">
                      <a16:creationId xmlns:a16="http://schemas.microsoft.com/office/drawing/2014/main" id="{7733E7E3-A283-02B5-DAA4-522011601C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3" name="Star: 5 Points 669">
                  <a:hlinkClick r:id="rId64"/>
                  <a:extLst>
                    <a:ext uri="{FF2B5EF4-FFF2-40B4-BE49-F238E27FC236}">
                      <a16:creationId xmlns:a16="http://schemas.microsoft.com/office/drawing/2014/main" id="{96925301-0976-1F0F-36DB-0DE32BCAE7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6" name="FTU - inner medullary col. duct">
              <a:extLst>
                <a:ext uri="{FF2B5EF4-FFF2-40B4-BE49-F238E27FC236}">
                  <a16:creationId xmlns:a16="http://schemas.microsoft.com/office/drawing/2014/main" id="{8476F366-BB01-D1C6-E3C4-AD2B1BF471F7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6077" name="FTU - inner medullary col. duct">
                <a:extLst>
                  <a:ext uri="{FF2B5EF4-FFF2-40B4-BE49-F238E27FC236}">
                    <a16:creationId xmlns:a16="http://schemas.microsoft.com/office/drawing/2014/main" id="{42E26A3D-029B-EE8E-E0E3-79BDD9CAF21A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78" name="dock">
                <a:extLst>
                  <a:ext uri="{FF2B5EF4-FFF2-40B4-BE49-F238E27FC236}">
                    <a16:creationId xmlns:a16="http://schemas.microsoft.com/office/drawing/2014/main" id="{310FEF83-9E6E-EEA9-9BF8-0C0FFEEFC7C9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1520" name="Text Box 3086">
                  <a:extLst>
                    <a:ext uri="{FF2B5EF4-FFF2-40B4-BE49-F238E27FC236}">
                      <a16:creationId xmlns:a16="http://schemas.microsoft.com/office/drawing/2014/main" id="{1575F4A1-6FA2-23B6-AC42-C6CD6B2394A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2" name="Text Box 3086">
                  <a:extLst>
                    <a:ext uri="{FF2B5EF4-FFF2-40B4-BE49-F238E27FC236}">
                      <a16:creationId xmlns:a16="http://schemas.microsoft.com/office/drawing/2014/main" id="{7ED9C92E-52A9-153C-768A-8295224388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4" name="Text Box 3086">
                  <a:extLst>
                    <a:ext uri="{FF2B5EF4-FFF2-40B4-BE49-F238E27FC236}">
                      <a16:creationId xmlns:a16="http://schemas.microsoft.com/office/drawing/2014/main" id="{D6EDCB27-F411-DCF0-9CE9-AFB1ECBF4A2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79" name="link">
                <a:extLst>
                  <a:ext uri="{FF2B5EF4-FFF2-40B4-BE49-F238E27FC236}">
                    <a16:creationId xmlns:a16="http://schemas.microsoft.com/office/drawing/2014/main" id="{6282E6C9-4D30-5D35-5EB6-035EEA95F012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1517" name="Star: 5 Points 655">
                  <a:hlinkClick r:id="rId95"/>
                  <a:extLst>
                    <a:ext uri="{FF2B5EF4-FFF2-40B4-BE49-F238E27FC236}">
                      <a16:creationId xmlns:a16="http://schemas.microsoft.com/office/drawing/2014/main" id="{B2DD7C91-77F7-21E4-CD24-E25C180CEE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18" name="Star: 5 Points 656">
                  <a:hlinkClick r:id="rId96"/>
                  <a:extLst>
                    <a:ext uri="{FF2B5EF4-FFF2-40B4-BE49-F238E27FC236}">
                      <a16:creationId xmlns:a16="http://schemas.microsoft.com/office/drawing/2014/main" id="{D992CD53-D625-CAF2-F778-F06330719B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19" name="Star: 5 Points 657">
                  <a:hlinkClick r:id="rId64"/>
                  <a:extLst>
                    <a:ext uri="{FF2B5EF4-FFF2-40B4-BE49-F238E27FC236}">
                      <a16:creationId xmlns:a16="http://schemas.microsoft.com/office/drawing/2014/main" id="{3F912679-68E9-8EF6-E7F3-D2EF707611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7" name="FTU - minor calyx">
              <a:extLst>
                <a:ext uri="{FF2B5EF4-FFF2-40B4-BE49-F238E27FC236}">
                  <a16:creationId xmlns:a16="http://schemas.microsoft.com/office/drawing/2014/main" id="{5F245E9F-9443-7112-8F3A-4CE0E28C4848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6068" name="FTU - minor calyx">
                <a:extLst>
                  <a:ext uri="{FF2B5EF4-FFF2-40B4-BE49-F238E27FC236}">
                    <a16:creationId xmlns:a16="http://schemas.microsoft.com/office/drawing/2014/main" id="{59B62B07-1A38-FCC5-13AE-A1328A1DFEB5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69" name="dock">
                <a:extLst>
                  <a:ext uri="{FF2B5EF4-FFF2-40B4-BE49-F238E27FC236}">
                    <a16:creationId xmlns:a16="http://schemas.microsoft.com/office/drawing/2014/main" id="{B5BB00FB-0B78-835B-C7F1-4B1F04F1A54F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6074" name="Text Box 3086">
                  <a:extLst>
                    <a:ext uri="{FF2B5EF4-FFF2-40B4-BE49-F238E27FC236}">
                      <a16:creationId xmlns:a16="http://schemas.microsoft.com/office/drawing/2014/main" id="{318383EF-2C6E-8DB3-008C-6214A49006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75" name="Text Box 3086">
                  <a:extLst>
                    <a:ext uri="{FF2B5EF4-FFF2-40B4-BE49-F238E27FC236}">
                      <a16:creationId xmlns:a16="http://schemas.microsoft.com/office/drawing/2014/main" id="{7B9D0391-1104-BD78-A8BB-279E9FB1E20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76" name="Text Box 3086">
                  <a:extLst>
                    <a:ext uri="{FF2B5EF4-FFF2-40B4-BE49-F238E27FC236}">
                      <a16:creationId xmlns:a16="http://schemas.microsoft.com/office/drawing/2014/main" id="{5A5D7A76-AC6C-C467-D470-D8EBC858705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70" name="link">
                <a:extLst>
                  <a:ext uri="{FF2B5EF4-FFF2-40B4-BE49-F238E27FC236}">
                    <a16:creationId xmlns:a16="http://schemas.microsoft.com/office/drawing/2014/main" id="{A208ED63-7F88-BBD8-78BC-47E0BB8DFB5B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6071" name="Star: 5 Points 643">
                  <a:hlinkClick r:id="rId97"/>
                  <a:extLst>
                    <a:ext uri="{FF2B5EF4-FFF2-40B4-BE49-F238E27FC236}">
                      <a16:creationId xmlns:a16="http://schemas.microsoft.com/office/drawing/2014/main" id="{CD1C7AFC-3BEF-3015-83A5-FBA1C420B8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72" name="Star: 5 Points 644">
                  <a:hlinkClick r:id="rId90"/>
                  <a:extLst>
                    <a:ext uri="{FF2B5EF4-FFF2-40B4-BE49-F238E27FC236}">
                      <a16:creationId xmlns:a16="http://schemas.microsoft.com/office/drawing/2014/main" id="{C996401F-50F8-9A1A-8A63-1AE75CB6A7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73" name="Star: 5 Points 645">
                  <a:hlinkClick r:id="rId64"/>
                  <a:extLst>
                    <a:ext uri="{FF2B5EF4-FFF2-40B4-BE49-F238E27FC236}">
                      <a16:creationId xmlns:a16="http://schemas.microsoft.com/office/drawing/2014/main" id="{B333D47B-FCDE-B0F2-E45A-09CFAE38EC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8" name="FTU - major calyx">
              <a:extLst>
                <a:ext uri="{FF2B5EF4-FFF2-40B4-BE49-F238E27FC236}">
                  <a16:creationId xmlns:a16="http://schemas.microsoft.com/office/drawing/2014/main" id="{1EF512B5-6167-4830-8C0E-CDF923FBF911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6059" name="FTU - major calyx">
                <a:extLst>
                  <a:ext uri="{FF2B5EF4-FFF2-40B4-BE49-F238E27FC236}">
                    <a16:creationId xmlns:a16="http://schemas.microsoft.com/office/drawing/2014/main" id="{C73B8AD1-E43C-BD08-8CDF-ABF836AD7FDE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60" name="dock">
                <a:extLst>
                  <a:ext uri="{FF2B5EF4-FFF2-40B4-BE49-F238E27FC236}">
                    <a16:creationId xmlns:a16="http://schemas.microsoft.com/office/drawing/2014/main" id="{5881C5E2-31CB-C822-50C5-9076055618C0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6065" name="Text Box 3086">
                  <a:extLst>
                    <a:ext uri="{FF2B5EF4-FFF2-40B4-BE49-F238E27FC236}">
                      <a16:creationId xmlns:a16="http://schemas.microsoft.com/office/drawing/2014/main" id="{3A67B39C-AEF7-3966-D1DA-6F14876802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66" name="Text Box 3086">
                  <a:extLst>
                    <a:ext uri="{FF2B5EF4-FFF2-40B4-BE49-F238E27FC236}">
                      <a16:creationId xmlns:a16="http://schemas.microsoft.com/office/drawing/2014/main" id="{1D2B2CA3-BACC-5888-A62B-7BF6847C0B3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67" name="Text Box 3086">
                  <a:extLst>
                    <a:ext uri="{FF2B5EF4-FFF2-40B4-BE49-F238E27FC236}">
                      <a16:creationId xmlns:a16="http://schemas.microsoft.com/office/drawing/2014/main" id="{D3FB4CB0-8EA5-9DD9-96E1-9AACA0E286F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61" name="link">
                <a:extLst>
                  <a:ext uri="{FF2B5EF4-FFF2-40B4-BE49-F238E27FC236}">
                    <a16:creationId xmlns:a16="http://schemas.microsoft.com/office/drawing/2014/main" id="{85A14366-9F15-368D-0299-FCDAB3A18294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6062" name="Star: 5 Points 631">
                  <a:hlinkClick r:id="rId97"/>
                  <a:extLst>
                    <a:ext uri="{FF2B5EF4-FFF2-40B4-BE49-F238E27FC236}">
                      <a16:creationId xmlns:a16="http://schemas.microsoft.com/office/drawing/2014/main" id="{6E079CFC-8531-25F2-B9BC-339DF68DDF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3" name="Star: 5 Points 632">
                  <a:hlinkClick r:id="rId90"/>
                  <a:extLst>
                    <a:ext uri="{FF2B5EF4-FFF2-40B4-BE49-F238E27FC236}">
                      <a16:creationId xmlns:a16="http://schemas.microsoft.com/office/drawing/2014/main" id="{C13B0AA3-E168-2923-1E4B-1D93D6A0B9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4" name="Star: 5 Points 633">
                  <a:hlinkClick r:id="rId64"/>
                  <a:extLst>
                    <a:ext uri="{FF2B5EF4-FFF2-40B4-BE49-F238E27FC236}">
                      <a16:creationId xmlns:a16="http://schemas.microsoft.com/office/drawing/2014/main" id="{F3D9FA33-ACC7-6725-2B0E-32957CE059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9" name="FTU - renal pelvis">
              <a:extLst>
                <a:ext uri="{FF2B5EF4-FFF2-40B4-BE49-F238E27FC236}">
                  <a16:creationId xmlns:a16="http://schemas.microsoft.com/office/drawing/2014/main" id="{55FD8725-0091-074D-7865-EA7471E7475C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6050" name="FTU - renal pelvis">
                <a:extLst>
                  <a:ext uri="{FF2B5EF4-FFF2-40B4-BE49-F238E27FC236}">
                    <a16:creationId xmlns:a16="http://schemas.microsoft.com/office/drawing/2014/main" id="{650F7FF5-9705-F9B8-300C-383A05624437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51" name="dock">
                <a:extLst>
                  <a:ext uri="{FF2B5EF4-FFF2-40B4-BE49-F238E27FC236}">
                    <a16:creationId xmlns:a16="http://schemas.microsoft.com/office/drawing/2014/main" id="{B9A553C8-9524-7244-8EA3-70865515E48F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6056" name="Text Box 3086">
                  <a:extLst>
                    <a:ext uri="{FF2B5EF4-FFF2-40B4-BE49-F238E27FC236}">
                      <a16:creationId xmlns:a16="http://schemas.microsoft.com/office/drawing/2014/main" id="{A8418264-AEC8-442F-E0FE-C180637A136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57" name="Text Box 3086">
                  <a:extLst>
                    <a:ext uri="{FF2B5EF4-FFF2-40B4-BE49-F238E27FC236}">
                      <a16:creationId xmlns:a16="http://schemas.microsoft.com/office/drawing/2014/main" id="{2EDAF137-7FD6-A66B-AE4A-226C5E67F8A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58" name="Text Box 3086">
                  <a:extLst>
                    <a:ext uri="{FF2B5EF4-FFF2-40B4-BE49-F238E27FC236}">
                      <a16:creationId xmlns:a16="http://schemas.microsoft.com/office/drawing/2014/main" id="{97529668-21F7-A94A-330C-67DAB9DDF92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52" name="link">
                <a:extLst>
                  <a:ext uri="{FF2B5EF4-FFF2-40B4-BE49-F238E27FC236}">
                    <a16:creationId xmlns:a16="http://schemas.microsoft.com/office/drawing/2014/main" id="{2C7588BE-EA5F-EAE5-B8B4-FE9D850A9D02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6053" name="Star: 5 Points 619">
                  <a:hlinkClick r:id="rId98"/>
                  <a:extLst>
                    <a:ext uri="{FF2B5EF4-FFF2-40B4-BE49-F238E27FC236}">
                      <a16:creationId xmlns:a16="http://schemas.microsoft.com/office/drawing/2014/main" id="{A236E251-A45E-EE3B-D0A9-B4A518E091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4" name="Star: 5 Points 620">
                  <a:hlinkClick r:id="rId90"/>
                  <a:extLst>
                    <a:ext uri="{FF2B5EF4-FFF2-40B4-BE49-F238E27FC236}">
                      <a16:creationId xmlns:a16="http://schemas.microsoft.com/office/drawing/2014/main" id="{B313C125-9830-51C2-8AA3-74DC0BF22A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5" name="Star: 5 Points 621">
                  <a:hlinkClick r:id="rId64"/>
                  <a:extLst>
                    <a:ext uri="{FF2B5EF4-FFF2-40B4-BE49-F238E27FC236}">
                      <a16:creationId xmlns:a16="http://schemas.microsoft.com/office/drawing/2014/main" id="{A40F514B-8736-FCBC-B852-2DE574E93F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488" name="organ group - testes">
            <a:extLst>
              <a:ext uri="{FF2B5EF4-FFF2-40B4-BE49-F238E27FC236}">
                <a16:creationId xmlns:a16="http://schemas.microsoft.com/office/drawing/2014/main" id="{67A2E263-70D0-2E98-C6D5-F7D7DC0FD223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6489" name="organ - testes">
              <a:extLst>
                <a:ext uri="{FF2B5EF4-FFF2-40B4-BE49-F238E27FC236}">
                  <a16:creationId xmlns:a16="http://schemas.microsoft.com/office/drawing/2014/main" id="{8BC45741-6F3F-9466-0C4C-340F634273E6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490" name="FTU - seminiferous tubule">
              <a:extLst>
                <a:ext uri="{FF2B5EF4-FFF2-40B4-BE49-F238E27FC236}">
                  <a16:creationId xmlns:a16="http://schemas.microsoft.com/office/drawing/2014/main" id="{5BC07CEA-162C-3339-9E4C-5CAA431D9B83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6620" name="FTU - seminiferous tubule">
                <a:extLst>
                  <a:ext uri="{FF2B5EF4-FFF2-40B4-BE49-F238E27FC236}">
                    <a16:creationId xmlns:a16="http://schemas.microsoft.com/office/drawing/2014/main" id="{7E6CD2A0-D613-C473-D084-7FE9FA6BC5A9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21" name="dock">
                <a:extLst>
                  <a:ext uri="{FF2B5EF4-FFF2-40B4-BE49-F238E27FC236}">
                    <a16:creationId xmlns:a16="http://schemas.microsoft.com/office/drawing/2014/main" id="{D3E92AFA-C731-90D9-6001-A6F323E11613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6628" name="Text Box 3086">
                  <a:extLst>
                    <a:ext uri="{FF2B5EF4-FFF2-40B4-BE49-F238E27FC236}">
                      <a16:creationId xmlns:a16="http://schemas.microsoft.com/office/drawing/2014/main" id="{CB23FAAD-95FD-5EB8-5EE1-B11090877D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1" name="Text Box 3086">
                  <a:extLst>
                    <a:ext uri="{FF2B5EF4-FFF2-40B4-BE49-F238E27FC236}">
                      <a16:creationId xmlns:a16="http://schemas.microsoft.com/office/drawing/2014/main" id="{FCC190EF-11D8-8EA0-5E7E-9824F67CCF0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2" name="Text Box 3086">
                  <a:extLst>
                    <a:ext uri="{FF2B5EF4-FFF2-40B4-BE49-F238E27FC236}">
                      <a16:creationId xmlns:a16="http://schemas.microsoft.com/office/drawing/2014/main" id="{C6A6E8A0-AD1F-60B4-6597-76B20EC4447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22" name="link">
                <a:extLst>
                  <a:ext uri="{FF2B5EF4-FFF2-40B4-BE49-F238E27FC236}">
                    <a16:creationId xmlns:a16="http://schemas.microsoft.com/office/drawing/2014/main" id="{59CF5094-C8E8-8F7A-02E1-A16F30A817CD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6625" name="Star: 5 Points 3972">
                  <a:hlinkClick r:id="rId99"/>
                  <a:extLst>
                    <a:ext uri="{FF2B5EF4-FFF2-40B4-BE49-F238E27FC236}">
                      <a16:creationId xmlns:a16="http://schemas.microsoft.com/office/drawing/2014/main" id="{B34A6816-C230-3D26-4D6E-8BD5E2409E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26" name="Star: 5 Points 3973">
                  <a:hlinkClick r:id="rId100"/>
                  <a:extLst>
                    <a:ext uri="{FF2B5EF4-FFF2-40B4-BE49-F238E27FC236}">
                      <a16:creationId xmlns:a16="http://schemas.microsoft.com/office/drawing/2014/main" id="{BBBAA86F-6EE9-45C1-C564-FF50B9C541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27" name="Star: 5 Points 3974">
                  <a:hlinkClick r:id="rId30"/>
                  <a:extLst>
                    <a:ext uri="{FF2B5EF4-FFF2-40B4-BE49-F238E27FC236}">
                      <a16:creationId xmlns:a16="http://schemas.microsoft.com/office/drawing/2014/main" id="{4F8969EA-3998-E274-D552-4ED9303CC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91" name="FTU - rete testis">
              <a:extLst>
                <a:ext uri="{FF2B5EF4-FFF2-40B4-BE49-F238E27FC236}">
                  <a16:creationId xmlns:a16="http://schemas.microsoft.com/office/drawing/2014/main" id="{6DE122A5-A3B2-3B5C-BFFA-BB1DC452C8C1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6508" name="FTU - rete testis">
                <a:extLst>
                  <a:ext uri="{FF2B5EF4-FFF2-40B4-BE49-F238E27FC236}">
                    <a16:creationId xmlns:a16="http://schemas.microsoft.com/office/drawing/2014/main" id="{EED0710A-65CA-75EC-15A6-23B4B7E1D9AC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9" name="dock">
                <a:extLst>
                  <a:ext uri="{FF2B5EF4-FFF2-40B4-BE49-F238E27FC236}">
                    <a16:creationId xmlns:a16="http://schemas.microsoft.com/office/drawing/2014/main" id="{37C57A99-A566-73DF-218A-226093F15EC7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6615" name="Text Box 3086">
                  <a:extLst>
                    <a:ext uri="{FF2B5EF4-FFF2-40B4-BE49-F238E27FC236}">
                      <a16:creationId xmlns:a16="http://schemas.microsoft.com/office/drawing/2014/main" id="{CD2AD581-3690-65DF-B9D8-3E44FD41050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16" name="Text Box 3086">
                  <a:extLst>
                    <a:ext uri="{FF2B5EF4-FFF2-40B4-BE49-F238E27FC236}">
                      <a16:creationId xmlns:a16="http://schemas.microsoft.com/office/drawing/2014/main" id="{3E4B2DA6-1B8A-CFD8-7798-E9060D9EC92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19" name="Text Box 3086">
                  <a:extLst>
                    <a:ext uri="{FF2B5EF4-FFF2-40B4-BE49-F238E27FC236}">
                      <a16:creationId xmlns:a16="http://schemas.microsoft.com/office/drawing/2014/main" id="{BED7A40E-106A-B716-4F81-74B674262E7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09" name="link">
                <a:extLst>
                  <a:ext uri="{FF2B5EF4-FFF2-40B4-BE49-F238E27FC236}">
                    <a16:creationId xmlns:a16="http://schemas.microsoft.com/office/drawing/2014/main" id="{A53685A8-FA14-4C7A-40DC-07E2FCE1FD0A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6610" name="Star: 5 Points 3956">
                  <a:hlinkClick r:id="rId101"/>
                  <a:extLst>
                    <a:ext uri="{FF2B5EF4-FFF2-40B4-BE49-F238E27FC236}">
                      <a16:creationId xmlns:a16="http://schemas.microsoft.com/office/drawing/2014/main" id="{A7265A6D-715C-2E62-8BAD-9FFD03F9CB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13" name="Star: 5 Points 3957">
                  <a:hlinkClick r:id="rId100"/>
                  <a:extLst>
                    <a:ext uri="{FF2B5EF4-FFF2-40B4-BE49-F238E27FC236}">
                      <a16:creationId xmlns:a16="http://schemas.microsoft.com/office/drawing/2014/main" id="{29591218-EC0D-E5D5-8789-B0FCF9BE74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14" name="Star: 5 Points 3958">
                  <a:hlinkClick r:id="rId30"/>
                  <a:extLst>
                    <a:ext uri="{FF2B5EF4-FFF2-40B4-BE49-F238E27FC236}">
                      <a16:creationId xmlns:a16="http://schemas.microsoft.com/office/drawing/2014/main" id="{F1B51632-8A73-9F51-7166-04AB8FBF7B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94" name="FTU - efferent ductules of testicle">
              <a:extLst>
                <a:ext uri="{FF2B5EF4-FFF2-40B4-BE49-F238E27FC236}">
                  <a16:creationId xmlns:a16="http://schemas.microsoft.com/office/drawing/2014/main" id="{B2B4F8E6-CA4F-7156-A750-3F7C73072510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6495" name="FTU - efferent ductules of testicle">
                <a:extLst>
                  <a:ext uri="{FF2B5EF4-FFF2-40B4-BE49-F238E27FC236}">
                    <a16:creationId xmlns:a16="http://schemas.microsoft.com/office/drawing/2014/main" id="{BDB5FFE8-C253-E30E-CF12-6A29FBD49879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96" name="dock">
                <a:extLst>
                  <a:ext uri="{FF2B5EF4-FFF2-40B4-BE49-F238E27FC236}">
                    <a16:creationId xmlns:a16="http://schemas.microsoft.com/office/drawing/2014/main" id="{F7B83FFA-BBBB-23E5-7C9A-62A56848735E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6503" name="Text Box 3086">
                  <a:extLst>
                    <a:ext uri="{FF2B5EF4-FFF2-40B4-BE49-F238E27FC236}">
                      <a16:creationId xmlns:a16="http://schemas.microsoft.com/office/drawing/2014/main" id="{AEEB9526-DA35-2F93-76F6-47D18D8183E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6" name="Text Box 3086">
                  <a:extLst>
                    <a:ext uri="{FF2B5EF4-FFF2-40B4-BE49-F238E27FC236}">
                      <a16:creationId xmlns:a16="http://schemas.microsoft.com/office/drawing/2014/main" id="{1F6D16A2-E1FF-CAA0-5398-EE351012213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7" name="Text Box 3086">
                  <a:extLst>
                    <a:ext uri="{FF2B5EF4-FFF2-40B4-BE49-F238E27FC236}">
                      <a16:creationId xmlns:a16="http://schemas.microsoft.com/office/drawing/2014/main" id="{564A4B78-34B7-7C43-558D-AEFBE5D30C6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97" name="link">
                <a:extLst>
                  <a:ext uri="{FF2B5EF4-FFF2-40B4-BE49-F238E27FC236}">
                    <a16:creationId xmlns:a16="http://schemas.microsoft.com/office/drawing/2014/main" id="{79BEDE3F-EF9B-26E4-98BE-1CF42D7EFB98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6500" name="Star: 5 Points 3940">
                  <a:hlinkClick r:id="rId102"/>
                  <a:extLst>
                    <a:ext uri="{FF2B5EF4-FFF2-40B4-BE49-F238E27FC236}">
                      <a16:creationId xmlns:a16="http://schemas.microsoft.com/office/drawing/2014/main" id="{51B5E50E-0691-2DDB-8072-75AFA2FAAE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01" name="Star: 5 Points 3941">
                  <a:hlinkClick r:id="rId100"/>
                  <a:extLst>
                    <a:ext uri="{FF2B5EF4-FFF2-40B4-BE49-F238E27FC236}">
                      <a16:creationId xmlns:a16="http://schemas.microsoft.com/office/drawing/2014/main" id="{D351DE08-6913-21E6-A3A5-E4283E82EF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02" name="Star: 5 Points 3942">
                  <a:hlinkClick r:id="rId30"/>
                  <a:extLst>
                    <a:ext uri="{FF2B5EF4-FFF2-40B4-BE49-F238E27FC236}">
                      <a16:creationId xmlns:a16="http://schemas.microsoft.com/office/drawing/2014/main" id="{C0D87574-8725-A192-F975-AFBAC86F4F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633" name="organ group - penis">
            <a:extLst>
              <a:ext uri="{FF2B5EF4-FFF2-40B4-BE49-F238E27FC236}">
                <a16:creationId xmlns:a16="http://schemas.microsoft.com/office/drawing/2014/main" id="{3EB4629C-643E-528D-4EA7-12C8771EC7EC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6634" name="organ - penis">
              <a:extLst>
                <a:ext uri="{FF2B5EF4-FFF2-40B4-BE49-F238E27FC236}">
                  <a16:creationId xmlns:a16="http://schemas.microsoft.com/office/drawing/2014/main" id="{C853507B-7408-C4B4-D5CF-EE06FAFF9D5E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637" name="FTU - vas deferens">
              <a:extLst>
                <a:ext uri="{FF2B5EF4-FFF2-40B4-BE49-F238E27FC236}">
                  <a16:creationId xmlns:a16="http://schemas.microsoft.com/office/drawing/2014/main" id="{CA44AEFF-747A-EB8A-F36C-3F61DFE0E905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6668" name="FTU - vas deferens">
                <a:extLst>
                  <a:ext uri="{FF2B5EF4-FFF2-40B4-BE49-F238E27FC236}">
                    <a16:creationId xmlns:a16="http://schemas.microsoft.com/office/drawing/2014/main" id="{631F5B3F-D9CD-85A9-ECAF-FE23518DF0AE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69" name="dock">
                <a:extLst>
                  <a:ext uri="{FF2B5EF4-FFF2-40B4-BE49-F238E27FC236}">
                    <a16:creationId xmlns:a16="http://schemas.microsoft.com/office/drawing/2014/main" id="{BE1B79BB-DBB7-24D0-D1A8-7660D8FD5C1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6676" name="Text Box 3086">
                  <a:extLst>
                    <a:ext uri="{FF2B5EF4-FFF2-40B4-BE49-F238E27FC236}">
                      <a16:creationId xmlns:a16="http://schemas.microsoft.com/office/drawing/2014/main" id="{7449D4C2-82E0-3319-FD25-86DD8EE53B6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79" name="Text Box 3086">
                  <a:extLst>
                    <a:ext uri="{FF2B5EF4-FFF2-40B4-BE49-F238E27FC236}">
                      <a16:creationId xmlns:a16="http://schemas.microsoft.com/office/drawing/2014/main" id="{C4D31EAC-8D3D-9C97-AE3C-346260DB965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80" name="Text Box 3086">
                  <a:extLst>
                    <a:ext uri="{FF2B5EF4-FFF2-40B4-BE49-F238E27FC236}">
                      <a16:creationId xmlns:a16="http://schemas.microsoft.com/office/drawing/2014/main" id="{DCD5BAC2-3678-0DD9-A333-876DB4AB632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70" name="link">
                <a:extLst>
                  <a:ext uri="{FF2B5EF4-FFF2-40B4-BE49-F238E27FC236}">
                    <a16:creationId xmlns:a16="http://schemas.microsoft.com/office/drawing/2014/main" id="{84B8AC6E-383E-4B43-C9C9-3BB339FE6F8F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6673" name="Star: 5 Points 3924">
                  <a:hlinkClick r:id="rId103"/>
                  <a:extLst>
                    <a:ext uri="{FF2B5EF4-FFF2-40B4-BE49-F238E27FC236}">
                      <a16:creationId xmlns:a16="http://schemas.microsoft.com/office/drawing/2014/main" id="{3F9B9BE8-ECF4-E5A8-789B-9043642B6E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74" name="Star: 5 Points 3925">
                  <a:hlinkClick r:id="rId104"/>
                  <a:extLst>
                    <a:ext uri="{FF2B5EF4-FFF2-40B4-BE49-F238E27FC236}">
                      <a16:creationId xmlns:a16="http://schemas.microsoft.com/office/drawing/2014/main" id="{B2B8B0B3-6275-86E5-14B9-8EF4B14B38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75" name="Star: 5 Points 3926">
                  <a:hlinkClick r:id="rId30"/>
                  <a:extLst>
                    <a:ext uri="{FF2B5EF4-FFF2-40B4-BE49-F238E27FC236}">
                      <a16:creationId xmlns:a16="http://schemas.microsoft.com/office/drawing/2014/main" id="{5427482E-0793-8175-FA4F-093856E831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638" name="FTU - ampulla of vas deferens">
              <a:extLst>
                <a:ext uri="{FF2B5EF4-FFF2-40B4-BE49-F238E27FC236}">
                  <a16:creationId xmlns:a16="http://schemas.microsoft.com/office/drawing/2014/main" id="{48CF1C05-2B71-6C1B-F4C5-E5D13B85F9D2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6655" name="FTU - ampulla of vas deferens">
                <a:extLst>
                  <a:ext uri="{FF2B5EF4-FFF2-40B4-BE49-F238E27FC236}">
                    <a16:creationId xmlns:a16="http://schemas.microsoft.com/office/drawing/2014/main" id="{6B3D8E07-A885-2402-61AC-5CD118419234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56" name="dock">
                <a:extLst>
                  <a:ext uri="{FF2B5EF4-FFF2-40B4-BE49-F238E27FC236}">
                    <a16:creationId xmlns:a16="http://schemas.microsoft.com/office/drawing/2014/main" id="{5D7ED1C8-F708-AE79-3D68-8BA387C3B8B0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6663" name="Text Box 3086">
                  <a:extLst>
                    <a:ext uri="{FF2B5EF4-FFF2-40B4-BE49-F238E27FC236}">
                      <a16:creationId xmlns:a16="http://schemas.microsoft.com/office/drawing/2014/main" id="{01BAF2DF-67E0-AE5F-A768-98C0AB557EF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64" name="Text Box 3086">
                  <a:extLst>
                    <a:ext uri="{FF2B5EF4-FFF2-40B4-BE49-F238E27FC236}">
                      <a16:creationId xmlns:a16="http://schemas.microsoft.com/office/drawing/2014/main" id="{0F685DC7-7177-7205-DA21-629DC8BD0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67" name="Text Box 3086">
                  <a:extLst>
                    <a:ext uri="{FF2B5EF4-FFF2-40B4-BE49-F238E27FC236}">
                      <a16:creationId xmlns:a16="http://schemas.microsoft.com/office/drawing/2014/main" id="{40496EC2-4B7A-C4CB-0C5C-EEB7226A427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57" name="link">
                <a:extLst>
                  <a:ext uri="{FF2B5EF4-FFF2-40B4-BE49-F238E27FC236}">
                    <a16:creationId xmlns:a16="http://schemas.microsoft.com/office/drawing/2014/main" id="{86488AA5-97B1-5605-51CC-A898E2A26F1F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6658" name="Star: 5 Points 3908">
                  <a:hlinkClick r:id="rId105"/>
                  <a:extLst>
                    <a:ext uri="{FF2B5EF4-FFF2-40B4-BE49-F238E27FC236}">
                      <a16:creationId xmlns:a16="http://schemas.microsoft.com/office/drawing/2014/main" id="{CD585F51-3F03-D716-32F0-3DE63ABF86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61" name="Star: 5 Points 3909">
                  <a:hlinkClick r:id="rId104"/>
                  <a:extLst>
                    <a:ext uri="{FF2B5EF4-FFF2-40B4-BE49-F238E27FC236}">
                      <a16:creationId xmlns:a16="http://schemas.microsoft.com/office/drawing/2014/main" id="{32C7C687-622F-5B59-A002-4ED062FB55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62" name="Star: 5 Points 3910">
                  <a:hlinkClick r:id="rId30"/>
                  <a:extLst>
                    <a:ext uri="{FF2B5EF4-FFF2-40B4-BE49-F238E27FC236}">
                      <a16:creationId xmlns:a16="http://schemas.microsoft.com/office/drawing/2014/main" id="{6CB559B0-51EC-010D-97BA-3A8DCFC7BD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639" name="FTU - penile urethra">
              <a:extLst>
                <a:ext uri="{FF2B5EF4-FFF2-40B4-BE49-F238E27FC236}">
                  <a16:creationId xmlns:a16="http://schemas.microsoft.com/office/drawing/2014/main" id="{C8D106F7-EB0D-2810-BB4A-4BFEF2897EC6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6640" name="FTU - penile urethra">
                <a:extLst>
                  <a:ext uri="{FF2B5EF4-FFF2-40B4-BE49-F238E27FC236}">
                    <a16:creationId xmlns:a16="http://schemas.microsoft.com/office/drawing/2014/main" id="{CA0F46DC-EF84-FCAC-2FC2-3CA0859254BA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43" name="dock">
                <a:extLst>
                  <a:ext uri="{FF2B5EF4-FFF2-40B4-BE49-F238E27FC236}">
                    <a16:creationId xmlns:a16="http://schemas.microsoft.com/office/drawing/2014/main" id="{1C9D3550-E99C-14DC-40BC-290198212F0C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6650" name="Text Box 3086">
                  <a:extLst>
                    <a:ext uri="{FF2B5EF4-FFF2-40B4-BE49-F238E27FC236}">
                      <a16:creationId xmlns:a16="http://schemas.microsoft.com/office/drawing/2014/main" id="{B00547F3-C061-F060-0AFD-74314B252C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51" name="Text Box 3086">
                  <a:extLst>
                    <a:ext uri="{FF2B5EF4-FFF2-40B4-BE49-F238E27FC236}">
                      <a16:creationId xmlns:a16="http://schemas.microsoft.com/office/drawing/2014/main" id="{BD0020C0-F1F5-29D8-373C-557C4DA573C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52" name="Text Box 3086">
                  <a:extLst>
                    <a:ext uri="{FF2B5EF4-FFF2-40B4-BE49-F238E27FC236}">
                      <a16:creationId xmlns:a16="http://schemas.microsoft.com/office/drawing/2014/main" id="{CA3D6D1D-9E03-AFF9-0A99-FD49C29E8E9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44" name="link">
                <a:extLst>
                  <a:ext uri="{FF2B5EF4-FFF2-40B4-BE49-F238E27FC236}">
                    <a16:creationId xmlns:a16="http://schemas.microsoft.com/office/drawing/2014/main" id="{447B9EE2-1F21-37EC-355E-432EE611F6E8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6645" name="Star: 5 Points 3892">
                  <a:hlinkClick r:id="rId67"/>
                  <a:extLst>
                    <a:ext uri="{FF2B5EF4-FFF2-40B4-BE49-F238E27FC236}">
                      <a16:creationId xmlns:a16="http://schemas.microsoft.com/office/drawing/2014/main" id="{35207D74-133B-21CA-9CBA-1DD6C333B2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46" name="Star: 5 Points 3893">
                  <a:hlinkClick r:id="rId104"/>
                  <a:extLst>
                    <a:ext uri="{FF2B5EF4-FFF2-40B4-BE49-F238E27FC236}">
                      <a16:creationId xmlns:a16="http://schemas.microsoft.com/office/drawing/2014/main" id="{F3A774AF-4F7B-775F-86F6-203BF6F590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49" name="Star: 5 Points 3894">
                  <a:hlinkClick r:id="rId30"/>
                  <a:extLst>
                    <a:ext uri="{FF2B5EF4-FFF2-40B4-BE49-F238E27FC236}">
                      <a16:creationId xmlns:a16="http://schemas.microsoft.com/office/drawing/2014/main" id="{E546B146-39ED-5693-1359-C2BA25F6F6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681" name="organ group - uterus">
            <a:extLst>
              <a:ext uri="{FF2B5EF4-FFF2-40B4-BE49-F238E27FC236}">
                <a16:creationId xmlns:a16="http://schemas.microsoft.com/office/drawing/2014/main" id="{282CD98E-135E-F6D8-8EEF-61090D558421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6682" name="organ - uterus">
              <a:extLst>
                <a:ext uri="{FF2B5EF4-FFF2-40B4-BE49-F238E27FC236}">
                  <a16:creationId xmlns:a16="http://schemas.microsoft.com/office/drawing/2014/main" id="{4DD8F48D-85B5-0E7D-4A97-1E036CA671AB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689" name="FTU - body of uterus">
              <a:extLst>
                <a:ext uri="{FF2B5EF4-FFF2-40B4-BE49-F238E27FC236}">
                  <a16:creationId xmlns:a16="http://schemas.microsoft.com/office/drawing/2014/main" id="{5C306BCD-E311-F5EE-0DBD-C830F276E63B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6700" name="FTU - body of uterus">
                <a:extLst>
                  <a:ext uri="{FF2B5EF4-FFF2-40B4-BE49-F238E27FC236}">
                    <a16:creationId xmlns:a16="http://schemas.microsoft.com/office/drawing/2014/main" id="{AC05E36A-DDA2-720E-B226-B5A1835EE464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01" name="dock">
                <a:extLst>
                  <a:ext uri="{FF2B5EF4-FFF2-40B4-BE49-F238E27FC236}">
                    <a16:creationId xmlns:a16="http://schemas.microsoft.com/office/drawing/2014/main" id="{D1918020-A951-718F-484A-60D55C5C5346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6706" name="Text Box 3086">
                  <a:extLst>
                    <a:ext uri="{FF2B5EF4-FFF2-40B4-BE49-F238E27FC236}">
                      <a16:creationId xmlns:a16="http://schemas.microsoft.com/office/drawing/2014/main" id="{9D6706F8-D95C-EEE1-6305-D63383EB4E4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07" name="Text Box 3086">
                  <a:extLst>
                    <a:ext uri="{FF2B5EF4-FFF2-40B4-BE49-F238E27FC236}">
                      <a16:creationId xmlns:a16="http://schemas.microsoft.com/office/drawing/2014/main" id="{E6367776-167B-73D2-CCCA-3DD968F4C06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08" name="Text Box 3086">
                  <a:extLst>
                    <a:ext uri="{FF2B5EF4-FFF2-40B4-BE49-F238E27FC236}">
                      <a16:creationId xmlns:a16="http://schemas.microsoft.com/office/drawing/2014/main" id="{A671C036-950B-7EB3-C3AE-69CA08EAF23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02" name="link">
                <a:extLst>
                  <a:ext uri="{FF2B5EF4-FFF2-40B4-BE49-F238E27FC236}">
                    <a16:creationId xmlns:a16="http://schemas.microsoft.com/office/drawing/2014/main" id="{6DC32191-6EE5-7E42-BC04-A4D0BC2D0BDA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6703" name="Star: 5 Points 4061">
                  <a:hlinkClick r:id="rId106"/>
                  <a:extLst>
                    <a:ext uri="{FF2B5EF4-FFF2-40B4-BE49-F238E27FC236}">
                      <a16:creationId xmlns:a16="http://schemas.microsoft.com/office/drawing/2014/main" id="{B99A20D1-BF2A-2ACF-14D0-167484D331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4" name="Star: 5 Points 4062">
                  <a:hlinkClick r:id="rId107"/>
                  <a:extLst>
                    <a:ext uri="{FF2B5EF4-FFF2-40B4-BE49-F238E27FC236}">
                      <a16:creationId xmlns:a16="http://schemas.microsoft.com/office/drawing/2014/main" id="{903CE2E0-1B7C-990F-0D62-B3290720B8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5" name="Star: 5 Points 4063">
                  <a:hlinkClick r:id="rId30"/>
                  <a:extLst>
                    <a:ext uri="{FF2B5EF4-FFF2-40B4-BE49-F238E27FC236}">
                      <a16:creationId xmlns:a16="http://schemas.microsoft.com/office/drawing/2014/main" id="{8DC19CEA-5CA1-5722-6479-EC1E7FBBA2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690" name="FTU - uterine cervix">
              <a:extLst>
                <a:ext uri="{FF2B5EF4-FFF2-40B4-BE49-F238E27FC236}">
                  <a16:creationId xmlns:a16="http://schemas.microsoft.com/office/drawing/2014/main" id="{58BD030B-05A4-7F74-D757-7525C1BE4C62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6691" name="FTU - uterine cervix">
                <a:extLst>
                  <a:ext uri="{FF2B5EF4-FFF2-40B4-BE49-F238E27FC236}">
                    <a16:creationId xmlns:a16="http://schemas.microsoft.com/office/drawing/2014/main" id="{7ACE783C-CC78-72C1-4439-6631152615FB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92" name="dock">
                <a:extLst>
                  <a:ext uri="{FF2B5EF4-FFF2-40B4-BE49-F238E27FC236}">
                    <a16:creationId xmlns:a16="http://schemas.microsoft.com/office/drawing/2014/main" id="{A5AE7360-1C2A-7380-C32E-8FCF628587F2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6697" name="Text Box 3086">
                  <a:extLst>
                    <a:ext uri="{FF2B5EF4-FFF2-40B4-BE49-F238E27FC236}">
                      <a16:creationId xmlns:a16="http://schemas.microsoft.com/office/drawing/2014/main" id="{FC2183A2-8C92-84C5-D01F-1FCD3803A38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98" name="Text Box 3086">
                  <a:extLst>
                    <a:ext uri="{FF2B5EF4-FFF2-40B4-BE49-F238E27FC236}">
                      <a16:creationId xmlns:a16="http://schemas.microsoft.com/office/drawing/2014/main" id="{AEAF015E-188E-2A87-0486-0247DC77025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99" name="Text Box 3086">
                  <a:extLst>
                    <a:ext uri="{FF2B5EF4-FFF2-40B4-BE49-F238E27FC236}">
                      <a16:creationId xmlns:a16="http://schemas.microsoft.com/office/drawing/2014/main" id="{A5A01349-7607-2F54-8262-723A39645AB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93" name="link">
                <a:extLst>
                  <a:ext uri="{FF2B5EF4-FFF2-40B4-BE49-F238E27FC236}">
                    <a16:creationId xmlns:a16="http://schemas.microsoft.com/office/drawing/2014/main" id="{2E7CFECF-5054-4367-D579-8BF972999C32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6694" name="Star: 5 Points 4045">
                  <a:hlinkClick r:id="rId108"/>
                  <a:extLst>
                    <a:ext uri="{FF2B5EF4-FFF2-40B4-BE49-F238E27FC236}">
                      <a16:creationId xmlns:a16="http://schemas.microsoft.com/office/drawing/2014/main" id="{916E462E-D564-153E-97E3-4442484A36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95" name="Star: 5 Points 4046">
                  <a:hlinkClick r:id="rId107"/>
                  <a:extLst>
                    <a:ext uri="{FF2B5EF4-FFF2-40B4-BE49-F238E27FC236}">
                      <a16:creationId xmlns:a16="http://schemas.microsoft.com/office/drawing/2014/main" id="{E466213F-897D-AEAC-AF00-ACEAF3D2B4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96" name="Star: 5 Points 4047">
                  <a:hlinkClick r:id="rId30"/>
                  <a:extLst>
                    <a:ext uri="{FF2B5EF4-FFF2-40B4-BE49-F238E27FC236}">
                      <a16:creationId xmlns:a16="http://schemas.microsoft.com/office/drawing/2014/main" id="{FCC1AA7C-9B88-7D5A-D87B-6883DCA9CE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709" name="organ group - pharynx">
            <a:extLst>
              <a:ext uri="{FF2B5EF4-FFF2-40B4-BE49-F238E27FC236}">
                <a16:creationId xmlns:a16="http://schemas.microsoft.com/office/drawing/2014/main" id="{D4077885-893A-7A39-CB3B-533E0FB22125}"/>
              </a:ext>
            </a:extLst>
          </p:cNvPr>
          <p:cNvGrpSpPr/>
          <p:nvPr/>
        </p:nvGrpSpPr>
        <p:grpSpPr>
          <a:xfrm>
            <a:off x="15356744" y="5042380"/>
            <a:ext cx="1516619" cy="1265118"/>
            <a:chOff x="12208603" y="5014380"/>
            <a:chExt cx="1516619" cy="1265118"/>
          </a:xfrm>
        </p:grpSpPr>
        <p:sp>
          <p:nvSpPr>
            <p:cNvPr id="6710" name="organ - pharynx">
              <a:extLst>
                <a:ext uri="{FF2B5EF4-FFF2-40B4-BE49-F238E27FC236}">
                  <a16:creationId xmlns:a16="http://schemas.microsoft.com/office/drawing/2014/main" id="{A44E7546-BF59-0785-5BAB-EE3BC8288FBF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711" name="FTU - external nasal mucosa">
              <a:extLst>
                <a:ext uri="{FF2B5EF4-FFF2-40B4-BE49-F238E27FC236}">
                  <a16:creationId xmlns:a16="http://schemas.microsoft.com/office/drawing/2014/main" id="{05F1B176-135D-B950-5993-76F07B5FF127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6760" name="FTU - external nasal mucosa">
                <a:extLst>
                  <a:ext uri="{FF2B5EF4-FFF2-40B4-BE49-F238E27FC236}">
                    <a16:creationId xmlns:a16="http://schemas.microsoft.com/office/drawing/2014/main" id="{192AA68C-1AF2-6932-C3FB-66B04730ECB8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6761" name="dock">
                <a:extLst>
                  <a:ext uri="{FF2B5EF4-FFF2-40B4-BE49-F238E27FC236}">
                    <a16:creationId xmlns:a16="http://schemas.microsoft.com/office/drawing/2014/main" id="{20C0BBAD-2957-AD2C-BB5A-C5F9D7A50FFC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6766" name="Text Box 3086">
                  <a:extLst>
                    <a:ext uri="{FF2B5EF4-FFF2-40B4-BE49-F238E27FC236}">
                      <a16:creationId xmlns:a16="http://schemas.microsoft.com/office/drawing/2014/main" id="{02088710-A8D7-E993-DFDD-DE7057473462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67" name="Text Box 3086">
                  <a:extLst>
                    <a:ext uri="{FF2B5EF4-FFF2-40B4-BE49-F238E27FC236}">
                      <a16:creationId xmlns:a16="http://schemas.microsoft.com/office/drawing/2014/main" id="{B145427C-98E8-9F2B-CE54-30F9792D298A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68" name="Text Box 3086">
                  <a:extLst>
                    <a:ext uri="{FF2B5EF4-FFF2-40B4-BE49-F238E27FC236}">
                      <a16:creationId xmlns:a16="http://schemas.microsoft.com/office/drawing/2014/main" id="{51AE7701-647C-0A13-CD73-6EDD223FDCE9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62" name="link">
                <a:extLst>
                  <a:ext uri="{FF2B5EF4-FFF2-40B4-BE49-F238E27FC236}">
                    <a16:creationId xmlns:a16="http://schemas.microsoft.com/office/drawing/2014/main" id="{05ACD672-D826-577C-623C-6743A8B02FB5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6763" name="Star: 5 Points 2730">
                  <a:hlinkClick r:id="rId109"/>
                  <a:extLst>
                    <a:ext uri="{FF2B5EF4-FFF2-40B4-BE49-F238E27FC236}">
                      <a16:creationId xmlns:a16="http://schemas.microsoft.com/office/drawing/2014/main" id="{CA7B5BA1-54A3-1AE5-E5BE-C764153C03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4" name="Star: 5 Points 2731">
                  <a:hlinkClick r:id="rId110"/>
                  <a:extLst>
                    <a:ext uri="{FF2B5EF4-FFF2-40B4-BE49-F238E27FC236}">
                      <a16:creationId xmlns:a16="http://schemas.microsoft.com/office/drawing/2014/main" id="{FBCD62FB-BA9F-EA7D-9890-0DDB330E4D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5" name="Star: 5 Points 2732">
                  <a:hlinkClick r:id="rId50"/>
                  <a:extLst>
                    <a:ext uri="{FF2B5EF4-FFF2-40B4-BE49-F238E27FC236}">
                      <a16:creationId xmlns:a16="http://schemas.microsoft.com/office/drawing/2014/main" id="{15A9DF0A-3DBD-33A7-4C3E-76DDB0A797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12" name="FTU - internal nasal mucosa">
              <a:extLst>
                <a:ext uri="{FF2B5EF4-FFF2-40B4-BE49-F238E27FC236}">
                  <a16:creationId xmlns:a16="http://schemas.microsoft.com/office/drawing/2014/main" id="{B29C5D85-9A2D-5CF3-A3D1-DF7EF96C1374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6751" name="FTU - internal nasal mucosa">
                <a:extLst>
                  <a:ext uri="{FF2B5EF4-FFF2-40B4-BE49-F238E27FC236}">
                    <a16:creationId xmlns:a16="http://schemas.microsoft.com/office/drawing/2014/main" id="{42D9FAD9-BB06-53EC-A02F-A280DDCB9646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6752" name="dock">
                <a:extLst>
                  <a:ext uri="{FF2B5EF4-FFF2-40B4-BE49-F238E27FC236}">
                    <a16:creationId xmlns:a16="http://schemas.microsoft.com/office/drawing/2014/main" id="{C1A5F1E3-12B8-1A13-9F63-5979E600B159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6757" name="Text Box 3086">
                  <a:extLst>
                    <a:ext uri="{FF2B5EF4-FFF2-40B4-BE49-F238E27FC236}">
                      <a16:creationId xmlns:a16="http://schemas.microsoft.com/office/drawing/2014/main" id="{DE92113E-D2F2-9D2F-A5A1-87E14EA5CF28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58" name="Text Box 3086">
                  <a:extLst>
                    <a:ext uri="{FF2B5EF4-FFF2-40B4-BE49-F238E27FC236}">
                      <a16:creationId xmlns:a16="http://schemas.microsoft.com/office/drawing/2014/main" id="{C4368506-DD29-15AF-2058-47C64919D62C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59" name="Text Box 3086">
                  <a:extLst>
                    <a:ext uri="{FF2B5EF4-FFF2-40B4-BE49-F238E27FC236}">
                      <a16:creationId xmlns:a16="http://schemas.microsoft.com/office/drawing/2014/main" id="{0C94B9B6-A9AA-AE62-B598-F496A42ECD8B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53" name="link">
                <a:extLst>
                  <a:ext uri="{FF2B5EF4-FFF2-40B4-BE49-F238E27FC236}">
                    <a16:creationId xmlns:a16="http://schemas.microsoft.com/office/drawing/2014/main" id="{4C62FCE3-25DE-E3DB-3A9C-9CE1E6822F55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6754" name="Star: 5 Points 2730">
                  <a:hlinkClick r:id="rId109"/>
                  <a:extLst>
                    <a:ext uri="{FF2B5EF4-FFF2-40B4-BE49-F238E27FC236}">
                      <a16:creationId xmlns:a16="http://schemas.microsoft.com/office/drawing/2014/main" id="{7B7A44C1-92B4-26EE-EC7C-AEE63C4456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55" name="Star: 5 Points 2731">
                  <a:hlinkClick r:id="rId110"/>
                  <a:extLst>
                    <a:ext uri="{FF2B5EF4-FFF2-40B4-BE49-F238E27FC236}">
                      <a16:creationId xmlns:a16="http://schemas.microsoft.com/office/drawing/2014/main" id="{53D790E2-709C-3134-DFE3-07A50F0D05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56" name="Star: 5 Points 2732">
                  <a:hlinkClick r:id="rId50"/>
                  <a:extLst>
                    <a:ext uri="{FF2B5EF4-FFF2-40B4-BE49-F238E27FC236}">
                      <a16:creationId xmlns:a16="http://schemas.microsoft.com/office/drawing/2014/main" id="{5175D048-BF12-B4DB-C097-E9581E74D1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13" name="FTU - nasophayrnx">
              <a:extLst>
                <a:ext uri="{FF2B5EF4-FFF2-40B4-BE49-F238E27FC236}">
                  <a16:creationId xmlns:a16="http://schemas.microsoft.com/office/drawing/2014/main" id="{C60DD31C-F2FD-6022-8E9B-E2B2E68471B4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6742" name="FTU - nasophayrnx">
                <a:extLst>
                  <a:ext uri="{FF2B5EF4-FFF2-40B4-BE49-F238E27FC236}">
                    <a16:creationId xmlns:a16="http://schemas.microsoft.com/office/drawing/2014/main" id="{D6A1F031-F878-AB1A-BC4C-D8706F0E5AFC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43" name="dock">
                <a:extLst>
                  <a:ext uri="{FF2B5EF4-FFF2-40B4-BE49-F238E27FC236}">
                    <a16:creationId xmlns:a16="http://schemas.microsoft.com/office/drawing/2014/main" id="{C0EDEE1B-F35E-A50A-E179-EAEEFF5487FE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6748" name="Text Box 3086">
                  <a:extLst>
                    <a:ext uri="{FF2B5EF4-FFF2-40B4-BE49-F238E27FC236}">
                      <a16:creationId xmlns:a16="http://schemas.microsoft.com/office/drawing/2014/main" id="{5CADFFB4-5BC5-D834-EF18-CCFD001336E6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49" name="Text Box 3086">
                  <a:extLst>
                    <a:ext uri="{FF2B5EF4-FFF2-40B4-BE49-F238E27FC236}">
                      <a16:creationId xmlns:a16="http://schemas.microsoft.com/office/drawing/2014/main" id="{8A5ACE44-C0C2-7D90-A6ED-03577274D05D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50" name="Text Box 3086">
                  <a:extLst>
                    <a:ext uri="{FF2B5EF4-FFF2-40B4-BE49-F238E27FC236}">
                      <a16:creationId xmlns:a16="http://schemas.microsoft.com/office/drawing/2014/main" id="{F094C772-5C13-37F4-8B34-DD57DBB98862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44" name="link">
                <a:extLst>
                  <a:ext uri="{FF2B5EF4-FFF2-40B4-BE49-F238E27FC236}">
                    <a16:creationId xmlns:a16="http://schemas.microsoft.com/office/drawing/2014/main" id="{D2D71D50-9DBA-2D0E-7AF0-34829914A202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6745" name="Star: 5 Points 2730">
                  <a:hlinkClick r:id="rId111"/>
                  <a:extLst>
                    <a:ext uri="{FF2B5EF4-FFF2-40B4-BE49-F238E27FC236}">
                      <a16:creationId xmlns:a16="http://schemas.microsoft.com/office/drawing/2014/main" id="{6103719D-619D-ED81-AA59-74AD47944E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6" name="Star: 5 Points 2731">
                  <a:hlinkClick r:id="rId112"/>
                  <a:extLst>
                    <a:ext uri="{FF2B5EF4-FFF2-40B4-BE49-F238E27FC236}">
                      <a16:creationId xmlns:a16="http://schemas.microsoft.com/office/drawing/2014/main" id="{2C0901C8-4222-3106-5617-C191342CF2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7" name="Star: 5 Points 2732">
                  <a:hlinkClick r:id="rId50"/>
                  <a:extLst>
                    <a:ext uri="{FF2B5EF4-FFF2-40B4-BE49-F238E27FC236}">
                      <a16:creationId xmlns:a16="http://schemas.microsoft.com/office/drawing/2014/main" id="{A6E2E716-FE05-CB20-4423-70B5C27C10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14" name="FTU - orophayrnx">
              <a:extLst>
                <a:ext uri="{FF2B5EF4-FFF2-40B4-BE49-F238E27FC236}">
                  <a16:creationId xmlns:a16="http://schemas.microsoft.com/office/drawing/2014/main" id="{276CA719-C84B-DF67-57B8-0D2146A1185C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6733" name="FTU - orophayrnx">
                <a:extLst>
                  <a:ext uri="{FF2B5EF4-FFF2-40B4-BE49-F238E27FC236}">
                    <a16:creationId xmlns:a16="http://schemas.microsoft.com/office/drawing/2014/main" id="{C866A3FA-DFC4-B1A8-FE04-381138A46616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34" name="dock">
                <a:extLst>
                  <a:ext uri="{FF2B5EF4-FFF2-40B4-BE49-F238E27FC236}">
                    <a16:creationId xmlns:a16="http://schemas.microsoft.com/office/drawing/2014/main" id="{D9C7A812-0048-A984-6FE8-2A231398C292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6739" name="Text Box 3086">
                  <a:extLst>
                    <a:ext uri="{FF2B5EF4-FFF2-40B4-BE49-F238E27FC236}">
                      <a16:creationId xmlns:a16="http://schemas.microsoft.com/office/drawing/2014/main" id="{610C3B47-2BC4-5440-6AAC-8ACB76D319F3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40" name="Text Box 3086">
                  <a:extLst>
                    <a:ext uri="{FF2B5EF4-FFF2-40B4-BE49-F238E27FC236}">
                      <a16:creationId xmlns:a16="http://schemas.microsoft.com/office/drawing/2014/main" id="{6FFFEE21-8589-F03D-F871-8D3D82E91F84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41" name="Text Box 3086">
                  <a:extLst>
                    <a:ext uri="{FF2B5EF4-FFF2-40B4-BE49-F238E27FC236}">
                      <a16:creationId xmlns:a16="http://schemas.microsoft.com/office/drawing/2014/main" id="{5A2C876E-8E26-E13C-95DE-048E0CDDAAFC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35" name="link">
                <a:extLst>
                  <a:ext uri="{FF2B5EF4-FFF2-40B4-BE49-F238E27FC236}">
                    <a16:creationId xmlns:a16="http://schemas.microsoft.com/office/drawing/2014/main" id="{F0455BF6-DD8B-D4F4-5079-2692963779F3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6736" name="Star: 5 Points 2730">
                  <a:hlinkClick r:id="rId111"/>
                  <a:extLst>
                    <a:ext uri="{FF2B5EF4-FFF2-40B4-BE49-F238E27FC236}">
                      <a16:creationId xmlns:a16="http://schemas.microsoft.com/office/drawing/2014/main" id="{E35A186F-195A-5A9E-9D4E-A8FBF6118D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7" name="Star: 5 Points 2731">
                  <a:hlinkClick r:id="rId113"/>
                  <a:extLst>
                    <a:ext uri="{FF2B5EF4-FFF2-40B4-BE49-F238E27FC236}">
                      <a16:creationId xmlns:a16="http://schemas.microsoft.com/office/drawing/2014/main" id="{6D4BE406-1951-EFEA-1C52-E7F27CB5CF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8" name="Star: 5 Points 2732">
                  <a:hlinkClick r:id="rId50"/>
                  <a:extLst>
                    <a:ext uri="{FF2B5EF4-FFF2-40B4-BE49-F238E27FC236}">
                      <a16:creationId xmlns:a16="http://schemas.microsoft.com/office/drawing/2014/main" id="{6FFB812D-9F68-B1A2-46E9-DC0A4A248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15" name="FTU - laryngophayrnx">
              <a:extLst>
                <a:ext uri="{FF2B5EF4-FFF2-40B4-BE49-F238E27FC236}">
                  <a16:creationId xmlns:a16="http://schemas.microsoft.com/office/drawing/2014/main" id="{1933FCAC-324F-6345-D38A-080E54F91D42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6720" name="FTU - laryngophayrnx">
                <a:extLst>
                  <a:ext uri="{FF2B5EF4-FFF2-40B4-BE49-F238E27FC236}">
                    <a16:creationId xmlns:a16="http://schemas.microsoft.com/office/drawing/2014/main" id="{8DE5D3C3-6AF5-1E59-6061-8B719E240327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21" name="Group 6720">
                <a:extLst>
                  <a:ext uri="{FF2B5EF4-FFF2-40B4-BE49-F238E27FC236}">
                    <a16:creationId xmlns:a16="http://schemas.microsoft.com/office/drawing/2014/main" id="{15D9384A-17AC-6136-83AA-A3874235AF44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6730" name="Star: 5 Points 2730">
                  <a:hlinkClick r:id="rId111"/>
                  <a:extLst>
                    <a:ext uri="{FF2B5EF4-FFF2-40B4-BE49-F238E27FC236}">
                      <a16:creationId xmlns:a16="http://schemas.microsoft.com/office/drawing/2014/main" id="{FBBF1C4E-6EDC-1ED6-EF88-C6CA55DA7F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1" name="Star: 5 Points 2731">
                  <a:hlinkClick r:id="rId114"/>
                  <a:extLst>
                    <a:ext uri="{FF2B5EF4-FFF2-40B4-BE49-F238E27FC236}">
                      <a16:creationId xmlns:a16="http://schemas.microsoft.com/office/drawing/2014/main" id="{FF097455-A2F5-D866-15AB-646AEC7136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2" name="Star: 5 Points 2732">
                  <a:hlinkClick r:id="rId50"/>
                  <a:extLst>
                    <a:ext uri="{FF2B5EF4-FFF2-40B4-BE49-F238E27FC236}">
                      <a16:creationId xmlns:a16="http://schemas.microsoft.com/office/drawing/2014/main" id="{D58F7B22-11B5-36A7-C2B2-4A11844D05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722" name="dock">
                <a:extLst>
                  <a:ext uri="{FF2B5EF4-FFF2-40B4-BE49-F238E27FC236}">
                    <a16:creationId xmlns:a16="http://schemas.microsoft.com/office/drawing/2014/main" id="{B7A3365D-3799-BC80-D642-3D9CA64A313A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6723" name="Text Box 3086">
                  <a:extLst>
                    <a:ext uri="{FF2B5EF4-FFF2-40B4-BE49-F238E27FC236}">
                      <a16:creationId xmlns:a16="http://schemas.microsoft.com/office/drawing/2014/main" id="{90D30F37-1F7A-B8C4-4052-9E3FEDAEC8B9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24" name="Text Box 3086">
                  <a:extLst>
                    <a:ext uri="{FF2B5EF4-FFF2-40B4-BE49-F238E27FC236}">
                      <a16:creationId xmlns:a16="http://schemas.microsoft.com/office/drawing/2014/main" id="{76F36E18-23A9-6412-70CD-9616C5D46037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29" name="Text Box 3086">
                  <a:extLst>
                    <a:ext uri="{FF2B5EF4-FFF2-40B4-BE49-F238E27FC236}">
                      <a16:creationId xmlns:a16="http://schemas.microsoft.com/office/drawing/2014/main" id="{5B7B1400-DF14-10A9-9F51-3B51E226100B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16" name="dock - vascular">
              <a:extLst>
                <a:ext uri="{FF2B5EF4-FFF2-40B4-BE49-F238E27FC236}">
                  <a16:creationId xmlns:a16="http://schemas.microsoft.com/office/drawing/2014/main" id="{032FDFAD-14E1-C939-73F3-CE5D4E5579C3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6717" name="Text Box 3070">
                <a:extLst>
                  <a:ext uri="{FF2B5EF4-FFF2-40B4-BE49-F238E27FC236}">
                    <a16:creationId xmlns:a16="http://schemas.microsoft.com/office/drawing/2014/main" id="{EB827737-8252-E398-40D9-92A5F8132779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9" name="Text Box 3036">
                <a:extLst>
                  <a:ext uri="{FF2B5EF4-FFF2-40B4-BE49-F238E27FC236}">
                    <a16:creationId xmlns:a16="http://schemas.microsoft.com/office/drawing/2014/main" id="{5E252407-8214-0B1B-8BE6-6E02681D5D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769" name="organ group - lungs">
            <a:extLst>
              <a:ext uri="{FF2B5EF4-FFF2-40B4-BE49-F238E27FC236}">
                <a16:creationId xmlns:a16="http://schemas.microsoft.com/office/drawing/2014/main" id="{C364B677-7707-0D01-43D3-CADD6468212E}"/>
              </a:ext>
            </a:extLst>
          </p:cNvPr>
          <p:cNvGrpSpPr/>
          <p:nvPr/>
        </p:nvGrpSpPr>
        <p:grpSpPr>
          <a:xfrm>
            <a:off x="13352378" y="6748234"/>
            <a:ext cx="1517266" cy="2395397"/>
            <a:chOff x="12208603" y="7171635"/>
            <a:chExt cx="1517266" cy="2395397"/>
          </a:xfrm>
        </p:grpSpPr>
        <p:sp>
          <p:nvSpPr>
            <p:cNvPr id="6770" name="organ - lungs">
              <a:extLst>
                <a:ext uri="{FF2B5EF4-FFF2-40B4-BE49-F238E27FC236}">
                  <a16:creationId xmlns:a16="http://schemas.microsoft.com/office/drawing/2014/main" id="{F0EC2B53-5B00-956F-BEB9-A53D997EA935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771" name="FTU - primary bronchus">
              <a:extLst>
                <a:ext uri="{FF2B5EF4-FFF2-40B4-BE49-F238E27FC236}">
                  <a16:creationId xmlns:a16="http://schemas.microsoft.com/office/drawing/2014/main" id="{99C06EE9-E035-52DE-E9AF-F068F4E7A066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2282" name="FTU - primary bronchus">
                <a:extLst>
                  <a:ext uri="{FF2B5EF4-FFF2-40B4-BE49-F238E27FC236}">
                    <a16:creationId xmlns:a16="http://schemas.microsoft.com/office/drawing/2014/main" id="{51836BF1-8160-ADD2-646D-1C200DDFB5D3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2283" name="dock">
                <a:extLst>
                  <a:ext uri="{FF2B5EF4-FFF2-40B4-BE49-F238E27FC236}">
                    <a16:creationId xmlns:a16="http://schemas.microsoft.com/office/drawing/2014/main" id="{0D7FD1D6-0927-80C6-B59E-31FD9A7149E6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2291" name="Text Box 3086">
                  <a:extLst>
                    <a:ext uri="{FF2B5EF4-FFF2-40B4-BE49-F238E27FC236}">
                      <a16:creationId xmlns:a16="http://schemas.microsoft.com/office/drawing/2014/main" id="{BE041A4C-2421-BB05-E53B-EDCDEE10E0C7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2" name="Text Box 3086">
                  <a:extLst>
                    <a:ext uri="{FF2B5EF4-FFF2-40B4-BE49-F238E27FC236}">
                      <a16:creationId xmlns:a16="http://schemas.microsoft.com/office/drawing/2014/main" id="{FFA11ACE-CE9F-BA42-EC36-F1F4908A529D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3" name="Text Box 3086">
                  <a:extLst>
                    <a:ext uri="{FF2B5EF4-FFF2-40B4-BE49-F238E27FC236}">
                      <a16:creationId xmlns:a16="http://schemas.microsoft.com/office/drawing/2014/main" id="{9987A6BC-8065-044B-3CF8-D960A2942646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85" name="link">
                <a:extLst>
                  <a:ext uri="{FF2B5EF4-FFF2-40B4-BE49-F238E27FC236}">
                    <a16:creationId xmlns:a16="http://schemas.microsoft.com/office/drawing/2014/main" id="{D4746DC0-BA54-11E8-781C-897765D29F99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2288" name="Star: 5 Points 2730">
                  <a:hlinkClick r:id="rId115"/>
                  <a:extLst>
                    <a:ext uri="{FF2B5EF4-FFF2-40B4-BE49-F238E27FC236}">
                      <a16:creationId xmlns:a16="http://schemas.microsoft.com/office/drawing/2014/main" id="{BEB8817F-32B8-EFC6-EC5E-3A804470B4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9" name="Star: 5 Points 2731">
                  <a:hlinkClick r:id="rId116"/>
                  <a:extLst>
                    <a:ext uri="{FF2B5EF4-FFF2-40B4-BE49-F238E27FC236}">
                      <a16:creationId xmlns:a16="http://schemas.microsoft.com/office/drawing/2014/main" id="{95945E1C-0606-7591-333C-75C2D27DD2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0" name="Star: 5 Points 2732">
                  <a:hlinkClick r:id="rId50"/>
                  <a:extLst>
                    <a:ext uri="{FF2B5EF4-FFF2-40B4-BE49-F238E27FC236}">
                      <a16:creationId xmlns:a16="http://schemas.microsoft.com/office/drawing/2014/main" id="{D509B41B-3C19-B686-0312-0203E686B4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72" name="FTU - lobar bronchus">
              <a:extLst>
                <a:ext uri="{FF2B5EF4-FFF2-40B4-BE49-F238E27FC236}">
                  <a16:creationId xmlns:a16="http://schemas.microsoft.com/office/drawing/2014/main" id="{07281C06-80E0-0162-6808-79F823B7FCEB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2270" name="FTU - lobar bronchus">
                <a:extLst>
                  <a:ext uri="{FF2B5EF4-FFF2-40B4-BE49-F238E27FC236}">
                    <a16:creationId xmlns:a16="http://schemas.microsoft.com/office/drawing/2014/main" id="{E9C434A8-20F6-D7B7-66A4-37F601B0DBF9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2272" name="dock">
                <a:extLst>
                  <a:ext uri="{FF2B5EF4-FFF2-40B4-BE49-F238E27FC236}">
                    <a16:creationId xmlns:a16="http://schemas.microsoft.com/office/drawing/2014/main" id="{E4FE3DCA-5EA7-8991-8317-EB0CA50E42BB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2279" name="Text Box 3086">
                  <a:extLst>
                    <a:ext uri="{FF2B5EF4-FFF2-40B4-BE49-F238E27FC236}">
                      <a16:creationId xmlns:a16="http://schemas.microsoft.com/office/drawing/2014/main" id="{1A0A1DA5-ED2F-697C-257D-EE6C9355800F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0" name="Text Box 3086">
                  <a:extLst>
                    <a:ext uri="{FF2B5EF4-FFF2-40B4-BE49-F238E27FC236}">
                      <a16:creationId xmlns:a16="http://schemas.microsoft.com/office/drawing/2014/main" id="{9EC34953-7D12-E395-7DF9-80FFAC696720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1" name="Text Box 3086">
                  <a:extLst>
                    <a:ext uri="{FF2B5EF4-FFF2-40B4-BE49-F238E27FC236}">
                      <a16:creationId xmlns:a16="http://schemas.microsoft.com/office/drawing/2014/main" id="{34763986-D8CF-42C4-1D21-92160BFDA960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75" name="link">
                <a:extLst>
                  <a:ext uri="{FF2B5EF4-FFF2-40B4-BE49-F238E27FC236}">
                    <a16:creationId xmlns:a16="http://schemas.microsoft.com/office/drawing/2014/main" id="{BF42DACA-8E78-D96F-B3F4-0465E20B7B42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2276" name="Star: 5 Points 2730">
                  <a:hlinkClick r:id="rId115"/>
                  <a:extLst>
                    <a:ext uri="{FF2B5EF4-FFF2-40B4-BE49-F238E27FC236}">
                      <a16:creationId xmlns:a16="http://schemas.microsoft.com/office/drawing/2014/main" id="{F5564FFC-903D-6066-DB18-FE34F3C050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77" name="Star: 5 Points 2731">
                  <a:hlinkClick r:id="rId116"/>
                  <a:extLst>
                    <a:ext uri="{FF2B5EF4-FFF2-40B4-BE49-F238E27FC236}">
                      <a16:creationId xmlns:a16="http://schemas.microsoft.com/office/drawing/2014/main" id="{27553CE2-8349-BDF8-099A-1CDC42C564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78" name="Star: 5 Points 2732">
                  <a:hlinkClick r:id="rId50"/>
                  <a:extLst>
                    <a:ext uri="{FF2B5EF4-FFF2-40B4-BE49-F238E27FC236}">
                      <a16:creationId xmlns:a16="http://schemas.microsoft.com/office/drawing/2014/main" id="{66AD39A1-D335-BB65-A1D6-059B826DFF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75" name="FTU - segmental bronchus">
              <a:extLst>
                <a:ext uri="{FF2B5EF4-FFF2-40B4-BE49-F238E27FC236}">
                  <a16:creationId xmlns:a16="http://schemas.microsoft.com/office/drawing/2014/main" id="{0DB4F35B-97DF-9959-780F-B09755B0D100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2258" name="FTU - segmental bronchus">
                <a:extLst>
                  <a:ext uri="{FF2B5EF4-FFF2-40B4-BE49-F238E27FC236}">
                    <a16:creationId xmlns:a16="http://schemas.microsoft.com/office/drawing/2014/main" id="{4F1FEBD0-259B-0ED8-D9CE-B5774FAA8BAA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2260" name="dock">
                <a:extLst>
                  <a:ext uri="{FF2B5EF4-FFF2-40B4-BE49-F238E27FC236}">
                    <a16:creationId xmlns:a16="http://schemas.microsoft.com/office/drawing/2014/main" id="{C5166391-3CE8-D08A-DD53-9FFD1B823E33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2267" name="Text Box 3086">
                  <a:extLst>
                    <a:ext uri="{FF2B5EF4-FFF2-40B4-BE49-F238E27FC236}">
                      <a16:creationId xmlns:a16="http://schemas.microsoft.com/office/drawing/2014/main" id="{022FDFE8-C2F0-CD15-2293-D53612541A15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8" name="Text Box 3086">
                  <a:extLst>
                    <a:ext uri="{FF2B5EF4-FFF2-40B4-BE49-F238E27FC236}">
                      <a16:creationId xmlns:a16="http://schemas.microsoft.com/office/drawing/2014/main" id="{5C67D99A-6BDF-4AA9-AB60-D059C7E26BED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9" name="Text Box 3086">
                  <a:extLst>
                    <a:ext uri="{FF2B5EF4-FFF2-40B4-BE49-F238E27FC236}">
                      <a16:creationId xmlns:a16="http://schemas.microsoft.com/office/drawing/2014/main" id="{4A3AA67C-6718-A381-078D-A518E1681828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63" name="link">
                <a:extLst>
                  <a:ext uri="{FF2B5EF4-FFF2-40B4-BE49-F238E27FC236}">
                    <a16:creationId xmlns:a16="http://schemas.microsoft.com/office/drawing/2014/main" id="{7DD832DF-C3E1-25F3-59BB-98AC1AAEBA9D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2264" name="Star: 5 Points 2730">
                  <a:hlinkClick r:id="rId115"/>
                  <a:extLst>
                    <a:ext uri="{FF2B5EF4-FFF2-40B4-BE49-F238E27FC236}">
                      <a16:creationId xmlns:a16="http://schemas.microsoft.com/office/drawing/2014/main" id="{C35B2084-F587-D888-E7AA-CCA204D1EE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5" name="Star: 5 Points 2731">
                  <a:hlinkClick r:id="rId116"/>
                  <a:extLst>
                    <a:ext uri="{FF2B5EF4-FFF2-40B4-BE49-F238E27FC236}">
                      <a16:creationId xmlns:a16="http://schemas.microsoft.com/office/drawing/2014/main" id="{EC1A8E77-1924-8D81-B064-E2D367993B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6" name="Star: 5 Points 2732">
                  <a:hlinkClick r:id="rId50"/>
                  <a:extLst>
                    <a:ext uri="{FF2B5EF4-FFF2-40B4-BE49-F238E27FC236}">
                      <a16:creationId xmlns:a16="http://schemas.microsoft.com/office/drawing/2014/main" id="{21862FD3-7604-9363-8BF0-878A76185D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76" name="FTU - primary bronchiole">
              <a:extLst>
                <a:ext uri="{FF2B5EF4-FFF2-40B4-BE49-F238E27FC236}">
                  <a16:creationId xmlns:a16="http://schemas.microsoft.com/office/drawing/2014/main" id="{7461AF2F-07E4-CABD-F663-55283717DC9F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2246" name="FTU - primary bronchiole">
                <a:extLst>
                  <a:ext uri="{FF2B5EF4-FFF2-40B4-BE49-F238E27FC236}">
                    <a16:creationId xmlns:a16="http://schemas.microsoft.com/office/drawing/2014/main" id="{57976443-9C18-ADA0-9D95-C31A6280C67E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2248" name="dock">
                <a:extLst>
                  <a:ext uri="{FF2B5EF4-FFF2-40B4-BE49-F238E27FC236}">
                    <a16:creationId xmlns:a16="http://schemas.microsoft.com/office/drawing/2014/main" id="{50748F01-0824-3479-C79E-342F2605B9EF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2255" name="Text Box 3086">
                  <a:extLst>
                    <a:ext uri="{FF2B5EF4-FFF2-40B4-BE49-F238E27FC236}">
                      <a16:creationId xmlns:a16="http://schemas.microsoft.com/office/drawing/2014/main" id="{2A75D159-8858-5B77-E645-F053040608F9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6" name="Text Box 3086">
                  <a:extLst>
                    <a:ext uri="{FF2B5EF4-FFF2-40B4-BE49-F238E27FC236}">
                      <a16:creationId xmlns:a16="http://schemas.microsoft.com/office/drawing/2014/main" id="{CF821D89-23C0-3DEE-3A26-0CC5465560FF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7" name="Text Box 3086">
                  <a:extLst>
                    <a:ext uri="{FF2B5EF4-FFF2-40B4-BE49-F238E27FC236}">
                      <a16:creationId xmlns:a16="http://schemas.microsoft.com/office/drawing/2014/main" id="{B2CD7FA7-4432-4083-10CB-96BC843F2258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51" name="link">
                <a:extLst>
                  <a:ext uri="{FF2B5EF4-FFF2-40B4-BE49-F238E27FC236}">
                    <a16:creationId xmlns:a16="http://schemas.microsoft.com/office/drawing/2014/main" id="{7C31A93A-4686-6C7D-E48A-1E260B0F3BFA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2252" name="Star: 5 Points 2730">
                  <a:hlinkClick r:id="rId117"/>
                  <a:extLst>
                    <a:ext uri="{FF2B5EF4-FFF2-40B4-BE49-F238E27FC236}">
                      <a16:creationId xmlns:a16="http://schemas.microsoft.com/office/drawing/2014/main" id="{F9C8B504-37DF-8CF8-DD36-A9D6762461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3" name="Star: 5 Points 2731">
                  <a:hlinkClick r:id="rId116"/>
                  <a:extLst>
                    <a:ext uri="{FF2B5EF4-FFF2-40B4-BE49-F238E27FC236}">
                      <a16:creationId xmlns:a16="http://schemas.microsoft.com/office/drawing/2014/main" id="{501934DC-C508-73B0-285C-0C3D5D46D8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4" name="Star: 5 Points 2732">
                  <a:hlinkClick r:id="rId50"/>
                  <a:extLst>
                    <a:ext uri="{FF2B5EF4-FFF2-40B4-BE49-F238E27FC236}">
                      <a16:creationId xmlns:a16="http://schemas.microsoft.com/office/drawing/2014/main" id="{E18F37E8-05AC-13D9-C5DE-6E2A949018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77" name="FTU - conducting bronchiole">
              <a:extLst>
                <a:ext uri="{FF2B5EF4-FFF2-40B4-BE49-F238E27FC236}">
                  <a16:creationId xmlns:a16="http://schemas.microsoft.com/office/drawing/2014/main" id="{E8C51027-806D-BE72-E684-CD1AB525507A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6810" name="FTU - conducting bronchiole">
                <a:extLst>
                  <a:ext uri="{FF2B5EF4-FFF2-40B4-BE49-F238E27FC236}">
                    <a16:creationId xmlns:a16="http://schemas.microsoft.com/office/drawing/2014/main" id="{936C4A3D-166E-22F7-5FC9-98CF89BC5C19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6811" name="dock">
                <a:extLst>
                  <a:ext uri="{FF2B5EF4-FFF2-40B4-BE49-F238E27FC236}">
                    <a16:creationId xmlns:a16="http://schemas.microsoft.com/office/drawing/2014/main" id="{467576C4-EE84-C945-CDA2-9D1392D8F91D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2243" name="Text Box 3086">
                  <a:extLst>
                    <a:ext uri="{FF2B5EF4-FFF2-40B4-BE49-F238E27FC236}">
                      <a16:creationId xmlns:a16="http://schemas.microsoft.com/office/drawing/2014/main" id="{8382A390-BF2C-4E3F-CE34-21BCA66CA816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4" name="Text Box 3086">
                  <a:extLst>
                    <a:ext uri="{FF2B5EF4-FFF2-40B4-BE49-F238E27FC236}">
                      <a16:creationId xmlns:a16="http://schemas.microsoft.com/office/drawing/2014/main" id="{6185E6B9-B192-D7FF-ED53-E778E5C3ABE5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5" name="Text Box 3086">
                  <a:extLst>
                    <a:ext uri="{FF2B5EF4-FFF2-40B4-BE49-F238E27FC236}">
                      <a16:creationId xmlns:a16="http://schemas.microsoft.com/office/drawing/2014/main" id="{335A7070-3F89-334D-82BA-46976F3A8071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12" name="link">
                <a:extLst>
                  <a:ext uri="{FF2B5EF4-FFF2-40B4-BE49-F238E27FC236}">
                    <a16:creationId xmlns:a16="http://schemas.microsoft.com/office/drawing/2014/main" id="{2561FA61-C1EE-69AF-7675-89E4E84C39B8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2240" name="Star: 5 Points 2730">
                  <a:hlinkClick r:id="rId117"/>
                  <a:extLst>
                    <a:ext uri="{FF2B5EF4-FFF2-40B4-BE49-F238E27FC236}">
                      <a16:creationId xmlns:a16="http://schemas.microsoft.com/office/drawing/2014/main" id="{4330073D-46A4-D177-A545-FD82601F11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1" name="Star: 5 Points 2731">
                  <a:hlinkClick r:id="rId116"/>
                  <a:extLst>
                    <a:ext uri="{FF2B5EF4-FFF2-40B4-BE49-F238E27FC236}">
                      <a16:creationId xmlns:a16="http://schemas.microsoft.com/office/drawing/2014/main" id="{D309149B-3CD9-FC88-C038-0BFCD204BF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2" name="Star: 5 Points 2732">
                  <a:hlinkClick r:id="rId50"/>
                  <a:extLst>
                    <a:ext uri="{FF2B5EF4-FFF2-40B4-BE49-F238E27FC236}">
                      <a16:creationId xmlns:a16="http://schemas.microsoft.com/office/drawing/2014/main" id="{36B1F466-5CED-A476-BC14-CF108887BA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78" name="FTU - terminal bronchiole">
              <a:extLst>
                <a:ext uri="{FF2B5EF4-FFF2-40B4-BE49-F238E27FC236}">
                  <a16:creationId xmlns:a16="http://schemas.microsoft.com/office/drawing/2014/main" id="{83357072-6BD5-1A0D-4327-C217FEA442FE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6796" name="FTU - terminal bronchiole">
                <a:extLst>
                  <a:ext uri="{FF2B5EF4-FFF2-40B4-BE49-F238E27FC236}">
                    <a16:creationId xmlns:a16="http://schemas.microsoft.com/office/drawing/2014/main" id="{37FA481C-68B0-C524-4B0B-0A9CC4A030D4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6797" name="dock">
                <a:extLst>
                  <a:ext uri="{FF2B5EF4-FFF2-40B4-BE49-F238E27FC236}">
                    <a16:creationId xmlns:a16="http://schemas.microsoft.com/office/drawing/2014/main" id="{BBDC5C99-EF29-3461-B35B-F4ABA1B66B86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6805" name="Text Box 3086">
                  <a:extLst>
                    <a:ext uri="{FF2B5EF4-FFF2-40B4-BE49-F238E27FC236}">
                      <a16:creationId xmlns:a16="http://schemas.microsoft.com/office/drawing/2014/main" id="{60272B8D-D0D5-7C84-B8D8-3B817891DA55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06" name="Text Box 3086">
                  <a:extLst>
                    <a:ext uri="{FF2B5EF4-FFF2-40B4-BE49-F238E27FC236}">
                      <a16:creationId xmlns:a16="http://schemas.microsoft.com/office/drawing/2014/main" id="{8EF5ECE9-B38B-0A51-060D-BE07D5821F84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09" name="Text Box 3086">
                  <a:extLst>
                    <a:ext uri="{FF2B5EF4-FFF2-40B4-BE49-F238E27FC236}">
                      <a16:creationId xmlns:a16="http://schemas.microsoft.com/office/drawing/2014/main" id="{9DCF1AF1-B9E3-B5CE-E34A-1FBFF846A30D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01" name="link">
                <a:extLst>
                  <a:ext uri="{FF2B5EF4-FFF2-40B4-BE49-F238E27FC236}">
                    <a16:creationId xmlns:a16="http://schemas.microsoft.com/office/drawing/2014/main" id="{D3EC9E65-A842-B32D-CC31-BD1899C190FF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6802" name="Star: 5 Points 2730">
                  <a:hlinkClick r:id="rId117"/>
                  <a:extLst>
                    <a:ext uri="{FF2B5EF4-FFF2-40B4-BE49-F238E27FC236}">
                      <a16:creationId xmlns:a16="http://schemas.microsoft.com/office/drawing/2014/main" id="{D102D524-BF7A-C176-A0EC-0DAA9EEAE7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3" name="Star: 5 Points 2731">
                  <a:hlinkClick r:id="rId118"/>
                  <a:extLst>
                    <a:ext uri="{FF2B5EF4-FFF2-40B4-BE49-F238E27FC236}">
                      <a16:creationId xmlns:a16="http://schemas.microsoft.com/office/drawing/2014/main" id="{5A7150FE-C88D-12FD-8BE2-F52B0DC6DF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4" name="Star: 5 Points 2732">
                  <a:hlinkClick r:id="rId50"/>
                  <a:extLst>
                    <a:ext uri="{FF2B5EF4-FFF2-40B4-BE49-F238E27FC236}">
                      <a16:creationId xmlns:a16="http://schemas.microsoft.com/office/drawing/2014/main" id="{ABC12D4E-535C-9285-5923-082BFD4FA6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79" name="FTU - respiratory bronchiole">
              <a:extLst>
                <a:ext uri="{FF2B5EF4-FFF2-40B4-BE49-F238E27FC236}">
                  <a16:creationId xmlns:a16="http://schemas.microsoft.com/office/drawing/2014/main" id="{1A4E1F12-F09B-B0F9-9031-C03F0367404F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2239" name="FTU - respiratory bronchiole">
                <a:extLst>
                  <a:ext uri="{FF2B5EF4-FFF2-40B4-BE49-F238E27FC236}">
                    <a16:creationId xmlns:a16="http://schemas.microsoft.com/office/drawing/2014/main" id="{942CD37F-BE12-0A9A-CFC4-79E8676C2253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6785" name="dock">
                <a:extLst>
                  <a:ext uri="{FF2B5EF4-FFF2-40B4-BE49-F238E27FC236}">
                    <a16:creationId xmlns:a16="http://schemas.microsoft.com/office/drawing/2014/main" id="{B3C5BBB6-651B-7FBD-CCAD-E54B9D042DCC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6792" name="Text Box 3086">
                  <a:extLst>
                    <a:ext uri="{FF2B5EF4-FFF2-40B4-BE49-F238E27FC236}">
                      <a16:creationId xmlns:a16="http://schemas.microsoft.com/office/drawing/2014/main" id="{2970413F-A214-7FCD-9F70-93D3C5D38AA7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94" name="Text Box 3086">
                  <a:extLst>
                    <a:ext uri="{FF2B5EF4-FFF2-40B4-BE49-F238E27FC236}">
                      <a16:creationId xmlns:a16="http://schemas.microsoft.com/office/drawing/2014/main" id="{08FE53EB-57F0-58CC-DFB5-5996EC5A4431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95" name="Text Box 3086">
                  <a:extLst>
                    <a:ext uri="{FF2B5EF4-FFF2-40B4-BE49-F238E27FC236}">
                      <a16:creationId xmlns:a16="http://schemas.microsoft.com/office/drawing/2014/main" id="{F89E9B1A-3561-2155-9DE0-FAAA7A0E3AD6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86" name="link">
                <a:extLst>
                  <a:ext uri="{FF2B5EF4-FFF2-40B4-BE49-F238E27FC236}">
                    <a16:creationId xmlns:a16="http://schemas.microsoft.com/office/drawing/2014/main" id="{8B81DBC6-4EDE-7638-CFFD-F24ED932A9D6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6789" name="Star: 5 Points 2730">
                  <a:hlinkClick r:id="rId117"/>
                  <a:extLst>
                    <a:ext uri="{FF2B5EF4-FFF2-40B4-BE49-F238E27FC236}">
                      <a16:creationId xmlns:a16="http://schemas.microsoft.com/office/drawing/2014/main" id="{2C9D2972-5674-D41B-4F5F-7844F9727B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0" name="Star: 5 Points 2731">
                  <a:hlinkClick r:id="rId116"/>
                  <a:extLst>
                    <a:ext uri="{FF2B5EF4-FFF2-40B4-BE49-F238E27FC236}">
                      <a16:creationId xmlns:a16="http://schemas.microsoft.com/office/drawing/2014/main" id="{D6E7F262-A345-CFBE-2E76-0C13831DE1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1" name="Star: 5 Points 2732">
                  <a:hlinkClick r:id="rId50"/>
                  <a:extLst>
                    <a:ext uri="{FF2B5EF4-FFF2-40B4-BE49-F238E27FC236}">
                      <a16:creationId xmlns:a16="http://schemas.microsoft.com/office/drawing/2014/main" id="{83BC99DD-BDFC-1325-5DF5-07AFD5A41A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80" name="FTU - alveolar duct">
              <a:extLst>
                <a:ext uri="{FF2B5EF4-FFF2-40B4-BE49-F238E27FC236}">
                  <a16:creationId xmlns:a16="http://schemas.microsoft.com/office/drawing/2014/main" id="{C1D4C25F-0CF0-2417-1710-F1653606BCF7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2227" name="FTU - alveolar duct">
                <a:extLst>
                  <a:ext uri="{FF2B5EF4-FFF2-40B4-BE49-F238E27FC236}">
                    <a16:creationId xmlns:a16="http://schemas.microsoft.com/office/drawing/2014/main" id="{0E63E4DD-4A69-234F-CBC3-504DFBF58F7E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2228" name="dock">
                <a:extLst>
                  <a:ext uri="{FF2B5EF4-FFF2-40B4-BE49-F238E27FC236}">
                    <a16:creationId xmlns:a16="http://schemas.microsoft.com/office/drawing/2014/main" id="{947C0A94-B2A2-7829-75BD-6A8DBB0E5275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2233" name="Text Box 3086">
                  <a:extLst>
                    <a:ext uri="{FF2B5EF4-FFF2-40B4-BE49-F238E27FC236}">
                      <a16:creationId xmlns:a16="http://schemas.microsoft.com/office/drawing/2014/main" id="{76DBFDB6-D596-9D03-2896-49FCDEE04509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34" name="Text Box 3086">
                  <a:extLst>
                    <a:ext uri="{FF2B5EF4-FFF2-40B4-BE49-F238E27FC236}">
                      <a16:creationId xmlns:a16="http://schemas.microsoft.com/office/drawing/2014/main" id="{1CAA08C2-0F86-B8C8-2325-D8A6AD801835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36" name="Text Box 3086">
                  <a:extLst>
                    <a:ext uri="{FF2B5EF4-FFF2-40B4-BE49-F238E27FC236}">
                      <a16:creationId xmlns:a16="http://schemas.microsoft.com/office/drawing/2014/main" id="{88E37CF8-ED6D-B5D6-8B4F-E1FD26E798FB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29" name="link">
                <a:extLst>
                  <a:ext uri="{FF2B5EF4-FFF2-40B4-BE49-F238E27FC236}">
                    <a16:creationId xmlns:a16="http://schemas.microsoft.com/office/drawing/2014/main" id="{EC312EB6-D346-7B65-E2A0-0D0261E551F2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2230" name="Star: 5 Points 2730">
                  <a:hlinkClick r:id="rId119"/>
                  <a:extLst>
                    <a:ext uri="{FF2B5EF4-FFF2-40B4-BE49-F238E27FC236}">
                      <a16:creationId xmlns:a16="http://schemas.microsoft.com/office/drawing/2014/main" id="{A291B2A0-0ADE-A6C3-5DF9-F9897030AA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1" name="Star: 5 Points 2731">
                  <a:hlinkClick r:id="rId116"/>
                  <a:extLst>
                    <a:ext uri="{FF2B5EF4-FFF2-40B4-BE49-F238E27FC236}">
                      <a16:creationId xmlns:a16="http://schemas.microsoft.com/office/drawing/2014/main" id="{8C3DF8CF-752C-99E4-5D2F-1445BD6FE9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2" name="Star: 5 Points 2732">
                  <a:hlinkClick r:id="rId50"/>
                  <a:extLst>
                    <a:ext uri="{FF2B5EF4-FFF2-40B4-BE49-F238E27FC236}">
                      <a16:creationId xmlns:a16="http://schemas.microsoft.com/office/drawing/2014/main" id="{D5B86B63-1D3B-EB53-90F1-FDCD4A1C80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81" name="FTU - alveolus">
              <a:extLst>
                <a:ext uri="{FF2B5EF4-FFF2-40B4-BE49-F238E27FC236}">
                  <a16:creationId xmlns:a16="http://schemas.microsoft.com/office/drawing/2014/main" id="{F761ECC9-7F5D-3F70-A3D3-D46046ED5D4F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2215" name="FTU - alveolus">
                <a:extLst>
                  <a:ext uri="{FF2B5EF4-FFF2-40B4-BE49-F238E27FC236}">
                    <a16:creationId xmlns:a16="http://schemas.microsoft.com/office/drawing/2014/main" id="{7E3ABAE1-5A59-4B27-06F9-87F489E2E352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2216" name="dock">
                <a:extLst>
                  <a:ext uri="{FF2B5EF4-FFF2-40B4-BE49-F238E27FC236}">
                    <a16:creationId xmlns:a16="http://schemas.microsoft.com/office/drawing/2014/main" id="{2A1DDB5F-F9BA-7D28-0A15-7F6757345599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2221" name="Text Box 3086">
                  <a:extLst>
                    <a:ext uri="{FF2B5EF4-FFF2-40B4-BE49-F238E27FC236}">
                      <a16:creationId xmlns:a16="http://schemas.microsoft.com/office/drawing/2014/main" id="{5FDB057F-BD67-9AC7-D48A-D0C598FFD31C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2" name="Text Box 3086">
                  <a:extLst>
                    <a:ext uri="{FF2B5EF4-FFF2-40B4-BE49-F238E27FC236}">
                      <a16:creationId xmlns:a16="http://schemas.microsoft.com/office/drawing/2014/main" id="{BD1023E6-D098-288F-AAA6-C4833BC357AD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4" name="Text Box 3086">
                  <a:extLst>
                    <a:ext uri="{FF2B5EF4-FFF2-40B4-BE49-F238E27FC236}">
                      <a16:creationId xmlns:a16="http://schemas.microsoft.com/office/drawing/2014/main" id="{2434A56C-BB0C-9057-F409-7C16D2667E11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17" name="link">
                <a:extLst>
                  <a:ext uri="{FF2B5EF4-FFF2-40B4-BE49-F238E27FC236}">
                    <a16:creationId xmlns:a16="http://schemas.microsoft.com/office/drawing/2014/main" id="{2E966448-2944-2349-36EE-61A803EE9B97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2218" name="Star: 5 Points 2730">
                  <a:hlinkClick r:id="rId119"/>
                  <a:extLst>
                    <a:ext uri="{FF2B5EF4-FFF2-40B4-BE49-F238E27FC236}">
                      <a16:creationId xmlns:a16="http://schemas.microsoft.com/office/drawing/2014/main" id="{4A03E9CD-2847-420F-9989-89699E3CA9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19" name="Star: 5 Points 2731">
                  <a:hlinkClick r:id="rId116"/>
                  <a:extLst>
                    <a:ext uri="{FF2B5EF4-FFF2-40B4-BE49-F238E27FC236}">
                      <a16:creationId xmlns:a16="http://schemas.microsoft.com/office/drawing/2014/main" id="{870BA523-9F54-8FFB-70D3-DAC042A579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0" name="Star: 5 Points 2732">
                  <a:hlinkClick r:id="rId50"/>
                  <a:extLst>
                    <a:ext uri="{FF2B5EF4-FFF2-40B4-BE49-F238E27FC236}">
                      <a16:creationId xmlns:a16="http://schemas.microsoft.com/office/drawing/2014/main" id="{5DE51920-4FF1-C32C-BA37-CB6EDC746F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82" name="dock - vascular">
              <a:extLst>
                <a:ext uri="{FF2B5EF4-FFF2-40B4-BE49-F238E27FC236}">
                  <a16:creationId xmlns:a16="http://schemas.microsoft.com/office/drawing/2014/main" id="{C4AC2851-76A1-70E3-3AF1-F602DA74D853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2209" name="Text Box 3070">
                <a:extLst>
                  <a:ext uri="{FF2B5EF4-FFF2-40B4-BE49-F238E27FC236}">
                    <a16:creationId xmlns:a16="http://schemas.microsoft.com/office/drawing/2014/main" id="{4B07D336-07A1-94BD-62CC-144B653E109F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10" name="Text Box 3036">
                <a:extLst>
                  <a:ext uri="{FF2B5EF4-FFF2-40B4-BE49-F238E27FC236}">
                    <a16:creationId xmlns:a16="http://schemas.microsoft.com/office/drawing/2014/main" id="{DCAADD2A-426A-8323-35ED-E65AB7D199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12" name="Text Box 3036">
                <a:extLst>
                  <a:ext uri="{FF2B5EF4-FFF2-40B4-BE49-F238E27FC236}">
                    <a16:creationId xmlns:a16="http://schemas.microsoft.com/office/drawing/2014/main" id="{B1C6440F-1FF7-712B-F3E6-DDA92EC0BB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294" name="Group 2293">
            <a:extLst>
              <a:ext uri="{FF2B5EF4-FFF2-40B4-BE49-F238E27FC236}">
                <a16:creationId xmlns:a16="http://schemas.microsoft.com/office/drawing/2014/main" id="{4382C587-3E9E-0FB9-EA93-E235CB9FD5E7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5320009" y="14445004"/>
            <a:chExt cx="4102884" cy="1714040"/>
          </a:xfrm>
        </p:grpSpPr>
        <p:grpSp>
          <p:nvGrpSpPr>
            <p:cNvPr id="2295" name="organ group - pancreas">
              <a:extLst>
                <a:ext uri="{FF2B5EF4-FFF2-40B4-BE49-F238E27FC236}">
                  <a16:creationId xmlns:a16="http://schemas.microsoft.com/office/drawing/2014/main" id="{C059E859-F151-BF95-5242-415BF31E384A}"/>
                </a:ext>
              </a:extLst>
            </p:cNvPr>
            <p:cNvGrpSpPr/>
            <p:nvPr/>
          </p:nvGrpSpPr>
          <p:grpSpPr>
            <a:xfrm>
              <a:off x="15320009" y="14445004"/>
              <a:ext cx="4102884" cy="1714040"/>
              <a:chOff x="14177014" y="14445004"/>
              <a:chExt cx="4102884" cy="1714040"/>
            </a:xfrm>
          </p:grpSpPr>
          <p:sp>
            <p:nvSpPr>
              <p:cNvPr id="2305" name="organ - pancreas">
                <a:extLst>
                  <a:ext uri="{FF2B5EF4-FFF2-40B4-BE49-F238E27FC236}">
                    <a16:creationId xmlns:a16="http://schemas.microsoft.com/office/drawing/2014/main" id="{C6CEC797-26DB-5A61-8585-FE3910ACDAE1}"/>
                  </a:ext>
                </a:extLst>
              </p:cNvPr>
              <p:cNvSpPr txBox="1"/>
              <p:nvPr/>
            </p:nvSpPr>
            <p:spPr>
              <a:xfrm>
                <a:off x="14177014" y="14445004"/>
                <a:ext cx="4102884" cy="17140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Pancreas</a:t>
                </a:r>
              </a:p>
            </p:txBody>
          </p:sp>
          <p:grpSp>
            <p:nvGrpSpPr>
              <p:cNvPr id="2306" name="FTU - lobar pancreatic duct">
                <a:extLst>
                  <a:ext uri="{FF2B5EF4-FFF2-40B4-BE49-F238E27FC236}">
                    <a16:creationId xmlns:a16="http://schemas.microsoft.com/office/drawing/2014/main" id="{E231C008-2AA3-0BB4-72B9-956443B57CD9}"/>
                  </a:ext>
                </a:extLst>
              </p:cNvPr>
              <p:cNvGrpSpPr/>
              <p:nvPr/>
            </p:nvGrpSpPr>
            <p:grpSpPr>
              <a:xfrm>
                <a:off x="14387147" y="14774471"/>
                <a:ext cx="3888000" cy="216000"/>
                <a:chOff x="14387147" y="14774471"/>
                <a:chExt cx="3888000" cy="216000"/>
              </a:xfrm>
            </p:grpSpPr>
            <p:sp>
              <p:nvSpPr>
                <p:cNvPr id="2560" name="FTU - lobar pancreatic duct">
                  <a:extLst>
                    <a:ext uri="{FF2B5EF4-FFF2-40B4-BE49-F238E27FC236}">
                      <a16:creationId xmlns:a16="http://schemas.microsoft.com/office/drawing/2014/main" id="{F70E93EF-64B4-7465-DD44-68077236C6E9}"/>
                    </a:ext>
                  </a:extLst>
                </p:cNvPr>
                <p:cNvSpPr txBox="1"/>
                <p:nvPr/>
              </p:nvSpPr>
              <p:spPr>
                <a:xfrm>
                  <a:off x="14387147" y="14774471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Lobar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561" name="dock">
                  <a:extLst>
                    <a:ext uri="{FF2B5EF4-FFF2-40B4-BE49-F238E27FC236}">
                      <a16:creationId xmlns:a16="http://schemas.microsoft.com/office/drawing/2014/main" id="{9321470D-3219-5A3C-74C8-E172CFC7AC97}"/>
                    </a:ext>
                  </a:extLst>
                </p:cNvPr>
                <p:cNvGrpSpPr/>
                <p:nvPr/>
              </p:nvGrpSpPr>
              <p:grpSpPr>
                <a:xfrm>
                  <a:off x="17840900" y="14789103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609" name="Text Box 3086">
                    <a:extLst>
                      <a:ext uri="{FF2B5EF4-FFF2-40B4-BE49-F238E27FC236}">
                        <a16:creationId xmlns:a16="http://schemas.microsoft.com/office/drawing/2014/main" id="{246FF8F7-C0FA-674B-A143-CAFB1C2545A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10" name="Text Box 3086">
                    <a:extLst>
                      <a:ext uri="{FF2B5EF4-FFF2-40B4-BE49-F238E27FC236}">
                        <a16:creationId xmlns:a16="http://schemas.microsoft.com/office/drawing/2014/main" id="{2D30239C-0BCE-F32E-ACA3-B159A440A56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13" name="Text Box 3086">
                    <a:extLst>
                      <a:ext uri="{FF2B5EF4-FFF2-40B4-BE49-F238E27FC236}">
                        <a16:creationId xmlns:a16="http://schemas.microsoft.com/office/drawing/2014/main" id="{36B87678-080C-C65C-71D6-24AE413F077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562" name="link">
                  <a:extLst>
                    <a:ext uri="{FF2B5EF4-FFF2-40B4-BE49-F238E27FC236}">
                      <a16:creationId xmlns:a16="http://schemas.microsoft.com/office/drawing/2014/main" id="{AF9E1565-10E8-C9E1-70B6-24725FE409F1}"/>
                    </a:ext>
                  </a:extLst>
                </p:cNvPr>
                <p:cNvGrpSpPr/>
                <p:nvPr/>
              </p:nvGrpSpPr>
              <p:grpSpPr>
                <a:xfrm>
                  <a:off x="14485720" y="14889102"/>
                  <a:ext cx="271971" cy="72000"/>
                  <a:chOff x="1092748" y="4101176"/>
                  <a:chExt cx="271971" cy="72000"/>
                </a:xfrm>
              </p:grpSpPr>
              <p:sp>
                <p:nvSpPr>
                  <p:cNvPr id="2563" name="Star: 5 Points 2177">
                    <a:hlinkClick r:id="rId120"/>
                    <a:extLst>
                      <a:ext uri="{FF2B5EF4-FFF2-40B4-BE49-F238E27FC236}">
                        <a16:creationId xmlns:a16="http://schemas.microsoft.com/office/drawing/2014/main" id="{73DFCCFB-7847-3124-A57E-50B826B2DA9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748" y="410117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64" name="Star: 5 Points 2178">
                    <a:hlinkClick r:id="rId121"/>
                    <a:extLst>
                      <a:ext uri="{FF2B5EF4-FFF2-40B4-BE49-F238E27FC236}">
                        <a16:creationId xmlns:a16="http://schemas.microsoft.com/office/drawing/2014/main" id="{6963BA5B-6E1E-B693-CDD5-9520A4C8FE6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734" y="410117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65" name="Star: 5 Points 2179">
                    <a:hlinkClick r:id="rId13"/>
                    <a:extLst>
                      <a:ext uri="{FF2B5EF4-FFF2-40B4-BE49-F238E27FC236}">
                        <a16:creationId xmlns:a16="http://schemas.microsoft.com/office/drawing/2014/main" id="{251748CC-8EAE-3C91-B3D0-89EE52D218A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719" y="410117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07" name="FTU - main pancreatic duct">
                <a:extLst>
                  <a:ext uri="{FF2B5EF4-FFF2-40B4-BE49-F238E27FC236}">
                    <a16:creationId xmlns:a16="http://schemas.microsoft.com/office/drawing/2014/main" id="{D4BF37F3-EFB7-2283-CAF4-85C9D139F1EF}"/>
                  </a:ext>
                </a:extLst>
              </p:cNvPr>
              <p:cNvGrpSpPr/>
              <p:nvPr/>
            </p:nvGrpSpPr>
            <p:grpSpPr>
              <a:xfrm>
                <a:off x="14387147" y="14545433"/>
                <a:ext cx="3888000" cy="216000"/>
                <a:chOff x="14387147" y="14545433"/>
                <a:chExt cx="3888000" cy="216000"/>
              </a:xfrm>
            </p:grpSpPr>
            <p:sp>
              <p:nvSpPr>
                <p:cNvPr id="2400" name="FTU - main pancreatic duct">
                  <a:extLst>
                    <a:ext uri="{FF2B5EF4-FFF2-40B4-BE49-F238E27FC236}">
                      <a16:creationId xmlns:a16="http://schemas.microsoft.com/office/drawing/2014/main" id="{10C34F79-82F2-E104-4AFC-8ED8F48C1741}"/>
                    </a:ext>
                  </a:extLst>
                </p:cNvPr>
                <p:cNvSpPr txBox="1"/>
                <p:nvPr/>
              </p:nvSpPr>
              <p:spPr>
                <a:xfrm>
                  <a:off x="14387147" y="145454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Main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02" name="dock">
                  <a:extLst>
                    <a:ext uri="{FF2B5EF4-FFF2-40B4-BE49-F238E27FC236}">
                      <a16:creationId xmlns:a16="http://schemas.microsoft.com/office/drawing/2014/main" id="{23441104-A11C-6A88-7D8D-1703F86E0752}"/>
                    </a:ext>
                  </a:extLst>
                </p:cNvPr>
                <p:cNvGrpSpPr/>
                <p:nvPr/>
              </p:nvGrpSpPr>
              <p:grpSpPr>
                <a:xfrm>
                  <a:off x="17840900" y="14561049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409" name="Text Box 3086">
                    <a:extLst>
                      <a:ext uri="{FF2B5EF4-FFF2-40B4-BE49-F238E27FC236}">
                        <a16:creationId xmlns:a16="http://schemas.microsoft.com/office/drawing/2014/main" id="{6A1E871E-38D8-C845-D9DB-9E61C3BCA59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10" name="Text Box 3086">
                    <a:extLst>
                      <a:ext uri="{FF2B5EF4-FFF2-40B4-BE49-F238E27FC236}">
                        <a16:creationId xmlns:a16="http://schemas.microsoft.com/office/drawing/2014/main" id="{97A4D976-AD50-E0EE-4ED3-64ACDC87BD0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11" name="Text Box 3086">
                    <a:extLst>
                      <a:ext uri="{FF2B5EF4-FFF2-40B4-BE49-F238E27FC236}">
                        <a16:creationId xmlns:a16="http://schemas.microsoft.com/office/drawing/2014/main" id="{34C803BC-22D5-2FF2-EC11-3BF7F6BF8E8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05" name="link">
                  <a:extLst>
                    <a:ext uri="{FF2B5EF4-FFF2-40B4-BE49-F238E27FC236}">
                      <a16:creationId xmlns:a16="http://schemas.microsoft.com/office/drawing/2014/main" id="{84024846-67EE-372D-54B8-24DC0C06A2FC}"/>
                    </a:ext>
                  </a:extLst>
                </p:cNvPr>
                <p:cNvGrpSpPr/>
                <p:nvPr/>
              </p:nvGrpSpPr>
              <p:grpSpPr>
                <a:xfrm>
                  <a:off x="14484938" y="14661517"/>
                  <a:ext cx="271971" cy="72000"/>
                  <a:chOff x="1091966" y="4102629"/>
                  <a:chExt cx="271971" cy="72000"/>
                </a:xfrm>
              </p:grpSpPr>
              <p:sp>
                <p:nvSpPr>
                  <p:cNvPr id="2406" name="Star: 5 Points 2187">
                    <a:hlinkClick r:id="rId120"/>
                    <a:extLst>
                      <a:ext uri="{FF2B5EF4-FFF2-40B4-BE49-F238E27FC236}">
                        <a16:creationId xmlns:a16="http://schemas.microsoft.com/office/drawing/2014/main" id="{5762D2C4-148C-9526-52A8-D5E80260644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966" y="410262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07" name="Star: 5 Points 2188">
                    <a:hlinkClick r:id="rId121"/>
                    <a:extLst>
                      <a:ext uri="{FF2B5EF4-FFF2-40B4-BE49-F238E27FC236}">
                        <a16:creationId xmlns:a16="http://schemas.microsoft.com/office/drawing/2014/main" id="{9DB2B919-961A-6F5E-51F7-A3D0E7ACE0E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952" y="410262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08" name="Star: 5 Points 2189">
                    <a:hlinkClick r:id="rId13"/>
                    <a:extLst>
                      <a:ext uri="{FF2B5EF4-FFF2-40B4-BE49-F238E27FC236}">
                        <a16:creationId xmlns:a16="http://schemas.microsoft.com/office/drawing/2014/main" id="{900E2B3C-98BE-37B6-6A12-5FC44A76083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937" y="410262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09" name="FTU - interlobular pancreatic duct">
                <a:extLst>
                  <a:ext uri="{FF2B5EF4-FFF2-40B4-BE49-F238E27FC236}">
                    <a16:creationId xmlns:a16="http://schemas.microsoft.com/office/drawing/2014/main" id="{AD78FB8B-0DC5-E495-069A-2F1EEAEE430F}"/>
                  </a:ext>
                </a:extLst>
              </p:cNvPr>
              <p:cNvGrpSpPr/>
              <p:nvPr/>
            </p:nvGrpSpPr>
            <p:grpSpPr>
              <a:xfrm>
                <a:off x="14387147" y="15002525"/>
                <a:ext cx="3888000" cy="216000"/>
                <a:chOff x="14387147" y="15002525"/>
                <a:chExt cx="3888000" cy="216000"/>
              </a:xfrm>
            </p:grpSpPr>
            <p:sp>
              <p:nvSpPr>
                <p:cNvPr id="2367" name="FTU - interlobular pancreatic duct">
                  <a:extLst>
                    <a:ext uri="{FF2B5EF4-FFF2-40B4-BE49-F238E27FC236}">
                      <a16:creationId xmlns:a16="http://schemas.microsoft.com/office/drawing/2014/main" id="{4D8E2375-9CBD-715A-9FB3-E5972879FDAE}"/>
                    </a:ext>
                  </a:extLst>
                </p:cNvPr>
                <p:cNvSpPr txBox="1"/>
                <p:nvPr/>
              </p:nvSpPr>
              <p:spPr>
                <a:xfrm>
                  <a:off x="14387147" y="1500252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69" name="dock">
                  <a:extLst>
                    <a:ext uri="{FF2B5EF4-FFF2-40B4-BE49-F238E27FC236}">
                      <a16:creationId xmlns:a16="http://schemas.microsoft.com/office/drawing/2014/main" id="{5E9903D6-0259-976C-17A6-B49775F736FC}"/>
                    </a:ext>
                  </a:extLst>
                </p:cNvPr>
                <p:cNvGrpSpPr/>
                <p:nvPr/>
              </p:nvGrpSpPr>
              <p:grpSpPr>
                <a:xfrm>
                  <a:off x="17840900" y="15017157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376" name="Text Box 3086">
                    <a:extLst>
                      <a:ext uri="{FF2B5EF4-FFF2-40B4-BE49-F238E27FC236}">
                        <a16:creationId xmlns:a16="http://schemas.microsoft.com/office/drawing/2014/main" id="{6C1DA1AD-7207-6CF9-1C83-6C6B2AE6F47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77" name="Text Box 3086">
                    <a:extLst>
                      <a:ext uri="{FF2B5EF4-FFF2-40B4-BE49-F238E27FC236}">
                        <a16:creationId xmlns:a16="http://schemas.microsoft.com/office/drawing/2014/main" id="{CF2F08BC-F2AF-EFFB-4F57-FE388D4BD31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78" name="Text Box 3086">
                    <a:extLst>
                      <a:ext uri="{FF2B5EF4-FFF2-40B4-BE49-F238E27FC236}">
                        <a16:creationId xmlns:a16="http://schemas.microsoft.com/office/drawing/2014/main" id="{E905EFC4-11DB-728B-161F-5AE01DC4DC2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72" name="link">
                  <a:extLst>
                    <a:ext uri="{FF2B5EF4-FFF2-40B4-BE49-F238E27FC236}">
                      <a16:creationId xmlns:a16="http://schemas.microsoft.com/office/drawing/2014/main" id="{969689C5-E24A-60D3-18EE-27F67F91077F}"/>
                    </a:ext>
                  </a:extLst>
                </p:cNvPr>
                <p:cNvGrpSpPr/>
                <p:nvPr/>
              </p:nvGrpSpPr>
              <p:grpSpPr>
                <a:xfrm>
                  <a:off x="14482637" y="15116614"/>
                  <a:ext cx="271971" cy="72000"/>
                  <a:chOff x="1089665" y="4100634"/>
                  <a:chExt cx="271971" cy="72000"/>
                </a:xfrm>
              </p:grpSpPr>
              <p:sp>
                <p:nvSpPr>
                  <p:cNvPr id="2373" name="Star: 5 Points 2197">
                    <a:hlinkClick r:id="rId120"/>
                    <a:extLst>
                      <a:ext uri="{FF2B5EF4-FFF2-40B4-BE49-F238E27FC236}">
                        <a16:creationId xmlns:a16="http://schemas.microsoft.com/office/drawing/2014/main" id="{EEACAEAD-117C-21FC-BE39-833BFAF234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665" y="410063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74" name="Star: 5 Points 2198">
                    <a:hlinkClick r:id="rId121"/>
                    <a:extLst>
                      <a:ext uri="{FF2B5EF4-FFF2-40B4-BE49-F238E27FC236}">
                        <a16:creationId xmlns:a16="http://schemas.microsoft.com/office/drawing/2014/main" id="{418203D6-42D9-F4ED-2DC8-459A7DAB88E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651" y="410063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75" name="Star: 5 Points 2199">
                    <a:hlinkClick r:id="rId13"/>
                    <a:extLst>
                      <a:ext uri="{FF2B5EF4-FFF2-40B4-BE49-F238E27FC236}">
                        <a16:creationId xmlns:a16="http://schemas.microsoft.com/office/drawing/2014/main" id="{B5F9C843-10C6-1979-A215-3882B99475C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636" y="410063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12" name="FTU - intralobular pancreatic duct">
                <a:extLst>
                  <a:ext uri="{FF2B5EF4-FFF2-40B4-BE49-F238E27FC236}">
                    <a16:creationId xmlns:a16="http://schemas.microsoft.com/office/drawing/2014/main" id="{23727F78-4628-1A4E-1B23-F7B6F125AAA5}"/>
                  </a:ext>
                </a:extLst>
              </p:cNvPr>
              <p:cNvGrpSpPr/>
              <p:nvPr/>
            </p:nvGrpSpPr>
            <p:grpSpPr>
              <a:xfrm>
                <a:off x="14387147" y="15230579"/>
                <a:ext cx="3888000" cy="216000"/>
                <a:chOff x="14387147" y="15230579"/>
                <a:chExt cx="3888000" cy="216000"/>
              </a:xfrm>
            </p:grpSpPr>
            <p:sp>
              <p:nvSpPr>
                <p:cNvPr id="2355" name="FTU - intralobular pancreatic duct">
                  <a:extLst>
                    <a:ext uri="{FF2B5EF4-FFF2-40B4-BE49-F238E27FC236}">
                      <a16:creationId xmlns:a16="http://schemas.microsoft.com/office/drawing/2014/main" id="{255E1FE9-7D13-78AE-76C4-5744E1CDF6DD}"/>
                    </a:ext>
                  </a:extLst>
                </p:cNvPr>
                <p:cNvSpPr txBox="1"/>
                <p:nvPr/>
              </p:nvSpPr>
              <p:spPr>
                <a:xfrm>
                  <a:off x="14387147" y="1523057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Intralobular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57" name="dock">
                  <a:extLst>
                    <a:ext uri="{FF2B5EF4-FFF2-40B4-BE49-F238E27FC236}">
                      <a16:creationId xmlns:a16="http://schemas.microsoft.com/office/drawing/2014/main" id="{59A2A64B-C6E0-31BD-93AD-386C4008F6DF}"/>
                    </a:ext>
                  </a:extLst>
                </p:cNvPr>
                <p:cNvGrpSpPr/>
                <p:nvPr/>
              </p:nvGrpSpPr>
              <p:grpSpPr>
                <a:xfrm>
                  <a:off x="17838095" y="15245211"/>
                  <a:ext cx="60405" cy="186737"/>
                  <a:chOff x="2895831" y="12245125"/>
                  <a:chExt cx="60405" cy="186737"/>
                </a:xfrm>
              </p:grpSpPr>
              <p:sp>
                <p:nvSpPr>
                  <p:cNvPr id="2364" name="Text Box 3086">
                    <a:extLst>
                      <a:ext uri="{FF2B5EF4-FFF2-40B4-BE49-F238E27FC236}">
                        <a16:creationId xmlns:a16="http://schemas.microsoft.com/office/drawing/2014/main" id="{89DD52CD-48F8-B15F-C10B-6F0B01C0654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65" name="Text Box 3086">
                    <a:extLst>
                      <a:ext uri="{FF2B5EF4-FFF2-40B4-BE49-F238E27FC236}">
                        <a16:creationId xmlns:a16="http://schemas.microsoft.com/office/drawing/2014/main" id="{4699F54C-1430-6384-5280-8AF0676C098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583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66" name="Text Box 3086">
                    <a:extLst>
                      <a:ext uri="{FF2B5EF4-FFF2-40B4-BE49-F238E27FC236}">
                        <a16:creationId xmlns:a16="http://schemas.microsoft.com/office/drawing/2014/main" id="{BAEB13C4-D9D8-A889-AB63-BA1BF372A4D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60" name="link">
                  <a:extLst>
                    <a:ext uri="{FF2B5EF4-FFF2-40B4-BE49-F238E27FC236}">
                      <a16:creationId xmlns:a16="http://schemas.microsoft.com/office/drawing/2014/main" id="{266ED379-C5EE-E89B-7D67-D68F95CCB23A}"/>
                    </a:ext>
                  </a:extLst>
                </p:cNvPr>
                <p:cNvGrpSpPr/>
                <p:nvPr/>
              </p:nvGrpSpPr>
              <p:grpSpPr>
                <a:xfrm>
                  <a:off x="14486819" y="15349072"/>
                  <a:ext cx="271971" cy="72000"/>
                  <a:chOff x="1093847" y="4105038"/>
                  <a:chExt cx="271971" cy="72000"/>
                </a:xfrm>
              </p:grpSpPr>
              <p:sp>
                <p:nvSpPr>
                  <p:cNvPr id="2361" name="Star: 5 Points 2207">
                    <a:hlinkClick r:id="rId120"/>
                    <a:extLst>
                      <a:ext uri="{FF2B5EF4-FFF2-40B4-BE49-F238E27FC236}">
                        <a16:creationId xmlns:a16="http://schemas.microsoft.com/office/drawing/2014/main" id="{48E9FF34-7803-D04A-7474-52909F3C056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3847" y="410503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62" name="Star: 5 Points 2208">
                    <a:hlinkClick r:id="rId121"/>
                    <a:extLst>
                      <a:ext uri="{FF2B5EF4-FFF2-40B4-BE49-F238E27FC236}">
                        <a16:creationId xmlns:a16="http://schemas.microsoft.com/office/drawing/2014/main" id="{D4BB6417-F006-1624-89BB-B7DBFAA3C84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3833" y="410503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63" name="Star: 5 Points 2209">
                    <a:hlinkClick r:id="rId13"/>
                    <a:extLst>
                      <a:ext uri="{FF2B5EF4-FFF2-40B4-BE49-F238E27FC236}">
                        <a16:creationId xmlns:a16="http://schemas.microsoft.com/office/drawing/2014/main" id="{B5D97CFD-6A04-3821-36F5-8AAFB7C9736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3818" y="410503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13" name="FTU - striated pancreatic duct">
                <a:extLst>
                  <a:ext uri="{FF2B5EF4-FFF2-40B4-BE49-F238E27FC236}">
                    <a16:creationId xmlns:a16="http://schemas.microsoft.com/office/drawing/2014/main" id="{B901B5E5-F601-0EA5-E2B2-C2BF0862B3A9}"/>
                  </a:ext>
                </a:extLst>
              </p:cNvPr>
              <p:cNvGrpSpPr/>
              <p:nvPr/>
            </p:nvGrpSpPr>
            <p:grpSpPr>
              <a:xfrm>
                <a:off x="14387147" y="15458633"/>
                <a:ext cx="3888000" cy="216000"/>
                <a:chOff x="14387147" y="15458633"/>
                <a:chExt cx="3888000" cy="216000"/>
              </a:xfrm>
            </p:grpSpPr>
            <p:sp>
              <p:nvSpPr>
                <p:cNvPr id="2343" name="FTU - striated pancreatic duct">
                  <a:extLst>
                    <a:ext uri="{FF2B5EF4-FFF2-40B4-BE49-F238E27FC236}">
                      <a16:creationId xmlns:a16="http://schemas.microsoft.com/office/drawing/2014/main" id="{74E7CABC-592A-6F47-9553-63B04B911F4B}"/>
                    </a:ext>
                  </a:extLst>
                </p:cNvPr>
                <p:cNvSpPr txBox="1"/>
                <p:nvPr/>
              </p:nvSpPr>
              <p:spPr>
                <a:xfrm>
                  <a:off x="14387147" y="154586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Striated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45" name="dock">
                  <a:extLst>
                    <a:ext uri="{FF2B5EF4-FFF2-40B4-BE49-F238E27FC236}">
                      <a16:creationId xmlns:a16="http://schemas.microsoft.com/office/drawing/2014/main" id="{F56290F4-06D3-04B3-0E94-653439699013}"/>
                    </a:ext>
                  </a:extLst>
                </p:cNvPr>
                <p:cNvGrpSpPr/>
                <p:nvPr/>
              </p:nvGrpSpPr>
              <p:grpSpPr>
                <a:xfrm>
                  <a:off x="17838101" y="15473265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2352" name="Text Box 3086">
                    <a:extLst>
                      <a:ext uri="{FF2B5EF4-FFF2-40B4-BE49-F238E27FC236}">
                        <a16:creationId xmlns:a16="http://schemas.microsoft.com/office/drawing/2014/main" id="{951E522C-233A-4B71-B475-09027F9A8B82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53" name="Text Box 3086">
                    <a:extLst>
                      <a:ext uri="{FF2B5EF4-FFF2-40B4-BE49-F238E27FC236}">
                        <a16:creationId xmlns:a16="http://schemas.microsoft.com/office/drawing/2014/main" id="{10A586EF-B113-287C-8C0F-76ECC7DDC7C7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54" name="Text Box 3086">
                    <a:extLst>
                      <a:ext uri="{FF2B5EF4-FFF2-40B4-BE49-F238E27FC236}">
                        <a16:creationId xmlns:a16="http://schemas.microsoft.com/office/drawing/2014/main" id="{B00917BB-2C6D-BAC7-9027-5F45927D97FA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48" name="link">
                  <a:extLst>
                    <a:ext uri="{FF2B5EF4-FFF2-40B4-BE49-F238E27FC236}">
                      <a16:creationId xmlns:a16="http://schemas.microsoft.com/office/drawing/2014/main" id="{C2AAD872-30DB-CCE6-40E6-407AD890900E}"/>
                    </a:ext>
                  </a:extLst>
                </p:cNvPr>
                <p:cNvGrpSpPr/>
                <p:nvPr/>
              </p:nvGrpSpPr>
              <p:grpSpPr>
                <a:xfrm>
                  <a:off x="14478839" y="15580620"/>
                  <a:ext cx="271971" cy="72000"/>
                  <a:chOff x="1091471" y="4108522"/>
                  <a:chExt cx="271971" cy="72000"/>
                </a:xfrm>
              </p:grpSpPr>
              <p:sp>
                <p:nvSpPr>
                  <p:cNvPr id="2349" name="Star: 5 Points 2217">
                    <a:hlinkClick r:id="rId120"/>
                    <a:extLst>
                      <a:ext uri="{FF2B5EF4-FFF2-40B4-BE49-F238E27FC236}">
                        <a16:creationId xmlns:a16="http://schemas.microsoft.com/office/drawing/2014/main" id="{74EBA469-1480-405C-164A-7BDB829923E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471" y="41085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50" name="Star: 5 Points 2218">
                    <a:hlinkClick r:id="rId121"/>
                    <a:extLst>
                      <a:ext uri="{FF2B5EF4-FFF2-40B4-BE49-F238E27FC236}">
                        <a16:creationId xmlns:a16="http://schemas.microsoft.com/office/drawing/2014/main" id="{2A5414CE-7D3E-7BE0-6893-9F7B1F3ABDA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457" y="41085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51" name="Star: 5 Points 2219">
                    <a:hlinkClick r:id="rId13"/>
                    <a:extLst>
                      <a:ext uri="{FF2B5EF4-FFF2-40B4-BE49-F238E27FC236}">
                        <a16:creationId xmlns:a16="http://schemas.microsoft.com/office/drawing/2014/main" id="{13AEA0F7-5103-54D4-93A8-35CE027F97F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442" y="41085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14" name="FTU - intercalated pancreatic duct">
                <a:extLst>
                  <a:ext uri="{FF2B5EF4-FFF2-40B4-BE49-F238E27FC236}">
                    <a16:creationId xmlns:a16="http://schemas.microsoft.com/office/drawing/2014/main" id="{7AE5BBCF-1509-D30B-F78C-8197B94FA8DC}"/>
                  </a:ext>
                </a:extLst>
              </p:cNvPr>
              <p:cNvGrpSpPr/>
              <p:nvPr/>
            </p:nvGrpSpPr>
            <p:grpSpPr>
              <a:xfrm>
                <a:off x="14387147" y="15686687"/>
                <a:ext cx="3888000" cy="216000"/>
                <a:chOff x="14387147" y="15686687"/>
                <a:chExt cx="3888000" cy="216000"/>
              </a:xfrm>
            </p:grpSpPr>
            <p:sp>
              <p:nvSpPr>
                <p:cNvPr id="2331" name="FTU - intercalated pancreatic duct">
                  <a:extLst>
                    <a:ext uri="{FF2B5EF4-FFF2-40B4-BE49-F238E27FC236}">
                      <a16:creationId xmlns:a16="http://schemas.microsoft.com/office/drawing/2014/main" id="{EF9331B5-3812-5BCE-E40E-16DC6F735CE7}"/>
                    </a:ext>
                  </a:extLst>
                </p:cNvPr>
                <p:cNvSpPr txBox="1"/>
                <p:nvPr/>
              </p:nvSpPr>
              <p:spPr>
                <a:xfrm>
                  <a:off x="14387147" y="15686687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Intercalated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33" name="dock">
                  <a:extLst>
                    <a:ext uri="{FF2B5EF4-FFF2-40B4-BE49-F238E27FC236}">
                      <a16:creationId xmlns:a16="http://schemas.microsoft.com/office/drawing/2014/main" id="{1C94EB32-807C-0E93-DDE1-BFF6DBB02B9D}"/>
                    </a:ext>
                  </a:extLst>
                </p:cNvPr>
                <p:cNvGrpSpPr/>
                <p:nvPr/>
              </p:nvGrpSpPr>
              <p:grpSpPr>
                <a:xfrm>
                  <a:off x="17838101" y="15701319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2340" name="Text Box 3086">
                    <a:extLst>
                      <a:ext uri="{FF2B5EF4-FFF2-40B4-BE49-F238E27FC236}">
                        <a16:creationId xmlns:a16="http://schemas.microsoft.com/office/drawing/2014/main" id="{714A20EC-F9B0-F964-FBA3-8C254ED18F74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41" name="Text Box 3086">
                    <a:extLst>
                      <a:ext uri="{FF2B5EF4-FFF2-40B4-BE49-F238E27FC236}">
                        <a16:creationId xmlns:a16="http://schemas.microsoft.com/office/drawing/2014/main" id="{343B0EC7-AE28-9F66-42BC-1041469FFBC9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42" name="Text Box 3086">
                    <a:extLst>
                      <a:ext uri="{FF2B5EF4-FFF2-40B4-BE49-F238E27FC236}">
                        <a16:creationId xmlns:a16="http://schemas.microsoft.com/office/drawing/2014/main" id="{57152C25-FC61-49BB-53EF-471B6193A54A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36" name="link">
                  <a:extLst>
                    <a:ext uri="{FF2B5EF4-FFF2-40B4-BE49-F238E27FC236}">
                      <a16:creationId xmlns:a16="http://schemas.microsoft.com/office/drawing/2014/main" id="{13AFB66B-C4AE-B761-1E95-7B14BA89294F}"/>
                    </a:ext>
                  </a:extLst>
                </p:cNvPr>
                <p:cNvGrpSpPr/>
                <p:nvPr/>
              </p:nvGrpSpPr>
              <p:grpSpPr>
                <a:xfrm>
                  <a:off x="14480321" y="15800560"/>
                  <a:ext cx="271971" cy="72000"/>
                  <a:chOff x="1092953" y="4100408"/>
                  <a:chExt cx="271971" cy="72000"/>
                </a:xfrm>
              </p:grpSpPr>
              <p:sp>
                <p:nvSpPr>
                  <p:cNvPr id="2337" name="Star: 5 Points 2227">
                    <a:hlinkClick r:id="rId120"/>
                    <a:extLst>
                      <a:ext uri="{FF2B5EF4-FFF2-40B4-BE49-F238E27FC236}">
                        <a16:creationId xmlns:a16="http://schemas.microsoft.com/office/drawing/2014/main" id="{4D841036-CF3E-3743-21CA-D5D421EAF75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10040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38" name="Star: 5 Points 2228">
                    <a:hlinkClick r:id="rId121"/>
                    <a:extLst>
                      <a:ext uri="{FF2B5EF4-FFF2-40B4-BE49-F238E27FC236}">
                        <a16:creationId xmlns:a16="http://schemas.microsoft.com/office/drawing/2014/main" id="{998B8417-3750-2656-4F07-33F572B05A6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10040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39" name="Star: 5 Points 2229">
                    <a:hlinkClick r:id="rId13"/>
                    <a:extLst>
                      <a:ext uri="{FF2B5EF4-FFF2-40B4-BE49-F238E27FC236}">
                        <a16:creationId xmlns:a16="http://schemas.microsoft.com/office/drawing/2014/main" id="{86785830-7655-CBD8-D413-6CB45FEDF15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10040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15" name="FTU - pancreatic parenchyma">
                <a:extLst>
                  <a:ext uri="{FF2B5EF4-FFF2-40B4-BE49-F238E27FC236}">
                    <a16:creationId xmlns:a16="http://schemas.microsoft.com/office/drawing/2014/main" id="{6BCA1967-17B9-33D4-B403-0B7D833B21CD}"/>
                  </a:ext>
                </a:extLst>
              </p:cNvPr>
              <p:cNvGrpSpPr/>
              <p:nvPr/>
            </p:nvGrpSpPr>
            <p:grpSpPr>
              <a:xfrm>
                <a:off x="14387147" y="15914739"/>
                <a:ext cx="3888000" cy="216000"/>
                <a:chOff x="14387147" y="15914739"/>
                <a:chExt cx="3888000" cy="216000"/>
              </a:xfrm>
            </p:grpSpPr>
            <p:sp>
              <p:nvSpPr>
                <p:cNvPr id="2319" name="FTU - pancreatic parenchyma">
                  <a:extLst>
                    <a:ext uri="{FF2B5EF4-FFF2-40B4-BE49-F238E27FC236}">
                      <a16:creationId xmlns:a16="http://schemas.microsoft.com/office/drawing/2014/main" id="{8704B39A-18A6-8703-68E6-A32F1BB0A05F}"/>
                    </a:ext>
                  </a:extLst>
                </p:cNvPr>
                <p:cNvSpPr txBox="1"/>
                <p:nvPr/>
              </p:nvSpPr>
              <p:spPr>
                <a:xfrm>
                  <a:off x="14387147" y="1591473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Pancreatic parenchyma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21" name="dock">
                  <a:extLst>
                    <a:ext uri="{FF2B5EF4-FFF2-40B4-BE49-F238E27FC236}">
                      <a16:creationId xmlns:a16="http://schemas.microsoft.com/office/drawing/2014/main" id="{2CF6CFA7-FB37-5662-DC52-F9FEDD61CAD8}"/>
                    </a:ext>
                  </a:extLst>
                </p:cNvPr>
                <p:cNvGrpSpPr/>
                <p:nvPr/>
              </p:nvGrpSpPr>
              <p:grpSpPr>
                <a:xfrm>
                  <a:off x="17840906" y="15929371"/>
                  <a:ext cx="57600" cy="186737"/>
                  <a:chOff x="2904246" y="12245125"/>
                  <a:chExt cx="57600" cy="186737"/>
                </a:xfrm>
              </p:grpSpPr>
              <p:sp>
                <p:nvSpPr>
                  <p:cNvPr id="2328" name="Text Box 3086">
                    <a:extLst>
                      <a:ext uri="{FF2B5EF4-FFF2-40B4-BE49-F238E27FC236}">
                        <a16:creationId xmlns:a16="http://schemas.microsoft.com/office/drawing/2014/main" id="{7C937CCD-70FB-49F4-6F46-CF76A023FF9A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29" name="Text Box 3086">
                    <a:extLst>
                      <a:ext uri="{FF2B5EF4-FFF2-40B4-BE49-F238E27FC236}">
                        <a16:creationId xmlns:a16="http://schemas.microsoft.com/office/drawing/2014/main" id="{27ABFDBE-F590-F4AC-B3E6-7488AC238FE9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30" name="Text Box 3086">
                    <a:extLst>
                      <a:ext uri="{FF2B5EF4-FFF2-40B4-BE49-F238E27FC236}">
                        <a16:creationId xmlns:a16="http://schemas.microsoft.com/office/drawing/2014/main" id="{8908C1D9-3357-D889-D291-9BCC7B36BF04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24" name="link">
                  <a:extLst>
                    <a:ext uri="{FF2B5EF4-FFF2-40B4-BE49-F238E27FC236}">
                      <a16:creationId xmlns:a16="http://schemas.microsoft.com/office/drawing/2014/main" id="{6B28507A-F47B-7B4B-F07F-ADDFC91A536A}"/>
                    </a:ext>
                  </a:extLst>
                </p:cNvPr>
                <p:cNvGrpSpPr/>
                <p:nvPr/>
              </p:nvGrpSpPr>
              <p:grpSpPr>
                <a:xfrm>
                  <a:off x="14480321" y="16028169"/>
                  <a:ext cx="271971" cy="72000"/>
                  <a:chOff x="1092953" y="4099965"/>
                  <a:chExt cx="271971" cy="72000"/>
                </a:xfrm>
              </p:grpSpPr>
              <p:sp>
                <p:nvSpPr>
                  <p:cNvPr id="2325" name="Star: 5 Points 2237">
                    <a:hlinkClick r:id="rId122"/>
                    <a:extLst>
                      <a:ext uri="{FF2B5EF4-FFF2-40B4-BE49-F238E27FC236}">
                        <a16:creationId xmlns:a16="http://schemas.microsoft.com/office/drawing/2014/main" id="{AE8C2CF7-0126-AEEA-AB4D-9679AF4732F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099965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26" name="Star: 5 Points 2238">
                    <a:hlinkClick r:id="rId121"/>
                    <a:extLst>
                      <a:ext uri="{FF2B5EF4-FFF2-40B4-BE49-F238E27FC236}">
                        <a16:creationId xmlns:a16="http://schemas.microsoft.com/office/drawing/2014/main" id="{37B3F002-009F-C8C9-1C75-95CD71379AE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099965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27" name="Star: 5 Points 2239">
                    <a:hlinkClick r:id="rId13"/>
                    <a:extLst>
                      <a:ext uri="{FF2B5EF4-FFF2-40B4-BE49-F238E27FC236}">
                        <a16:creationId xmlns:a16="http://schemas.microsoft.com/office/drawing/2014/main" id="{E1C1FC53-3199-FD01-48AD-DE816DECFE6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099965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16" name="dock - vascular">
                <a:extLst>
                  <a:ext uri="{FF2B5EF4-FFF2-40B4-BE49-F238E27FC236}">
                    <a16:creationId xmlns:a16="http://schemas.microsoft.com/office/drawing/2014/main" id="{F3A5CB1D-46DF-9DA0-5D94-80DBEA64E079}"/>
                  </a:ext>
                </a:extLst>
              </p:cNvPr>
              <p:cNvGrpSpPr/>
              <p:nvPr/>
            </p:nvGrpSpPr>
            <p:grpSpPr>
              <a:xfrm>
                <a:off x="14192179" y="14542863"/>
                <a:ext cx="180000" cy="1587876"/>
                <a:chOff x="14174691" y="14542863"/>
                <a:chExt cx="180000" cy="1587876"/>
              </a:xfrm>
            </p:grpSpPr>
            <p:sp>
              <p:nvSpPr>
                <p:cNvPr id="2317" name="Text Box 3070">
                  <a:extLst>
                    <a:ext uri="{FF2B5EF4-FFF2-40B4-BE49-F238E27FC236}">
                      <a16:creationId xmlns:a16="http://schemas.microsoft.com/office/drawing/2014/main" id="{F8FB1159-9EA8-1CE7-C05B-661C08934AED}"/>
                    </a:ext>
                  </a:extLst>
                </p:cNvPr>
                <p:cNvSpPr txBox="1"/>
                <p:nvPr/>
              </p:nvSpPr>
              <p:spPr>
                <a:xfrm>
                  <a:off x="14174691" y="14542863"/>
                  <a:ext cx="180000" cy="1587876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8" name="Text Box 3036">
                  <a:extLst>
                    <a:ext uri="{FF2B5EF4-FFF2-40B4-BE49-F238E27FC236}">
                      <a16:creationId xmlns:a16="http://schemas.microsoft.com/office/drawing/2014/main" id="{D0E7FB35-3F07-A244-4343-17C12069746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28691" y="1530080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297" name="ganglion - pancreatic g. ">
              <a:extLst>
                <a:ext uri="{FF2B5EF4-FFF2-40B4-BE49-F238E27FC236}">
                  <a16:creationId xmlns:a16="http://schemas.microsoft.com/office/drawing/2014/main" id="{FF1B9893-C226-EE08-2F23-FC379BFE8E34}"/>
                </a:ext>
              </a:extLst>
            </p:cNvPr>
            <p:cNvSpPr txBox="1"/>
            <p:nvPr/>
          </p:nvSpPr>
          <p:spPr>
            <a:xfrm>
              <a:off x="19219349" y="14837852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299" name="ganglion - pancreatic g. ">
              <a:extLst>
                <a:ext uri="{FF2B5EF4-FFF2-40B4-BE49-F238E27FC236}">
                  <a16:creationId xmlns:a16="http://schemas.microsoft.com/office/drawing/2014/main" id="{40C81D19-95B0-43CD-902B-44016AD74F33}"/>
                </a:ext>
              </a:extLst>
            </p:cNvPr>
            <p:cNvSpPr txBox="1"/>
            <p:nvPr/>
          </p:nvSpPr>
          <p:spPr>
            <a:xfrm>
              <a:off x="19210401" y="15290785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00" name="ganglion - pancreatic g. ">
              <a:extLst>
                <a:ext uri="{FF2B5EF4-FFF2-40B4-BE49-F238E27FC236}">
                  <a16:creationId xmlns:a16="http://schemas.microsoft.com/office/drawing/2014/main" id="{7B8C77C9-4DAE-4307-D1B1-BF53935F86E0}"/>
                </a:ext>
              </a:extLst>
            </p:cNvPr>
            <p:cNvSpPr txBox="1"/>
            <p:nvPr/>
          </p:nvSpPr>
          <p:spPr>
            <a:xfrm>
              <a:off x="19216470" y="15522206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01" name="ganglion - pancreatic g. ">
              <a:extLst>
                <a:ext uri="{FF2B5EF4-FFF2-40B4-BE49-F238E27FC236}">
                  <a16:creationId xmlns:a16="http://schemas.microsoft.com/office/drawing/2014/main" id="{647904B3-AEA7-4E7C-4412-9BA88E04AA04}"/>
                </a:ext>
              </a:extLst>
            </p:cNvPr>
            <p:cNvSpPr txBox="1"/>
            <p:nvPr/>
          </p:nvSpPr>
          <p:spPr>
            <a:xfrm>
              <a:off x="19211977" y="1506691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02" name="ganglion - pancreatic g. ">
              <a:extLst>
                <a:ext uri="{FF2B5EF4-FFF2-40B4-BE49-F238E27FC236}">
                  <a16:creationId xmlns:a16="http://schemas.microsoft.com/office/drawing/2014/main" id="{FE862817-1D1F-9A61-F4CE-B6206C2D2FC5}"/>
                </a:ext>
              </a:extLst>
            </p:cNvPr>
            <p:cNvSpPr txBox="1"/>
            <p:nvPr/>
          </p:nvSpPr>
          <p:spPr>
            <a:xfrm>
              <a:off x="19208426" y="14609588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03" name="ganglion - pancreatic g. ">
              <a:extLst>
                <a:ext uri="{FF2B5EF4-FFF2-40B4-BE49-F238E27FC236}">
                  <a16:creationId xmlns:a16="http://schemas.microsoft.com/office/drawing/2014/main" id="{232621F9-D381-7A98-7BFE-E50ECAF5EC53}"/>
                </a:ext>
              </a:extLst>
            </p:cNvPr>
            <p:cNvSpPr txBox="1"/>
            <p:nvPr/>
          </p:nvSpPr>
          <p:spPr>
            <a:xfrm>
              <a:off x="19210401" y="15751050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04" name="ganglion - pancreatic g. ">
              <a:extLst>
                <a:ext uri="{FF2B5EF4-FFF2-40B4-BE49-F238E27FC236}">
                  <a16:creationId xmlns:a16="http://schemas.microsoft.com/office/drawing/2014/main" id="{0521ED38-4397-B338-25BE-5898673E062D}"/>
                </a:ext>
              </a:extLst>
            </p:cNvPr>
            <p:cNvSpPr txBox="1"/>
            <p:nvPr/>
          </p:nvSpPr>
          <p:spPr>
            <a:xfrm>
              <a:off x="19216470" y="1597704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</p:grpSp>
      <p:grpSp>
        <p:nvGrpSpPr>
          <p:cNvPr id="2503" name="block - enteric system">
            <a:extLst>
              <a:ext uri="{FF2B5EF4-FFF2-40B4-BE49-F238E27FC236}">
                <a16:creationId xmlns:a16="http://schemas.microsoft.com/office/drawing/2014/main" id="{29F02EA3-F1D5-B6D8-87CF-25920BBA541C}"/>
              </a:ext>
            </a:extLst>
          </p:cNvPr>
          <p:cNvGrpSpPr/>
          <p:nvPr/>
        </p:nvGrpSpPr>
        <p:grpSpPr>
          <a:xfrm>
            <a:off x="16565010" y="10766324"/>
            <a:ext cx="2409241" cy="10465200"/>
            <a:chOff x="11080730" y="11262107"/>
            <a:chExt cx="2409241" cy="10465200"/>
          </a:xfrm>
        </p:grpSpPr>
        <p:sp>
          <p:nvSpPr>
            <p:cNvPr id="2504" name="enteric system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1080730" y="11262107"/>
              <a:ext cx="2409241" cy="104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1088126" y="11262107"/>
              <a:ext cx="1080000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2564357" y="11262107"/>
              <a:ext cx="919382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79396</TotalTime>
  <Words>2719</Words>
  <Application>Microsoft Office PowerPoint</Application>
  <PresentationFormat>Custom</PresentationFormat>
  <Paragraphs>2045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580</cp:revision>
  <dcterms:created xsi:type="dcterms:W3CDTF">2022-02-14T03:56:44Z</dcterms:created>
  <dcterms:modified xsi:type="dcterms:W3CDTF">2023-04-18T01:24:56Z</dcterms:modified>
</cp:coreProperties>
</file>