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 varScale="1">
        <p:scale>
          <a:sx n="22" d="100"/>
          <a:sy n="22" d="100"/>
        </p:scale>
        <p:origin x="1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45" name="FTU - aortic arch">
            <a:extLst>
              <a:ext uri="{FF2B5EF4-FFF2-40B4-BE49-F238E27FC236}">
                <a16:creationId xmlns:a16="http://schemas.microsoft.com/office/drawing/2014/main" id="{DB40C475-2DFD-A321-39A2-489A84308860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746" name="FTU - aortic arch">
              <a:extLst>
                <a:ext uri="{FF2B5EF4-FFF2-40B4-BE49-F238E27FC236}">
                  <a16:creationId xmlns:a16="http://schemas.microsoft.com/office/drawing/2014/main" id="{8FAF8062-3316-787E-3E37-A93FF1E6150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47" name="chemoreceptor">
              <a:extLst>
                <a:ext uri="{FF2B5EF4-FFF2-40B4-BE49-F238E27FC236}">
                  <a16:creationId xmlns:a16="http://schemas.microsoft.com/office/drawing/2014/main" id="{230568BF-17E8-DB65-DB67-F3BF157928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48" name="baroreceptor">
              <a:extLst>
                <a:ext uri="{FF2B5EF4-FFF2-40B4-BE49-F238E27FC236}">
                  <a16:creationId xmlns:a16="http://schemas.microsoft.com/office/drawing/2014/main" id="{007D5CA3-5CD2-201B-92BB-EBC105EC304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49" name="link">
              <a:extLst>
                <a:ext uri="{FF2B5EF4-FFF2-40B4-BE49-F238E27FC236}">
                  <a16:creationId xmlns:a16="http://schemas.microsoft.com/office/drawing/2014/main" id="{E85B1668-DD40-FB05-F25C-2D3FD4B7D1CA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762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5C9053A7-6253-D564-E86C-1AB3BB8E7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3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3DE45DE-A24A-CDED-3067-9BFA7DCA3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3A32BDB2-5104-AFF7-FD13-1EF6F7ABE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0" name="link">
              <a:extLst>
                <a:ext uri="{FF2B5EF4-FFF2-40B4-BE49-F238E27FC236}">
                  <a16:creationId xmlns:a16="http://schemas.microsoft.com/office/drawing/2014/main" id="{5B6A26A8-33B1-D2B8-31C1-BC13EDBB30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759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C9AA80F0-5449-F5BB-6FDE-0E9495445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0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8D3B3FAA-0754-AA82-B6CE-942E9EB54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1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91329291-CA55-137E-5A51-285EA2E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1" name="dock">
              <a:extLst>
                <a:ext uri="{FF2B5EF4-FFF2-40B4-BE49-F238E27FC236}">
                  <a16:creationId xmlns:a16="http://schemas.microsoft.com/office/drawing/2014/main" id="{7A75C43A-BBDF-C851-D266-5DDCF5CEC0E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756" name="Text Box 3086">
                <a:extLst>
                  <a:ext uri="{FF2B5EF4-FFF2-40B4-BE49-F238E27FC236}">
                    <a16:creationId xmlns:a16="http://schemas.microsoft.com/office/drawing/2014/main" id="{D2CE315D-B102-C87F-472E-C2323984525B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7" name="Text Box 3086">
                <a:extLst>
                  <a:ext uri="{FF2B5EF4-FFF2-40B4-BE49-F238E27FC236}">
                    <a16:creationId xmlns:a16="http://schemas.microsoft.com/office/drawing/2014/main" id="{F10FD212-3CAA-074A-6479-CC98AEBEDFC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8" name="Text Box 3086">
                <a:extLst>
                  <a:ext uri="{FF2B5EF4-FFF2-40B4-BE49-F238E27FC236}">
                    <a16:creationId xmlns:a16="http://schemas.microsoft.com/office/drawing/2014/main" id="{90CD7425-CE48-B22B-3528-4CBE7CB10E2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2" name="dock">
              <a:extLst>
                <a:ext uri="{FF2B5EF4-FFF2-40B4-BE49-F238E27FC236}">
                  <a16:creationId xmlns:a16="http://schemas.microsoft.com/office/drawing/2014/main" id="{F3ED1E22-5858-7B13-843F-BECE98A93E8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753" name="Text Box 3086">
                <a:extLst>
                  <a:ext uri="{FF2B5EF4-FFF2-40B4-BE49-F238E27FC236}">
                    <a16:creationId xmlns:a16="http://schemas.microsoft.com/office/drawing/2014/main" id="{F97AE01D-879B-A18F-818F-11E4D60E0B2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86">
                <a:extLst>
                  <a:ext uri="{FF2B5EF4-FFF2-40B4-BE49-F238E27FC236}">
                    <a16:creationId xmlns:a16="http://schemas.microsoft.com/office/drawing/2014/main" id="{84A7A3AA-9E69-48E3-6FA8-0442EA62AD20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5" name="Text Box 3086">
                <a:extLst>
                  <a:ext uri="{FF2B5EF4-FFF2-40B4-BE49-F238E27FC236}">
                    <a16:creationId xmlns:a16="http://schemas.microsoft.com/office/drawing/2014/main" id="{70BD5E49-077F-E574-81CE-48DB3E9AE32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36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37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33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39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40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33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41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42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33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43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37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33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44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45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33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66" name="organ group - liver">
            <a:extLst>
              <a:ext uri="{FF2B5EF4-FFF2-40B4-BE49-F238E27FC236}">
                <a16:creationId xmlns:a16="http://schemas.microsoft.com/office/drawing/2014/main" id="{F1A92FB9-6927-439E-5620-47AF55E9C853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967" name="organ - liver">
              <a:extLst>
                <a:ext uri="{FF2B5EF4-FFF2-40B4-BE49-F238E27FC236}">
                  <a16:creationId xmlns:a16="http://schemas.microsoft.com/office/drawing/2014/main" id="{4FD732BD-5F4B-4C88-D715-491D5F42B5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968" name="FTU - interlobular bile duct">
              <a:extLst>
                <a:ext uri="{FF2B5EF4-FFF2-40B4-BE49-F238E27FC236}">
                  <a16:creationId xmlns:a16="http://schemas.microsoft.com/office/drawing/2014/main" id="{A8CDDE01-7E15-CAD6-B4F5-C09A4417A91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025" name="FTU - interlobular bile duct">
                <a:extLst>
                  <a:ext uri="{FF2B5EF4-FFF2-40B4-BE49-F238E27FC236}">
                    <a16:creationId xmlns:a16="http://schemas.microsoft.com/office/drawing/2014/main" id="{AD8C27DF-19F9-AB65-A4F8-D921B7B91D66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dock">
                <a:extLst>
                  <a:ext uri="{FF2B5EF4-FFF2-40B4-BE49-F238E27FC236}">
                    <a16:creationId xmlns:a16="http://schemas.microsoft.com/office/drawing/2014/main" id="{4E9761D1-AE4C-0AC5-3C73-2E5C1EF31D1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E2771300-F8A2-B49E-05D7-EF3157A914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F256C2BE-DB1E-DFB2-C342-AE4F8DAC04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90AE6E4B-64EC-5F7C-31DE-0BF031A3AA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7" name="link">
                <a:extLst>
                  <a:ext uri="{FF2B5EF4-FFF2-40B4-BE49-F238E27FC236}">
                    <a16:creationId xmlns:a16="http://schemas.microsoft.com/office/drawing/2014/main" id="{579ACC4D-41C3-E449-7F48-E6FFB2EAAB1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028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ACF916D5-ECF9-ED00-313C-81F5406F4E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4732DD0A-7003-A3D2-A05F-D46EAD6532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B4250315-AD07-47A4-742A-02AC8568D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69" name="FTU - intrahepatic duct">
              <a:extLst>
                <a:ext uri="{FF2B5EF4-FFF2-40B4-BE49-F238E27FC236}">
                  <a16:creationId xmlns:a16="http://schemas.microsoft.com/office/drawing/2014/main" id="{201B4F3F-0D9D-CA90-86A0-95AE3B00EB0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016" name="FTU - intrahepatic duct">
                <a:extLst>
                  <a:ext uri="{FF2B5EF4-FFF2-40B4-BE49-F238E27FC236}">
                    <a16:creationId xmlns:a16="http://schemas.microsoft.com/office/drawing/2014/main" id="{5BF435F6-B80A-A395-F96C-587FFFD0605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dock">
                <a:extLst>
                  <a:ext uri="{FF2B5EF4-FFF2-40B4-BE49-F238E27FC236}">
                    <a16:creationId xmlns:a16="http://schemas.microsoft.com/office/drawing/2014/main" id="{1082AE73-A13E-7C36-A9EF-7F19067FB5AB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6F8D7124-C559-24A0-DCFA-3C64C005C7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9C0A152B-E04C-E343-AD82-A4BCE22EB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F9D2DAE9-AE52-F252-99F1-966C74B860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8" name="link">
                <a:extLst>
                  <a:ext uri="{FF2B5EF4-FFF2-40B4-BE49-F238E27FC236}">
                    <a16:creationId xmlns:a16="http://schemas.microsoft.com/office/drawing/2014/main" id="{8474A174-8F65-11FA-A51F-7B14B3F964D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019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9B0EEA60-446C-6FD6-BE39-656191F9B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96B0BDB7-188B-FB3F-3490-60E272203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DFEF1664-AA7B-90D7-7388-FC0F92C83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0" name="FTU - perilobular bile duct">
              <a:extLst>
                <a:ext uri="{FF2B5EF4-FFF2-40B4-BE49-F238E27FC236}">
                  <a16:creationId xmlns:a16="http://schemas.microsoft.com/office/drawing/2014/main" id="{27BEBE46-8041-59D5-3ADE-C4FDEF091D27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007" name="FTU - perilobular bile duct">
                <a:extLst>
                  <a:ext uri="{FF2B5EF4-FFF2-40B4-BE49-F238E27FC236}">
                    <a16:creationId xmlns:a16="http://schemas.microsoft.com/office/drawing/2014/main" id="{0EFFEA92-A73B-310E-950D-4246D7CE9D7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8" name="dock">
                <a:extLst>
                  <a:ext uri="{FF2B5EF4-FFF2-40B4-BE49-F238E27FC236}">
                    <a16:creationId xmlns:a16="http://schemas.microsoft.com/office/drawing/2014/main" id="{DF8D0A84-1414-5E62-3EEE-CF6B656E9AA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0D0E99FD-67BC-6CFE-6A60-ACA5096656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575F74F0-1D80-5B7A-C079-8E6AC0321B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57026FC9-CF44-D022-4CC9-4D6F162152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9" name="link">
                <a:extLst>
                  <a:ext uri="{FF2B5EF4-FFF2-40B4-BE49-F238E27FC236}">
                    <a16:creationId xmlns:a16="http://schemas.microsoft.com/office/drawing/2014/main" id="{22C9B05B-88F1-CB53-BEB6-F2A8FAC294B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010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FE9142D6-3C2F-3237-B1BE-A4B43F6FB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599B254-0BD1-2AB8-5EA6-3FA9B5A283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87A5A95-0934-1B85-152A-1522A6DA0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1" name="FTU - terminal bile duct">
              <a:extLst>
                <a:ext uri="{FF2B5EF4-FFF2-40B4-BE49-F238E27FC236}">
                  <a16:creationId xmlns:a16="http://schemas.microsoft.com/office/drawing/2014/main" id="{18BE6EC6-45C5-80CF-DE39-B21818BBAA0C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998" name="FTU - terminal bile duct">
                <a:extLst>
                  <a:ext uri="{FF2B5EF4-FFF2-40B4-BE49-F238E27FC236}">
                    <a16:creationId xmlns:a16="http://schemas.microsoft.com/office/drawing/2014/main" id="{2F2B0CAF-3BAD-8D27-91FA-0FBE41560B3F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9" name="dock">
                <a:extLst>
                  <a:ext uri="{FF2B5EF4-FFF2-40B4-BE49-F238E27FC236}">
                    <a16:creationId xmlns:a16="http://schemas.microsoft.com/office/drawing/2014/main" id="{EF4BAE25-F762-1785-9C9D-DC732C2ABCD6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19FBD955-8435-2D4D-AA6A-FC3574AFD7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5" name="Text Box 3086">
                  <a:extLst>
                    <a:ext uri="{FF2B5EF4-FFF2-40B4-BE49-F238E27FC236}">
                      <a16:creationId xmlns:a16="http://schemas.microsoft.com/office/drawing/2014/main" id="{807015AC-510D-B6D9-29FE-3BCCD38919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42329632-D754-9088-F9CA-66592882E1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EBB84D0C-3BCB-FC31-C433-76F0D00A70BF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01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8CE1F23F-4C73-451C-DA83-CE6F8BD940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3677A846-1FCF-634E-337D-0FB9C98C3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E3871655-CD6D-ABE0-21BA-CC55CB7E0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3" name="FTU - canal of Hering">
              <a:extLst>
                <a:ext uri="{FF2B5EF4-FFF2-40B4-BE49-F238E27FC236}">
                  <a16:creationId xmlns:a16="http://schemas.microsoft.com/office/drawing/2014/main" id="{0BCE36D2-DFD6-5050-B84E-D6343F8A81B9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989" name="FTU - canal of Hering">
                <a:extLst>
                  <a:ext uri="{FF2B5EF4-FFF2-40B4-BE49-F238E27FC236}">
                    <a16:creationId xmlns:a16="http://schemas.microsoft.com/office/drawing/2014/main" id="{BA2A0F3E-E814-5BB2-18B8-7EAD9F6D1F2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8B1FDCE-CFE5-C1F5-99F4-CD2E0390BF86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995" name="Text Box 3086">
                  <a:extLst>
                    <a:ext uri="{FF2B5EF4-FFF2-40B4-BE49-F238E27FC236}">
                      <a16:creationId xmlns:a16="http://schemas.microsoft.com/office/drawing/2014/main" id="{73BA50D2-2B05-0742-CC22-0F4E57D270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6" name="Text Box 3086">
                  <a:extLst>
                    <a:ext uri="{FF2B5EF4-FFF2-40B4-BE49-F238E27FC236}">
                      <a16:creationId xmlns:a16="http://schemas.microsoft.com/office/drawing/2014/main" id="{488C1B1A-BD2F-32D2-0211-395543A29F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D9037412-7FF6-63C3-A0E3-B7D1AD4E0E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1" name="link">
                <a:extLst>
                  <a:ext uri="{FF2B5EF4-FFF2-40B4-BE49-F238E27FC236}">
                    <a16:creationId xmlns:a16="http://schemas.microsoft.com/office/drawing/2014/main" id="{52728387-CEC0-43B9-1DA5-46F950893AC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992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EBCE8E91-04BF-16D9-DA3A-9D24B90C3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3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2CD8D689-97CE-C41E-42C6-66082E8A2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4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DBAFC9E6-7E62-526B-0FE0-14F81EFC05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4" name="FTU - biliary canaliculus ">
              <a:extLst>
                <a:ext uri="{FF2B5EF4-FFF2-40B4-BE49-F238E27FC236}">
                  <a16:creationId xmlns:a16="http://schemas.microsoft.com/office/drawing/2014/main" id="{AF879434-C15B-7A56-FB0D-060F354BB80B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980" name="FTU - biliary canaliculus ">
                <a:extLst>
                  <a:ext uri="{FF2B5EF4-FFF2-40B4-BE49-F238E27FC236}">
                    <a16:creationId xmlns:a16="http://schemas.microsoft.com/office/drawing/2014/main" id="{8241A2A3-8D24-931D-D4B8-FDDA15CD3D1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1" name="dock">
                <a:extLst>
                  <a:ext uri="{FF2B5EF4-FFF2-40B4-BE49-F238E27FC236}">
                    <a16:creationId xmlns:a16="http://schemas.microsoft.com/office/drawing/2014/main" id="{FA8419FA-DCE5-F504-0759-7FACBB81B71D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986" name="Text Box 3086">
                  <a:extLst>
                    <a:ext uri="{FF2B5EF4-FFF2-40B4-BE49-F238E27FC236}">
                      <a16:creationId xmlns:a16="http://schemas.microsoft.com/office/drawing/2014/main" id="{99A43EFB-F76B-D32D-38C8-C23A75729B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7" name="Text Box 3086">
                  <a:extLst>
                    <a:ext uri="{FF2B5EF4-FFF2-40B4-BE49-F238E27FC236}">
                      <a16:creationId xmlns:a16="http://schemas.microsoft.com/office/drawing/2014/main" id="{BEC0C03A-495D-58DB-3339-C8E722326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68B03567-CA51-62F1-4EAE-95D0540566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100AEDEF-0438-3999-CB57-967B5663530C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983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CAC5018-57EE-34B7-36D1-550C3F09E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ACDD94E0-5CC0-5D0D-86FA-2F4C1F169C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2BB25650-6683-4F3A-40F3-29E42028B8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5" name="dock - vascular">
              <a:extLst>
                <a:ext uri="{FF2B5EF4-FFF2-40B4-BE49-F238E27FC236}">
                  <a16:creationId xmlns:a16="http://schemas.microsoft.com/office/drawing/2014/main" id="{DE86006D-018D-7807-A9A1-D8B9D3DC26D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976" name="Text Box 3070">
                <a:extLst>
                  <a:ext uri="{FF2B5EF4-FFF2-40B4-BE49-F238E27FC236}">
                    <a16:creationId xmlns:a16="http://schemas.microsoft.com/office/drawing/2014/main" id="{8CA74012-28E2-E565-F0D4-4DB9EFB95723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8" name="Text Box 3036">
                <a:extLst>
                  <a:ext uri="{FF2B5EF4-FFF2-40B4-BE49-F238E27FC236}">
                    <a16:creationId xmlns:a16="http://schemas.microsoft.com/office/drawing/2014/main" id="{A4AFF307-2614-A69E-B45E-D93402BBFB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34" name="organ group - lower GI tract">
            <a:extLst>
              <a:ext uri="{FF2B5EF4-FFF2-40B4-BE49-F238E27FC236}">
                <a16:creationId xmlns:a16="http://schemas.microsoft.com/office/drawing/2014/main" id="{C051BF98-968E-98E3-29E8-B72C8765689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35" name="organ - lower GI tract">
              <a:extLst>
                <a:ext uri="{FF2B5EF4-FFF2-40B4-BE49-F238E27FC236}">
                  <a16:creationId xmlns:a16="http://schemas.microsoft.com/office/drawing/2014/main" id="{2981C2F5-22A7-3213-A662-4470A5F25B04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36" name="FTU - post-ampullary duodenum">
              <a:extLst>
                <a:ext uri="{FF2B5EF4-FFF2-40B4-BE49-F238E27FC236}">
                  <a16:creationId xmlns:a16="http://schemas.microsoft.com/office/drawing/2014/main" id="{75DE0A9C-F6AB-598C-A434-D62D51A38AA6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175" name="FTU - post-ampullary duodenum">
                <a:extLst>
                  <a:ext uri="{FF2B5EF4-FFF2-40B4-BE49-F238E27FC236}">
                    <a16:creationId xmlns:a16="http://schemas.microsoft.com/office/drawing/2014/main" id="{F2CADEC4-3E21-D4CA-8DFC-24D97EF3D08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6" name="dock">
                <a:extLst>
                  <a:ext uri="{FF2B5EF4-FFF2-40B4-BE49-F238E27FC236}">
                    <a16:creationId xmlns:a16="http://schemas.microsoft.com/office/drawing/2014/main" id="{F8075FC7-323E-83D2-D381-E19B2E9115A6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9181" name="Text Box 3086">
                  <a:extLst>
                    <a:ext uri="{FF2B5EF4-FFF2-40B4-BE49-F238E27FC236}">
                      <a16:creationId xmlns:a16="http://schemas.microsoft.com/office/drawing/2014/main" id="{FEF9006C-86E4-F712-4BA1-99AF3DDE5C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2" name="Text Box 3086">
                  <a:extLst>
                    <a:ext uri="{FF2B5EF4-FFF2-40B4-BE49-F238E27FC236}">
                      <a16:creationId xmlns:a16="http://schemas.microsoft.com/office/drawing/2014/main" id="{67BFE0A1-C496-BB70-9BA7-08D9B21690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3" name="Text Box 3086">
                  <a:extLst>
                    <a:ext uri="{FF2B5EF4-FFF2-40B4-BE49-F238E27FC236}">
                      <a16:creationId xmlns:a16="http://schemas.microsoft.com/office/drawing/2014/main" id="{052DACD3-E5CC-9156-B48E-6B20407591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77" name="link">
                <a:extLst>
                  <a:ext uri="{FF2B5EF4-FFF2-40B4-BE49-F238E27FC236}">
                    <a16:creationId xmlns:a16="http://schemas.microsoft.com/office/drawing/2014/main" id="{9F63CABD-E1B6-EC59-18C9-73439FC27E8C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9178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DD9259D6-2C95-49D1-B9E6-01FD3A7E5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9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46CF1767-7C7F-1EF2-91F3-63D525B8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0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839B1026-7101-9098-5E6B-6BC362AF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jejunum">
              <a:extLst>
                <a:ext uri="{FF2B5EF4-FFF2-40B4-BE49-F238E27FC236}">
                  <a16:creationId xmlns:a16="http://schemas.microsoft.com/office/drawing/2014/main" id="{EC97A8D3-007A-8B38-E736-F31213EAA244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166" name="FTU - jejunum">
                <a:extLst>
                  <a:ext uri="{FF2B5EF4-FFF2-40B4-BE49-F238E27FC236}">
                    <a16:creationId xmlns:a16="http://schemas.microsoft.com/office/drawing/2014/main" id="{76162578-7CA4-BE18-E9BF-E14A0084095C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7" name="dock">
                <a:extLst>
                  <a:ext uri="{FF2B5EF4-FFF2-40B4-BE49-F238E27FC236}">
                    <a16:creationId xmlns:a16="http://schemas.microsoft.com/office/drawing/2014/main" id="{B7D1EE50-FE68-D221-900C-58977494DF1F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172" name="Text Box 3086">
                  <a:extLst>
                    <a:ext uri="{FF2B5EF4-FFF2-40B4-BE49-F238E27FC236}">
                      <a16:creationId xmlns:a16="http://schemas.microsoft.com/office/drawing/2014/main" id="{33A59ADF-662B-1316-513C-8FE14C8E27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3" name="Text Box 3086">
                  <a:extLst>
                    <a:ext uri="{FF2B5EF4-FFF2-40B4-BE49-F238E27FC236}">
                      <a16:creationId xmlns:a16="http://schemas.microsoft.com/office/drawing/2014/main" id="{324439E9-762F-CE4D-717E-3EBDBAE433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4" name="Text Box 3086">
                  <a:extLst>
                    <a:ext uri="{FF2B5EF4-FFF2-40B4-BE49-F238E27FC236}">
                      <a16:creationId xmlns:a16="http://schemas.microsoft.com/office/drawing/2014/main" id="{69EB9B42-FF45-54CB-A1DE-55EDECFE02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8" name="link">
                <a:extLst>
                  <a:ext uri="{FF2B5EF4-FFF2-40B4-BE49-F238E27FC236}">
                    <a16:creationId xmlns:a16="http://schemas.microsoft.com/office/drawing/2014/main" id="{BD45D1F3-9BE1-EA45-7819-F2A55C0DACB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169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3C87AF3C-D7BA-8AB3-9A0C-5FA5847A8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15DCB5A3-6691-9E5F-D242-39E124FB3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1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8004835A-30A5-2AB1-C9EC-91DEB1D97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proximal ileum">
              <a:extLst>
                <a:ext uri="{FF2B5EF4-FFF2-40B4-BE49-F238E27FC236}">
                  <a16:creationId xmlns:a16="http://schemas.microsoft.com/office/drawing/2014/main" id="{ABEBF004-AC2C-2843-86CA-4FDB8BB26F5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9157" name="FTU - proximal ileum">
                <a:extLst>
                  <a:ext uri="{FF2B5EF4-FFF2-40B4-BE49-F238E27FC236}">
                    <a16:creationId xmlns:a16="http://schemas.microsoft.com/office/drawing/2014/main" id="{7633A103-FC1A-6EA6-7CDF-DC6AE670801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block">
                <a:extLst>
                  <a:ext uri="{FF2B5EF4-FFF2-40B4-BE49-F238E27FC236}">
                    <a16:creationId xmlns:a16="http://schemas.microsoft.com/office/drawing/2014/main" id="{5D0E8EBC-C75C-6660-E78D-5F0A6FC9C5A5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163" name="Text Box 3086">
                  <a:extLst>
                    <a:ext uri="{FF2B5EF4-FFF2-40B4-BE49-F238E27FC236}">
                      <a16:creationId xmlns:a16="http://schemas.microsoft.com/office/drawing/2014/main" id="{363404ED-A186-0725-0D9B-51F32F88E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4" name="Text Box 3086">
                  <a:extLst>
                    <a:ext uri="{FF2B5EF4-FFF2-40B4-BE49-F238E27FC236}">
                      <a16:creationId xmlns:a16="http://schemas.microsoft.com/office/drawing/2014/main" id="{10FE44B2-9ADF-3B94-F25F-A8B16C3B2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5" name="Text Box 3086">
                  <a:extLst>
                    <a:ext uri="{FF2B5EF4-FFF2-40B4-BE49-F238E27FC236}">
                      <a16:creationId xmlns:a16="http://schemas.microsoft.com/office/drawing/2014/main" id="{B2C78F79-8A6B-F7B3-E76E-1AC539C77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59" name="link">
                <a:extLst>
                  <a:ext uri="{FF2B5EF4-FFF2-40B4-BE49-F238E27FC236}">
                    <a16:creationId xmlns:a16="http://schemas.microsoft.com/office/drawing/2014/main" id="{5E7B2EFC-4FDE-9D7E-9451-FC656A31C94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160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12F46E4C-3D87-F6D7-5557-FD7B2095B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41C2AF5A-D802-F02D-3DDD-CC4387BAC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2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C15EA993-98C7-612E-C68E-37FA27ED1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terminal ileum">
              <a:extLst>
                <a:ext uri="{FF2B5EF4-FFF2-40B4-BE49-F238E27FC236}">
                  <a16:creationId xmlns:a16="http://schemas.microsoft.com/office/drawing/2014/main" id="{D26985F2-8296-B5AE-73E2-62F5F8F728AC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039" name="FTU - terminal ileum">
                <a:extLst>
                  <a:ext uri="{FF2B5EF4-FFF2-40B4-BE49-F238E27FC236}">
                    <a16:creationId xmlns:a16="http://schemas.microsoft.com/office/drawing/2014/main" id="{0165AE01-ED4C-0200-2C79-A7C47D9346E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0" name="dock">
                <a:extLst>
                  <a:ext uri="{FF2B5EF4-FFF2-40B4-BE49-F238E27FC236}">
                    <a16:creationId xmlns:a16="http://schemas.microsoft.com/office/drawing/2014/main" id="{8A18247C-DD5E-EB69-DA67-7482ADD18B0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9154" name="Text Box 3086">
                  <a:extLst>
                    <a:ext uri="{FF2B5EF4-FFF2-40B4-BE49-F238E27FC236}">
                      <a16:creationId xmlns:a16="http://schemas.microsoft.com/office/drawing/2014/main" id="{EDEFFB43-FD6B-DBAA-BBB3-53609076C8A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5" name="Text Box 3086">
                  <a:extLst>
                    <a:ext uri="{FF2B5EF4-FFF2-40B4-BE49-F238E27FC236}">
                      <a16:creationId xmlns:a16="http://schemas.microsoft.com/office/drawing/2014/main" id="{0CE19808-F2DD-691D-19C1-93B1A5569E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6" name="Text Box 3086">
                  <a:extLst>
                    <a:ext uri="{FF2B5EF4-FFF2-40B4-BE49-F238E27FC236}">
                      <a16:creationId xmlns:a16="http://schemas.microsoft.com/office/drawing/2014/main" id="{E20A4B20-785E-4E5E-7D3D-E9CC87C21B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44778BD8-6279-9F90-56F3-4B7068C196C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04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BB85DE0E-5DF1-2C29-BEAE-6B814E40A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2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E8F5EEF5-969F-F6B3-57C2-8BF2FAF85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3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EC6BE34F-3345-AE0F-70B3-A42AEB704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FTU - caecum">
              <a:extLst>
                <a:ext uri="{FF2B5EF4-FFF2-40B4-BE49-F238E27FC236}">
                  <a16:creationId xmlns:a16="http://schemas.microsoft.com/office/drawing/2014/main" id="{91CEB073-B06C-0ACD-D639-E68481F738D9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030" name="FTU - caecum">
                <a:extLst>
                  <a:ext uri="{FF2B5EF4-FFF2-40B4-BE49-F238E27FC236}">
                    <a16:creationId xmlns:a16="http://schemas.microsoft.com/office/drawing/2014/main" id="{11C52EC7-C1AB-0E0E-573D-64FBFF5131E0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1" name="dock">
                <a:extLst>
                  <a:ext uri="{FF2B5EF4-FFF2-40B4-BE49-F238E27FC236}">
                    <a16:creationId xmlns:a16="http://schemas.microsoft.com/office/drawing/2014/main" id="{C8BA3AF5-28DB-C5A5-7E14-FC136D4969D1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036" name="Text Box 3086">
                  <a:extLst>
                    <a:ext uri="{FF2B5EF4-FFF2-40B4-BE49-F238E27FC236}">
                      <a16:creationId xmlns:a16="http://schemas.microsoft.com/office/drawing/2014/main" id="{06198674-D6DD-EDD4-2139-06DDF0EF8A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7" name="Text Box 3086">
                  <a:extLst>
                    <a:ext uri="{FF2B5EF4-FFF2-40B4-BE49-F238E27FC236}">
                      <a16:creationId xmlns:a16="http://schemas.microsoft.com/office/drawing/2014/main" id="{02D90D23-A8C8-DA87-0235-16222E5506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8" name="Text Box 3086">
                  <a:extLst>
                    <a:ext uri="{FF2B5EF4-FFF2-40B4-BE49-F238E27FC236}">
                      <a16:creationId xmlns:a16="http://schemas.microsoft.com/office/drawing/2014/main" id="{9CC529B3-7B8C-48C6-21A8-AEC4D1A259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32" name="link">
                <a:extLst>
                  <a:ext uri="{FF2B5EF4-FFF2-40B4-BE49-F238E27FC236}">
                    <a16:creationId xmlns:a16="http://schemas.microsoft.com/office/drawing/2014/main" id="{7804E8A1-C156-E5DD-45B7-F2C965945A78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03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6FA13618-E1CB-E18C-12F6-BB050F5A5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46E70505-8A8F-3D1E-4974-1FC36D269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5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3AE827E2-1471-ECF1-5795-17BE54927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1" name="FTU - pre-splenic colon">
              <a:extLst>
                <a:ext uri="{FF2B5EF4-FFF2-40B4-BE49-F238E27FC236}">
                  <a16:creationId xmlns:a16="http://schemas.microsoft.com/office/drawing/2014/main" id="{C778BC14-D7DB-AFCD-4B68-0D2E2289253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445" name="FTU - pre-splenic colon">
                <a:extLst>
                  <a:ext uri="{FF2B5EF4-FFF2-40B4-BE49-F238E27FC236}">
                    <a16:creationId xmlns:a16="http://schemas.microsoft.com/office/drawing/2014/main" id="{A09FCFB3-453C-0AB8-39EE-28A12F8ED5F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46" name="dock">
                <a:extLst>
                  <a:ext uri="{FF2B5EF4-FFF2-40B4-BE49-F238E27FC236}">
                    <a16:creationId xmlns:a16="http://schemas.microsoft.com/office/drawing/2014/main" id="{B976A7F3-9901-2168-2F21-F39079650CC8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027" name="Text Box 3086">
                  <a:extLst>
                    <a:ext uri="{FF2B5EF4-FFF2-40B4-BE49-F238E27FC236}">
                      <a16:creationId xmlns:a16="http://schemas.microsoft.com/office/drawing/2014/main" id="{B4CD8C9C-72B0-0096-4F01-A3E21DDA46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8" name="Text Box 3086">
                  <a:extLst>
                    <a:ext uri="{FF2B5EF4-FFF2-40B4-BE49-F238E27FC236}">
                      <a16:creationId xmlns:a16="http://schemas.microsoft.com/office/drawing/2014/main" id="{236CB79B-C27D-E170-655E-F2FCFC9F4A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9" name="Text Box 3086">
                  <a:extLst>
                    <a:ext uri="{FF2B5EF4-FFF2-40B4-BE49-F238E27FC236}">
                      <a16:creationId xmlns:a16="http://schemas.microsoft.com/office/drawing/2014/main" id="{A847A310-EC78-AE6A-F0AB-014993FAF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47" name="link">
                <a:extLst>
                  <a:ext uri="{FF2B5EF4-FFF2-40B4-BE49-F238E27FC236}">
                    <a16:creationId xmlns:a16="http://schemas.microsoft.com/office/drawing/2014/main" id="{AA79DBFC-7E09-00D8-CD62-25A30230E3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02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40C70B5C-1A8B-C633-4D4B-1F9BC30F4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5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27D4BF86-FDC0-7716-5D11-7D7B365CBE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D7682029-AE9E-565E-3968-6EA08F52B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2" name="FTU - post-splenic pre-rectal colon">
              <a:extLst>
                <a:ext uri="{FF2B5EF4-FFF2-40B4-BE49-F238E27FC236}">
                  <a16:creationId xmlns:a16="http://schemas.microsoft.com/office/drawing/2014/main" id="{3BF71929-EEA7-3F7D-2FD9-623982AC7CD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068" name="FTU - post-splenic pre-rectal colon">
                <a:extLst>
                  <a:ext uri="{FF2B5EF4-FFF2-40B4-BE49-F238E27FC236}">
                    <a16:creationId xmlns:a16="http://schemas.microsoft.com/office/drawing/2014/main" id="{347ACD78-E7A6-6DD1-8D3D-049B088448CF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7B14BD73-DF03-E19D-5A3F-D911717E9373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41" name="Text Box 3086">
                  <a:extLst>
                    <a:ext uri="{FF2B5EF4-FFF2-40B4-BE49-F238E27FC236}">
                      <a16:creationId xmlns:a16="http://schemas.microsoft.com/office/drawing/2014/main" id="{76E5D7D9-0844-6053-37EA-080BCB9EC9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2" name="Text Box 3086">
                  <a:extLst>
                    <a:ext uri="{FF2B5EF4-FFF2-40B4-BE49-F238E27FC236}">
                      <a16:creationId xmlns:a16="http://schemas.microsoft.com/office/drawing/2014/main" id="{FD3299D8-1FCB-48EB-0781-EAADD442AF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975337F5-5A36-F0A8-E55D-BDB60CE30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C2DDF84-4ADC-A2F4-EA68-7E997391AEA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071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AB509395-C422-8FC2-B2E4-DE1F6EEBFE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9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7195F3E8-1DB7-16CC-6903-AC3513475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0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60F455DB-E357-AF5A-7704-BAE24C5D9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3" name="FTU - rectum">
              <a:extLst>
                <a:ext uri="{FF2B5EF4-FFF2-40B4-BE49-F238E27FC236}">
                  <a16:creationId xmlns:a16="http://schemas.microsoft.com/office/drawing/2014/main" id="{A649A977-D5A5-ECC6-14AE-93B681B83C3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059" name="FTU - rectum">
                <a:extLst>
                  <a:ext uri="{FF2B5EF4-FFF2-40B4-BE49-F238E27FC236}">
                    <a16:creationId xmlns:a16="http://schemas.microsoft.com/office/drawing/2014/main" id="{66324E12-5EAA-0250-F9A5-541F3336CD6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0" name="dock">
                <a:extLst>
                  <a:ext uri="{FF2B5EF4-FFF2-40B4-BE49-F238E27FC236}">
                    <a16:creationId xmlns:a16="http://schemas.microsoft.com/office/drawing/2014/main" id="{DD56A20A-665E-C4B0-7632-1DE08A1AE91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F8B588E-D923-B1EF-31CC-ED9A65202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1530EC57-C3F7-57BA-CF41-7B637D907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AA6FC28A-0118-8588-43F3-570527D3B1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1" name="link">
                <a:extLst>
                  <a:ext uri="{FF2B5EF4-FFF2-40B4-BE49-F238E27FC236}">
                    <a16:creationId xmlns:a16="http://schemas.microsoft.com/office/drawing/2014/main" id="{94DF3A8B-F126-AF01-60AD-9605BDD8E9D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062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DF88B1E7-D5B6-9033-4C4B-2E3EAD8E5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E6344AE3-D5D2-FE2B-7FBB-4FDA8163A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4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73D02550-950E-9D44-ED6B-A6B8A6067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4" name="FTU - anal canal and sphincter">
              <a:extLst>
                <a:ext uri="{FF2B5EF4-FFF2-40B4-BE49-F238E27FC236}">
                  <a16:creationId xmlns:a16="http://schemas.microsoft.com/office/drawing/2014/main" id="{EA6FD9FD-DF9C-87F1-CD63-54AD9E4DD412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50" name="FTU - anal canal and sphincter">
                <a:extLst>
                  <a:ext uri="{FF2B5EF4-FFF2-40B4-BE49-F238E27FC236}">
                    <a16:creationId xmlns:a16="http://schemas.microsoft.com/office/drawing/2014/main" id="{593387FD-285A-203E-D9FE-34A18B8C780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1" name="dock">
                <a:extLst>
                  <a:ext uri="{FF2B5EF4-FFF2-40B4-BE49-F238E27FC236}">
                    <a16:creationId xmlns:a16="http://schemas.microsoft.com/office/drawing/2014/main" id="{960A727E-E3F6-0DBF-914D-AD350092041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95CC49F-826E-4E3D-BE0A-D7ED8C1D05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86">
                  <a:extLst>
                    <a:ext uri="{FF2B5EF4-FFF2-40B4-BE49-F238E27FC236}">
                      <a16:creationId xmlns:a16="http://schemas.microsoft.com/office/drawing/2014/main" id="{BF5B66A5-584D-C366-DE9C-65E3CE89AB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86">
                  <a:extLst>
                    <a:ext uri="{FF2B5EF4-FFF2-40B4-BE49-F238E27FC236}">
                      <a16:creationId xmlns:a16="http://schemas.microsoft.com/office/drawing/2014/main" id="{2141B151-3DF6-6193-D832-D934D3A54F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2" name="link">
                <a:extLst>
                  <a:ext uri="{FF2B5EF4-FFF2-40B4-BE49-F238E27FC236}">
                    <a16:creationId xmlns:a16="http://schemas.microsoft.com/office/drawing/2014/main" id="{3D50F7FE-A673-667A-E32D-6349A9D3BA0A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53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CA2AF451-7D2E-95C6-925D-4095D025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4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087833C1-EE95-3CEA-338F-8E7A3BFDF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5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0F339718-8BA0-0F89-601B-1557F4099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7" name="dock - vascular">
              <a:extLst>
                <a:ext uri="{FF2B5EF4-FFF2-40B4-BE49-F238E27FC236}">
                  <a16:creationId xmlns:a16="http://schemas.microsoft.com/office/drawing/2014/main" id="{47E103CF-F9F0-3E7B-E451-58D46B2D2EF7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48" name="Text Box 3070">
                <a:extLst>
                  <a:ext uri="{FF2B5EF4-FFF2-40B4-BE49-F238E27FC236}">
                    <a16:creationId xmlns:a16="http://schemas.microsoft.com/office/drawing/2014/main" id="{51A2C325-CD9B-770A-F982-35B0EB4553B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9" name="Text Box 3036">
                <a:extLst>
                  <a:ext uri="{FF2B5EF4-FFF2-40B4-BE49-F238E27FC236}">
                    <a16:creationId xmlns:a16="http://schemas.microsoft.com/office/drawing/2014/main" id="{B72801ED-A87F-0A85-B9F3-585C138CC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61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70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9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61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70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9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61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70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9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71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72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9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7" name="organ group - kidney">
            <a:extLst>
              <a:ext uri="{FF2B5EF4-FFF2-40B4-BE49-F238E27FC236}">
                <a16:creationId xmlns:a16="http://schemas.microsoft.com/office/drawing/2014/main" id="{50AF9741-5BF8-6413-2934-A76EA1CEB215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415" name="organ - kidney">
              <a:extLst>
                <a:ext uri="{FF2B5EF4-FFF2-40B4-BE49-F238E27FC236}">
                  <a16:creationId xmlns:a16="http://schemas.microsoft.com/office/drawing/2014/main" id="{AFA96C58-88C0-9046-698B-EB80CBA27BDD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visceral bowman capsule">
              <a:extLst>
                <a:ext uri="{FF2B5EF4-FFF2-40B4-BE49-F238E27FC236}">
                  <a16:creationId xmlns:a16="http://schemas.microsoft.com/office/drawing/2014/main" id="{0FC677F4-1788-0FCE-CFEF-EF7CD2135B08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59" name="FTU - visceral bowman capsule">
                <a:extLst>
                  <a:ext uri="{FF2B5EF4-FFF2-40B4-BE49-F238E27FC236}">
                    <a16:creationId xmlns:a16="http://schemas.microsoft.com/office/drawing/2014/main" id="{4912B999-FF8E-446A-A121-A1EAB5E28C7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0" name="dock">
                <a:extLst>
                  <a:ext uri="{FF2B5EF4-FFF2-40B4-BE49-F238E27FC236}">
                    <a16:creationId xmlns:a16="http://schemas.microsoft.com/office/drawing/2014/main" id="{9FC0149C-7D6C-D012-2D34-99FBEED0F3B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21CE8B11-3C5A-FB0E-A4F9-D4CF179D2A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14B0893A-79EC-34D2-6258-30E5E0BE26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7FA28A2E-837E-0E23-89DA-26761BCAF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1" name="link">
                <a:extLst>
                  <a:ext uri="{FF2B5EF4-FFF2-40B4-BE49-F238E27FC236}">
                    <a16:creationId xmlns:a16="http://schemas.microsoft.com/office/drawing/2014/main" id="{AB009A09-64D6-E4AA-E2EB-0DDE1156AEF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62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0C05CCC3-9F51-0960-3FC7-D9C1A67145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E3CB8A51-FAE4-3028-89E7-E894131FC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6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9124D93E-AC09-17DD-1B43-B3E81CF84D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6" name="FTU - parietal Bowman capsule">
              <a:extLst>
                <a:ext uri="{FF2B5EF4-FFF2-40B4-BE49-F238E27FC236}">
                  <a16:creationId xmlns:a16="http://schemas.microsoft.com/office/drawing/2014/main" id="{D06D08C1-281C-5607-A9D6-2F97F07557BF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761" name="FTU - parietal Bowman capsule">
                <a:extLst>
                  <a:ext uri="{FF2B5EF4-FFF2-40B4-BE49-F238E27FC236}">
                    <a16:creationId xmlns:a16="http://schemas.microsoft.com/office/drawing/2014/main" id="{60529251-62B0-1A15-9C6D-61F6FD358147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2" name="dock">
                <a:extLst>
                  <a:ext uri="{FF2B5EF4-FFF2-40B4-BE49-F238E27FC236}">
                    <a16:creationId xmlns:a16="http://schemas.microsoft.com/office/drawing/2014/main" id="{DF4C1F1E-58AD-024B-BCAB-C1B81F58981D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B4B859A2-4D7B-B749-7520-A52CA73215E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AC67221D-D2DD-8CCD-F5B5-7DB86687C9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0E4BF0C0-5F9F-1249-6CDD-49C0998ECF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link">
                <a:extLst>
                  <a:ext uri="{FF2B5EF4-FFF2-40B4-BE49-F238E27FC236}">
                    <a16:creationId xmlns:a16="http://schemas.microsoft.com/office/drawing/2014/main" id="{68CF44DE-E3BB-2B11-FA5B-59465C705A2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764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B99271B8-F3E0-7C21-87D5-88BF29258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93FB587F-2B76-FE3D-9705-D6758E015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3AE2C2C6-FF33-109B-3E04-EBD2D7C5D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0" name="FTU - proximal convoluted tubule">
              <a:extLst>
                <a:ext uri="{FF2B5EF4-FFF2-40B4-BE49-F238E27FC236}">
                  <a16:creationId xmlns:a16="http://schemas.microsoft.com/office/drawing/2014/main" id="{1461C60A-E202-A583-85F3-84701135E1E8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52" name="FTU - proximal convoluted tubule">
                <a:extLst>
                  <a:ext uri="{FF2B5EF4-FFF2-40B4-BE49-F238E27FC236}">
                    <a16:creationId xmlns:a16="http://schemas.microsoft.com/office/drawing/2014/main" id="{126494C4-8F81-10B4-5570-AE4DD9AA903D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3" name="dock">
                <a:extLst>
                  <a:ext uri="{FF2B5EF4-FFF2-40B4-BE49-F238E27FC236}">
                    <a16:creationId xmlns:a16="http://schemas.microsoft.com/office/drawing/2014/main" id="{3DB154E1-ACB8-2123-C0C8-A1EB678600B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80BB8034-7B4D-0A3F-359A-4461337359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9" name="Text Box 3086">
                  <a:extLst>
                    <a:ext uri="{FF2B5EF4-FFF2-40B4-BE49-F238E27FC236}">
                      <a16:creationId xmlns:a16="http://schemas.microsoft.com/office/drawing/2014/main" id="{326EF756-05F5-0169-48C5-524CC4CC58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F7E9A1E9-91E1-4D8E-B805-4E29DADF31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4" name="link">
                <a:extLst>
                  <a:ext uri="{FF2B5EF4-FFF2-40B4-BE49-F238E27FC236}">
                    <a16:creationId xmlns:a16="http://schemas.microsoft.com/office/drawing/2014/main" id="{D7C98F39-2702-C2AE-3223-50583BF88310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55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CFF2A89E-BDCA-EE44-EF85-8982582267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2108DCCE-C59F-C5C4-45DF-156CBE4DC0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F77DF5EA-1076-97EE-CA8B-26748BFF03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1" name="FTU - proximal straight tubule">
              <a:extLst>
                <a:ext uri="{FF2B5EF4-FFF2-40B4-BE49-F238E27FC236}">
                  <a16:creationId xmlns:a16="http://schemas.microsoft.com/office/drawing/2014/main" id="{22E8766E-6792-BC5D-670E-360907D95410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41" name="FTU - proximal straight tubule">
                <a:extLst>
                  <a:ext uri="{FF2B5EF4-FFF2-40B4-BE49-F238E27FC236}">
                    <a16:creationId xmlns:a16="http://schemas.microsoft.com/office/drawing/2014/main" id="{03AC6A22-EF23-2BB4-3764-E276E36C8A3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31C5EEDF-EFFB-A7D1-30F6-827651322F8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1ED4442A-412A-F949-27BA-05BD01BAC8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E166DC8-9690-525B-8F7F-417C0F14FA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BE9CE773-B4C4-E755-8F10-E19B777409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8C4BAE62-40FA-4E2F-DAE0-A7A2299F0042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44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51C6620C-F6B6-658A-31E5-1E2B4CF1C6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C04E759F-03FD-6A35-435B-5C67F241F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2644CC45-8A27-460B-C0A4-83FE12587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2" name="FTU - descending thin limb">
              <a:extLst>
                <a:ext uri="{FF2B5EF4-FFF2-40B4-BE49-F238E27FC236}">
                  <a16:creationId xmlns:a16="http://schemas.microsoft.com/office/drawing/2014/main" id="{BF4CD4A7-3084-86C0-EEC9-62DA52CCBCC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31" name="FTU - descending thin limb">
                <a:extLst>
                  <a:ext uri="{FF2B5EF4-FFF2-40B4-BE49-F238E27FC236}">
                    <a16:creationId xmlns:a16="http://schemas.microsoft.com/office/drawing/2014/main" id="{64948A58-407E-FC91-E2F6-0A40E367B4A5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9BB1827A-8328-7282-3F4F-0B329DC47A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8D11248B-55D4-1DF0-7368-84E3987507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3D20F06C-3FC1-1D8A-7F86-351E8E4D4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82FB110A-E010-F64A-51E0-08BB11582A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9B6BE88E-00EE-C2AC-48F8-2A5258395DA7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0C089827-E2AD-FB14-91DB-8DBB7D1DA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D419CCD0-A656-DFCD-D46B-71B61979B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276EC153-370A-1080-BA73-182ACECE0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3" name="FTU - ascending thin limb">
              <a:extLst>
                <a:ext uri="{FF2B5EF4-FFF2-40B4-BE49-F238E27FC236}">
                  <a16:creationId xmlns:a16="http://schemas.microsoft.com/office/drawing/2014/main" id="{9EB9CE38-B9FC-1CD3-00E7-6D64C42A0CC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20" name="FTU - ascending thin limb">
                <a:extLst>
                  <a:ext uri="{FF2B5EF4-FFF2-40B4-BE49-F238E27FC236}">
                    <a16:creationId xmlns:a16="http://schemas.microsoft.com/office/drawing/2014/main" id="{21C09002-B76C-F91B-E04D-8A53D71EDA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22BE1110-E3BD-494B-B410-F5F2A86DB63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73A01CEF-2149-1616-ADB6-E01E36EBFE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DA822946-1DE4-64F0-05CF-C673672973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28A460D8-1FD8-D833-9400-E2A3EAD91A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4783B69C-4281-3B53-42A5-08F10AB336F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C73DA5EC-5005-44B0-9717-C22A031A7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A1F01315-9C4C-E097-74FD-4133ECBA2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7355C996-33E0-898F-2460-7033F56635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6" name="FTU - distal straight tubule">
              <a:extLst>
                <a:ext uri="{FF2B5EF4-FFF2-40B4-BE49-F238E27FC236}">
                  <a16:creationId xmlns:a16="http://schemas.microsoft.com/office/drawing/2014/main" id="{3D6BEB6E-F03C-70B6-62E4-B842978A612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82" name="FTU - distal straight tubule">
                <a:extLst>
                  <a:ext uri="{FF2B5EF4-FFF2-40B4-BE49-F238E27FC236}">
                    <a16:creationId xmlns:a16="http://schemas.microsoft.com/office/drawing/2014/main" id="{5A30CCC0-4AF8-EE3E-7F80-B0A0218CEFD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" name="dock">
                <a:extLst>
                  <a:ext uri="{FF2B5EF4-FFF2-40B4-BE49-F238E27FC236}">
                    <a16:creationId xmlns:a16="http://schemas.microsoft.com/office/drawing/2014/main" id="{1389DF3C-DD2D-0679-9580-B6659E9AD965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9E15BDE4-B420-1BC0-BCEB-01DF2B3F4C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3C9A808C-EA2E-78C7-E94A-03CF44289C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54A99B43-39C6-4836-EB79-54EB824BAC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" name="link">
                <a:extLst>
                  <a:ext uri="{FF2B5EF4-FFF2-40B4-BE49-F238E27FC236}">
                    <a16:creationId xmlns:a16="http://schemas.microsoft.com/office/drawing/2014/main" id="{A703D914-BDCD-0D34-09D1-72ABB045294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85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08D6DDBA-E7DD-E2C2-57A2-C70D1340EF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8A57B1A9-EE6F-9106-7687-970E13B72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65B3241D-7D70-B61D-13D6-99AB611E3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7" name="FTU - final thick ascending limb">
              <a:extLst>
                <a:ext uri="{FF2B5EF4-FFF2-40B4-BE49-F238E27FC236}">
                  <a16:creationId xmlns:a16="http://schemas.microsoft.com/office/drawing/2014/main" id="{EB0E1036-60D1-E5E7-EA39-DBE2ED575149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73" name="FTU - final thick ascending limb">
                <a:extLst>
                  <a:ext uri="{FF2B5EF4-FFF2-40B4-BE49-F238E27FC236}">
                    <a16:creationId xmlns:a16="http://schemas.microsoft.com/office/drawing/2014/main" id="{3BAFB5F7-7573-70B2-C6F6-79652FD4B79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" name="dock">
                <a:extLst>
                  <a:ext uri="{FF2B5EF4-FFF2-40B4-BE49-F238E27FC236}">
                    <a16:creationId xmlns:a16="http://schemas.microsoft.com/office/drawing/2014/main" id="{875FAAB0-1810-DCA0-578D-0E8C3D79B179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559974F8-ECDE-506C-5476-D22D57CE7A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B9090C1E-8F96-2F7C-980B-28465D3316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310BA0DB-C2BA-7AD2-AA62-95AD89F0D7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" name="link">
                <a:extLst>
                  <a:ext uri="{FF2B5EF4-FFF2-40B4-BE49-F238E27FC236}">
                    <a16:creationId xmlns:a16="http://schemas.microsoft.com/office/drawing/2014/main" id="{38C3DAEF-9BB2-B7EA-4BEF-E02C8BF6578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76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D71CF33E-D966-CE2C-8C77-26F1D51F4C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A8A1A288-2B58-5086-51CB-6A1BEB039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FC5BB0A0-282F-11CC-1917-BBB7BD5FC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8" name="FTU - distal convoluted tubule">
              <a:extLst>
                <a:ext uri="{FF2B5EF4-FFF2-40B4-BE49-F238E27FC236}">
                  <a16:creationId xmlns:a16="http://schemas.microsoft.com/office/drawing/2014/main" id="{D40671EB-50ED-A7CD-DFBE-A225FA359545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58" name="FTU - distal convoluted tubule">
                <a:extLst>
                  <a:ext uri="{FF2B5EF4-FFF2-40B4-BE49-F238E27FC236}">
                    <a16:creationId xmlns:a16="http://schemas.microsoft.com/office/drawing/2014/main" id="{CD121F79-51AC-B235-DC06-97C3F6481FC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dock">
                <a:extLst>
                  <a:ext uri="{FF2B5EF4-FFF2-40B4-BE49-F238E27FC236}">
                    <a16:creationId xmlns:a16="http://schemas.microsoft.com/office/drawing/2014/main" id="{1F3A96D7-1885-21AB-DDC3-FA8216C6607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78971FDD-8154-51AA-83A8-6BA6EACF94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FED51C67-D7D0-9940-649C-5EDCF9EFCB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" name="Text Box 3086">
                  <a:extLst>
                    <a:ext uri="{FF2B5EF4-FFF2-40B4-BE49-F238E27FC236}">
                      <a16:creationId xmlns:a16="http://schemas.microsoft.com/office/drawing/2014/main" id="{C930239F-C109-252A-AAFB-6145DFF29E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" name="link">
                <a:extLst>
                  <a:ext uri="{FF2B5EF4-FFF2-40B4-BE49-F238E27FC236}">
                    <a16:creationId xmlns:a16="http://schemas.microsoft.com/office/drawing/2014/main" id="{D2F0AC2D-140E-01F4-BECF-44B332553AF4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64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2D761E5C-C84A-3BC6-F43B-6062C0A2F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E647CB48-EB5B-F6C4-F434-CE39EEB78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B60CA5FF-27C6-105F-6D12-7FE53E1A0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0" name="FTU - connecting tubule">
              <a:extLst>
                <a:ext uri="{FF2B5EF4-FFF2-40B4-BE49-F238E27FC236}">
                  <a16:creationId xmlns:a16="http://schemas.microsoft.com/office/drawing/2014/main" id="{61FE38EB-27F0-8232-1279-FD282765E49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47" name="FTU - connecting tubule">
                <a:extLst>
                  <a:ext uri="{FF2B5EF4-FFF2-40B4-BE49-F238E27FC236}">
                    <a16:creationId xmlns:a16="http://schemas.microsoft.com/office/drawing/2014/main" id="{0F3CAFB3-E980-5D8E-712F-E136AD76096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" name="dock">
                <a:extLst>
                  <a:ext uri="{FF2B5EF4-FFF2-40B4-BE49-F238E27FC236}">
                    <a16:creationId xmlns:a16="http://schemas.microsoft.com/office/drawing/2014/main" id="{BA41E10E-1D02-2CF1-E10A-EE10059002E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53" name="Text Box 3086">
                  <a:extLst>
                    <a:ext uri="{FF2B5EF4-FFF2-40B4-BE49-F238E27FC236}">
                      <a16:creationId xmlns:a16="http://schemas.microsoft.com/office/drawing/2014/main" id="{28308DAB-A306-D840-A498-A256BA20CF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" name="Text Box 3086">
                  <a:extLst>
                    <a:ext uri="{FF2B5EF4-FFF2-40B4-BE49-F238E27FC236}">
                      <a16:creationId xmlns:a16="http://schemas.microsoft.com/office/drawing/2014/main" id="{E1B751B3-8535-B4E3-26C6-FC9DD6C838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Text Box 3086">
                  <a:extLst>
                    <a:ext uri="{FF2B5EF4-FFF2-40B4-BE49-F238E27FC236}">
                      <a16:creationId xmlns:a16="http://schemas.microsoft.com/office/drawing/2014/main" id="{B844AB5F-9F70-3F6A-99E7-F1F602F791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link">
                <a:extLst>
                  <a:ext uri="{FF2B5EF4-FFF2-40B4-BE49-F238E27FC236}">
                    <a16:creationId xmlns:a16="http://schemas.microsoft.com/office/drawing/2014/main" id="{8D551A69-512C-365D-FCE6-2A32BFBE655C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50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B6C8FD45-050A-5A75-F1EB-D58F70C639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4CDEFC97-B675-7DBB-31DB-1DB772C2D5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2E3BC590-3A80-3A65-7A8C-EC8C93046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cortical connecting tubule">
              <a:extLst>
                <a:ext uri="{FF2B5EF4-FFF2-40B4-BE49-F238E27FC236}">
                  <a16:creationId xmlns:a16="http://schemas.microsoft.com/office/drawing/2014/main" id="{9E2ACD78-BA9A-1B95-91B3-95E296DC97D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37" name="FTU - cortical connecting tubule">
                <a:extLst>
                  <a:ext uri="{FF2B5EF4-FFF2-40B4-BE49-F238E27FC236}">
                    <a16:creationId xmlns:a16="http://schemas.microsoft.com/office/drawing/2014/main" id="{8A689552-4205-E4F3-8919-DBB6384DBF2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9B7E114F-7477-2C4F-CDF8-9142E9D96F59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73004835-B200-799A-FF3D-981D29F335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F4500F6C-FB45-627C-A08B-3A1DBB776E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1D2E6CFB-6221-8917-D446-526FB88A55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C3B835E4-8DBD-A232-DFD1-5B2782587F29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DEC1FAAE-DCB6-1F34-3371-07412A083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0A329B9F-5DD0-124F-D19A-7BBDAB3ACA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9F342EEB-A4C5-F3F5-0ABA-E17AC17A5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2" name="FTU - outer medullary col. duct">
              <a:extLst>
                <a:ext uri="{FF2B5EF4-FFF2-40B4-BE49-F238E27FC236}">
                  <a16:creationId xmlns:a16="http://schemas.microsoft.com/office/drawing/2014/main" id="{EC87AACA-6654-0EA8-9996-B0DC93A124F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0" name="FTU - outer medullary col. duct">
                <a:extLst>
                  <a:ext uri="{FF2B5EF4-FFF2-40B4-BE49-F238E27FC236}">
                    <a16:creationId xmlns:a16="http://schemas.microsoft.com/office/drawing/2014/main" id="{C78D6620-1671-ADCF-E37F-B0B6098DA16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" name="dock">
                <a:extLst>
                  <a:ext uri="{FF2B5EF4-FFF2-40B4-BE49-F238E27FC236}">
                    <a16:creationId xmlns:a16="http://schemas.microsoft.com/office/drawing/2014/main" id="{53E004DA-4228-A059-FA2D-CAA7F9BE8D5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7B26575A-41F1-F205-C778-061CA0BF2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49B56E51-AE7F-64F8-9DE1-10528C71F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Text Box 3086">
                  <a:extLst>
                    <a:ext uri="{FF2B5EF4-FFF2-40B4-BE49-F238E27FC236}">
                      <a16:creationId xmlns:a16="http://schemas.microsoft.com/office/drawing/2014/main" id="{448102D6-D482-E826-86BA-53539506AC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" name="link">
                <a:extLst>
                  <a:ext uri="{FF2B5EF4-FFF2-40B4-BE49-F238E27FC236}">
                    <a16:creationId xmlns:a16="http://schemas.microsoft.com/office/drawing/2014/main" id="{93798AFE-8801-EE97-A526-DC5404DA2903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5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D37A48F-7305-5DCD-5B5C-606604390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2117278A-FE14-B2CF-C9CF-18DFD5E4C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3C84660F-0E76-A1BA-BDAA-2380D2E11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4" name="FTU - inner medullary col. duct">
              <a:extLst>
                <a:ext uri="{FF2B5EF4-FFF2-40B4-BE49-F238E27FC236}">
                  <a16:creationId xmlns:a16="http://schemas.microsoft.com/office/drawing/2014/main" id="{629BA431-A47C-7D42-901F-7B289CAB35A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592" name="FTU - inner medullary col. duct">
                <a:extLst>
                  <a:ext uri="{FF2B5EF4-FFF2-40B4-BE49-F238E27FC236}">
                    <a16:creationId xmlns:a16="http://schemas.microsoft.com/office/drawing/2014/main" id="{63CD8A63-96A0-261D-1FA8-380C339975E5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5" name="dock">
                <a:extLst>
                  <a:ext uri="{FF2B5EF4-FFF2-40B4-BE49-F238E27FC236}">
                    <a16:creationId xmlns:a16="http://schemas.microsoft.com/office/drawing/2014/main" id="{83C9ED37-931A-BC44-66ED-4001BA04FF8C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35F29F39-3C24-23C0-DC3F-E549FDECAD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29F7DA5-27AF-4E44-C88C-8F6DC6B7EA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Text Box 3086">
                  <a:extLst>
                    <a:ext uri="{FF2B5EF4-FFF2-40B4-BE49-F238E27FC236}">
                      <a16:creationId xmlns:a16="http://schemas.microsoft.com/office/drawing/2014/main" id="{DB6D6807-EA72-C7C1-1882-927E7F703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6" name="link">
                <a:extLst>
                  <a:ext uri="{FF2B5EF4-FFF2-40B4-BE49-F238E27FC236}">
                    <a16:creationId xmlns:a16="http://schemas.microsoft.com/office/drawing/2014/main" id="{3CB67A99-FACB-132C-620D-DD742277EE7B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59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D912970-E863-11CD-64CD-B2DCC22FB7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2544AED1-25D9-5EB9-420F-67041B120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9EBF0EF4-EB31-BE13-7419-CC7A982D5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5" name="FTU - minor calyx">
              <a:extLst>
                <a:ext uri="{FF2B5EF4-FFF2-40B4-BE49-F238E27FC236}">
                  <a16:creationId xmlns:a16="http://schemas.microsoft.com/office/drawing/2014/main" id="{87EE23BC-92EC-CBAF-0DD3-1373121C52A7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558" name="FTU - minor calyx">
                <a:extLst>
                  <a:ext uri="{FF2B5EF4-FFF2-40B4-BE49-F238E27FC236}">
                    <a16:creationId xmlns:a16="http://schemas.microsoft.com/office/drawing/2014/main" id="{35F4C6DC-C634-8C5A-784F-CECBD410E01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9" name="dock">
                <a:extLst>
                  <a:ext uri="{FF2B5EF4-FFF2-40B4-BE49-F238E27FC236}">
                    <a16:creationId xmlns:a16="http://schemas.microsoft.com/office/drawing/2014/main" id="{EF1FF386-163B-E789-3C85-B732FEAAA029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E48925A2-EBB2-B9C4-F274-3D21096B91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291BD1E0-30E1-2FF9-2338-F711476B00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1" name="Text Box 3086">
                  <a:extLst>
                    <a:ext uri="{FF2B5EF4-FFF2-40B4-BE49-F238E27FC236}">
                      <a16:creationId xmlns:a16="http://schemas.microsoft.com/office/drawing/2014/main" id="{86EA78C4-20B7-5584-8CE1-9F10966AF5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0" name="link">
                <a:extLst>
                  <a:ext uri="{FF2B5EF4-FFF2-40B4-BE49-F238E27FC236}">
                    <a16:creationId xmlns:a16="http://schemas.microsoft.com/office/drawing/2014/main" id="{8596DB3E-E998-6592-A5F0-17EB1350006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564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5BE66DA6-2D30-F189-A487-353BD3EE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5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57FD137B-9494-3930-B93C-1D1CD556F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7AF18A70-4C58-1EB5-2CDA-D458FF49B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6" name="FTU - major calyx">
              <a:extLst>
                <a:ext uri="{FF2B5EF4-FFF2-40B4-BE49-F238E27FC236}">
                  <a16:creationId xmlns:a16="http://schemas.microsoft.com/office/drawing/2014/main" id="{134F43C5-D5F4-80AE-9B84-28E5D597CBFA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542" name="FTU - major calyx">
                <a:extLst>
                  <a:ext uri="{FF2B5EF4-FFF2-40B4-BE49-F238E27FC236}">
                    <a16:creationId xmlns:a16="http://schemas.microsoft.com/office/drawing/2014/main" id="{70FED946-CC8A-2D15-6257-9FC1E23E0A88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3" name="dock">
                <a:extLst>
                  <a:ext uri="{FF2B5EF4-FFF2-40B4-BE49-F238E27FC236}">
                    <a16:creationId xmlns:a16="http://schemas.microsoft.com/office/drawing/2014/main" id="{FA9DF727-DD6C-9219-5B6C-E9B86DD74033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554" name="Text Box 3086">
                  <a:extLst>
                    <a:ext uri="{FF2B5EF4-FFF2-40B4-BE49-F238E27FC236}">
                      <a16:creationId xmlns:a16="http://schemas.microsoft.com/office/drawing/2014/main" id="{AE1040D5-C545-36EF-A08D-A1B2C853DB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6" name="Text Box 3086">
                  <a:extLst>
                    <a:ext uri="{FF2B5EF4-FFF2-40B4-BE49-F238E27FC236}">
                      <a16:creationId xmlns:a16="http://schemas.microsoft.com/office/drawing/2014/main" id="{E49A7F26-2A47-80CB-FEDC-AE5F48A723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7" name="Text Box 3086">
                  <a:extLst>
                    <a:ext uri="{FF2B5EF4-FFF2-40B4-BE49-F238E27FC236}">
                      <a16:creationId xmlns:a16="http://schemas.microsoft.com/office/drawing/2014/main" id="{CDB03E91-1CAF-6CD5-D8FC-405A16B54D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4" name="link">
                <a:extLst>
                  <a:ext uri="{FF2B5EF4-FFF2-40B4-BE49-F238E27FC236}">
                    <a16:creationId xmlns:a16="http://schemas.microsoft.com/office/drawing/2014/main" id="{DE41FEA6-80A5-29EB-9517-2A2841D0184C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54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37BE71B7-5521-6C3F-228E-6B6A33713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D97E43D1-9DF6-8FE4-AA83-A444C18CF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E89E76C7-A31C-9021-A4AF-EC3E9B131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7" name="FTU - renal pelvis">
              <a:extLst>
                <a:ext uri="{FF2B5EF4-FFF2-40B4-BE49-F238E27FC236}">
                  <a16:creationId xmlns:a16="http://schemas.microsoft.com/office/drawing/2014/main" id="{7740CD82-3E7A-C855-0ECD-CA63A57A898A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528" name="FTU - renal pelvis">
                <a:extLst>
                  <a:ext uri="{FF2B5EF4-FFF2-40B4-BE49-F238E27FC236}">
                    <a16:creationId xmlns:a16="http://schemas.microsoft.com/office/drawing/2014/main" id="{55E97FFE-71C3-4C4C-B1E5-CC0E1EF34422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DD07BA26-ECC7-D9AA-448F-9C9B1D243A6B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538" name="Text Box 3086">
                  <a:extLst>
                    <a:ext uri="{FF2B5EF4-FFF2-40B4-BE49-F238E27FC236}">
                      <a16:creationId xmlns:a16="http://schemas.microsoft.com/office/drawing/2014/main" id="{9BD53048-7241-04B4-65B9-5AE028D268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Text Box 3086">
                  <a:extLst>
                    <a:ext uri="{FF2B5EF4-FFF2-40B4-BE49-F238E27FC236}">
                      <a16:creationId xmlns:a16="http://schemas.microsoft.com/office/drawing/2014/main" id="{56B73213-F029-AB1B-566C-4ED2B37C29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1" name="Text Box 3086">
                  <a:extLst>
                    <a:ext uri="{FF2B5EF4-FFF2-40B4-BE49-F238E27FC236}">
                      <a16:creationId xmlns:a16="http://schemas.microsoft.com/office/drawing/2014/main" id="{30F15BC1-D9A2-1C18-BE88-979D7B5585B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1" name="link">
                <a:extLst>
                  <a:ext uri="{FF2B5EF4-FFF2-40B4-BE49-F238E27FC236}">
                    <a16:creationId xmlns:a16="http://schemas.microsoft.com/office/drawing/2014/main" id="{44BBE16D-B4B9-7E64-065A-58D36471F177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532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72CA8C5C-99A6-B492-F5B2-D8D4390D96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2EF3F08F-9AE8-00B8-F0E7-5D7F827A0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8D610F4D-0ED5-CF74-04A0-62B8BCF00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15" name="organ group - lungs">
            <a:extLst>
              <a:ext uri="{FF2B5EF4-FFF2-40B4-BE49-F238E27FC236}">
                <a16:creationId xmlns:a16="http://schemas.microsoft.com/office/drawing/2014/main" id="{E1A0E085-83A7-70CD-8597-AF10115A2D6F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216" name="organ - lungs">
              <a:extLst>
                <a:ext uri="{FF2B5EF4-FFF2-40B4-BE49-F238E27FC236}">
                  <a16:creationId xmlns:a16="http://schemas.microsoft.com/office/drawing/2014/main" id="{1A12F20B-5666-DC1A-6684-D1C44D7251AF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17" name="FTU - primary bronchus">
              <a:extLst>
                <a:ext uri="{FF2B5EF4-FFF2-40B4-BE49-F238E27FC236}">
                  <a16:creationId xmlns:a16="http://schemas.microsoft.com/office/drawing/2014/main" id="{3290CA0C-70C5-E66D-8456-26AEAF54AFF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29" name="FTU - primary bronchus">
                <a:extLst>
                  <a:ext uri="{FF2B5EF4-FFF2-40B4-BE49-F238E27FC236}">
                    <a16:creationId xmlns:a16="http://schemas.microsoft.com/office/drawing/2014/main" id="{F891C4D7-78FA-E22A-F11A-B002587028EE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30" name="dock">
                <a:extLst>
                  <a:ext uri="{FF2B5EF4-FFF2-40B4-BE49-F238E27FC236}">
                    <a16:creationId xmlns:a16="http://schemas.microsoft.com/office/drawing/2014/main" id="{38BF3027-E05C-FBF8-C88B-170A04D34EC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B612BDEA-EFF1-6AF7-43B2-5B6E3F7D686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9" name="Text Box 3086">
                  <a:extLst>
                    <a:ext uri="{FF2B5EF4-FFF2-40B4-BE49-F238E27FC236}">
                      <a16:creationId xmlns:a16="http://schemas.microsoft.com/office/drawing/2014/main" id="{0DDF216C-5012-669B-4ACF-A1D446CF8CE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0" name="Text Box 3086">
                  <a:extLst>
                    <a:ext uri="{FF2B5EF4-FFF2-40B4-BE49-F238E27FC236}">
                      <a16:creationId xmlns:a16="http://schemas.microsoft.com/office/drawing/2014/main" id="{F08B8273-78C7-D6AB-F8FF-80B0A7EB951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1" name="link">
                <a:extLst>
                  <a:ext uri="{FF2B5EF4-FFF2-40B4-BE49-F238E27FC236}">
                    <a16:creationId xmlns:a16="http://schemas.microsoft.com/office/drawing/2014/main" id="{3FF32F59-CA86-6EBB-06FE-24201FB35E5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3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8564CCA5-C76A-CBC1-9B11-060492447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4B9F5E6-EC8E-EA93-0259-5F2C93AB6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903E8C6-CD00-5BC7-77CB-7411714FA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8" name="FTU - lobar bronchus">
              <a:extLst>
                <a:ext uri="{FF2B5EF4-FFF2-40B4-BE49-F238E27FC236}">
                  <a16:creationId xmlns:a16="http://schemas.microsoft.com/office/drawing/2014/main" id="{1DBFCD1F-05C8-1719-8E2D-ED4F3936F3BC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317" name="FTU - lobar bronchus">
                <a:extLst>
                  <a:ext uri="{FF2B5EF4-FFF2-40B4-BE49-F238E27FC236}">
                    <a16:creationId xmlns:a16="http://schemas.microsoft.com/office/drawing/2014/main" id="{996CABE1-FC0C-5B9D-D940-B62CAC5F559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18" name="dock">
                <a:extLst>
                  <a:ext uri="{FF2B5EF4-FFF2-40B4-BE49-F238E27FC236}">
                    <a16:creationId xmlns:a16="http://schemas.microsoft.com/office/drawing/2014/main" id="{12827C0B-94C1-A2D5-EFFE-F337367A9C6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971816DA-B687-BF17-5C04-69FA7E2D9E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7" name="Text Box 3086">
                  <a:extLst>
                    <a:ext uri="{FF2B5EF4-FFF2-40B4-BE49-F238E27FC236}">
                      <a16:creationId xmlns:a16="http://schemas.microsoft.com/office/drawing/2014/main" id="{B0ABED9E-E872-D6D4-685D-B57FC1DF76E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8" name="Text Box 3086">
                  <a:extLst>
                    <a:ext uri="{FF2B5EF4-FFF2-40B4-BE49-F238E27FC236}">
                      <a16:creationId xmlns:a16="http://schemas.microsoft.com/office/drawing/2014/main" id="{B0BF5502-CFFD-F268-265A-42FD7E8D303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9" name="link">
                <a:extLst>
                  <a:ext uri="{FF2B5EF4-FFF2-40B4-BE49-F238E27FC236}">
                    <a16:creationId xmlns:a16="http://schemas.microsoft.com/office/drawing/2014/main" id="{8BAEE0B5-178F-0DB1-85DD-3C64CEFD786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21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D99AA0D8-2581-BA13-CCF9-6EE91CCCC0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5A380B9-A302-62BB-034C-B5CCF5694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ED720AB-BBB6-BA54-B3E6-02248652E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9" name="FTU - segmental bronchus">
              <a:extLst>
                <a:ext uri="{FF2B5EF4-FFF2-40B4-BE49-F238E27FC236}">
                  <a16:creationId xmlns:a16="http://schemas.microsoft.com/office/drawing/2014/main" id="{62176E67-1EDA-ECEA-61F4-10D4637FD99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305" name="FTU - segmental bronchus">
                <a:extLst>
                  <a:ext uri="{FF2B5EF4-FFF2-40B4-BE49-F238E27FC236}">
                    <a16:creationId xmlns:a16="http://schemas.microsoft.com/office/drawing/2014/main" id="{0DB79E5E-D0C5-B51F-7BC4-13B89003282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306" name="dock">
                <a:extLst>
                  <a:ext uri="{FF2B5EF4-FFF2-40B4-BE49-F238E27FC236}">
                    <a16:creationId xmlns:a16="http://schemas.microsoft.com/office/drawing/2014/main" id="{2EC6F6E5-ADDE-C4E4-95BD-AFDA807884E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B26EBDDE-25EF-8E56-5B33-E298BDA5EFB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5" name="Text Box 3086">
                  <a:extLst>
                    <a:ext uri="{FF2B5EF4-FFF2-40B4-BE49-F238E27FC236}">
                      <a16:creationId xmlns:a16="http://schemas.microsoft.com/office/drawing/2014/main" id="{1AAD91BC-A16F-D97E-930B-2C18162E138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6" name="Text Box 3086">
                  <a:extLst>
                    <a:ext uri="{FF2B5EF4-FFF2-40B4-BE49-F238E27FC236}">
                      <a16:creationId xmlns:a16="http://schemas.microsoft.com/office/drawing/2014/main" id="{541C1092-90D9-4BF2-DCA4-B5DE0D0A8C0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7" name="link">
                <a:extLst>
                  <a:ext uri="{FF2B5EF4-FFF2-40B4-BE49-F238E27FC236}">
                    <a16:creationId xmlns:a16="http://schemas.microsoft.com/office/drawing/2014/main" id="{425B052D-22A8-5FF2-D50D-447974DDBF60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309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C584EEE8-867E-18DE-1CB2-0777708075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B060B1E-C8E9-E1D5-FBC8-62C86902D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893C0A-DD5F-2D78-04E2-BC2EA11B1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0" name="FTU - primary bronchiole">
              <a:extLst>
                <a:ext uri="{FF2B5EF4-FFF2-40B4-BE49-F238E27FC236}">
                  <a16:creationId xmlns:a16="http://schemas.microsoft.com/office/drawing/2014/main" id="{DD3C920E-F8CB-F8DF-CA8D-3BB2127A819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93" name="FTU - primary bronchiole">
                <a:extLst>
                  <a:ext uri="{FF2B5EF4-FFF2-40B4-BE49-F238E27FC236}">
                    <a16:creationId xmlns:a16="http://schemas.microsoft.com/office/drawing/2014/main" id="{665520A2-326D-807E-608B-743B1C07C59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94" name="dock">
                <a:extLst>
                  <a:ext uri="{FF2B5EF4-FFF2-40B4-BE49-F238E27FC236}">
                    <a16:creationId xmlns:a16="http://schemas.microsoft.com/office/drawing/2014/main" id="{148DFCA5-5BDC-B626-1E57-3D2136A9EDD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0C35CA67-5E4F-4A5D-A38B-1ED1FA3059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3" name="Text Box 3086">
                  <a:extLst>
                    <a:ext uri="{FF2B5EF4-FFF2-40B4-BE49-F238E27FC236}">
                      <a16:creationId xmlns:a16="http://schemas.microsoft.com/office/drawing/2014/main" id="{1ACA9183-C9A9-B723-C384-0E2BC821C1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4" name="Text Box 3086">
                  <a:extLst>
                    <a:ext uri="{FF2B5EF4-FFF2-40B4-BE49-F238E27FC236}">
                      <a16:creationId xmlns:a16="http://schemas.microsoft.com/office/drawing/2014/main" id="{1A24E132-B047-1493-E5F7-4D77809EFBD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5" name="link">
                <a:extLst>
                  <a:ext uri="{FF2B5EF4-FFF2-40B4-BE49-F238E27FC236}">
                    <a16:creationId xmlns:a16="http://schemas.microsoft.com/office/drawing/2014/main" id="{80C1600E-DF4D-8E62-04DA-099E54598CD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97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7CBB99C-289E-E990-BB5D-23F52B8D15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CF4B16-0F54-3DB2-5A85-9231B1E78D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16367C-2A5B-000D-42EA-7621388D6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1" name="FTU - conducting bronchiole">
              <a:extLst>
                <a:ext uri="{FF2B5EF4-FFF2-40B4-BE49-F238E27FC236}">
                  <a16:creationId xmlns:a16="http://schemas.microsoft.com/office/drawing/2014/main" id="{FB3D088A-8140-0137-2DE4-1534ADF10941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81" name="FTU - conducting bronchiole">
                <a:extLst>
                  <a:ext uri="{FF2B5EF4-FFF2-40B4-BE49-F238E27FC236}">
                    <a16:creationId xmlns:a16="http://schemas.microsoft.com/office/drawing/2014/main" id="{2FD5891B-B0E9-31ED-2B14-523F2E33F2B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82" name="dock">
                <a:extLst>
                  <a:ext uri="{FF2B5EF4-FFF2-40B4-BE49-F238E27FC236}">
                    <a16:creationId xmlns:a16="http://schemas.microsoft.com/office/drawing/2014/main" id="{BAFD50B5-F9DA-A936-1AEC-7CF7424255B0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3E838C83-717D-1569-6BCF-075D6B3FCBE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F219DB68-75C8-A811-1A36-C628458B52D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E0458A25-04A3-7E4F-712D-8487AD7315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3" name="link">
                <a:extLst>
                  <a:ext uri="{FF2B5EF4-FFF2-40B4-BE49-F238E27FC236}">
                    <a16:creationId xmlns:a16="http://schemas.microsoft.com/office/drawing/2014/main" id="{B20037F3-4B77-37E8-45DF-8E1DF71D5744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8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6376429-D570-135F-47A0-3BF1A0784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A68B77B-4EE5-D63C-B568-F1603604F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A1785DD-107A-384C-04A2-E8A5C2D01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2" name="FTU - terminal bronchiole">
              <a:extLst>
                <a:ext uri="{FF2B5EF4-FFF2-40B4-BE49-F238E27FC236}">
                  <a16:creationId xmlns:a16="http://schemas.microsoft.com/office/drawing/2014/main" id="{80AC9208-A60B-DF21-CCBE-92E5D282A75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69" name="FTU - terminal bronchiole">
                <a:extLst>
                  <a:ext uri="{FF2B5EF4-FFF2-40B4-BE49-F238E27FC236}">
                    <a16:creationId xmlns:a16="http://schemas.microsoft.com/office/drawing/2014/main" id="{6C861998-F4E4-DCF2-0D45-4243DA16B3A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FA5F3266-EF86-C66E-EF2F-2C8D1900755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AD463800-58E5-F79F-8102-9B3F5D4C382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77002E40-66C9-194F-1AE9-532E86CFA69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169FBA8C-1DBD-B8C6-29B6-16733D9382A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05F1D9C5-6023-A1B3-AB68-70536C1BB1AD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DF25B2A-5215-7AA4-4188-BDE7A6392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7FE9C265-1CEE-D66B-B8F1-8441EFF363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137AB21-1AE4-F797-8F47-BA2243B7A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4" name="FTU - respiratory bronchiole">
              <a:extLst>
                <a:ext uri="{FF2B5EF4-FFF2-40B4-BE49-F238E27FC236}">
                  <a16:creationId xmlns:a16="http://schemas.microsoft.com/office/drawing/2014/main" id="{1351C60D-AD50-AAE4-9984-FE1308EC9ED1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57" name="FTU - respiratory bronchiole">
                <a:extLst>
                  <a:ext uri="{FF2B5EF4-FFF2-40B4-BE49-F238E27FC236}">
                    <a16:creationId xmlns:a16="http://schemas.microsoft.com/office/drawing/2014/main" id="{7EEC0DEC-FD6A-DC76-0AD1-40C77C7FEABB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7D85403F-1850-79E6-B7F6-7C31AD331A7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44DAB216-2269-F4A9-1B44-FD8B8E928C5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14AD02F-718E-18FA-679D-0A84444138E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F161A7DC-FDCD-5535-C521-8DE89899FA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2ED350AF-1362-DFFB-4B9D-3828CAE302B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22A88DED-10A4-C727-64EA-D13B618C33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8ACF1F3-B17F-46AE-DA01-4F08E39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92BDE2-90C8-6CF6-B0B0-98FC9B58E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7" name="FTU - alveolar duct">
              <a:extLst>
                <a:ext uri="{FF2B5EF4-FFF2-40B4-BE49-F238E27FC236}">
                  <a16:creationId xmlns:a16="http://schemas.microsoft.com/office/drawing/2014/main" id="{D9DED3E9-F3EA-55FF-74DF-FC732C316CB9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45" name="FTU - alveolar duct">
                <a:extLst>
                  <a:ext uri="{FF2B5EF4-FFF2-40B4-BE49-F238E27FC236}">
                    <a16:creationId xmlns:a16="http://schemas.microsoft.com/office/drawing/2014/main" id="{D5450339-5695-77D9-40A5-9D1A4863AAA4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39A6FEFF-7FC4-9DB8-EE29-0F90B4C712D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A352579C-9529-5C68-DA88-E1B0DBF360E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10A2C773-53B5-5BAA-6A89-8486445C164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BFF20746-8D57-DCDD-31D4-D9E46F95776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8B7E1B93-209D-30CA-2A0B-BB43BCA2AB78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8ABC2414-8A72-3D91-B4AD-8199344D00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603A81-8C5A-B584-3C7B-CCEE0C8E5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F81A5DB-81BE-D0FC-78CA-FD1C39D82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8" name="FTU - alveolus">
              <a:extLst>
                <a:ext uri="{FF2B5EF4-FFF2-40B4-BE49-F238E27FC236}">
                  <a16:creationId xmlns:a16="http://schemas.microsoft.com/office/drawing/2014/main" id="{54F142D6-2B9A-C11F-E440-42644370EE86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33" name="FTU - alveolus">
                <a:extLst>
                  <a:ext uri="{FF2B5EF4-FFF2-40B4-BE49-F238E27FC236}">
                    <a16:creationId xmlns:a16="http://schemas.microsoft.com/office/drawing/2014/main" id="{D563CAA5-2A9D-743A-52AC-0443BF98B3FF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180AE44-1EDC-B0F6-90E6-B8FE454A8CDC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04147A89-B9F5-0187-3ED3-E2DA2554F9A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1F6001A9-C3C4-5359-7194-25B9DEEDF02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31BE452A-F437-83D9-322D-AD64F2AC382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EF15E9D3-FE3B-ECDE-68FA-5236BA9C68C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D1B7977-84EF-894F-5C5F-CAEE795B7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E36EB137-D7AC-0E2D-2777-18671A51E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397F76-1A4F-79CA-0B9B-F67D86F1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9" name="dock - vascular">
              <a:extLst>
                <a:ext uri="{FF2B5EF4-FFF2-40B4-BE49-F238E27FC236}">
                  <a16:creationId xmlns:a16="http://schemas.microsoft.com/office/drawing/2014/main" id="{6FBD2017-1AF9-12FF-DF0B-7DAF82C5C50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30" name="Text Box 3070">
                <a:extLst>
                  <a:ext uri="{FF2B5EF4-FFF2-40B4-BE49-F238E27FC236}">
                    <a16:creationId xmlns:a16="http://schemas.microsoft.com/office/drawing/2014/main" id="{42A87397-203F-4269-ED14-575A9303FE3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1" name="Text Box 3036">
                <a:extLst>
                  <a:ext uri="{FF2B5EF4-FFF2-40B4-BE49-F238E27FC236}">
                    <a16:creationId xmlns:a16="http://schemas.microsoft.com/office/drawing/2014/main" id="{D80DE62D-EB5F-2EEF-06F8-36BD09F5B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2" name="Text Box 3036">
                <a:extLst>
                  <a:ext uri="{FF2B5EF4-FFF2-40B4-BE49-F238E27FC236}">
                    <a16:creationId xmlns:a16="http://schemas.microsoft.com/office/drawing/2014/main" id="{325B3E7A-0D5D-AB22-F020-DC9277FD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</a:t>
              </a: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79412</TotalTime>
  <Words>2768</Words>
  <Application>Microsoft Office PowerPoint</Application>
  <PresentationFormat>Custom</PresentationFormat>
  <Paragraphs>2144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577</cp:revision>
  <dcterms:created xsi:type="dcterms:W3CDTF">2022-02-14T03:56:44Z</dcterms:created>
  <dcterms:modified xsi:type="dcterms:W3CDTF">2023-04-18T01:23:46Z</dcterms:modified>
</cp:coreProperties>
</file>