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 varScale="1">
        <p:scale>
          <a:sx n="22" d="100"/>
          <a:sy n="22" d="100"/>
        </p:scale>
        <p:origin x="2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18/04/2023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google.com/document/d/1qaHNFc5BUaO9m332SnHuaxTGt1gaan360acO6UWqH2c/edit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ye" TargetMode="External"/><Relationship Id="rId42" Type="http://schemas.openxmlformats.org/officeDocument/2006/relationships/hyperlink" Target="https://en.wikipedia.org/wiki/Bile_canaliculus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en.wikipedia.org/wiki/Aryepiglottic_fold" TargetMode="External"/><Relationship Id="rId68" Type="http://schemas.openxmlformats.org/officeDocument/2006/relationships/hyperlink" Target="https://en.wikipedia.org/wiki/Ileum" TargetMode="External"/><Relationship Id="rId84" Type="http://schemas.openxmlformats.org/officeDocument/2006/relationships/hyperlink" Target="https://en.wikipedia.org/wiki/Sublingual_gland" TargetMode="External"/><Relationship Id="rId89" Type="http://schemas.openxmlformats.org/officeDocument/2006/relationships/hyperlink" Target="https://www.ncbi.nlm.nih.gov/books/n/statpearls/article-17013/" TargetMode="External"/><Relationship Id="rId112" Type="http://schemas.openxmlformats.org/officeDocument/2006/relationships/hyperlink" Target="https://www.ncbi.nlm.nih.gov/books/NBK544232/" TargetMode="External"/><Relationship Id="rId16" Type="http://schemas.openxmlformats.org/officeDocument/2006/relationships/hyperlink" Target="https://en.wikipedia.org/wiki/Distal_convoluted_tubule" TargetMode="External"/><Relationship Id="rId107" Type="http://schemas.openxmlformats.org/officeDocument/2006/relationships/hyperlink" Target="https://en.wikipedia.org/wiki/Ampulla_of_vas_deferens" TargetMode="External"/><Relationship Id="rId11" Type="http://schemas.openxmlformats.org/officeDocument/2006/relationships/hyperlink" Target="https://en.wikipedia.org/wiki/Nephron#Renal_tubule" TargetMode="External"/><Relationship Id="rId32" Type="http://schemas.openxmlformats.org/officeDocument/2006/relationships/hyperlink" Target="https://en.wikipedia.org/wiki/Ampulla_of_Vater" TargetMode="External"/><Relationship Id="rId37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docs.google.com/document/d/1h1IesehCPfL0BfxwtbKsH3fRFJWEMHKDUBQDCumCWDM/edit" TargetMode="External"/><Relationship Id="rId58" Type="http://schemas.openxmlformats.org/officeDocument/2006/relationships/hyperlink" Target="https://en.wikipedia.org/wiki/Subglottis" TargetMode="External"/><Relationship Id="rId74" Type="http://schemas.openxmlformats.org/officeDocument/2006/relationships/hyperlink" Target="https://en.wikipedia.org/wiki/Anal_canal" TargetMode="External"/><Relationship Id="rId79" Type="http://schemas.openxmlformats.org/officeDocument/2006/relationships/hyperlink" Target="https://en.wikipedia.org/wiki/Epiglottis" TargetMode="External"/><Relationship Id="rId102" Type="http://schemas.openxmlformats.org/officeDocument/2006/relationships/hyperlink" Target="https://www.ncbi.nlm.nih.gov/books/NBK470201/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Fallopian_tube" TargetMode="External"/><Relationship Id="rId95" Type="http://schemas.openxmlformats.org/officeDocument/2006/relationships/hyperlink" Target="https://www.ncbi.nlm.nih.gov/books/NBK448117/" TargetMode="External"/><Relationship Id="rId22" Type="http://schemas.openxmlformats.org/officeDocument/2006/relationships/hyperlink" Target="https://www.ncbi.nlm.nih.gov/books/NBK482428/" TargetMode="External"/><Relationship Id="rId27" Type="http://schemas.openxmlformats.org/officeDocument/2006/relationships/hyperlink" Target="https://en.wikipedia.org/wiki/Breast" TargetMode="External"/><Relationship Id="rId43" Type="http://schemas.openxmlformats.org/officeDocument/2006/relationships/hyperlink" Target="https://en.wikipedia.org/wiki/Common_hepatic_duct" TargetMode="External"/><Relationship Id="rId48" Type="http://schemas.openxmlformats.org/officeDocument/2006/relationships/hyperlink" Target="https://en.wikipedia.org/wiki/Pancreas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Cecum" TargetMode="External"/><Relationship Id="rId113" Type="http://schemas.openxmlformats.org/officeDocument/2006/relationships/hyperlink" Target="https://en.wikipedia.org/wiki/Pharynx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Parotid_gland" TargetMode="External"/><Relationship Id="rId85" Type="http://schemas.openxmlformats.org/officeDocument/2006/relationships/hyperlink" Target="https://www.ncbi.nlm.nih.gov/books/n/statpearls/article-30245/" TargetMode="External"/><Relationship Id="rId12" Type="http://schemas.openxmlformats.org/officeDocument/2006/relationships/hyperlink" Target="https://www.ncbi.nlm.nih.gov/books/NBK482385/" TargetMode="External"/><Relationship Id="rId17" Type="http://schemas.openxmlformats.org/officeDocument/2006/relationships/hyperlink" Target="https://en.wikipedia.org/wiki/Collecting_duct_system" TargetMode="External"/><Relationship Id="rId33" Type="http://schemas.openxmlformats.org/officeDocument/2006/relationships/hyperlink" Target="https://www.ncbi.nlm.nih.gov/books/NBK459246/" TargetMode="External"/><Relationship Id="rId38" Type="http://schemas.openxmlformats.org/officeDocument/2006/relationships/hyperlink" Target="https://en.wikipedia.org/wiki/Interlobular_bile_ducts" TargetMode="External"/><Relationship Id="rId59" Type="http://schemas.openxmlformats.org/officeDocument/2006/relationships/hyperlink" Target="https://en.wikipedia.org/wiki/Thyroarytenoid_muscle" TargetMode="External"/><Relationship Id="rId103" Type="http://schemas.openxmlformats.org/officeDocument/2006/relationships/hyperlink" Target="https://en.wikipedia.org/wiki/Rete_testis" TargetMode="External"/><Relationship Id="rId108" Type="http://schemas.openxmlformats.org/officeDocument/2006/relationships/hyperlink" Target="https://en.wikipedia.org/wiki/Uterus" TargetMode="External"/><Relationship Id="rId54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www.ncbi.nlm.nih.gov/books/n/statpearls/article-32116/" TargetMode="External"/><Relationship Id="rId75" Type="http://schemas.openxmlformats.org/officeDocument/2006/relationships/hyperlink" Target="https://www.ncbi.nlm.nih.gov/books/n/statpearls/article-26783/" TargetMode="External"/><Relationship Id="rId91" Type="http://schemas.openxmlformats.org/officeDocument/2006/relationships/hyperlink" Target="https://www.ncbi.nlm.nih.gov/books/n/statpearls/article-21596/" TargetMode="External"/><Relationship Id="rId96" Type="http://schemas.openxmlformats.org/officeDocument/2006/relationships/hyperlink" Target="https://en.wikipedia.org/wiki/Semicircular_can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docs.google.com/document/d/1mPhpCuKIU2iBVlUGn0tYM3abVcvwJf6E4qf6HcJ_uTE/edit" TargetMode="External"/><Relationship Id="rId28" Type="http://schemas.openxmlformats.org/officeDocument/2006/relationships/hyperlink" Target="https://www.ncbi.nlm.nih.gov/books/NBK519575/" TargetMode="External"/><Relationship Id="rId49" Type="http://schemas.openxmlformats.org/officeDocument/2006/relationships/hyperlink" Target="https://en.wikipedia.org/wiki/Dermatome_(anatomy)" TargetMode="External"/><Relationship Id="rId114" Type="http://schemas.openxmlformats.org/officeDocument/2006/relationships/hyperlink" Target="https://www.ncbi.nlm.nih.gov/books/n/statpearls/article-32282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en.wikipedia.org/wiki/Common_bile_duct" TargetMode="External"/><Relationship Id="rId60" Type="http://schemas.openxmlformats.org/officeDocument/2006/relationships/hyperlink" Target="https://www.ncbi.nlm.nih.gov/books/NBK545231/" TargetMode="External"/><Relationship Id="rId65" Type="http://schemas.openxmlformats.org/officeDocument/2006/relationships/hyperlink" Target="https://www.ncbi.nlm.nih.gov/books/NBK448070/" TargetMode="External"/><Relationship Id="rId81" Type="http://schemas.openxmlformats.org/officeDocument/2006/relationships/hyperlink" Target="https://www.ncbi.nlm.nih.gov/books/NBK534225/" TargetMode="External"/><Relationship Id="rId86" Type="http://schemas.openxmlformats.org/officeDocument/2006/relationships/hyperlink" Target="https://en.wikipedia.org/wiki/Epiglottic_vallecula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Bowman%27s_capsule" TargetMode="External"/><Relationship Id="rId13" Type="http://schemas.openxmlformats.org/officeDocument/2006/relationships/hyperlink" Target="https://en.wikipedia.org/wiki/Proximal_tubule" TargetMode="External"/><Relationship Id="rId18" Type="http://schemas.openxmlformats.org/officeDocument/2006/relationships/hyperlink" Target="https://www.ncbi.nlm.nih.gov/books/NBK549766/" TargetMode="External"/><Relationship Id="rId39" Type="http://schemas.openxmlformats.org/officeDocument/2006/relationships/hyperlink" Target="https://en.wikipedia.org/wiki/Intrahepatic_bile_ducts" TargetMode="External"/><Relationship Id="rId109" Type="http://schemas.openxmlformats.org/officeDocument/2006/relationships/hyperlink" Target="https://www.ncbi.nlm.nih.gov/books/NBK470297/" TargetMode="External"/><Relationship Id="rId34" Type="http://schemas.openxmlformats.org/officeDocument/2006/relationships/hyperlink" Target="https://en.wikipedia.org/wiki/Gallbladder" TargetMode="External"/><Relationship Id="rId50" Type="http://schemas.openxmlformats.org/officeDocument/2006/relationships/hyperlink" Target="https://www.ncbi.nlm.nih.gov/books/n/statpearls/article-29335/" TargetMode="External"/><Relationship Id="rId55" Type="http://schemas.openxmlformats.org/officeDocument/2006/relationships/hyperlink" Target="https://www.ncbi.nlm.nih.gov/books/NBK537223/" TargetMode="External"/><Relationship Id="rId76" Type="http://schemas.openxmlformats.org/officeDocument/2006/relationships/hyperlink" Target="https://en.wikipedia.org/wiki/Tongue" TargetMode="External"/><Relationship Id="rId97" Type="http://schemas.openxmlformats.org/officeDocument/2006/relationships/hyperlink" Target="https://en.wikipedia.org/wiki/Utricle_(ear)" TargetMode="External"/><Relationship Id="rId104" Type="http://schemas.openxmlformats.org/officeDocument/2006/relationships/hyperlink" Target="https://en.wikipedia.org/wiki/Efferent_ducts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Large_intestine#Structure" TargetMode="External"/><Relationship Id="rId92" Type="http://schemas.openxmlformats.org/officeDocument/2006/relationships/hyperlink" Target="https://en.wikipedia.org/wiki/Ear_canal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Major_duodenal_papilla#:~:text=The%20major%20duodenal%20papilla%20(papilla,Major%20duodenal%20papilla" TargetMode="External"/><Relationship Id="rId24" Type="http://schemas.openxmlformats.org/officeDocument/2006/relationships/hyperlink" Target="https://en.wikipedia.org/wiki/Vagina" TargetMode="External"/><Relationship Id="rId40" Type="http://schemas.openxmlformats.org/officeDocument/2006/relationships/hyperlink" Target="https://en.wikipedia.org/wiki/Bile_duct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Jejunum" TargetMode="External"/><Relationship Id="rId87" Type="http://schemas.openxmlformats.org/officeDocument/2006/relationships/hyperlink" Target="https://www.ncbi.nlm.nih.gov/books/n/statpearls/article-21235/" TargetMode="External"/><Relationship Id="rId110" Type="http://schemas.openxmlformats.org/officeDocument/2006/relationships/hyperlink" Target="https://en.wikipedia.org/wiki/Cervix" TargetMode="External"/><Relationship Id="rId115" Type="http://schemas.openxmlformats.org/officeDocument/2006/relationships/hyperlink" Target="https://www.ncbi.nlm.nih.gov/books/NBK544271/" TargetMode="External"/><Relationship Id="rId61" Type="http://schemas.openxmlformats.org/officeDocument/2006/relationships/hyperlink" Target="https://en.wikipedia.org/wiki/Arytenoid_cartilage" TargetMode="External"/><Relationship Id="rId82" Type="http://schemas.openxmlformats.org/officeDocument/2006/relationships/hyperlink" Target="https://en.wikipedia.org/wiki/Submandibular_gland" TargetMode="External"/><Relationship Id="rId19" Type="http://schemas.openxmlformats.org/officeDocument/2006/relationships/hyperlink" Target="https://en.wikipedia.org/wiki/Renal_calyx" TargetMode="External"/><Relationship Id="rId14" Type="http://schemas.openxmlformats.org/officeDocument/2006/relationships/hyperlink" Target="https://en.wikipedia.org/wiki/Descending_limb_of_loop_of_Henle" TargetMode="External"/><Relationship Id="rId30" Type="http://schemas.openxmlformats.org/officeDocument/2006/relationships/hyperlink" Target="https://pubmed.ncbi.nlm.nih.gov/30422588/" TargetMode="External"/><Relationship Id="rId35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Larynx" TargetMode="External"/><Relationship Id="rId77" Type="http://schemas.openxmlformats.org/officeDocument/2006/relationships/hyperlink" Target="https://www.ncbi.nlm.nih.gov/books/NBK507782/" TargetMode="External"/><Relationship Id="rId100" Type="http://schemas.openxmlformats.org/officeDocument/2006/relationships/hyperlink" Target="https://www.ncbi.nlm.nih.gov/books/NBK556051/" TargetMode="External"/><Relationship Id="rId105" Type="http://schemas.openxmlformats.org/officeDocument/2006/relationships/hyperlink" Target="https://en.wikipedia.org/wiki/Vas_deferen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Chemoreceptor" TargetMode="External"/><Relationship Id="rId72" Type="http://schemas.openxmlformats.org/officeDocument/2006/relationships/hyperlink" Target="https://en.wikipedia.org/wiki/Rectum" TargetMode="External"/><Relationship Id="rId93" Type="http://schemas.openxmlformats.org/officeDocument/2006/relationships/hyperlink" Target="https://www.ncbi.nlm.nih.gov/books/n/statpearls/article-20828/" TargetMode="External"/><Relationship Id="rId98" Type="http://schemas.openxmlformats.org/officeDocument/2006/relationships/hyperlink" Target="https://en.wikipedia.org/wiki/Saccule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554601/" TargetMode="External"/><Relationship Id="rId46" Type="http://schemas.openxmlformats.org/officeDocument/2006/relationships/hyperlink" Target="https://en.wikipedia.org/wiki/Pancreatic_duct" TargetMode="External"/><Relationship Id="rId67" Type="http://schemas.openxmlformats.org/officeDocument/2006/relationships/hyperlink" Target="https://www.ncbi.nlm.nih.gov/books/n/statpearls/article-32127/" TargetMode="External"/><Relationship Id="rId116" Type="http://schemas.openxmlformats.org/officeDocument/2006/relationships/hyperlink" Target="https://www.ncbi.nlm.nih.gov/books/n/statpearls/article-32281/" TargetMode="External"/><Relationship Id="rId20" Type="http://schemas.openxmlformats.org/officeDocument/2006/relationships/hyperlink" Target="https://en.wikipedia.org/wiki/Renal_pelvis" TargetMode="External"/><Relationship Id="rId41" Type="http://schemas.openxmlformats.org/officeDocument/2006/relationships/hyperlink" Target="https://en.wikipedia.org/wiki/Canals_of_Hering#:~:text=The%20canals%20of%20Hering%2C%20or,in%20the%20canals%20of%20Hering." TargetMode="External"/><Relationship Id="rId62" Type="http://schemas.openxmlformats.org/officeDocument/2006/relationships/hyperlink" Target="https://www.ncbi.nlm.nih.gov/books/NBK513252/" TargetMode="External"/><Relationship Id="rId83" Type="http://schemas.openxmlformats.org/officeDocument/2006/relationships/hyperlink" Target="https://www.ncbi.nlm.nih.gov/books/NBK535426/" TargetMode="External"/><Relationship Id="rId88" Type="http://schemas.openxmlformats.org/officeDocument/2006/relationships/hyperlink" Target="https://en.wikipedia.org/wiki/Stomach#Sections" TargetMode="External"/><Relationship Id="rId111" Type="http://schemas.openxmlformats.org/officeDocument/2006/relationships/hyperlink" Target="https://en.wikipedia.org/wiki/Nasal_mucosa" TargetMode="External"/><Relationship Id="rId15" Type="http://schemas.openxmlformats.org/officeDocument/2006/relationships/hyperlink" Target="https://en.wikipedia.org/wiki/Ascending_limb_of_loop_of_Henle" TargetMode="External"/><Relationship Id="rId36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www.ncbi.nlm.nih.gov/books/NBK538202/" TargetMode="External"/><Relationship Id="rId106" Type="http://schemas.openxmlformats.org/officeDocument/2006/relationships/hyperlink" Target="https://www.ncbi.nlm.nih.gov/books/NBK482236/" TargetMode="External"/><Relationship Id="rId10" Type="http://schemas.openxmlformats.org/officeDocument/2006/relationships/hyperlink" Target="https://www.ncbi.nlm.nih.gov/books/n/statpearls/article-18488/" TargetMode="External"/><Relationship Id="rId31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499911/" TargetMode="External"/><Relationship Id="rId73" Type="http://schemas.openxmlformats.org/officeDocument/2006/relationships/hyperlink" Target="https://www.ncbi.nlm.nih.gov/books/n/statpearls/article-29712/" TargetMode="External"/><Relationship Id="rId78" Type="http://schemas.openxmlformats.org/officeDocument/2006/relationships/hyperlink" Target="https://docs.google.com/document/d/1bt3uoxyvonV0OvVZRLyt6gyg55dMspO67V4OrfWCelg/edit" TargetMode="External"/><Relationship Id="rId94" Type="http://schemas.openxmlformats.org/officeDocument/2006/relationships/hyperlink" Target="https://en.wikipedia.org/wiki/Eardrum" TargetMode="External"/><Relationship Id="rId99" Type="http://schemas.openxmlformats.org/officeDocument/2006/relationships/hyperlink" Target="https://en.wikipedia.org/wiki/Olfactory_bulb" TargetMode="External"/><Relationship Id="rId101" Type="http://schemas.openxmlformats.org/officeDocument/2006/relationships/hyperlink" Target="https://en.wikipedia.org/wiki/Seminiferous_tub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1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2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2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4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2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5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2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5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2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5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2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6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2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7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8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7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8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7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8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7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8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2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2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0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2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4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5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6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4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5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6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6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6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2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0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1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2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3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1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1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36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7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1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3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1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3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1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0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1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0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1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1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1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2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1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3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1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3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1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3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1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1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0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46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47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31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46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47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31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46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47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31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46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47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31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46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47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31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46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47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31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48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47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31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49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50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49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50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49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50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49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50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49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50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49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50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49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50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49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50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49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50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49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50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49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50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49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50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49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50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49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50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49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50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49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50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49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50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49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50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49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50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49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50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49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50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49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50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49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50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49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50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49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50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49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50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49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50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49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50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49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50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688" name="FTU - aortic arch">
            <a:extLst>
              <a:ext uri="{FF2B5EF4-FFF2-40B4-BE49-F238E27FC236}">
                <a16:creationId xmlns:a16="http://schemas.microsoft.com/office/drawing/2014/main" id="{F1385BE3-D3D7-4415-D66A-79761C101F6D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2689" name="FTU - aortic arch">
              <a:extLst>
                <a:ext uri="{FF2B5EF4-FFF2-40B4-BE49-F238E27FC236}">
                  <a16:creationId xmlns:a16="http://schemas.microsoft.com/office/drawing/2014/main" id="{647E9F63-C847-2E25-3354-22B9610EA16B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690" name="chemoreceptor">
              <a:extLst>
                <a:ext uri="{FF2B5EF4-FFF2-40B4-BE49-F238E27FC236}">
                  <a16:creationId xmlns:a16="http://schemas.microsoft.com/office/drawing/2014/main" id="{0B1A3ABD-33BF-5354-A485-33DBA52C974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2691" name="baroreceptor">
              <a:extLst>
                <a:ext uri="{FF2B5EF4-FFF2-40B4-BE49-F238E27FC236}">
                  <a16:creationId xmlns:a16="http://schemas.microsoft.com/office/drawing/2014/main" id="{1D35BC52-82BA-2676-34EB-6B1AD0F5CB5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2692" name="link">
              <a:extLst>
                <a:ext uri="{FF2B5EF4-FFF2-40B4-BE49-F238E27FC236}">
                  <a16:creationId xmlns:a16="http://schemas.microsoft.com/office/drawing/2014/main" id="{E121DA7E-5CB2-EB18-C6DA-832020138BED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705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D2A37A49-194C-54B7-0656-0C78DC04B5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6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900D47C4-F5DA-DAE6-21FB-926AE13D3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7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DC89426E-B0D2-73F0-75D7-1FAA621A6E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3" name="link">
              <a:extLst>
                <a:ext uri="{FF2B5EF4-FFF2-40B4-BE49-F238E27FC236}">
                  <a16:creationId xmlns:a16="http://schemas.microsoft.com/office/drawing/2014/main" id="{78389AC5-EA26-E81C-3B4D-026A392A0FFD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702" name="Star: 5 Points 2730">
                <a:hlinkClick r:id="rId54"/>
                <a:extLst>
                  <a:ext uri="{FF2B5EF4-FFF2-40B4-BE49-F238E27FC236}">
                    <a16:creationId xmlns:a16="http://schemas.microsoft.com/office/drawing/2014/main" id="{36AA9729-2B85-3101-0B40-FD976AEC3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3" name="Star: 5 Points 2731">
                <a:hlinkClick r:id="rId55"/>
                <a:extLst>
                  <a:ext uri="{FF2B5EF4-FFF2-40B4-BE49-F238E27FC236}">
                    <a16:creationId xmlns:a16="http://schemas.microsoft.com/office/drawing/2014/main" id="{7B97FD9D-2AEE-26EF-E18A-9F090195AF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4" name="Star: 5 Points 2732">
                <a:hlinkClick r:id="rId53"/>
                <a:extLst>
                  <a:ext uri="{FF2B5EF4-FFF2-40B4-BE49-F238E27FC236}">
                    <a16:creationId xmlns:a16="http://schemas.microsoft.com/office/drawing/2014/main" id="{CFE38EE2-EFB3-066A-F169-A1DA69033B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94" name="dock">
              <a:extLst>
                <a:ext uri="{FF2B5EF4-FFF2-40B4-BE49-F238E27FC236}">
                  <a16:creationId xmlns:a16="http://schemas.microsoft.com/office/drawing/2014/main" id="{3E085B5F-392B-6B3C-A93C-650BADC9B1B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699" name="Text Box 3086">
                <a:extLst>
                  <a:ext uri="{FF2B5EF4-FFF2-40B4-BE49-F238E27FC236}">
                    <a16:creationId xmlns:a16="http://schemas.microsoft.com/office/drawing/2014/main" id="{AEF8EE11-D475-AC5A-65D1-16536A45569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0" name="Text Box 3086">
                <a:extLst>
                  <a:ext uri="{FF2B5EF4-FFF2-40B4-BE49-F238E27FC236}">
                    <a16:creationId xmlns:a16="http://schemas.microsoft.com/office/drawing/2014/main" id="{98D216AF-6615-20CA-583D-F5CF184CCBC1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1" name="Text Box 3086">
                <a:extLst>
                  <a:ext uri="{FF2B5EF4-FFF2-40B4-BE49-F238E27FC236}">
                    <a16:creationId xmlns:a16="http://schemas.microsoft.com/office/drawing/2014/main" id="{4834299A-8307-EBB8-8737-4793D575B10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5" name="dock">
              <a:extLst>
                <a:ext uri="{FF2B5EF4-FFF2-40B4-BE49-F238E27FC236}">
                  <a16:creationId xmlns:a16="http://schemas.microsoft.com/office/drawing/2014/main" id="{33124BC6-A19A-9677-842F-89EBFF6D6AE1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696" name="Text Box 3086">
                <a:extLst>
                  <a:ext uri="{FF2B5EF4-FFF2-40B4-BE49-F238E27FC236}">
                    <a16:creationId xmlns:a16="http://schemas.microsoft.com/office/drawing/2014/main" id="{27D2517B-E808-5FFC-A2B0-0484E482F897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7" name="Text Box 3086">
                <a:extLst>
                  <a:ext uri="{FF2B5EF4-FFF2-40B4-BE49-F238E27FC236}">
                    <a16:creationId xmlns:a16="http://schemas.microsoft.com/office/drawing/2014/main" id="{25098B6A-B078-BD1F-B090-80B10A1EFA5C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8" name="Text Box 3086">
                <a:extLst>
                  <a:ext uri="{FF2B5EF4-FFF2-40B4-BE49-F238E27FC236}">
                    <a16:creationId xmlns:a16="http://schemas.microsoft.com/office/drawing/2014/main" id="{8447F7B2-0202-3F0A-275B-9D309C90C629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53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56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57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53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59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60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53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61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62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53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63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57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53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64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65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53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9" name="organ group - lower GI tract">
            <a:extLst>
              <a:ext uri="{FF2B5EF4-FFF2-40B4-BE49-F238E27FC236}">
                <a16:creationId xmlns:a16="http://schemas.microsoft.com/office/drawing/2014/main" id="{62BE8766-042B-E4A0-9084-C103A098A7C0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50" name="organ - lower GI tract">
              <a:extLst>
                <a:ext uri="{FF2B5EF4-FFF2-40B4-BE49-F238E27FC236}">
                  <a16:creationId xmlns:a16="http://schemas.microsoft.com/office/drawing/2014/main" id="{448B2D5D-F31D-1D88-15D9-7C7CBF7EF62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51" name="FTU - post-ampullary duodenum">
              <a:extLst>
                <a:ext uri="{FF2B5EF4-FFF2-40B4-BE49-F238E27FC236}">
                  <a16:creationId xmlns:a16="http://schemas.microsoft.com/office/drawing/2014/main" id="{8307DDC4-9AFA-53B7-9979-5C4688BE9C01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988" name="FTU - post-ampullary duodenum">
                <a:extLst>
                  <a:ext uri="{FF2B5EF4-FFF2-40B4-BE49-F238E27FC236}">
                    <a16:creationId xmlns:a16="http://schemas.microsoft.com/office/drawing/2014/main" id="{44FD5C9C-3648-94F5-AA20-9F77178C9BEA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9" name="dock">
                <a:extLst>
                  <a:ext uri="{FF2B5EF4-FFF2-40B4-BE49-F238E27FC236}">
                    <a16:creationId xmlns:a16="http://schemas.microsoft.com/office/drawing/2014/main" id="{D9B48BE7-2FA9-0933-4374-65FE20F997AF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994" name="Text Box 3086">
                  <a:extLst>
                    <a:ext uri="{FF2B5EF4-FFF2-40B4-BE49-F238E27FC236}">
                      <a16:creationId xmlns:a16="http://schemas.microsoft.com/office/drawing/2014/main" id="{2DFDCDA6-7CCA-EC1D-08E6-FBD77226C5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5" name="Text Box 3086">
                  <a:extLst>
                    <a:ext uri="{FF2B5EF4-FFF2-40B4-BE49-F238E27FC236}">
                      <a16:creationId xmlns:a16="http://schemas.microsoft.com/office/drawing/2014/main" id="{C4D27E25-F102-B36E-193F-6CA434BB9B2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6" name="Text Box 3086">
                  <a:extLst>
                    <a:ext uri="{FF2B5EF4-FFF2-40B4-BE49-F238E27FC236}">
                      <a16:creationId xmlns:a16="http://schemas.microsoft.com/office/drawing/2014/main" id="{6AF7C06A-94B1-7469-F2F5-F4BDA49F84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0" name="link">
                <a:extLst>
                  <a:ext uri="{FF2B5EF4-FFF2-40B4-BE49-F238E27FC236}">
                    <a16:creationId xmlns:a16="http://schemas.microsoft.com/office/drawing/2014/main" id="{94136033-EC22-8314-8350-35E7F30178E7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991" name="Star: 5 Points 1992">
                  <a:hlinkClick r:id="rId36"/>
                  <a:extLst>
                    <a:ext uri="{FF2B5EF4-FFF2-40B4-BE49-F238E27FC236}">
                      <a16:creationId xmlns:a16="http://schemas.microsoft.com/office/drawing/2014/main" id="{DB36EBCA-AADF-7C90-BBF6-F16973AE5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2" name="Star: 5 Points 1993">
                  <a:hlinkClick r:id="rId37"/>
                  <a:extLst>
                    <a:ext uri="{FF2B5EF4-FFF2-40B4-BE49-F238E27FC236}">
                      <a16:creationId xmlns:a16="http://schemas.microsoft.com/office/drawing/2014/main" id="{73306EA2-70BF-F4D1-587C-C4931E84A6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93" name="Star: 5 Points 1994">
                  <a:hlinkClick r:id="rId31"/>
                  <a:extLst>
                    <a:ext uri="{FF2B5EF4-FFF2-40B4-BE49-F238E27FC236}">
                      <a16:creationId xmlns:a16="http://schemas.microsoft.com/office/drawing/2014/main" id="{004C5F76-C646-7A93-7C7A-BB7D9EFA37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jejunum">
              <a:extLst>
                <a:ext uri="{FF2B5EF4-FFF2-40B4-BE49-F238E27FC236}">
                  <a16:creationId xmlns:a16="http://schemas.microsoft.com/office/drawing/2014/main" id="{57645313-70C6-386D-EFBA-E7AA949811F9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979" name="FTU - jejunum">
                <a:extLst>
                  <a:ext uri="{FF2B5EF4-FFF2-40B4-BE49-F238E27FC236}">
                    <a16:creationId xmlns:a16="http://schemas.microsoft.com/office/drawing/2014/main" id="{4D578DEA-1FE2-C269-46CF-F354C4752BF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0" name="dock">
                <a:extLst>
                  <a:ext uri="{FF2B5EF4-FFF2-40B4-BE49-F238E27FC236}">
                    <a16:creationId xmlns:a16="http://schemas.microsoft.com/office/drawing/2014/main" id="{166A48DE-FCC1-39F3-EF46-3E9EB23DAE70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985" name="Text Box 3086">
                  <a:extLst>
                    <a:ext uri="{FF2B5EF4-FFF2-40B4-BE49-F238E27FC236}">
                      <a16:creationId xmlns:a16="http://schemas.microsoft.com/office/drawing/2014/main" id="{D25134C1-3D9C-C63A-1089-69798A9999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6" name="Text Box 3086">
                  <a:extLst>
                    <a:ext uri="{FF2B5EF4-FFF2-40B4-BE49-F238E27FC236}">
                      <a16:creationId xmlns:a16="http://schemas.microsoft.com/office/drawing/2014/main" id="{8E04CD06-FB23-553A-66F1-AD6E421B30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7" name="Text Box 3086">
                  <a:extLst>
                    <a:ext uri="{FF2B5EF4-FFF2-40B4-BE49-F238E27FC236}">
                      <a16:creationId xmlns:a16="http://schemas.microsoft.com/office/drawing/2014/main" id="{90C4DE4F-A122-AAE0-7BC8-89CE046878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1" name="link">
                <a:extLst>
                  <a:ext uri="{FF2B5EF4-FFF2-40B4-BE49-F238E27FC236}">
                    <a16:creationId xmlns:a16="http://schemas.microsoft.com/office/drawing/2014/main" id="{4FB67CE6-F4FF-FBE6-7E09-490F3BC9BDBE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982" name="Star: 5 Points 2005">
                  <a:hlinkClick r:id="rId66"/>
                  <a:extLst>
                    <a:ext uri="{FF2B5EF4-FFF2-40B4-BE49-F238E27FC236}">
                      <a16:creationId xmlns:a16="http://schemas.microsoft.com/office/drawing/2014/main" id="{53280906-7468-BF57-EB45-D3646A1FF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3" name="Star: 5 Points 2006">
                  <a:hlinkClick r:id="rId67"/>
                  <a:extLst>
                    <a:ext uri="{FF2B5EF4-FFF2-40B4-BE49-F238E27FC236}">
                      <a16:creationId xmlns:a16="http://schemas.microsoft.com/office/drawing/2014/main" id="{D35E53EF-D232-7BC3-9533-3D67E62CA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4" name="Star: 5 Points 2007">
                  <a:hlinkClick r:id="rId31"/>
                  <a:extLst>
                    <a:ext uri="{FF2B5EF4-FFF2-40B4-BE49-F238E27FC236}">
                      <a16:creationId xmlns:a16="http://schemas.microsoft.com/office/drawing/2014/main" id="{EFD7F6FB-D5AF-6462-1657-9D7687795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proximal ileum">
              <a:extLst>
                <a:ext uri="{FF2B5EF4-FFF2-40B4-BE49-F238E27FC236}">
                  <a16:creationId xmlns:a16="http://schemas.microsoft.com/office/drawing/2014/main" id="{1BE59692-1FF4-5E4B-DA95-AAAEA4E69ED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970" name="FTU - proximal ileum">
                <a:extLst>
                  <a:ext uri="{FF2B5EF4-FFF2-40B4-BE49-F238E27FC236}">
                    <a16:creationId xmlns:a16="http://schemas.microsoft.com/office/drawing/2014/main" id="{62292FA7-6F7E-4878-3613-31390BC12223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1" name="block">
                <a:extLst>
                  <a:ext uri="{FF2B5EF4-FFF2-40B4-BE49-F238E27FC236}">
                    <a16:creationId xmlns:a16="http://schemas.microsoft.com/office/drawing/2014/main" id="{0422DCFA-1FD0-918D-3F32-A4AD58678E9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976" name="Text Box 3086">
                  <a:extLst>
                    <a:ext uri="{FF2B5EF4-FFF2-40B4-BE49-F238E27FC236}">
                      <a16:creationId xmlns:a16="http://schemas.microsoft.com/office/drawing/2014/main" id="{C6D87CE9-C479-D1A6-0589-5D0CF77F0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7" name="Text Box 3086">
                  <a:extLst>
                    <a:ext uri="{FF2B5EF4-FFF2-40B4-BE49-F238E27FC236}">
                      <a16:creationId xmlns:a16="http://schemas.microsoft.com/office/drawing/2014/main" id="{FE30AFCC-908F-C9C9-9377-0DAEC85C31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8" name="Text Box 3086">
                  <a:extLst>
                    <a:ext uri="{FF2B5EF4-FFF2-40B4-BE49-F238E27FC236}">
                      <a16:creationId xmlns:a16="http://schemas.microsoft.com/office/drawing/2014/main" id="{6C773874-7001-22B3-E91B-517667C4647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2" name="link">
                <a:extLst>
                  <a:ext uri="{FF2B5EF4-FFF2-40B4-BE49-F238E27FC236}">
                    <a16:creationId xmlns:a16="http://schemas.microsoft.com/office/drawing/2014/main" id="{8A07B11D-9988-982B-58F9-13CF4366388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973" name="Star: 5 Points 2018">
                  <a:hlinkClick r:id="rId68"/>
                  <a:extLst>
                    <a:ext uri="{FF2B5EF4-FFF2-40B4-BE49-F238E27FC236}">
                      <a16:creationId xmlns:a16="http://schemas.microsoft.com/office/drawing/2014/main" id="{D99C10B6-DB9F-82A4-F59F-00097B777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4" name="Star: 5 Points 2019">
                  <a:hlinkClick r:id="rId67"/>
                  <a:extLst>
                    <a:ext uri="{FF2B5EF4-FFF2-40B4-BE49-F238E27FC236}">
                      <a16:creationId xmlns:a16="http://schemas.microsoft.com/office/drawing/2014/main" id="{CA70B280-EB30-00B4-2629-54DCC4B27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5" name="Star: 5 Points 2020">
                  <a:hlinkClick r:id="rId31"/>
                  <a:extLst>
                    <a:ext uri="{FF2B5EF4-FFF2-40B4-BE49-F238E27FC236}">
                      <a16:creationId xmlns:a16="http://schemas.microsoft.com/office/drawing/2014/main" id="{D2FD28F0-AB5C-E27F-8A1A-3A1CAD5B36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FTU - terminal ileum">
              <a:extLst>
                <a:ext uri="{FF2B5EF4-FFF2-40B4-BE49-F238E27FC236}">
                  <a16:creationId xmlns:a16="http://schemas.microsoft.com/office/drawing/2014/main" id="{C796A94E-3A53-ABF1-DE34-EF6B79F7931F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3194" name="FTU - terminal ileum">
                <a:extLst>
                  <a:ext uri="{FF2B5EF4-FFF2-40B4-BE49-F238E27FC236}">
                    <a16:creationId xmlns:a16="http://schemas.microsoft.com/office/drawing/2014/main" id="{2F26F365-52A6-27CC-B21B-E30B03FE582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7" name="dock">
                <a:extLst>
                  <a:ext uri="{FF2B5EF4-FFF2-40B4-BE49-F238E27FC236}">
                    <a16:creationId xmlns:a16="http://schemas.microsoft.com/office/drawing/2014/main" id="{D65D3B29-2D11-0069-07DA-E745A770F6B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967" name="Text Box 3086">
                  <a:extLst>
                    <a:ext uri="{FF2B5EF4-FFF2-40B4-BE49-F238E27FC236}">
                      <a16:creationId xmlns:a16="http://schemas.microsoft.com/office/drawing/2014/main" id="{FC8B9E6F-8BE8-CCF5-ED6D-E592D7E735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8" name="Text Box 3086">
                  <a:extLst>
                    <a:ext uri="{FF2B5EF4-FFF2-40B4-BE49-F238E27FC236}">
                      <a16:creationId xmlns:a16="http://schemas.microsoft.com/office/drawing/2014/main" id="{AD5AD8BC-F487-AC8A-E146-505C1095AE9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9" name="Text Box 3086">
                  <a:extLst>
                    <a:ext uri="{FF2B5EF4-FFF2-40B4-BE49-F238E27FC236}">
                      <a16:creationId xmlns:a16="http://schemas.microsoft.com/office/drawing/2014/main" id="{CB69A7CD-C4E3-62EE-1DB2-EF5D1BCD02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8" name="link">
                <a:extLst>
                  <a:ext uri="{FF2B5EF4-FFF2-40B4-BE49-F238E27FC236}">
                    <a16:creationId xmlns:a16="http://schemas.microsoft.com/office/drawing/2014/main" id="{D3B3F5CB-DA06-F313-C41A-BC2F8B796E5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3199" name="Star: 5 Points 2031">
                  <a:hlinkClick r:id="rId68"/>
                  <a:extLst>
                    <a:ext uri="{FF2B5EF4-FFF2-40B4-BE49-F238E27FC236}">
                      <a16:creationId xmlns:a16="http://schemas.microsoft.com/office/drawing/2014/main" id="{29457DBE-515F-1DB1-3F07-81ED4BBDB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5" name="Star: 5 Points 2032">
                  <a:hlinkClick r:id="rId67"/>
                  <a:extLst>
                    <a:ext uri="{FF2B5EF4-FFF2-40B4-BE49-F238E27FC236}">
                      <a16:creationId xmlns:a16="http://schemas.microsoft.com/office/drawing/2014/main" id="{95FA9D2C-1499-DDCC-A38C-35BADBEDC5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6" name="Star: 5 Points 2033">
                  <a:hlinkClick r:id="rId31"/>
                  <a:extLst>
                    <a:ext uri="{FF2B5EF4-FFF2-40B4-BE49-F238E27FC236}">
                      <a16:creationId xmlns:a16="http://schemas.microsoft.com/office/drawing/2014/main" id="{0A4716F9-F4F2-9424-8C14-9BDAE7295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5" name="FTU - caecum">
              <a:extLst>
                <a:ext uri="{FF2B5EF4-FFF2-40B4-BE49-F238E27FC236}">
                  <a16:creationId xmlns:a16="http://schemas.microsoft.com/office/drawing/2014/main" id="{428FBA6B-C307-9701-813A-89DFA94FE2B1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3178" name="FTU - caecum">
                <a:extLst>
                  <a:ext uri="{FF2B5EF4-FFF2-40B4-BE49-F238E27FC236}">
                    <a16:creationId xmlns:a16="http://schemas.microsoft.com/office/drawing/2014/main" id="{913DC18C-B4C3-AB7D-E18B-9BD676B36065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81" name="dock">
                <a:extLst>
                  <a:ext uri="{FF2B5EF4-FFF2-40B4-BE49-F238E27FC236}">
                    <a16:creationId xmlns:a16="http://schemas.microsoft.com/office/drawing/2014/main" id="{22CE9139-2448-C40D-9F07-74ED58266418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3191" name="Text Box 3086">
                  <a:extLst>
                    <a:ext uri="{FF2B5EF4-FFF2-40B4-BE49-F238E27FC236}">
                      <a16:creationId xmlns:a16="http://schemas.microsoft.com/office/drawing/2014/main" id="{6148E29E-E519-1C54-D890-00FD20FF18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2" name="Text Box 3086">
                  <a:extLst>
                    <a:ext uri="{FF2B5EF4-FFF2-40B4-BE49-F238E27FC236}">
                      <a16:creationId xmlns:a16="http://schemas.microsoft.com/office/drawing/2014/main" id="{DB63FB7E-9BD3-DBA7-2D4A-51B7E131DA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3" name="Text Box 3086">
                  <a:extLst>
                    <a:ext uri="{FF2B5EF4-FFF2-40B4-BE49-F238E27FC236}">
                      <a16:creationId xmlns:a16="http://schemas.microsoft.com/office/drawing/2014/main" id="{FD793C77-453B-53C0-8C23-C80C404490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82" name="link">
                <a:extLst>
                  <a:ext uri="{FF2B5EF4-FFF2-40B4-BE49-F238E27FC236}">
                    <a16:creationId xmlns:a16="http://schemas.microsoft.com/office/drawing/2014/main" id="{D1DA306C-1A0F-383C-3E56-D3C6E1B89DA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3183" name="Star: 5 Points 2044">
                  <a:hlinkClick r:id="rId69"/>
                  <a:extLst>
                    <a:ext uri="{FF2B5EF4-FFF2-40B4-BE49-F238E27FC236}">
                      <a16:creationId xmlns:a16="http://schemas.microsoft.com/office/drawing/2014/main" id="{B24B679C-48AA-E756-D308-3B434665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8" name="Star: 5 Points 2045">
                  <a:hlinkClick r:id="rId70"/>
                  <a:extLst>
                    <a:ext uri="{FF2B5EF4-FFF2-40B4-BE49-F238E27FC236}">
                      <a16:creationId xmlns:a16="http://schemas.microsoft.com/office/drawing/2014/main" id="{7E57F9F5-C458-83AA-578A-1891650B14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0" name="Star: 5 Points 2046">
                  <a:hlinkClick r:id="rId31"/>
                  <a:extLst>
                    <a:ext uri="{FF2B5EF4-FFF2-40B4-BE49-F238E27FC236}">
                      <a16:creationId xmlns:a16="http://schemas.microsoft.com/office/drawing/2014/main" id="{6A5BDE18-0140-2C7B-1064-EAC9DC82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6" name="FTU - pre-splenic colon">
              <a:extLst>
                <a:ext uri="{FF2B5EF4-FFF2-40B4-BE49-F238E27FC236}">
                  <a16:creationId xmlns:a16="http://schemas.microsoft.com/office/drawing/2014/main" id="{FF320AF7-2CDE-F778-6F84-8709CEA1639C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3162" name="FTU - pre-splenic colon">
                <a:extLst>
                  <a:ext uri="{FF2B5EF4-FFF2-40B4-BE49-F238E27FC236}">
                    <a16:creationId xmlns:a16="http://schemas.microsoft.com/office/drawing/2014/main" id="{229B85F4-9281-DBFF-05BF-75E12C94845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C891FAEE-FF8E-3144-6E04-48548FFA150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8818E55-20B9-7B1D-4697-A09361C0C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06D0E783-3AA2-DA40-CE63-CFF3BC8774F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7A0BC8E2-74C3-3FC3-1861-A3E6111477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ABFFE79F-75C5-D801-1467-A98D5631C46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3167" name="Star: 5 Points 2057">
                  <a:hlinkClick r:id="rId71"/>
                  <a:extLst>
                    <a:ext uri="{FF2B5EF4-FFF2-40B4-BE49-F238E27FC236}">
                      <a16:creationId xmlns:a16="http://schemas.microsoft.com/office/drawing/2014/main" id="{D550A783-311A-5A05-8496-F3ABD6A174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2058">
                  <a:hlinkClick r:id="rId30"/>
                  <a:extLst>
                    <a:ext uri="{FF2B5EF4-FFF2-40B4-BE49-F238E27FC236}">
                      <a16:creationId xmlns:a16="http://schemas.microsoft.com/office/drawing/2014/main" id="{B4EBE27D-2FE2-079A-92E0-D5F3ECC2F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2059">
                  <a:hlinkClick r:id="rId31"/>
                  <a:extLst>
                    <a:ext uri="{FF2B5EF4-FFF2-40B4-BE49-F238E27FC236}">
                      <a16:creationId xmlns:a16="http://schemas.microsoft.com/office/drawing/2014/main" id="{EFE7DE72-3568-97E1-EEFD-E192CF05FB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7" name="FTU - post-splenic pre-rectal colon">
              <a:extLst>
                <a:ext uri="{FF2B5EF4-FFF2-40B4-BE49-F238E27FC236}">
                  <a16:creationId xmlns:a16="http://schemas.microsoft.com/office/drawing/2014/main" id="{A7654656-BD47-CCA7-C2F2-920649A4B82F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146" name="FTU - post-splenic pre-rectal colon">
                <a:extLst>
                  <a:ext uri="{FF2B5EF4-FFF2-40B4-BE49-F238E27FC236}">
                    <a16:creationId xmlns:a16="http://schemas.microsoft.com/office/drawing/2014/main" id="{F0351AD2-FDC5-26B7-DB32-5B1746A304AD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4A35235C-2AC2-B70D-0079-FFEE018D6EF1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03B50992-D9DC-C7DE-894A-720A5A8A07B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E21DF5A4-557C-F9FE-8CC3-E68BE0DF4A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3AC4CD4F-AEA6-41C0-D5A2-7C2F8ABDBC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65651E4C-89FE-A1AD-A9B6-6A0A94B7A841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151" name="Star: 5 Points 2070">
                  <a:hlinkClick r:id="rId71"/>
                  <a:extLst>
                    <a:ext uri="{FF2B5EF4-FFF2-40B4-BE49-F238E27FC236}">
                      <a16:creationId xmlns:a16="http://schemas.microsoft.com/office/drawing/2014/main" id="{CD11AEC2-943B-F74E-FC08-6CB3203A2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2071">
                  <a:hlinkClick r:id="rId30"/>
                  <a:extLst>
                    <a:ext uri="{FF2B5EF4-FFF2-40B4-BE49-F238E27FC236}">
                      <a16:creationId xmlns:a16="http://schemas.microsoft.com/office/drawing/2014/main" id="{97F76382-2C29-F46F-9E39-C01C5C9711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2072">
                  <a:hlinkClick r:id="rId31"/>
                  <a:extLst>
                    <a:ext uri="{FF2B5EF4-FFF2-40B4-BE49-F238E27FC236}">
                      <a16:creationId xmlns:a16="http://schemas.microsoft.com/office/drawing/2014/main" id="{75B4370F-CBB7-91DC-8886-7E8C9E305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8" name="FTU - rectum">
              <a:extLst>
                <a:ext uri="{FF2B5EF4-FFF2-40B4-BE49-F238E27FC236}">
                  <a16:creationId xmlns:a16="http://schemas.microsoft.com/office/drawing/2014/main" id="{3AD896F7-34B9-1FDB-241B-121022D8A17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137" name="FTU - rectum">
                <a:extLst>
                  <a:ext uri="{FF2B5EF4-FFF2-40B4-BE49-F238E27FC236}">
                    <a16:creationId xmlns:a16="http://schemas.microsoft.com/office/drawing/2014/main" id="{03925871-0885-CE7B-3513-795F5E347606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D26FA4E9-B0F9-94E8-36E0-2B6E43C2E42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D72B62E9-8318-4516-7A34-F0A51C0858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BB311F01-E25A-A4BB-9D26-E9B946ADB9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62F2B1D3-840C-7C9F-6531-4C1F9F2B48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0485EFFE-ED86-1177-9300-1C1BA1A3D550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140" name="Star: 5 Points 2083">
                  <a:hlinkClick r:id="rId72"/>
                  <a:extLst>
                    <a:ext uri="{FF2B5EF4-FFF2-40B4-BE49-F238E27FC236}">
                      <a16:creationId xmlns:a16="http://schemas.microsoft.com/office/drawing/2014/main" id="{C4F2043A-8608-A59B-3469-E6134461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2084">
                  <a:hlinkClick r:id="rId73"/>
                  <a:extLst>
                    <a:ext uri="{FF2B5EF4-FFF2-40B4-BE49-F238E27FC236}">
                      <a16:creationId xmlns:a16="http://schemas.microsoft.com/office/drawing/2014/main" id="{CB0EB049-8E66-4302-47EA-C8E68CBD4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2085">
                  <a:hlinkClick r:id="rId31"/>
                  <a:extLst>
                    <a:ext uri="{FF2B5EF4-FFF2-40B4-BE49-F238E27FC236}">
                      <a16:creationId xmlns:a16="http://schemas.microsoft.com/office/drawing/2014/main" id="{E36FBFA3-F606-E5E0-12AC-7754F00DD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9" name="FTU - anal canal and sphincter">
              <a:extLst>
                <a:ext uri="{FF2B5EF4-FFF2-40B4-BE49-F238E27FC236}">
                  <a16:creationId xmlns:a16="http://schemas.microsoft.com/office/drawing/2014/main" id="{242C24DF-345C-CEAE-DE65-6E3E23076FF0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63" name="FTU - anal canal and sphincter">
                <a:extLst>
                  <a:ext uri="{FF2B5EF4-FFF2-40B4-BE49-F238E27FC236}">
                    <a16:creationId xmlns:a16="http://schemas.microsoft.com/office/drawing/2014/main" id="{802C6CDB-1E67-2CE5-1C86-5E1CCCB772CE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4482F773-07DE-3A94-33F6-54994868D08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7A86DB58-8978-4C43-1382-F27056000A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5F11D046-7F66-5333-E628-7733D53104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86D8203D-B595-35B9-B0F7-F013B1BC254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4E11FCE-BE41-B4D7-F436-93A36BDE0D01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66" name="Star: 5 Points 2118">
                  <a:hlinkClick r:id="rId74"/>
                  <a:extLst>
                    <a:ext uri="{FF2B5EF4-FFF2-40B4-BE49-F238E27FC236}">
                      <a16:creationId xmlns:a16="http://schemas.microsoft.com/office/drawing/2014/main" id="{6A2D8490-A9BF-593A-E29E-6D332D190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2119">
                  <a:hlinkClick r:id="rId75"/>
                  <a:extLst>
                    <a:ext uri="{FF2B5EF4-FFF2-40B4-BE49-F238E27FC236}">
                      <a16:creationId xmlns:a16="http://schemas.microsoft.com/office/drawing/2014/main" id="{FD7CDA7A-ECD8-9AF7-A6B1-817F42C9E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2120">
                  <a:hlinkClick r:id="rId31"/>
                  <a:extLst>
                    <a:ext uri="{FF2B5EF4-FFF2-40B4-BE49-F238E27FC236}">
                      <a16:creationId xmlns:a16="http://schemas.microsoft.com/office/drawing/2014/main" id="{99A4F50F-BE93-9778-99FD-99D066BB99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dock - vascular">
              <a:extLst>
                <a:ext uri="{FF2B5EF4-FFF2-40B4-BE49-F238E27FC236}">
                  <a16:creationId xmlns:a16="http://schemas.microsoft.com/office/drawing/2014/main" id="{44C94CC0-88F9-3FAE-CCDB-D87C902D2072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61" name="Text Box 3070">
                <a:extLst>
                  <a:ext uri="{FF2B5EF4-FFF2-40B4-BE49-F238E27FC236}">
                    <a16:creationId xmlns:a16="http://schemas.microsoft.com/office/drawing/2014/main" id="{4601D264-AE73-87F5-3F30-9F1C183DEBE2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2" name="Text Box 3036">
                <a:extLst>
                  <a:ext uri="{FF2B5EF4-FFF2-40B4-BE49-F238E27FC236}">
                    <a16:creationId xmlns:a16="http://schemas.microsoft.com/office/drawing/2014/main" id="{EB0DD0A1-7870-E5FB-3BA4-2C60CFC559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77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79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80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81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82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84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83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78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76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85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31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76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85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31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76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85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31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86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87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31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88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89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31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88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89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31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88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89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31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88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89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31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88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89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31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03" name="block - ente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90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91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26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92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94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95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96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97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98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99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100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23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101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102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26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103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102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26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104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102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26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105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106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26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107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106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26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106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26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108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109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26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110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109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26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113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8" name="organ group - lungs">
            <a:extLst>
              <a:ext uri="{FF2B5EF4-FFF2-40B4-BE49-F238E27FC236}">
                <a16:creationId xmlns:a16="http://schemas.microsoft.com/office/drawing/2014/main" id="{19B6229C-B27C-4380-B8C3-7C73E8115476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997E3479-6BC5-B8A8-4945-A28175A4E29E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8A32FB61-0C54-4C75-B8FD-7C8B91D83551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09" name="FTU - primary bronchus">
                <a:extLst>
                  <a:ext uri="{FF2B5EF4-FFF2-40B4-BE49-F238E27FC236}">
                    <a16:creationId xmlns:a16="http://schemas.microsoft.com/office/drawing/2014/main" id="{6B6F77E4-A2C6-1331-B899-E9E900DB21AB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12" name="dock">
                <a:extLst>
                  <a:ext uri="{FF2B5EF4-FFF2-40B4-BE49-F238E27FC236}">
                    <a16:creationId xmlns:a16="http://schemas.microsoft.com/office/drawing/2014/main" id="{ACAEC0E2-7BAD-260D-8D8D-1EFC22AAF529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3060E97D-CA84-3E7E-7AD0-10C0EE445A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5" name="Text Box 3086">
                  <a:extLst>
                    <a:ext uri="{FF2B5EF4-FFF2-40B4-BE49-F238E27FC236}">
                      <a16:creationId xmlns:a16="http://schemas.microsoft.com/office/drawing/2014/main" id="{0D8E8916-982A-ACA3-C124-868128F719C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86">
                  <a:extLst>
                    <a:ext uri="{FF2B5EF4-FFF2-40B4-BE49-F238E27FC236}">
                      <a16:creationId xmlns:a16="http://schemas.microsoft.com/office/drawing/2014/main" id="{96AC0394-EF6F-5424-B0F9-295E0D223F0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8F46310D-7C66-1A97-8C17-8B3306693E24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14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A7181920-AAAE-AAF8-6647-94F47E23F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95C3325D-62B8-1BC0-5A9D-967D88A95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1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D1C77C6A-D4A2-9AD5-7AFC-DF77DC434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3FFEF246-E644-F310-5F64-AF95D3C08183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096" name="FTU - lobar bronchus">
                <a:extLst>
                  <a:ext uri="{FF2B5EF4-FFF2-40B4-BE49-F238E27FC236}">
                    <a16:creationId xmlns:a16="http://schemas.microsoft.com/office/drawing/2014/main" id="{9037A8DD-360B-3B22-A37E-619537F477AB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097" name="dock">
                <a:extLst>
                  <a:ext uri="{FF2B5EF4-FFF2-40B4-BE49-F238E27FC236}">
                    <a16:creationId xmlns:a16="http://schemas.microsoft.com/office/drawing/2014/main" id="{C208AFAF-29B1-A801-AF22-3E54984FF132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F553B5A1-8949-2A99-38BD-96749594C07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7" name="Text Box 3086">
                  <a:extLst>
                    <a:ext uri="{FF2B5EF4-FFF2-40B4-BE49-F238E27FC236}">
                      <a16:creationId xmlns:a16="http://schemas.microsoft.com/office/drawing/2014/main" id="{FF1CD6E7-E9B0-5A30-D6BA-0D5D76159D7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86">
                  <a:extLst>
                    <a:ext uri="{FF2B5EF4-FFF2-40B4-BE49-F238E27FC236}">
                      <a16:creationId xmlns:a16="http://schemas.microsoft.com/office/drawing/2014/main" id="{5DD9C75C-8415-0902-708F-E8C6CB83664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3911DCC3-DCD2-677B-51D3-5C542A49658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01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95681A77-7A46-7E19-2162-F98CC0C5D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2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09C5C2A-3631-1974-1E8D-16DDBD2CB2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3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75434BB-C22A-6F28-D9AF-B1D8E77EF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108A830C-BC7F-D49D-5212-B5F1EEB07ECE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083" name="FTU - segmental bronchus">
                <a:extLst>
                  <a:ext uri="{FF2B5EF4-FFF2-40B4-BE49-F238E27FC236}">
                    <a16:creationId xmlns:a16="http://schemas.microsoft.com/office/drawing/2014/main" id="{58F5F434-CA0B-9850-B9AE-B593E7CB573E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084" name="dock">
                <a:extLst>
                  <a:ext uri="{FF2B5EF4-FFF2-40B4-BE49-F238E27FC236}">
                    <a16:creationId xmlns:a16="http://schemas.microsoft.com/office/drawing/2014/main" id="{2928387E-A321-84B2-948A-5086B8EDD66A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036EC5CC-9250-7548-1D90-182546D1D7A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86">
                  <a:extLst>
                    <a:ext uri="{FF2B5EF4-FFF2-40B4-BE49-F238E27FC236}">
                      <a16:creationId xmlns:a16="http://schemas.microsoft.com/office/drawing/2014/main" id="{092BDFD4-5CE8-F997-0A85-692D976986F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5" name="Text Box 3086">
                  <a:extLst>
                    <a:ext uri="{FF2B5EF4-FFF2-40B4-BE49-F238E27FC236}">
                      <a16:creationId xmlns:a16="http://schemas.microsoft.com/office/drawing/2014/main" id="{B0412E81-C0AA-6B85-315B-FA413259AB7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CE898B19-9C24-86B1-5892-358156CC5871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088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13BC001E-7CC8-8384-5C92-8DE98F61E3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D4D55B04-00FE-681A-E356-735C3EBDF0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6175A23C-F9DB-2CBA-F887-3BB26E49C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FB5899AD-4391-3542-4523-8F8ACA937FA8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1529" name="FTU - primary bronchiole">
                <a:extLst>
                  <a:ext uri="{FF2B5EF4-FFF2-40B4-BE49-F238E27FC236}">
                    <a16:creationId xmlns:a16="http://schemas.microsoft.com/office/drawing/2014/main" id="{ED373DA0-7B8D-F0FE-9815-E5DE5FF79F4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31" name="dock">
                <a:extLst>
                  <a:ext uri="{FF2B5EF4-FFF2-40B4-BE49-F238E27FC236}">
                    <a16:creationId xmlns:a16="http://schemas.microsoft.com/office/drawing/2014/main" id="{08A7E6B5-B23E-ED1C-4BBB-540AF3B022FD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D98C167F-4645-9F95-8894-DD133FBBD36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1" name="Text Box 3086">
                  <a:extLst>
                    <a:ext uri="{FF2B5EF4-FFF2-40B4-BE49-F238E27FC236}">
                      <a16:creationId xmlns:a16="http://schemas.microsoft.com/office/drawing/2014/main" id="{B2825005-C49A-79BF-67DF-BDC092A1E9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2" name="Text Box 3086">
                  <a:extLst>
                    <a:ext uri="{FF2B5EF4-FFF2-40B4-BE49-F238E27FC236}">
                      <a16:creationId xmlns:a16="http://schemas.microsoft.com/office/drawing/2014/main" id="{7D22A233-BBE7-A17D-9626-F98E86F11CC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2" name="link">
                <a:extLst>
                  <a:ext uri="{FF2B5EF4-FFF2-40B4-BE49-F238E27FC236}">
                    <a16:creationId xmlns:a16="http://schemas.microsoft.com/office/drawing/2014/main" id="{71F6C231-3845-CAD9-6223-7A79343FEF6F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33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00C0C601-A3E0-E7ED-E1CE-2CECE809CB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C8E5D49-EE66-A6B0-34D7-08CE893FD9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BD9C21C1-4A36-B166-C72B-271BD75C76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E3164E0D-692E-8641-6BA9-23D299A20978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1496" name="FTU - conducting bronchiole">
                <a:extLst>
                  <a:ext uri="{FF2B5EF4-FFF2-40B4-BE49-F238E27FC236}">
                    <a16:creationId xmlns:a16="http://schemas.microsoft.com/office/drawing/2014/main" id="{EFAB4042-19B0-997D-DAD6-2C12CC89096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386DA8E3-E21A-E473-AC3C-5A56F5DD2C92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FADF6923-B96F-255B-A023-0CE4E3053F5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6254AFFF-070C-2FB2-64D1-B1A066118A5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0436C84F-7A38-DB71-605F-BE4890B35EE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8" name="link">
                <a:extLst>
                  <a:ext uri="{FF2B5EF4-FFF2-40B4-BE49-F238E27FC236}">
                    <a16:creationId xmlns:a16="http://schemas.microsoft.com/office/drawing/2014/main" id="{7C54CF99-5B57-61EB-81F5-1740F134C4C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19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E7FB26D3-376A-49B0-2628-5419683009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0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E06F0AB2-C4EF-7C59-01B8-77D81E9E94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35692EA4-CBC7-ECDF-FD14-42017D99E8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E7BFDFA6-CF9B-7121-BAF8-F4C77FD3B295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2" name="FTU - terminal bronchiole">
                <a:extLst>
                  <a:ext uri="{FF2B5EF4-FFF2-40B4-BE49-F238E27FC236}">
                    <a16:creationId xmlns:a16="http://schemas.microsoft.com/office/drawing/2014/main" id="{FF006499-F7B2-F8DB-1030-C8D7E39BC01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3" name="dock">
                <a:extLst>
                  <a:ext uri="{FF2B5EF4-FFF2-40B4-BE49-F238E27FC236}">
                    <a16:creationId xmlns:a16="http://schemas.microsoft.com/office/drawing/2014/main" id="{EA025270-B1D7-D2B0-5D36-75548E3D094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78" name="Text Box 3086">
                  <a:extLst>
                    <a:ext uri="{FF2B5EF4-FFF2-40B4-BE49-F238E27FC236}">
                      <a16:creationId xmlns:a16="http://schemas.microsoft.com/office/drawing/2014/main" id="{63417570-D191-DD51-2ECB-78D97C18FC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9" name="Text Box 3086">
                  <a:extLst>
                    <a:ext uri="{FF2B5EF4-FFF2-40B4-BE49-F238E27FC236}">
                      <a16:creationId xmlns:a16="http://schemas.microsoft.com/office/drawing/2014/main" id="{816D679D-A012-1BFF-EA56-D0B961A970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Text Box 3086">
                  <a:extLst>
                    <a:ext uri="{FF2B5EF4-FFF2-40B4-BE49-F238E27FC236}">
                      <a16:creationId xmlns:a16="http://schemas.microsoft.com/office/drawing/2014/main" id="{6981C728-46D8-401B-1CD5-9663910E4E99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4" name="link">
                <a:extLst>
                  <a:ext uri="{FF2B5EF4-FFF2-40B4-BE49-F238E27FC236}">
                    <a16:creationId xmlns:a16="http://schemas.microsoft.com/office/drawing/2014/main" id="{9B4DB562-49B0-16CF-A614-79244CA8E87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75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3EC5E9AF-B7FD-9136-3C70-F64C3B624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6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59E2440F-08F9-74CF-9AA1-49EC942D10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7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21B8931C-8B55-2CA1-C18A-2C78067A6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A065129F-4D73-E930-BEDD-5AE46F705319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3" name="FTU - respiratory bronchiole">
                <a:extLst>
                  <a:ext uri="{FF2B5EF4-FFF2-40B4-BE49-F238E27FC236}">
                    <a16:creationId xmlns:a16="http://schemas.microsoft.com/office/drawing/2014/main" id="{AC5EC648-A646-3AD6-B9A4-7A0FE8F08F62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64" name="dock">
                <a:extLst>
                  <a:ext uri="{FF2B5EF4-FFF2-40B4-BE49-F238E27FC236}">
                    <a16:creationId xmlns:a16="http://schemas.microsoft.com/office/drawing/2014/main" id="{635513E7-5D40-3F06-4585-423A319A5D94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69" name="Text Box 3086">
                  <a:extLst>
                    <a:ext uri="{FF2B5EF4-FFF2-40B4-BE49-F238E27FC236}">
                      <a16:creationId xmlns:a16="http://schemas.microsoft.com/office/drawing/2014/main" id="{147D7561-6D62-CE9F-415E-097167A2121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0" name="Text Box 3086">
                  <a:extLst>
                    <a:ext uri="{FF2B5EF4-FFF2-40B4-BE49-F238E27FC236}">
                      <a16:creationId xmlns:a16="http://schemas.microsoft.com/office/drawing/2014/main" id="{953FEAC1-9DAD-F104-4412-3708FDF2F74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1" name="Text Box 3086">
                  <a:extLst>
                    <a:ext uri="{FF2B5EF4-FFF2-40B4-BE49-F238E27FC236}">
                      <a16:creationId xmlns:a16="http://schemas.microsoft.com/office/drawing/2014/main" id="{F47D2CB7-420E-6EC6-E6CA-68947DBFED7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5" name="link">
                <a:extLst>
                  <a:ext uri="{FF2B5EF4-FFF2-40B4-BE49-F238E27FC236}">
                    <a16:creationId xmlns:a16="http://schemas.microsoft.com/office/drawing/2014/main" id="{8FB9F1BA-A11F-2545-A731-7D091608C28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6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82E46F76-A6D5-9957-63FB-3DD71A7759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66080583-4AA0-E9D6-DA7F-7D8A1B24C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8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964DC127-7F2D-9CA9-8B3D-D5386E094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lveolar duct">
              <a:extLst>
                <a:ext uri="{FF2B5EF4-FFF2-40B4-BE49-F238E27FC236}">
                  <a16:creationId xmlns:a16="http://schemas.microsoft.com/office/drawing/2014/main" id="{DDCA7C09-8E11-D547-EAC4-533DF80D818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54" name="FTU - alveolar duct">
                <a:extLst>
                  <a:ext uri="{FF2B5EF4-FFF2-40B4-BE49-F238E27FC236}">
                    <a16:creationId xmlns:a16="http://schemas.microsoft.com/office/drawing/2014/main" id="{052482DE-93E8-318D-5D65-15DC6FE7574F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55" name="dock">
                <a:extLst>
                  <a:ext uri="{FF2B5EF4-FFF2-40B4-BE49-F238E27FC236}">
                    <a16:creationId xmlns:a16="http://schemas.microsoft.com/office/drawing/2014/main" id="{E62A771E-CD48-1824-EFEF-770F7B23CE9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0" name="Text Box 3086">
                  <a:extLst>
                    <a:ext uri="{FF2B5EF4-FFF2-40B4-BE49-F238E27FC236}">
                      <a16:creationId xmlns:a16="http://schemas.microsoft.com/office/drawing/2014/main" id="{395B3722-F613-CCA4-77DB-BD59515E150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1" name="Text Box 3086">
                  <a:extLst>
                    <a:ext uri="{FF2B5EF4-FFF2-40B4-BE49-F238E27FC236}">
                      <a16:creationId xmlns:a16="http://schemas.microsoft.com/office/drawing/2014/main" id="{68009C89-1F7D-4D59-F66E-B38E7494651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2" name="Text Box 3086">
                  <a:extLst>
                    <a:ext uri="{FF2B5EF4-FFF2-40B4-BE49-F238E27FC236}">
                      <a16:creationId xmlns:a16="http://schemas.microsoft.com/office/drawing/2014/main" id="{6B513205-3367-DC3E-343A-B5838E8AE54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6" name="link">
                <a:extLst>
                  <a:ext uri="{FF2B5EF4-FFF2-40B4-BE49-F238E27FC236}">
                    <a16:creationId xmlns:a16="http://schemas.microsoft.com/office/drawing/2014/main" id="{73CC64CA-A65F-3686-A38A-A9C78A56CDC6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57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7FDCA6E-10EA-836A-F756-EDCE93FA24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8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A339051-E024-DD7A-4846-C09D6D2E5C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9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E0552AC9-DCCC-41F7-3F0D-9BABC033F5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alveolus">
              <a:extLst>
                <a:ext uri="{FF2B5EF4-FFF2-40B4-BE49-F238E27FC236}">
                  <a16:creationId xmlns:a16="http://schemas.microsoft.com/office/drawing/2014/main" id="{80F2819F-4311-1693-A889-CC14707464D0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45" name="FTU - alveolus">
                <a:extLst>
                  <a:ext uri="{FF2B5EF4-FFF2-40B4-BE49-F238E27FC236}">
                    <a16:creationId xmlns:a16="http://schemas.microsoft.com/office/drawing/2014/main" id="{EE69B626-8EC8-CDB1-6D10-ED8FB8F31A68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46" name="dock">
                <a:extLst>
                  <a:ext uri="{FF2B5EF4-FFF2-40B4-BE49-F238E27FC236}">
                    <a16:creationId xmlns:a16="http://schemas.microsoft.com/office/drawing/2014/main" id="{D93F2990-996E-12FC-30ED-24379D04B4E0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1" name="Text Box 3086">
                  <a:extLst>
                    <a:ext uri="{FF2B5EF4-FFF2-40B4-BE49-F238E27FC236}">
                      <a16:creationId xmlns:a16="http://schemas.microsoft.com/office/drawing/2014/main" id="{575FA895-2E7F-F8E1-0DCF-1806A5A15592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2" name="Text Box 3086">
                  <a:extLst>
                    <a:ext uri="{FF2B5EF4-FFF2-40B4-BE49-F238E27FC236}">
                      <a16:creationId xmlns:a16="http://schemas.microsoft.com/office/drawing/2014/main" id="{4500602B-B071-E6CB-1F0E-B4CC7CA0D1D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3" name="Text Box 3086">
                  <a:extLst>
                    <a:ext uri="{FF2B5EF4-FFF2-40B4-BE49-F238E27FC236}">
                      <a16:creationId xmlns:a16="http://schemas.microsoft.com/office/drawing/2014/main" id="{AF1393A5-8F46-9A34-62EA-44ACB9F626A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47" name="link">
                <a:extLst>
                  <a:ext uri="{FF2B5EF4-FFF2-40B4-BE49-F238E27FC236}">
                    <a16:creationId xmlns:a16="http://schemas.microsoft.com/office/drawing/2014/main" id="{B1249585-E9B8-9630-D3C5-079EBAC48F2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48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3E5FF895-9EBD-41A2-5384-EA86515F8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9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44AFD66C-0945-2ABC-F470-03AF3A99D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0" name="Star: 5 Points 2732">
                  <a:hlinkClick r:id="rId53"/>
                  <a:extLst>
                    <a:ext uri="{FF2B5EF4-FFF2-40B4-BE49-F238E27FC236}">
                      <a16:creationId xmlns:a16="http://schemas.microsoft.com/office/drawing/2014/main" id="{8F0CB59D-659D-2A02-D7F4-14C1E52FD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dock - vascular">
              <a:extLst>
                <a:ext uri="{FF2B5EF4-FFF2-40B4-BE49-F238E27FC236}">
                  <a16:creationId xmlns:a16="http://schemas.microsoft.com/office/drawing/2014/main" id="{0C79A862-CEC3-F33A-8F62-EEDDCD8B422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2" name="Text Box 3070">
                <a:extLst>
                  <a:ext uri="{FF2B5EF4-FFF2-40B4-BE49-F238E27FC236}">
                    <a16:creationId xmlns:a16="http://schemas.microsoft.com/office/drawing/2014/main" id="{D1F14842-EBE6-D595-7064-6510F750E2B0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9F29EF17-2946-EBD8-4B02-E0702AD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C07BC41F-573C-3E95-2FAF-063859765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79424</TotalTime>
  <Words>2786</Words>
  <Application>Microsoft Office PowerPoint</Application>
  <PresentationFormat>Custom</PresentationFormat>
  <Paragraphs>2158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592</cp:revision>
  <dcterms:created xsi:type="dcterms:W3CDTF">2022-02-14T03:56:44Z</dcterms:created>
  <dcterms:modified xsi:type="dcterms:W3CDTF">2023-04-18T01:32:49Z</dcterms:modified>
</cp:coreProperties>
</file>