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3"/>
    <a:srgbClr val="C9B3FF"/>
    <a:srgbClr val="FABF9E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200" d="100"/>
          <a:sy n="200" d="100"/>
        </p:scale>
        <p:origin x="-33090" y="-19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arynx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v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5774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en.wikipedia.org/wiki/Lung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www.ncbi.nlm.nih.gov/books/NBK537353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BK537223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BK448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ABF9E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5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6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79117</TotalTime>
  <Words>2712</Words>
  <Application>Microsoft Office PowerPoint</Application>
  <PresentationFormat>Custom</PresentationFormat>
  <Paragraphs>2093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562</cp:revision>
  <dcterms:created xsi:type="dcterms:W3CDTF">2022-02-14T03:56:44Z</dcterms:created>
  <dcterms:modified xsi:type="dcterms:W3CDTF">2023-03-21T22:11:48Z</dcterms:modified>
</cp:coreProperties>
</file>