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400" d="100"/>
          <a:sy n="400" d="100"/>
        </p:scale>
        <p:origin x="-16404" y="-48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2898" name="organ group - dermatomes">
            <a:extLst>
              <a:ext uri="{FF2B5EF4-FFF2-40B4-BE49-F238E27FC236}">
                <a16:creationId xmlns:a16="http://schemas.microsoft.com/office/drawing/2014/main" id="{35EE6E3D-FE21-C41D-8F07-457D4CF3A70D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2899" name="organ - dermatomes">
              <a:extLst>
                <a:ext uri="{FF2B5EF4-FFF2-40B4-BE49-F238E27FC236}">
                  <a16:creationId xmlns:a16="http://schemas.microsoft.com/office/drawing/2014/main" id="{EA11D8E5-2ED5-828F-7C5C-7BB2EBEFF7E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00" name="FTU - dermatome for C2">
              <a:extLst>
                <a:ext uri="{FF2B5EF4-FFF2-40B4-BE49-F238E27FC236}">
                  <a16:creationId xmlns:a16="http://schemas.microsoft.com/office/drawing/2014/main" id="{68B14C88-03C3-FB83-DD69-517BB9CAAE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446" name="FTU - dermatome for C2">
                <a:extLst>
                  <a:ext uri="{FF2B5EF4-FFF2-40B4-BE49-F238E27FC236}">
                    <a16:creationId xmlns:a16="http://schemas.microsoft.com/office/drawing/2014/main" id="{240DA59B-6D95-392D-C2DB-4137F2FEA59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92B239A3-3879-59F8-EFAD-A9E9192DDEB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26FED034-781D-0DA9-6A39-B706B416D2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92572872-3DC7-1702-8DFB-7CB4976ABDB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D19B316C-D87D-F151-AE2E-F7951DB2F13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73C62822-1840-30CC-B003-194581CC7179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8CB9CE7E-8CAE-5119-1681-BC0F9384B0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09FF5B54-B6F4-6B2D-B574-C4F6B2BCE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125">
                  <a:extLst>
                    <a:ext uri="{FF2B5EF4-FFF2-40B4-BE49-F238E27FC236}">
                      <a16:creationId xmlns:a16="http://schemas.microsoft.com/office/drawing/2014/main" id="{212C5803-87D8-AE07-4CB4-C9007D130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1" name="FTU - dermatome for C3">
              <a:extLst>
                <a:ext uri="{FF2B5EF4-FFF2-40B4-BE49-F238E27FC236}">
                  <a16:creationId xmlns:a16="http://schemas.microsoft.com/office/drawing/2014/main" id="{E0E5C82F-9AA0-DAF6-7659-C3AB97ADF2D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31" name="FTU - dermatome for C3">
                <a:extLst>
                  <a:ext uri="{FF2B5EF4-FFF2-40B4-BE49-F238E27FC236}">
                    <a16:creationId xmlns:a16="http://schemas.microsoft.com/office/drawing/2014/main" id="{CB296DE9-A770-297A-ADDD-EF9E6EE58D92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C45F53A5-D0E3-A29D-1D48-4917C7B3C4FB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A4489C32-5C66-7664-9D6E-6A1EEA391D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F2BDFC88-6DF0-8828-8836-679DC6B88A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8C30A018-01F9-583B-EB18-478BC61466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A90F0C06-594A-D613-0C37-ACEB73A8888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EF3677F5-0681-E96D-7554-6400D3C53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BAB31710-4270-348D-A6DF-7B563196D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142">
                  <a:extLst>
                    <a:ext uri="{FF2B5EF4-FFF2-40B4-BE49-F238E27FC236}">
                      <a16:creationId xmlns:a16="http://schemas.microsoft.com/office/drawing/2014/main" id="{CF3247ED-F5B8-1905-A047-5B41695B09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2" name="FTU - dermatome for C4">
              <a:extLst>
                <a:ext uri="{FF2B5EF4-FFF2-40B4-BE49-F238E27FC236}">
                  <a16:creationId xmlns:a16="http://schemas.microsoft.com/office/drawing/2014/main" id="{256A8CC2-3B93-C122-CE91-C05984BCE54B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18" name="FTU - dermatome for C4">
                <a:extLst>
                  <a:ext uri="{FF2B5EF4-FFF2-40B4-BE49-F238E27FC236}">
                    <a16:creationId xmlns:a16="http://schemas.microsoft.com/office/drawing/2014/main" id="{652D1AC6-146A-9537-3CDF-BE9AAFDFB80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8DC7C23B-21DF-C3BF-B3E6-F5E87AE4B173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F5D79B45-1FF8-B53B-499D-87C15083C7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13154289-35AC-518D-82E7-AD20A53808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D1977A6F-0135-7FE6-A053-489229DE87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49F184C1-A62E-3C6B-E14B-480C306E620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106287A5-A1C8-AC8B-FA76-07C54544A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B6C897CF-6B6A-CC05-3917-BE09713D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159">
                  <a:extLst>
                    <a:ext uri="{FF2B5EF4-FFF2-40B4-BE49-F238E27FC236}">
                      <a16:creationId xmlns:a16="http://schemas.microsoft.com/office/drawing/2014/main" id="{14DE3D89-7A6B-CA3F-2F51-3F751E637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3" name="FTU - dermatome for C5">
              <a:extLst>
                <a:ext uri="{FF2B5EF4-FFF2-40B4-BE49-F238E27FC236}">
                  <a16:creationId xmlns:a16="http://schemas.microsoft.com/office/drawing/2014/main" id="{33EF2A52-C181-A45A-E83E-72408B31BDDE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05" name="FTU - dermatome for C5">
                <a:extLst>
                  <a:ext uri="{FF2B5EF4-FFF2-40B4-BE49-F238E27FC236}">
                    <a16:creationId xmlns:a16="http://schemas.microsoft.com/office/drawing/2014/main" id="{AD693CD2-1643-D9C4-5918-C74867BF110A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99A165EA-471F-F1C4-E801-3ECDA4888015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A13CBE75-9586-126D-630E-F6E3288AB5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2AFB0E58-75D3-E616-0C5F-056B431B0BF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1415FDAE-6E9D-144D-6619-DD9DB72D8E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45968DD1-56F6-2DAE-A74B-96F412264B3C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B8589D35-F2A8-7ABA-E8ED-5D26136EF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DC1361D4-145F-D342-D93D-9E136EB34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176">
                  <a:extLst>
                    <a:ext uri="{FF2B5EF4-FFF2-40B4-BE49-F238E27FC236}">
                      <a16:creationId xmlns:a16="http://schemas.microsoft.com/office/drawing/2014/main" id="{FD36751E-83E5-70ED-01CA-38051A172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4" name="FTU - dermatome for C6">
              <a:extLst>
                <a:ext uri="{FF2B5EF4-FFF2-40B4-BE49-F238E27FC236}">
                  <a16:creationId xmlns:a16="http://schemas.microsoft.com/office/drawing/2014/main" id="{C553E4C3-EBE3-D761-11C0-9C2DC9854DFB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392" name="FTU - dermatome for C6">
                <a:extLst>
                  <a:ext uri="{FF2B5EF4-FFF2-40B4-BE49-F238E27FC236}">
                    <a16:creationId xmlns:a16="http://schemas.microsoft.com/office/drawing/2014/main" id="{20E30CAB-8DD0-AA6E-83E2-840F2237476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7D6A844A-BCC0-5068-0CC0-02DFF16C147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A1FF5B71-B157-FD72-D219-C18FE40E4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F8F95395-0D4E-3170-4A85-0C7EE18EF6E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60426D4A-CB33-A2F8-1CBA-75F2D05663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D7F1A64F-70B4-75AA-3853-5FB4EDBDA01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BF3D9997-BD3B-0C6D-5200-9864B75EF0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EC90FDE8-F533-7DFD-91C4-89699BBEF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193">
                  <a:extLst>
                    <a:ext uri="{FF2B5EF4-FFF2-40B4-BE49-F238E27FC236}">
                      <a16:creationId xmlns:a16="http://schemas.microsoft.com/office/drawing/2014/main" id="{7059BF22-C717-D642-2A06-64DD095CC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5" name="FTU - dermatome for C7">
              <a:extLst>
                <a:ext uri="{FF2B5EF4-FFF2-40B4-BE49-F238E27FC236}">
                  <a16:creationId xmlns:a16="http://schemas.microsoft.com/office/drawing/2014/main" id="{73ACBA19-D493-6BF0-EE71-E197EFDA6153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377" name="FTU - dermatome for C7">
                <a:extLst>
                  <a:ext uri="{FF2B5EF4-FFF2-40B4-BE49-F238E27FC236}">
                    <a16:creationId xmlns:a16="http://schemas.microsoft.com/office/drawing/2014/main" id="{EADDC624-EF51-84DD-C6F9-8D0B1CD49999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0" name="dock">
                <a:extLst>
                  <a:ext uri="{FF2B5EF4-FFF2-40B4-BE49-F238E27FC236}">
                    <a16:creationId xmlns:a16="http://schemas.microsoft.com/office/drawing/2014/main" id="{9E4D32B7-89DC-6B65-74E1-37F0C25ADA63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387" name="Text Box 3086">
                  <a:extLst>
                    <a:ext uri="{FF2B5EF4-FFF2-40B4-BE49-F238E27FC236}">
                      <a16:creationId xmlns:a16="http://schemas.microsoft.com/office/drawing/2014/main" id="{A78A4F2D-BBBB-D93E-31F9-43763C9A60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EBC18A9D-59A1-5FB1-A7DD-D7B66546E9C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8E009E0D-FD33-33B5-C3E2-324D12F235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1" name="link">
                <a:extLst>
                  <a:ext uri="{FF2B5EF4-FFF2-40B4-BE49-F238E27FC236}">
                    <a16:creationId xmlns:a16="http://schemas.microsoft.com/office/drawing/2014/main" id="{104CD11D-288B-B749-D8B6-26F784FA45ED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38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277EBED9-AD9A-28D5-A1B4-896E32FCD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F2E59F4F-76E2-273E-70F2-5940CE6B8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86" name="Star: 5 Points 4210">
                  <a:extLst>
                    <a:ext uri="{FF2B5EF4-FFF2-40B4-BE49-F238E27FC236}">
                      <a16:creationId xmlns:a16="http://schemas.microsoft.com/office/drawing/2014/main" id="{39113F19-A5AD-3770-2244-7417A92C27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07" name="FTU - dermatome for C8">
              <a:extLst>
                <a:ext uri="{FF2B5EF4-FFF2-40B4-BE49-F238E27FC236}">
                  <a16:creationId xmlns:a16="http://schemas.microsoft.com/office/drawing/2014/main" id="{4F8DB612-23EB-CF58-E4BF-6B1740545BD5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361" name="FTU - dermatome for C8">
                <a:extLst>
                  <a:ext uri="{FF2B5EF4-FFF2-40B4-BE49-F238E27FC236}">
                    <a16:creationId xmlns:a16="http://schemas.microsoft.com/office/drawing/2014/main" id="{76A82C5D-704D-BE36-4A0E-9CC1C35AE33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62" name="dock">
                <a:extLst>
                  <a:ext uri="{FF2B5EF4-FFF2-40B4-BE49-F238E27FC236}">
                    <a16:creationId xmlns:a16="http://schemas.microsoft.com/office/drawing/2014/main" id="{8F2A81AC-F421-0AD4-9ACF-05CBD8652CC6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374" name="Text Box 3086">
                  <a:extLst>
                    <a:ext uri="{FF2B5EF4-FFF2-40B4-BE49-F238E27FC236}">
                      <a16:creationId xmlns:a16="http://schemas.microsoft.com/office/drawing/2014/main" id="{F78EA6FC-5A8A-BB44-BF80-2CC363F905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559D3908-7BD6-5C13-7709-BDFE99BD2F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8C5CD44E-171D-9A90-2CD6-E1AC871303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3" name="link">
                <a:extLst>
                  <a:ext uri="{FF2B5EF4-FFF2-40B4-BE49-F238E27FC236}">
                    <a16:creationId xmlns:a16="http://schemas.microsoft.com/office/drawing/2014/main" id="{598E4884-FD45-AB7E-F1F4-013D30CD8784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364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CE8D44B5-2AD5-29C9-78E3-9064B9F09F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65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7635A6D0-7D0F-721A-BC82-C27845342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71" name="Star: 5 Points 4227">
                  <a:extLst>
                    <a:ext uri="{FF2B5EF4-FFF2-40B4-BE49-F238E27FC236}">
                      <a16:creationId xmlns:a16="http://schemas.microsoft.com/office/drawing/2014/main" id="{6831B120-6913-0052-4B97-BCA6620A2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0" name="FTU - dermatome for T1">
              <a:extLst>
                <a:ext uri="{FF2B5EF4-FFF2-40B4-BE49-F238E27FC236}">
                  <a16:creationId xmlns:a16="http://schemas.microsoft.com/office/drawing/2014/main" id="{88441BCC-E506-5350-8103-1F56594EB95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346" name="FTU - dermatome for T1">
                <a:extLst>
                  <a:ext uri="{FF2B5EF4-FFF2-40B4-BE49-F238E27FC236}">
                    <a16:creationId xmlns:a16="http://schemas.microsoft.com/office/drawing/2014/main" id="{7FD74AE4-ECCD-5480-0D34-3BC0F6C8C376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49" name="dock">
                <a:extLst>
                  <a:ext uri="{FF2B5EF4-FFF2-40B4-BE49-F238E27FC236}">
                    <a16:creationId xmlns:a16="http://schemas.microsoft.com/office/drawing/2014/main" id="{8BA2FEF9-4A87-3549-3C05-59CE6EEDA562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356" name="Text Box 3086">
                  <a:extLst>
                    <a:ext uri="{FF2B5EF4-FFF2-40B4-BE49-F238E27FC236}">
                      <a16:creationId xmlns:a16="http://schemas.microsoft.com/office/drawing/2014/main" id="{B5ADE325-B4D0-6AFE-D47A-0EA8E793AFD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AFCE780B-6EE7-CD36-5B18-6493AC3E1E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E3F88560-AF9F-C2EE-F556-B980051BAE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0" name="link">
                <a:extLst>
                  <a:ext uri="{FF2B5EF4-FFF2-40B4-BE49-F238E27FC236}">
                    <a16:creationId xmlns:a16="http://schemas.microsoft.com/office/drawing/2014/main" id="{7674ACA7-8268-8672-7B62-7465B9A7E1C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351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073B09C0-401B-0803-969E-A5837B92C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2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EB9F57CD-005C-BFD5-BCFF-3D02AE9A9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5" name="Star: 5 Points 4347">
                  <a:extLst>
                    <a:ext uri="{FF2B5EF4-FFF2-40B4-BE49-F238E27FC236}">
                      <a16:creationId xmlns:a16="http://schemas.microsoft.com/office/drawing/2014/main" id="{C78DD457-03D3-B9FB-A9AC-205B79CDF0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1" name="FTU - dermatome for T2">
              <a:extLst>
                <a:ext uri="{FF2B5EF4-FFF2-40B4-BE49-F238E27FC236}">
                  <a16:creationId xmlns:a16="http://schemas.microsoft.com/office/drawing/2014/main" id="{6DFD737D-A061-3B24-C0FF-BA2E39F1AB9A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333" name="FTU - dermatome for T2">
                <a:extLst>
                  <a:ext uri="{FF2B5EF4-FFF2-40B4-BE49-F238E27FC236}">
                    <a16:creationId xmlns:a16="http://schemas.microsoft.com/office/drawing/2014/main" id="{FFBFCDE4-F5D8-076A-047F-ED841D63545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34" name="dock">
                <a:extLst>
                  <a:ext uri="{FF2B5EF4-FFF2-40B4-BE49-F238E27FC236}">
                    <a16:creationId xmlns:a16="http://schemas.microsoft.com/office/drawing/2014/main" id="{2B9B20E0-268F-2E0D-68AE-C87968EB51B1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343" name="Text Box 3086">
                  <a:extLst>
                    <a:ext uri="{FF2B5EF4-FFF2-40B4-BE49-F238E27FC236}">
                      <a16:creationId xmlns:a16="http://schemas.microsoft.com/office/drawing/2014/main" id="{8D4D96BC-098B-1B28-9F9F-BFCD764B2D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2422E9B6-FDE4-3F66-3A96-152C5A135E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E0117380-5603-372F-ADCF-06D0687C6D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7" name="link">
                <a:extLst>
                  <a:ext uri="{FF2B5EF4-FFF2-40B4-BE49-F238E27FC236}">
                    <a16:creationId xmlns:a16="http://schemas.microsoft.com/office/drawing/2014/main" id="{B6097723-6367-F623-C168-B604C7644170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338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51EF3778-F1C3-D0F1-CF9A-51CF1B4648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39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A36B89C8-8869-E604-38EC-B01AB59592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0" name="Star: 5 Points 4331">
                  <a:extLst>
                    <a:ext uri="{FF2B5EF4-FFF2-40B4-BE49-F238E27FC236}">
                      <a16:creationId xmlns:a16="http://schemas.microsoft.com/office/drawing/2014/main" id="{8FB9B01D-7D79-17D3-3AD4-DA180E92CF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2" name="FTU - dermatome for T3">
              <a:extLst>
                <a:ext uri="{FF2B5EF4-FFF2-40B4-BE49-F238E27FC236}">
                  <a16:creationId xmlns:a16="http://schemas.microsoft.com/office/drawing/2014/main" id="{8002F2AA-2449-5CE8-C78D-44FA0F86069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20" name="FTU - dermatome for T3">
                <a:extLst>
                  <a:ext uri="{FF2B5EF4-FFF2-40B4-BE49-F238E27FC236}">
                    <a16:creationId xmlns:a16="http://schemas.microsoft.com/office/drawing/2014/main" id="{993F23C9-A9FC-E441-D476-A340F788D633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1" name="dock">
                <a:extLst>
                  <a:ext uri="{FF2B5EF4-FFF2-40B4-BE49-F238E27FC236}">
                    <a16:creationId xmlns:a16="http://schemas.microsoft.com/office/drawing/2014/main" id="{788D9EE2-DEA7-C94A-0083-3D5F1AD3AB66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8" name="Text Box 3086">
                  <a:extLst>
                    <a:ext uri="{FF2B5EF4-FFF2-40B4-BE49-F238E27FC236}">
                      <a16:creationId xmlns:a16="http://schemas.microsoft.com/office/drawing/2014/main" id="{6FB5C644-89FA-71D6-25B1-6D8ECFFF03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903C723E-9763-ED19-95FD-9C959F9B88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5AE4D8A2-EE94-8F2B-D4C1-0A7DDA9EAF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2" name="link">
                <a:extLst>
                  <a:ext uri="{FF2B5EF4-FFF2-40B4-BE49-F238E27FC236}">
                    <a16:creationId xmlns:a16="http://schemas.microsoft.com/office/drawing/2014/main" id="{CBE1E0A8-F7EF-6507-368B-D39662F49CAF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25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1786278E-3C56-4A76-7AF9-F9A0036946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6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73FF8606-4E1E-FE7B-E465-F12C3AB6BF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27" name="Star: 5 Points 4315">
                  <a:extLst>
                    <a:ext uri="{FF2B5EF4-FFF2-40B4-BE49-F238E27FC236}">
                      <a16:creationId xmlns:a16="http://schemas.microsoft.com/office/drawing/2014/main" id="{146D6A32-F71B-95A4-5DD8-138948BF5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6" name="FTU - dermatome for T4">
              <a:extLst>
                <a:ext uri="{FF2B5EF4-FFF2-40B4-BE49-F238E27FC236}">
                  <a16:creationId xmlns:a16="http://schemas.microsoft.com/office/drawing/2014/main" id="{02E50FAB-FBC2-7C77-AAA8-6DB73955CB85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307" name="FTU - dermatome for T4">
                <a:extLst>
                  <a:ext uri="{FF2B5EF4-FFF2-40B4-BE49-F238E27FC236}">
                    <a16:creationId xmlns:a16="http://schemas.microsoft.com/office/drawing/2014/main" id="{BED208D4-E881-9AC8-B52F-7B0F408213DC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08" name="dock">
                <a:extLst>
                  <a:ext uri="{FF2B5EF4-FFF2-40B4-BE49-F238E27FC236}">
                    <a16:creationId xmlns:a16="http://schemas.microsoft.com/office/drawing/2014/main" id="{9F5AD98C-B36A-5A18-5AD8-5E5D2A5DA9E7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315" name="Text Box 3086">
                  <a:extLst>
                    <a:ext uri="{FF2B5EF4-FFF2-40B4-BE49-F238E27FC236}">
                      <a16:creationId xmlns:a16="http://schemas.microsoft.com/office/drawing/2014/main" id="{D09E9910-C1F7-7D09-9FF0-7731C7105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6F8D8C24-ABED-02A8-5B4A-5A8E5A174D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DEA04D9B-A349-7414-1661-87DCAA6036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09" name="link">
                <a:extLst>
                  <a:ext uri="{FF2B5EF4-FFF2-40B4-BE49-F238E27FC236}">
                    <a16:creationId xmlns:a16="http://schemas.microsoft.com/office/drawing/2014/main" id="{D1A3A794-22A1-E7F8-920E-CEBA9C6D07C8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310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FC6F3FE0-DE5E-F495-330C-1CD3560B6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8FE3F49C-D6EE-CFD3-30CD-0366EDD28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14" name="Star: 5 Points 4299">
                  <a:extLst>
                    <a:ext uri="{FF2B5EF4-FFF2-40B4-BE49-F238E27FC236}">
                      <a16:creationId xmlns:a16="http://schemas.microsoft.com/office/drawing/2014/main" id="{0CA44DC8-8B97-B0E5-1D46-FB1D13EE16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19" name="FTU - dermatome for T5">
              <a:extLst>
                <a:ext uri="{FF2B5EF4-FFF2-40B4-BE49-F238E27FC236}">
                  <a16:creationId xmlns:a16="http://schemas.microsoft.com/office/drawing/2014/main" id="{347A7981-55AD-0809-9700-6DC9CC492C5A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294" name="FTU - dermatome for T5">
                <a:extLst>
                  <a:ext uri="{FF2B5EF4-FFF2-40B4-BE49-F238E27FC236}">
                    <a16:creationId xmlns:a16="http://schemas.microsoft.com/office/drawing/2014/main" id="{0AF6CC9F-E93C-5E35-4608-A128D823292F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5" name="dock">
                <a:extLst>
                  <a:ext uri="{FF2B5EF4-FFF2-40B4-BE49-F238E27FC236}">
                    <a16:creationId xmlns:a16="http://schemas.microsoft.com/office/drawing/2014/main" id="{8A9FB1FF-25E6-96D3-9096-5DB078EFF14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2" name="Text Box 3086">
                  <a:extLst>
                    <a:ext uri="{FF2B5EF4-FFF2-40B4-BE49-F238E27FC236}">
                      <a16:creationId xmlns:a16="http://schemas.microsoft.com/office/drawing/2014/main" id="{25B91474-2505-56EF-571C-09F8DD4E6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B4336B27-F54E-6B09-37D4-4C5884B4A4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B25A6759-3458-654E-6261-B73859BC7A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6" name="link">
                <a:extLst>
                  <a:ext uri="{FF2B5EF4-FFF2-40B4-BE49-F238E27FC236}">
                    <a16:creationId xmlns:a16="http://schemas.microsoft.com/office/drawing/2014/main" id="{19C717D1-0438-D635-0354-AB47FF3B2927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97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95E3C398-C9C3-F981-8266-977B946FC7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0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1EBD0E6A-91C0-007D-B5F7-AD7A08CE9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1" name="Star: 5 Points 4283">
                  <a:extLst>
                    <a:ext uri="{FF2B5EF4-FFF2-40B4-BE49-F238E27FC236}">
                      <a16:creationId xmlns:a16="http://schemas.microsoft.com/office/drawing/2014/main" id="{DAE32C78-7BA9-2DF7-4F43-38BD9947A4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25" name="FTU - dermatome for T6">
              <a:extLst>
                <a:ext uri="{FF2B5EF4-FFF2-40B4-BE49-F238E27FC236}">
                  <a16:creationId xmlns:a16="http://schemas.microsoft.com/office/drawing/2014/main" id="{064D2CB6-2E3A-6010-6EAE-62C24A1AC4BA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79" name="FTU - dermatome for T6">
                <a:extLst>
                  <a:ext uri="{FF2B5EF4-FFF2-40B4-BE49-F238E27FC236}">
                    <a16:creationId xmlns:a16="http://schemas.microsoft.com/office/drawing/2014/main" id="{4974C9BA-282C-40D1-4B24-C40D405BB0A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2" name="dock">
                <a:extLst>
                  <a:ext uri="{FF2B5EF4-FFF2-40B4-BE49-F238E27FC236}">
                    <a16:creationId xmlns:a16="http://schemas.microsoft.com/office/drawing/2014/main" id="{FED7C0FF-D1D1-87A0-4D6A-401C45D606C6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289" name="Text Box 3086">
                  <a:extLst>
                    <a:ext uri="{FF2B5EF4-FFF2-40B4-BE49-F238E27FC236}">
                      <a16:creationId xmlns:a16="http://schemas.microsoft.com/office/drawing/2014/main" id="{F639CB03-57F6-74B3-E6E7-9CD373D4A6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C268B092-4F34-23C9-CAF8-C60EF5A39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4D6D4949-64BC-1BA6-A3D1-2B909D4210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3" name="link">
                <a:extLst>
                  <a:ext uri="{FF2B5EF4-FFF2-40B4-BE49-F238E27FC236}">
                    <a16:creationId xmlns:a16="http://schemas.microsoft.com/office/drawing/2014/main" id="{A77AEFA8-EE2B-CFD9-2900-9506920AB18D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284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F62A7661-6386-D3EE-92BD-87860BD82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5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2D44CC67-A791-7957-C139-5CA5503CD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88" name="Star: 5 Points 4267">
                  <a:extLst>
                    <a:ext uri="{FF2B5EF4-FFF2-40B4-BE49-F238E27FC236}">
                      <a16:creationId xmlns:a16="http://schemas.microsoft.com/office/drawing/2014/main" id="{F370F020-BC5D-8D82-0C8B-F9225A19C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27" name="FTU - dermatome for T7">
              <a:extLst>
                <a:ext uri="{FF2B5EF4-FFF2-40B4-BE49-F238E27FC236}">
                  <a16:creationId xmlns:a16="http://schemas.microsoft.com/office/drawing/2014/main" id="{F4A98D9D-0E4E-A9CE-F5A6-9512B5B49681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66" name="FTU - dermatome for T7">
                <a:extLst>
                  <a:ext uri="{FF2B5EF4-FFF2-40B4-BE49-F238E27FC236}">
                    <a16:creationId xmlns:a16="http://schemas.microsoft.com/office/drawing/2014/main" id="{EB18B3EF-5FC0-C5EB-28C5-503F0AEB3120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67" name="dock">
                <a:extLst>
                  <a:ext uri="{FF2B5EF4-FFF2-40B4-BE49-F238E27FC236}">
                    <a16:creationId xmlns:a16="http://schemas.microsoft.com/office/drawing/2014/main" id="{60860957-0425-27C8-945F-01367974C118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76" name="Text Box 3086">
                  <a:extLst>
                    <a:ext uri="{FF2B5EF4-FFF2-40B4-BE49-F238E27FC236}">
                      <a16:creationId xmlns:a16="http://schemas.microsoft.com/office/drawing/2014/main" id="{BF9C42A5-BC06-6D6F-FE42-4C4DD37174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42DB4154-CC9B-5EE8-A202-C6F6C2FED6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777FCC1C-8EB4-139A-DEBD-301234D7DC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0" name="link">
                <a:extLst>
                  <a:ext uri="{FF2B5EF4-FFF2-40B4-BE49-F238E27FC236}">
                    <a16:creationId xmlns:a16="http://schemas.microsoft.com/office/drawing/2014/main" id="{5579C31C-2CE1-EB8C-66A4-D5BA3F7FEB42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71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B678BB3-938C-FD2C-A46B-0D58DB089D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2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E2CF8042-363B-92CB-26E2-A2C290152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73" name="Star: 5 Points 4251">
                  <a:extLst>
                    <a:ext uri="{FF2B5EF4-FFF2-40B4-BE49-F238E27FC236}">
                      <a16:creationId xmlns:a16="http://schemas.microsoft.com/office/drawing/2014/main" id="{32C041F4-1CFB-46B7-AB98-5A6C7A35E9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45" name="FTU - dermatome for T8">
              <a:extLst>
                <a:ext uri="{FF2B5EF4-FFF2-40B4-BE49-F238E27FC236}">
                  <a16:creationId xmlns:a16="http://schemas.microsoft.com/office/drawing/2014/main" id="{E577C243-FFF0-4A16-67B2-24544AF7218F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253" name="FTU - dermatome for T8">
                <a:extLst>
                  <a:ext uri="{FF2B5EF4-FFF2-40B4-BE49-F238E27FC236}">
                    <a16:creationId xmlns:a16="http://schemas.microsoft.com/office/drawing/2014/main" id="{926AC458-048C-2BD4-EBB9-2AEAB001B65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4" name="dock">
                <a:extLst>
                  <a:ext uri="{FF2B5EF4-FFF2-40B4-BE49-F238E27FC236}">
                    <a16:creationId xmlns:a16="http://schemas.microsoft.com/office/drawing/2014/main" id="{59CC0D6E-BEF5-7FC4-8C10-B3F0BA7A781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3" name="Text Box 3086">
                  <a:extLst>
                    <a:ext uri="{FF2B5EF4-FFF2-40B4-BE49-F238E27FC236}">
                      <a16:creationId xmlns:a16="http://schemas.microsoft.com/office/drawing/2014/main" id="{0E286225-366A-47F5-3AF8-A4C790CD31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2B6D0569-F739-141F-F49F-C796279040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55FC4D05-FF1E-634B-949A-E019558A5F4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7" name="link">
                <a:extLst>
                  <a:ext uri="{FF2B5EF4-FFF2-40B4-BE49-F238E27FC236}">
                    <a16:creationId xmlns:a16="http://schemas.microsoft.com/office/drawing/2014/main" id="{CAFAF945-8EFC-FC4A-1B20-20F6A840DE9B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8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E2E7902A-46C4-404F-6FD6-E1ACC0B4B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9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FEDA738F-CC75-B02C-5020-24797BE4B1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60" name="Star: 5 Points 4467">
                  <a:extLst>
                    <a:ext uri="{FF2B5EF4-FFF2-40B4-BE49-F238E27FC236}">
                      <a16:creationId xmlns:a16="http://schemas.microsoft.com/office/drawing/2014/main" id="{6AC7869C-2CD8-CBD8-6FAB-CB690A2CC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46" name="FTU - dermatome for T9">
              <a:extLst>
                <a:ext uri="{FF2B5EF4-FFF2-40B4-BE49-F238E27FC236}">
                  <a16:creationId xmlns:a16="http://schemas.microsoft.com/office/drawing/2014/main" id="{8855BD58-3575-4903-8F13-6F728B26949D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240" name="FTU - dermatome for T9">
                <a:extLst>
                  <a:ext uri="{FF2B5EF4-FFF2-40B4-BE49-F238E27FC236}">
                    <a16:creationId xmlns:a16="http://schemas.microsoft.com/office/drawing/2014/main" id="{C0F4B6D2-8AB2-5571-9FD6-50910BBE3B1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1" name="dock">
                <a:extLst>
                  <a:ext uri="{FF2B5EF4-FFF2-40B4-BE49-F238E27FC236}">
                    <a16:creationId xmlns:a16="http://schemas.microsoft.com/office/drawing/2014/main" id="{BA2CABFE-B4CA-AB4E-0331-E183201817AB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8" name="Text Box 3086">
                  <a:extLst>
                    <a:ext uri="{FF2B5EF4-FFF2-40B4-BE49-F238E27FC236}">
                      <a16:creationId xmlns:a16="http://schemas.microsoft.com/office/drawing/2014/main" id="{7D832F5F-FB1B-85CC-18E3-A6DA119245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E87DB78F-80E2-0D2C-EA92-90B460E2DB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C4192D67-9495-683E-750E-A6B690F6E8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2" name="link">
                <a:extLst>
                  <a:ext uri="{FF2B5EF4-FFF2-40B4-BE49-F238E27FC236}">
                    <a16:creationId xmlns:a16="http://schemas.microsoft.com/office/drawing/2014/main" id="{4F297361-AB90-D9F2-1141-1331C74CBD8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245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6AD62EC7-90D9-511A-9619-31296BA530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6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1AE14CA-A1E3-40A4-EE94-8ACBA1186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7" name="Star: 5 Points 4451">
                  <a:extLst>
                    <a:ext uri="{FF2B5EF4-FFF2-40B4-BE49-F238E27FC236}">
                      <a16:creationId xmlns:a16="http://schemas.microsoft.com/office/drawing/2014/main" id="{4882739B-0101-C67A-4E64-EC295BE927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0" name="FTU - dermatome for T10">
              <a:extLst>
                <a:ext uri="{FF2B5EF4-FFF2-40B4-BE49-F238E27FC236}">
                  <a16:creationId xmlns:a16="http://schemas.microsoft.com/office/drawing/2014/main" id="{948A64F7-82CB-82E8-2939-D045088E793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095" name="FTU - dermatome for T10">
                <a:extLst>
                  <a:ext uri="{FF2B5EF4-FFF2-40B4-BE49-F238E27FC236}">
                    <a16:creationId xmlns:a16="http://schemas.microsoft.com/office/drawing/2014/main" id="{2929B772-41E1-D07B-21AF-745CF27CDDF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6" name="dock">
                <a:extLst>
                  <a:ext uri="{FF2B5EF4-FFF2-40B4-BE49-F238E27FC236}">
                    <a16:creationId xmlns:a16="http://schemas.microsoft.com/office/drawing/2014/main" id="{FBAF1D6F-493B-129F-2A16-42215E7570C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763F79C-BF4F-5219-D8C2-61152733C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6" name="Text Box 3086">
                  <a:extLst>
                    <a:ext uri="{FF2B5EF4-FFF2-40B4-BE49-F238E27FC236}">
                      <a16:creationId xmlns:a16="http://schemas.microsoft.com/office/drawing/2014/main" id="{895E64FA-F644-0FA7-6E90-DCD498132AA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86">
                  <a:extLst>
                    <a:ext uri="{FF2B5EF4-FFF2-40B4-BE49-F238E27FC236}">
                      <a16:creationId xmlns:a16="http://schemas.microsoft.com/office/drawing/2014/main" id="{D63726FD-B8FD-F79E-87FB-561F710DDF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7" name="link">
                <a:extLst>
                  <a:ext uri="{FF2B5EF4-FFF2-40B4-BE49-F238E27FC236}">
                    <a16:creationId xmlns:a16="http://schemas.microsoft.com/office/drawing/2014/main" id="{423A5E22-CFFF-BA94-4140-B1AAFAC7ABB0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230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BB85810A-82B8-B68D-4E65-FF701AA0A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3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90130DA1-6D71-E690-BEF1-A87315240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4" name="Star: 5 Points 4435">
                  <a:extLst>
                    <a:ext uri="{FF2B5EF4-FFF2-40B4-BE49-F238E27FC236}">
                      <a16:creationId xmlns:a16="http://schemas.microsoft.com/office/drawing/2014/main" id="{FECD9265-BEB8-7C71-FEE8-CA0669DF6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2" name="FTU - dermatome for T11">
              <a:extLst>
                <a:ext uri="{FF2B5EF4-FFF2-40B4-BE49-F238E27FC236}">
                  <a16:creationId xmlns:a16="http://schemas.microsoft.com/office/drawing/2014/main" id="{84A8A450-8B21-8392-DE75-322163C9F5D7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082" name="FTU - dermatome for T11">
                <a:extLst>
                  <a:ext uri="{FF2B5EF4-FFF2-40B4-BE49-F238E27FC236}">
                    <a16:creationId xmlns:a16="http://schemas.microsoft.com/office/drawing/2014/main" id="{2058B4A4-96C0-C7E6-9BF7-2A8E3E7475D3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3" name="dock">
                <a:extLst>
                  <a:ext uri="{FF2B5EF4-FFF2-40B4-BE49-F238E27FC236}">
                    <a16:creationId xmlns:a16="http://schemas.microsoft.com/office/drawing/2014/main" id="{8C1D6522-1FCB-88A6-06DC-C05F0740CB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32DBC851-054B-5D4B-D9A7-545A14B79B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B37B389-195D-A31C-186F-354B2B8B351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8E6D9B89-F2DB-0CCB-B5F0-35E915821D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4" name="link">
                <a:extLst>
                  <a:ext uri="{FF2B5EF4-FFF2-40B4-BE49-F238E27FC236}">
                    <a16:creationId xmlns:a16="http://schemas.microsoft.com/office/drawing/2014/main" id="{087A48E6-14CE-B4FB-EE26-95889736639B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085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1EF36BAF-BCBB-846C-0672-72648E52C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8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93FDC955-3F5B-9BBB-8089-EB0980ACC0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89" name="Star: 5 Points 4419">
                  <a:extLst>
                    <a:ext uri="{FF2B5EF4-FFF2-40B4-BE49-F238E27FC236}">
                      <a16:creationId xmlns:a16="http://schemas.microsoft.com/office/drawing/2014/main" id="{EC10D91B-130B-6EBF-199F-99EBD3A8AE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4" name="FTU - dermatome for T12">
              <a:extLst>
                <a:ext uri="{FF2B5EF4-FFF2-40B4-BE49-F238E27FC236}">
                  <a16:creationId xmlns:a16="http://schemas.microsoft.com/office/drawing/2014/main" id="{154D1532-322E-0C04-70B3-E97429B8895C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073" name="FTU - dermatome for T12">
                <a:extLst>
                  <a:ext uri="{FF2B5EF4-FFF2-40B4-BE49-F238E27FC236}">
                    <a16:creationId xmlns:a16="http://schemas.microsoft.com/office/drawing/2014/main" id="{094D5270-FFDD-73CE-A109-76BA8A1DAC80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4D52A5C0-AD3D-FDC3-48C3-9A2433D82B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1FCE6F89-0EEB-D010-D27F-83149CB191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5820FFD-89CF-4FB1-A98E-EC27BD64B9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735D155C-7B86-43D6-1906-DDE26BCE2A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7EE771B5-451B-1F71-4961-FB1F9B6ED961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2B36F0AB-0855-7D5F-681D-79ACB8206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7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FD99B05C-1AC9-8DBD-534E-37F200F3D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78" name="Star: 5 Points 4403">
                  <a:extLst>
                    <a:ext uri="{FF2B5EF4-FFF2-40B4-BE49-F238E27FC236}">
                      <a16:creationId xmlns:a16="http://schemas.microsoft.com/office/drawing/2014/main" id="{9602B2CE-C4AE-6EC0-2461-8C115CB0D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5" name="FTU - dermatome for L1">
              <a:extLst>
                <a:ext uri="{FF2B5EF4-FFF2-40B4-BE49-F238E27FC236}">
                  <a16:creationId xmlns:a16="http://schemas.microsoft.com/office/drawing/2014/main" id="{35CF5B7F-2B0F-F7B1-DA98-8C802A37663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64" name="FTU - dermatome for L1">
                <a:extLst>
                  <a:ext uri="{FF2B5EF4-FFF2-40B4-BE49-F238E27FC236}">
                    <a16:creationId xmlns:a16="http://schemas.microsoft.com/office/drawing/2014/main" id="{B97A43EA-7BDA-F466-8D64-B3E7D9ECD65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A0147A1B-1D69-C025-4D63-B2A270439AC5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FB4731E9-7D58-A8EB-916B-94E4E28D95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0DCEC02C-9AD5-7AB5-768D-E179FC5A1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6F267673-9BFB-7210-698D-0CF03A1B586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AF04F3D5-62B0-CAFD-FE77-9B1A24F4772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31BC3CBD-1290-98B1-2850-E5D224BBF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8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5E1C312D-0225-2BA3-C27C-0E1E5446D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9" name="Star: 5 Points 4387">
                  <a:extLst>
                    <a:ext uri="{FF2B5EF4-FFF2-40B4-BE49-F238E27FC236}">
                      <a16:creationId xmlns:a16="http://schemas.microsoft.com/office/drawing/2014/main" id="{D6846D1C-F3C0-6669-8F99-A0DB82E9F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59" name="FTU - dermatome for L2">
              <a:extLst>
                <a:ext uri="{FF2B5EF4-FFF2-40B4-BE49-F238E27FC236}">
                  <a16:creationId xmlns:a16="http://schemas.microsoft.com/office/drawing/2014/main" id="{33A6CDDE-B278-B52F-5A82-7FE212166A8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55" name="FTU - dermatome for L2">
                <a:extLst>
                  <a:ext uri="{FF2B5EF4-FFF2-40B4-BE49-F238E27FC236}">
                    <a16:creationId xmlns:a16="http://schemas.microsoft.com/office/drawing/2014/main" id="{8EA86838-C2A9-59B9-1CA7-DF89D8547D6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682F8308-1196-5990-2520-1D99B26038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22AFD6B4-BF55-161A-FC67-1BD6E5EEB1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32001E93-79F5-0B73-BF1A-51FF5AA479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DDBAD633-7A5A-21FC-5B42-FACB75C32C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7BCF0A95-0598-669E-90D8-09A766856D98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7039293E-3B41-025E-DFA3-3DEE862957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9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06D1E0C6-A0F5-A246-8892-EACD9EE8C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60" name="Star: 5 Points 4371">
                  <a:extLst>
                    <a:ext uri="{FF2B5EF4-FFF2-40B4-BE49-F238E27FC236}">
                      <a16:creationId xmlns:a16="http://schemas.microsoft.com/office/drawing/2014/main" id="{CF7F1958-CD1F-E35D-380B-D230569E16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1" name="FTU - dermatome for L3">
              <a:extLst>
                <a:ext uri="{FF2B5EF4-FFF2-40B4-BE49-F238E27FC236}">
                  <a16:creationId xmlns:a16="http://schemas.microsoft.com/office/drawing/2014/main" id="{5B44A720-42E8-4CF1-046A-76729C2B450A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6046" name="FTU - dermatome for L3">
                <a:extLst>
                  <a:ext uri="{FF2B5EF4-FFF2-40B4-BE49-F238E27FC236}">
                    <a16:creationId xmlns:a16="http://schemas.microsoft.com/office/drawing/2014/main" id="{64F8CC21-F899-9409-AE22-F86A914B7A02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47" name="dock">
                <a:extLst>
                  <a:ext uri="{FF2B5EF4-FFF2-40B4-BE49-F238E27FC236}">
                    <a16:creationId xmlns:a16="http://schemas.microsoft.com/office/drawing/2014/main" id="{6291C1FD-98F2-5EDE-C79A-E767C4D17AFE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6AFB26BD-5E93-B7C6-24EB-BF01CE9FA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43FCA617-ABD0-84F7-23D7-970B5947B1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408EAD82-F296-A2BB-69E7-AC0926BD00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8" name="link">
                <a:extLst>
                  <a:ext uri="{FF2B5EF4-FFF2-40B4-BE49-F238E27FC236}">
                    <a16:creationId xmlns:a16="http://schemas.microsoft.com/office/drawing/2014/main" id="{4ED743AB-ED18-EACD-56A2-BD230C8009A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049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B22C91CB-4F2B-F8AA-894C-6544B8841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0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218CDE8E-7B66-828F-3E54-3DE2C66AE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51" name="Star: 5 Points 4588">
                  <a:extLst>
                    <a:ext uri="{FF2B5EF4-FFF2-40B4-BE49-F238E27FC236}">
                      <a16:creationId xmlns:a16="http://schemas.microsoft.com/office/drawing/2014/main" id="{681208C2-29CA-6587-6682-655768C4F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3" name="FTU - dermatome for L4">
              <a:extLst>
                <a:ext uri="{FF2B5EF4-FFF2-40B4-BE49-F238E27FC236}">
                  <a16:creationId xmlns:a16="http://schemas.microsoft.com/office/drawing/2014/main" id="{A18D9ED0-EEB8-ECC1-81AC-93373A5A27EA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2501" name="FTU - dermatome for L4">
                <a:extLst>
                  <a:ext uri="{FF2B5EF4-FFF2-40B4-BE49-F238E27FC236}">
                    <a16:creationId xmlns:a16="http://schemas.microsoft.com/office/drawing/2014/main" id="{BC096B12-44A6-159B-3A20-2C919D21B6D7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02" name="dock">
                <a:extLst>
                  <a:ext uri="{FF2B5EF4-FFF2-40B4-BE49-F238E27FC236}">
                    <a16:creationId xmlns:a16="http://schemas.microsoft.com/office/drawing/2014/main" id="{E7B652CF-6372-866D-ED15-6FE98B1C9996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6043" name="Text Box 3086">
                  <a:extLst>
                    <a:ext uri="{FF2B5EF4-FFF2-40B4-BE49-F238E27FC236}">
                      <a16:creationId xmlns:a16="http://schemas.microsoft.com/office/drawing/2014/main" id="{46F9B351-B6B6-DB42-A43C-756548F232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4" name="Text Box 3086">
                  <a:extLst>
                    <a:ext uri="{FF2B5EF4-FFF2-40B4-BE49-F238E27FC236}">
                      <a16:creationId xmlns:a16="http://schemas.microsoft.com/office/drawing/2014/main" id="{169FA66A-55E0-8455-6755-85B3FCE43E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5" name="Text Box 3086">
                  <a:extLst>
                    <a:ext uri="{FF2B5EF4-FFF2-40B4-BE49-F238E27FC236}">
                      <a16:creationId xmlns:a16="http://schemas.microsoft.com/office/drawing/2014/main" id="{9C8B1D19-69C4-E621-71DF-E45DEB65CC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9" name="link">
                <a:extLst>
                  <a:ext uri="{FF2B5EF4-FFF2-40B4-BE49-F238E27FC236}">
                    <a16:creationId xmlns:a16="http://schemas.microsoft.com/office/drawing/2014/main" id="{4B9455B1-B1F0-5809-79DB-899B1C71F18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6040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DD52B6D6-7CA9-41A4-0E0B-D4AC279EA7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1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9411AF8A-E0DB-9CC7-5C87-DC02EB7C93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42" name="Star: 5 Points 4572">
                  <a:extLst>
                    <a:ext uri="{FF2B5EF4-FFF2-40B4-BE49-F238E27FC236}">
                      <a16:creationId xmlns:a16="http://schemas.microsoft.com/office/drawing/2014/main" id="{AA91380C-9F58-F1EA-7659-F71F163F0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4" name="FTU - dermatome for L6">
              <a:extLst>
                <a:ext uri="{FF2B5EF4-FFF2-40B4-BE49-F238E27FC236}">
                  <a16:creationId xmlns:a16="http://schemas.microsoft.com/office/drawing/2014/main" id="{095E7B33-111E-2780-E276-75A7B0C53BB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3135" name="FTU - dermatome for L5">
                <a:extLst>
                  <a:ext uri="{FF2B5EF4-FFF2-40B4-BE49-F238E27FC236}">
                    <a16:creationId xmlns:a16="http://schemas.microsoft.com/office/drawing/2014/main" id="{0EE06C87-5F6E-E753-9677-EA11737A5FC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78" name="dock">
                <a:extLst>
                  <a:ext uri="{FF2B5EF4-FFF2-40B4-BE49-F238E27FC236}">
                    <a16:creationId xmlns:a16="http://schemas.microsoft.com/office/drawing/2014/main" id="{2BF86AD2-53F1-3C34-909B-64E4AAEA3832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98" name="Text Box 3086">
                  <a:extLst>
                    <a:ext uri="{FF2B5EF4-FFF2-40B4-BE49-F238E27FC236}">
                      <a16:creationId xmlns:a16="http://schemas.microsoft.com/office/drawing/2014/main" id="{53522D4B-46F3-7701-60C7-1DEC566A95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99" name="Text Box 3086">
                  <a:extLst>
                    <a:ext uri="{FF2B5EF4-FFF2-40B4-BE49-F238E27FC236}">
                      <a16:creationId xmlns:a16="http://schemas.microsoft.com/office/drawing/2014/main" id="{B6D264B1-B30D-38EF-59CB-B197559670F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00" name="Text Box 3086">
                  <a:extLst>
                    <a:ext uri="{FF2B5EF4-FFF2-40B4-BE49-F238E27FC236}">
                      <a16:creationId xmlns:a16="http://schemas.microsoft.com/office/drawing/2014/main" id="{80810E7C-8DDD-5308-8FEC-253A5E4E08D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56" name="link">
                <a:extLst>
                  <a:ext uri="{FF2B5EF4-FFF2-40B4-BE49-F238E27FC236}">
                    <a16:creationId xmlns:a16="http://schemas.microsoft.com/office/drawing/2014/main" id="{416D2515-F20F-D272-CCC3-796B7261C484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343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43F444A-05DD-4E80-1206-DD6DD2737D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9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303E0E1F-453E-26FD-7DF0-70432BB26D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97" name="Star: 5 Points 4556">
                  <a:extLst>
                    <a:ext uri="{FF2B5EF4-FFF2-40B4-BE49-F238E27FC236}">
                      <a16:creationId xmlns:a16="http://schemas.microsoft.com/office/drawing/2014/main" id="{53F53A7D-C426-13E6-CF36-C271F77C25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68" name="FTU - dermatome for S1">
              <a:extLst>
                <a:ext uri="{FF2B5EF4-FFF2-40B4-BE49-F238E27FC236}">
                  <a16:creationId xmlns:a16="http://schemas.microsoft.com/office/drawing/2014/main" id="{09542C55-69D1-C09F-4380-B20308A4DFC6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3101" name="FTU - dermatome for S1">
                <a:extLst>
                  <a:ext uri="{FF2B5EF4-FFF2-40B4-BE49-F238E27FC236}">
                    <a16:creationId xmlns:a16="http://schemas.microsoft.com/office/drawing/2014/main" id="{187DD641-4780-CFC6-E939-8707968D2EA0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02" name="dock">
                <a:extLst>
                  <a:ext uri="{FF2B5EF4-FFF2-40B4-BE49-F238E27FC236}">
                    <a16:creationId xmlns:a16="http://schemas.microsoft.com/office/drawing/2014/main" id="{6886E8F8-7C18-71D8-9F2D-4C07FD42D88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3107" name="Text Box 3086">
                  <a:extLst>
                    <a:ext uri="{FF2B5EF4-FFF2-40B4-BE49-F238E27FC236}">
                      <a16:creationId xmlns:a16="http://schemas.microsoft.com/office/drawing/2014/main" id="{64BFBA08-0397-8016-A2EA-B56D07B7AE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8" name="Text Box 3086">
                  <a:extLst>
                    <a:ext uri="{FF2B5EF4-FFF2-40B4-BE49-F238E27FC236}">
                      <a16:creationId xmlns:a16="http://schemas.microsoft.com/office/drawing/2014/main" id="{3AB25BAC-1624-190D-809B-493B8A49BA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9" name="Text Box 3086">
                  <a:extLst>
                    <a:ext uri="{FF2B5EF4-FFF2-40B4-BE49-F238E27FC236}">
                      <a16:creationId xmlns:a16="http://schemas.microsoft.com/office/drawing/2014/main" id="{ABEBA07D-F7EB-519D-E453-39B814E694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3" name="link">
                <a:extLst>
                  <a:ext uri="{FF2B5EF4-FFF2-40B4-BE49-F238E27FC236}">
                    <a16:creationId xmlns:a16="http://schemas.microsoft.com/office/drawing/2014/main" id="{57D8A8F4-56DA-01EB-4A4C-BC36512FB52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3104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0416D8F8-7723-6CDC-D567-BB8AD4266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05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06A83FC3-17C0-0872-37D3-A36EB47CF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06" name="Star: 5 Points 4540">
                  <a:extLst>
                    <a:ext uri="{FF2B5EF4-FFF2-40B4-BE49-F238E27FC236}">
                      <a16:creationId xmlns:a16="http://schemas.microsoft.com/office/drawing/2014/main" id="{F7D7BBBD-9462-A0AB-6576-6A4096CA2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3" name="FTU - dermatome for S2">
              <a:extLst>
                <a:ext uri="{FF2B5EF4-FFF2-40B4-BE49-F238E27FC236}">
                  <a16:creationId xmlns:a16="http://schemas.microsoft.com/office/drawing/2014/main" id="{E24B30EF-469D-B11B-5D97-DF2B01D811F9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072" name="FTU - dermatome for S2">
                <a:extLst>
                  <a:ext uri="{FF2B5EF4-FFF2-40B4-BE49-F238E27FC236}">
                    <a16:creationId xmlns:a16="http://schemas.microsoft.com/office/drawing/2014/main" id="{310896CB-AB7F-1344-4B60-9FFF9063AFC9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74" name="dock">
                <a:extLst>
                  <a:ext uri="{FF2B5EF4-FFF2-40B4-BE49-F238E27FC236}">
                    <a16:creationId xmlns:a16="http://schemas.microsoft.com/office/drawing/2014/main" id="{F9DEED49-06B3-3D7D-4973-6EBFBD0F5F1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080" name="Text Box 3086">
                  <a:extLst>
                    <a:ext uri="{FF2B5EF4-FFF2-40B4-BE49-F238E27FC236}">
                      <a16:creationId xmlns:a16="http://schemas.microsoft.com/office/drawing/2014/main" id="{DA85C125-1CB5-B918-5200-1F30B3D525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9" name="Text Box 3086">
                  <a:extLst>
                    <a:ext uri="{FF2B5EF4-FFF2-40B4-BE49-F238E27FC236}">
                      <a16:creationId xmlns:a16="http://schemas.microsoft.com/office/drawing/2014/main" id="{2A5FF090-6C5C-7830-4933-CA379085B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0" name="Text Box 3086">
                  <a:extLst>
                    <a:ext uri="{FF2B5EF4-FFF2-40B4-BE49-F238E27FC236}">
                      <a16:creationId xmlns:a16="http://schemas.microsoft.com/office/drawing/2014/main" id="{BD1128F9-9BED-E2E1-8E7D-1EE0B29CC9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6" name="link">
                <a:extLst>
                  <a:ext uri="{FF2B5EF4-FFF2-40B4-BE49-F238E27FC236}">
                    <a16:creationId xmlns:a16="http://schemas.microsoft.com/office/drawing/2014/main" id="{81DDACC4-E13C-3266-8FB0-0EC489BE89C4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077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B218442E-ED55-F16D-8608-2E1B225C5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78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CECE3FCF-AF08-A59A-97CD-234841F64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79" name="Star: 5 Points 4524">
                  <a:extLst>
                    <a:ext uri="{FF2B5EF4-FFF2-40B4-BE49-F238E27FC236}">
                      <a16:creationId xmlns:a16="http://schemas.microsoft.com/office/drawing/2014/main" id="{E2289B94-C7BA-BBF3-0134-678B49596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82" name="FTU - dermatome for S3">
              <a:extLst>
                <a:ext uri="{FF2B5EF4-FFF2-40B4-BE49-F238E27FC236}">
                  <a16:creationId xmlns:a16="http://schemas.microsoft.com/office/drawing/2014/main" id="{52FD22FF-599F-4C95-0F6C-A12D20163A9A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049" name="FTU - dermatome for S3">
                <a:extLst>
                  <a:ext uri="{FF2B5EF4-FFF2-40B4-BE49-F238E27FC236}">
                    <a16:creationId xmlns:a16="http://schemas.microsoft.com/office/drawing/2014/main" id="{65D60607-8186-964D-46B1-FBEF674E582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0" name="dock">
                <a:extLst>
                  <a:ext uri="{FF2B5EF4-FFF2-40B4-BE49-F238E27FC236}">
                    <a16:creationId xmlns:a16="http://schemas.microsoft.com/office/drawing/2014/main" id="{A7EC5071-CD7E-8EE8-BC3B-D0E7505409B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55" name="Text Box 3086">
                  <a:extLst>
                    <a:ext uri="{FF2B5EF4-FFF2-40B4-BE49-F238E27FC236}">
                      <a16:creationId xmlns:a16="http://schemas.microsoft.com/office/drawing/2014/main" id="{3DC6B8A8-A333-00C6-D967-B128CB1EA1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86119AFE-048A-E01B-ADC4-90FB7C048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2134B13B-1428-C68D-AB1F-E50E021FC45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1" name="link">
                <a:extLst>
                  <a:ext uri="{FF2B5EF4-FFF2-40B4-BE49-F238E27FC236}">
                    <a16:creationId xmlns:a16="http://schemas.microsoft.com/office/drawing/2014/main" id="{8CFAD4B5-8AFD-8AC6-4C37-BD259ADA2E4F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052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21A3F074-A17C-19C3-08A6-86C1632BB9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53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C584C099-F4D5-42DE-162F-63ED0FE8CD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54" name="Star: 5 Points 4508">
                  <a:extLst>
                    <a:ext uri="{FF2B5EF4-FFF2-40B4-BE49-F238E27FC236}">
                      <a16:creationId xmlns:a16="http://schemas.microsoft.com/office/drawing/2014/main" id="{8BEBFD80-239A-530D-1B75-A8C46664E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86" name="FTU - dermatome for S4">
              <a:extLst>
                <a:ext uri="{FF2B5EF4-FFF2-40B4-BE49-F238E27FC236}">
                  <a16:creationId xmlns:a16="http://schemas.microsoft.com/office/drawing/2014/main" id="{AFEC930B-CD51-D919-1D95-4B60325A52F5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002" name="FTU - dermatome for S4">
                <a:extLst>
                  <a:ext uri="{FF2B5EF4-FFF2-40B4-BE49-F238E27FC236}">
                    <a16:creationId xmlns:a16="http://schemas.microsoft.com/office/drawing/2014/main" id="{EFC84949-AB19-84F9-9DD5-3055BAF784E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3" name="dock">
                <a:extLst>
                  <a:ext uri="{FF2B5EF4-FFF2-40B4-BE49-F238E27FC236}">
                    <a16:creationId xmlns:a16="http://schemas.microsoft.com/office/drawing/2014/main" id="{D7744158-D436-B9EE-1BFD-461928F9650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044" name="Text Box 3086">
                  <a:extLst>
                    <a:ext uri="{FF2B5EF4-FFF2-40B4-BE49-F238E27FC236}">
                      <a16:creationId xmlns:a16="http://schemas.microsoft.com/office/drawing/2014/main" id="{A36D4328-ACBD-5B98-A769-DF31ED256A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7" name="Text Box 3086">
                  <a:extLst>
                    <a:ext uri="{FF2B5EF4-FFF2-40B4-BE49-F238E27FC236}">
                      <a16:creationId xmlns:a16="http://schemas.microsoft.com/office/drawing/2014/main" id="{59C4AC43-5B3A-8910-DAC0-70530CDFB8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86">
                  <a:extLst>
                    <a:ext uri="{FF2B5EF4-FFF2-40B4-BE49-F238E27FC236}">
                      <a16:creationId xmlns:a16="http://schemas.microsoft.com/office/drawing/2014/main" id="{181446B5-0754-CEDD-12B7-D6099D8285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EEA2F515-063A-A278-FCF4-50D4EBD471CD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041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75EDBD88-81E6-8083-DA29-345B61FF6B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42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864CC916-C00C-EB57-9F5D-7D02945A4C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043" name="Star: 5 Points 4492">
                  <a:extLst>
                    <a:ext uri="{FF2B5EF4-FFF2-40B4-BE49-F238E27FC236}">
                      <a16:creationId xmlns:a16="http://schemas.microsoft.com/office/drawing/2014/main" id="{6F6D6855-B9B0-BAC9-198B-C588C21E0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88" name=" FTU - dermatome for S5">
              <a:extLst>
                <a:ext uri="{FF2B5EF4-FFF2-40B4-BE49-F238E27FC236}">
                  <a16:creationId xmlns:a16="http://schemas.microsoft.com/office/drawing/2014/main" id="{079C1DEF-8C21-C5F6-8F95-E582156243BC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2990" name="FTU - dermatome for S5">
                <a:extLst>
                  <a:ext uri="{FF2B5EF4-FFF2-40B4-BE49-F238E27FC236}">
                    <a16:creationId xmlns:a16="http://schemas.microsoft.com/office/drawing/2014/main" id="{2DC98C17-EA82-689C-7F94-1D2C624E9F92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1" name="dock">
                <a:extLst>
                  <a:ext uri="{FF2B5EF4-FFF2-40B4-BE49-F238E27FC236}">
                    <a16:creationId xmlns:a16="http://schemas.microsoft.com/office/drawing/2014/main" id="{A29C962C-2043-154E-0145-D7CE69C1098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2999" name="Text Box 3086">
                  <a:extLst>
                    <a:ext uri="{FF2B5EF4-FFF2-40B4-BE49-F238E27FC236}">
                      <a16:creationId xmlns:a16="http://schemas.microsoft.com/office/drawing/2014/main" id="{25A6EDC7-4A3D-F8AB-BFBC-A7A6B87A4D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0" name="Text Box 3086">
                  <a:extLst>
                    <a:ext uri="{FF2B5EF4-FFF2-40B4-BE49-F238E27FC236}">
                      <a16:creationId xmlns:a16="http://schemas.microsoft.com/office/drawing/2014/main" id="{E24C415B-0639-01C7-193D-FDAC289883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1" name="Text Box 3086">
                  <a:extLst>
                    <a:ext uri="{FF2B5EF4-FFF2-40B4-BE49-F238E27FC236}">
                      <a16:creationId xmlns:a16="http://schemas.microsoft.com/office/drawing/2014/main" id="{6D4B20E5-9781-6505-8ED6-C027A3BE6D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5" name="link">
                <a:extLst>
                  <a:ext uri="{FF2B5EF4-FFF2-40B4-BE49-F238E27FC236}">
                    <a16:creationId xmlns:a16="http://schemas.microsoft.com/office/drawing/2014/main" id="{2F690D09-2290-F33F-2CC8-C36529572B4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2996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B4902356-3AEB-EA90-23FA-944AA2B28E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97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656274F6-1F7D-C116-BB54-3101A69FF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98" name="Star: 5 Points 4622">
                  <a:extLst>
                    <a:ext uri="{FF2B5EF4-FFF2-40B4-BE49-F238E27FC236}">
                      <a16:creationId xmlns:a16="http://schemas.microsoft.com/office/drawing/2014/main" id="{C06FA2F6-6002-492F-A392-982461FC14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81997</TotalTime>
  <Words>3141</Words>
  <Application>Microsoft Office PowerPoint</Application>
  <PresentationFormat>Custom</PresentationFormat>
  <Paragraphs>2391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677</cp:revision>
  <dcterms:created xsi:type="dcterms:W3CDTF">2022-02-14T03:56:44Z</dcterms:created>
  <dcterms:modified xsi:type="dcterms:W3CDTF">2023-03-30T21:25:46Z</dcterms:modified>
</cp:coreProperties>
</file>