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3" autoAdjust="0"/>
    <p:restoredTop sz="94660"/>
  </p:normalViewPr>
  <p:slideViewPr>
    <p:cSldViewPr snapToGrid="0">
      <p:cViewPr>
        <p:scale>
          <a:sx n="400" d="100"/>
          <a:sy n="400" d="100"/>
        </p:scale>
        <p:origin x="-37056" y="-35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Utricle_(ear)" TargetMode="External"/><Relationship Id="rId117" Type="http://schemas.openxmlformats.org/officeDocument/2006/relationships/hyperlink" Target="https://en.wikipedia.org/wiki/Bronchiole" TargetMode="External"/><Relationship Id="rId21" Type="http://schemas.openxmlformats.org/officeDocument/2006/relationships/hyperlink" Target="https://en.wikipedia.org/wiki/Eardrum" TargetMode="External"/><Relationship Id="rId42" Type="http://schemas.openxmlformats.org/officeDocument/2006/relationships/hyperlink" Target="https://www.ncbi.nlm.nih.gov/books/NBK459288/" TargetMode="External"/><Relationship Id="rId47" Type="http://schemas.openxmlformats.org/officeDocument/2006/relationships/hyperlink" Target="https://www.ncbi.nlm.nih.gov/books/n/statpearls/article-33963/" TargetMode="External"/><Relationship Id="rId63" Type="http://schemas.openxmlformats.org/officeDocument/2006/relationships/hyperlink" Target="https://www.ncbi.nlm.nih.gov/books/NBK532980/" TargetMode="External"/><Relationship Id="rId68" Type="http://schemas.openxmlformats.org/officeDocument/2006/relationships/hyperlink" Target="https://www.ncbi.nlm.nih.gov/books/NBK482438/" TargetMode="External"/><Relationship Id="rId84" Type="http://schemas.openxmlformats.org/officeDocument/2006/relationships/hyperlink" Target="https://www.ncbi.nlm.nih.gov/books/n/statpearls/article-29712/" TargetMode="External"/><Relationship Id="rId89" Type="http://schemas.openxmlformats.org/officeDocument/2006/relationships/hyperlink" Target="https://en.wikipedia.org/wiki/Nephron#Renal_tubule" TargetMode="External"/><Relationship Id="rId112" Type="http://schemas.openxmlformats.org/officeDocument/2006/relationships/hyperlink" Target="https://www.ncbi.nlm.nih.gov/books/n/statpearls/article-32282/" TargetMode="External"/><Relationship Id="rId16" Type="http://schemas.openxmlformats.org/officeDocument/2006/relationships/hyperlink" Target="https://en.wikipedia.org/wiki/Olfactory_bulb" TargetMode="External"/><Relationship Id="rId107" Type="http://schemas.openxmlformats.org/officeDocument/2006/relationships/hyperlink" Target="https://www.ncbi.nlm.nih.gov/books/NBK470297/" TargetMode="External"/><Relationship Id="rId11" Type="http://schemas.openxmlformats.org/officeDocument/2006/relationships/hyperlink" Target="https://en.wikipedia.org/wiki/Sublingual_gland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Larynx" TargetMode="External"/><Relationship Id="rId58" Type="http://schemas.openxmlformats.org/officeDocument/2006/relationships/hyperlink" Target="https://www.ncbi.nlm.nih.gov/books/NBK513252/" TargetMode="External"/><Relationship Id="rId74" Type="http://schemas.openxmlformats.org/officeDocument/2006/relationships/hyperlink" Target="https://en.wikipedia.org/wiki/Canals_of_Hering#:~:text=The%20canals%20of%20Hering%2C%20or,in%20the%20canals%20of%20Hering." TargetMode="External"/><Relationship Id="rId79" Type="http://schemas.openxmlformats.org/officeDocument/2006/relationships/hyperlink" Target="https://en.wikipedia.org/wiki/Cecum" TargetMode="External"/><Relationship Id="rId102" Type="http://schemas.openxmlformats.org/officeDocument/2006/relationships/hyperlink" Target="https://en.wikipedia.org/wiki/Efferent_ducts" TargetMode="External"/><Relationship Id="rId5" Type="http://schemas.openxmlformats.org/officeDocument/2006/relationships/hyperlink" Target="https://en.wikipedia.org/wiki/Epiglottis" TargetMode="External"/><Relationship Id="rId90" Type="http://schemas.openxmlformats.org/officeDocument/2006/relationships/hyperlink" Target="https://www.ncbi.nlm.nih.gov/books/NBK482385/" TargetMode="External"/><Relationship Id="rId95" Type="http://schemas.openxmlformats.org/officeDocument/2006/relationships/hyperlink" Target="https://en.wikipedia.org/wiki/Collecting_duct_system" TargetMode="External"/><Relationship Id="rId22" Type="http://schemas.openxmlformats.org/officeDocument/2006/relationships/hyperlink" Target="https://www.ncbi.nlm.nih.gov/books/NBK448117/" TargetMode="External"/><Relationship Id="rId27" Type="http://schemas.openxmlformats.org/officeDocument/2006/relationships/hyperlink" Target="https://en.wikipedia.org/wiki/Saccule" TargetMode="External"/><Relationship Id="rId43" Type="http://schemas.openxmlformats.org/officeDocument/2006/relationships/hyperlink" Target="https://en.wikipedia.org/wiki/Duodenum" TargetMode="External"/><Relationship Id="rId48" Type="http://schemas.openxmlformats.org/officeDocument/2006/relationships/hyperlink" Target="https://en.wikipedia.org/wiki/Chemoreceptor" TargetMode="External"/><Relationship Id="rId64" Type="http://schemas.openxmlformats.org/officeDocument/2006/relationships/hyperlink" Target="https://docs.google.com/document/d/1Xc7VOn5LLieA4SyRKLj9HVx2MGfF_DJKQr7ZGbXmJ9c/edit" TargetMode="External"/><Relationship Id="rId69" Type="http://schemas.openxmlformats.org/officeDocument/2006/relationships/hyperlink" Target="https://en.wikipedia.org/wiki/Dermatome_(anatomy)" TargetMode="External"/><Relationship Id="rId113" Type="http://schemas.openxmlformats.org/officeDocument/2006/relationships/hyperlink" Target="https://www.ncbi.nlm.nih.gov/books/NBK544271/" TargetMode="External"/><Relationship Id="rId118" Type="http://schemas.openxmlformats.org/officeDocument/2006/relationships/hyperlink" Target="https://www.ncbi.nlm.nih.gov/books/n/statpearls/article-24487/" TargetMode="External"/><Relationship Id="rId80" Type="http://schemas.openxmlformats.org/officeDocument/2006/relationships/hyperlink" Target="https://www.ncbi.nlm.nih.gov/books/n/statpearls/article-32116/" TargetMode="External"/><Relationship Id="rId85" Type="http://schemas.openxmlformats.org/officeDocument/2006/relationships/hyperlink" Target="https://en.wikipedia.org/wiki/Anal_canal" TargetMode="External"/><Relationship Id="rId12" Type="http://schemas.openxmlformats.org/officeDocument/2006/relationships/hyperlink" Target="https://www.ncbi.nlm.nih.gov/books/n/statpearls/article-30245/" TargetMode="External"/><Relationship Id="rId17" Type="http://schemas.openxmlformats.org/officeDocument/2006/relationships/hyperlink" Target="https://www.ncbi.nlm.nih.gov/books/NBK556051/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en.wikipedia.org/wiki/Aryepiglottic_fold" TargetMode="External"/><Relationship Id="rId103" Type="http://schemas.openxmlformats.org/officeDocument/2006/relationships/hyperlink" Target="https://en.wikipedia.org/wiki/Vas_deferens" TargetMode="External"/><Relationship Id="rId108" Type="http://schemas.openxmlformats.org/officeDocument/2006/relationships/hyperlink" Target="https://en.wikipedia.org/wiki/Cervix" TargetMode="External"/><Relationship Id="rId54" Type="http://schemas.openxmlformats.org/officeDocument/2006/relationships/hyperlink" Target="https://en.wikipedia.org/wiki/Subglottis" TargetMode="External"/><Relationship Id="rId70" Type="http://schemas.openxmlformats.org/officeDocument/2006/relationships/hyperlink" Target="https://www.ncbi.nlm.nih.gov/books/n/statpearls/article-29335/" TargetMode="External"/><Relationship Id="rId75" Type="http://schemas.openxmlformats.org/officeDocument/2006/relationships/hyperlink" Target="https://en.wikipedia.org/wiki/Bile_canaliculus" TargetMode="External"/><Relationship Id="rId91" Type="http://schemas.openxmlformats.org/officeDocument/2006/relationships/hyperlink" Target="https://en.wikipedia.org/wiki/Proximal_tubule" TargetMode="External"/><Relationship Id="rId96" Type="http://schemas.openxmlformats.org/officeDocument/2006/relationships/hyperlink" Target="https://www.ncbi.nlm.nih.gov/books/NBK549766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23" Type="http://schemas.openxmlformats.org/officeDocument/2006/relationships/hyperlink" Target="https://en.wikipedia.org/wiki/Eye" TargetMode="External"/><Relationship Id="rId28" Type="http://schemas.openxmlformats.org/officeDocument/2006/relationships/hyperlink" Target="https://en.wikipedia.org/wiki/Fallopian_tube" TargetMode="External"/><Relationship Id="rId49" Type="http://schemas.openxmlformats.org/officeDocument/2006/relationships/hyperlink" Target="https://www.ncbi.nlm.nih.gov/books/NBK499911/" TargetMode="External"/><Relationship Id="rId114" Type="http://schemas.openxmlformats.org/officeDocument/2006/relationships/hyperlink" Target="https://www.ncbi.nlm.nih.gov/books/n/statpearls/article-32281/" TargetMode="External"/><Relationship Id="rId119" Type="http://schemas.openxmlformats.org/officeDocument/2006/relationships/hyperlink" Target="https://en.wikipedia.org/wiki/Pulmonary_alveolus" TargetMode="External"/><Relationship Id="rId44" Type="http://schemas.openxmlformats.org/officeDocument/2006/relationships/hyperlink" Target="https://en.wikipedia.org/wiki/Common_hepatic_duct" TargetMode="External"/><Relationship Id="rId60" Type="http://schemas.openxmlformats.org/officeDocument/2006/relationships/hyperlink" Target="https://en.wikipedia.org/wiki/Trachea" TargetMode="External"/><Relationship Id="rId65" Type="http://schemas.openxmlformats.org/officeDocument/2006/relationships/hyperlink" Target="https://en.wikipedia.org/wiki/Urinary_bladder" TargetMode="External"/><Relationship Id="rId81" Type="http://schemas.openxmlformats.org/officeDocument/2006/relationships/hyperlink" Target="https://en.wikipedia.org/wiki/Large_intestine#Structure" TargetMode="External"/><Relationship Id="rId86" Type="http://schemas.openxmlformats.org/officeDocument/2006/relationships/hyperlink" Target="https://www.ncbi.nlm.nih.gov/books/n/statpearls/article-26783/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docs.google.com/document/d/1mPhpCuKIU2iBVlUGn0tYM3abVcvwJf6E4qf6HcJ_uTE/edit" TargetMode="External"/><Relationship Id="rId39" Type="http://schemas.openxmlformats.org/officeDocument/2006/relationships/hyperlink" Target="https://en.wikipedia.org/wiki/Stomach#Sections" TargetMode="External"/><Relationship Id="rId109" Type="http://schemas.openxmlformats.org/officeDocument/2006/relationships/hyperlink" Target="https://en.wikipedia.org/wiki/Nasal_mucosa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docs.google.com/document/d/1h1IesehCPfL0BfxwtbKsH3fRFJWEMHKDUBQDCumCWDM/edit" TargetMode="External"/><Relationship Id="rId55" Type="http://schemas.openxmlformats.org/officeDocument/2006/relationships/hyperlink" Target="https://en.wikipedia.org/wiki/Thyroarytenoid_muscle" TargetMode="External"/><Relationship Id="rId76" Type="http://schemas.openxmlformats.org/officeDocument/2006/relationships/hyperlink" Target="https://en.wikipedia.org/wiki/Jejunum" TargetMode="External"/><Relationship Id="rId97" Type="http://schemas.openxmlformats.org/officeDocument/2006/relationships/hyperlink" Target="https://en.wikipedia.org/wiki/Renal_calyx" TargetMode="External"/><Relationship Id="rId104" Type="http://schemas.openxmlformats.org/officeDocument/2006/relationships/hyperlink" Target="https://www.ncbi.nlm.nih.gov/books/NBK482236/" TargetMode="External"/><Relationship Id="rId120" Type="http://schemas.openxmlformats.org/officeDocument/2006/relationships/hyperlink" Target="https://en.wikipedia.org/wiki/Pancreatic_duct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Interlobular_bile_ducts" TargetMode="External"/><Relationship Id="rId92" Type="http://schemas.openxmlformats.org/officeDocument/2006/relationships/hyperlink" Target="https://en.wikipedia.org/wiki/Descending_limb_of_loop_of_Henle" TargetMode="External"/><Relationship Id="rId2" Type="http://schemas.openxmlformats.org/officeDocument/2006/relationships/hyperlink" Target="https://en.wikipedia.org/wiki/Tongue" TargetMode="External"/><Relationship Id="rId29" Type="http://schemas.openxmlformats.org/officeDocument/2006/relationships/hyperlink" Target="https://www.ncbi.nlm.nih.gov/books/n/statpearls/article-21596/" TargetMode="External"/><Relationship Id="rId24" Type="http://schemas.openxmlformats.org/officeDocument/2006/relationships/hyperlink" Target="https://www.ncbi.nlm.nih.gov/books/NBK482428/" TargetMode="External"/><Relationship Id="rId40" Type="http://schemas.openxmlformats.org/officeDocument/2006/relationships/hyperlink" Target="https://www.ncbi.nlm.nih.gov/books/n/statpearls/article-17013/" TargetMode="External"/><Relationship Id="rId45" Type="http://schemas.openxmlformats.org/officeDocument/2006/relationships/hyperlink" Target="https://en.wikipedia.org/wiki/Common_bile_duct" TargetMode="External"/><Relationship Id="rId66" Type="http://schemas.openxmlformats.org/officeDocument/2006/relationships/hyperlink" Target="https://www.ncbi.nlm.nih.gov/books/NBK531465/" TargetMode="External"/><Relationship Id="rId87" Type="http://schemas.openxmlformats.org/officeDocument/2006/relationships/hyperlink" Target="https://en.wikipedia.org/wiki/Bowman%27s_capsule" TargetMode="External"/><Relationship Id="rId110" Type="http://schemas.openxmlformats.org/officeDocument/2006/relationships/hyperlink" Target="https://www.ncbi.nlm.nih.gov/books/NBK544232/" TargetMode="External"/><Relationship Id="rId115" Type="http://schemas.openxmlformats.org/officeDocument/2006/relationships/hyperlink" Target="https://en.wikipedia.org/wiki/Bronchus" TargetMode="External"/><Relationship Id="rId61" Type="http://schemas.openxmlformats.org/officeDocument/2006/relationships/hyperlink" Target="https://www.ncbi.nlm.nih.gov/books/NBK448070/" TargetMode="External"/><Relationship Id="rId82" Type="http://schemas.openxmlformats.org/officeDocument/2006/relationships/hyperlink" Target="https://pubmed.ncbi.nlm.nih.gov/30422588/" TargetMode="External"/><Relationship Id="rId19" Type="http://schemas.openxmlformats.org/officeDocument/2006/relationships/hyperlink" Target="https://en.wikipedia.org/wiki/Ear_canal" TargetMode="External"/><Relationship Id="rId14" Type="http://schemas.openxmlformats.org/officeDocument/2006/relationships/hyperlink" Target="https://en.wikipedia.org/wiki/Epiglottic_vallecula" TargetMode="External"/><Relationship Id="rId30" Type="http://schemas.openxmlformats.org/officeDocument/2006/relationships/hyperlink" Target="https://docs.google.com/document/d/1qaHNFc5BUaO9m332SnHuaxTGt1gaan360acO6UWqH2c/edit" TargetMode="External"/><Relationship Id="rId35" Type="http://schemas.openxmlformats.org/officeDocument/2006/relationships/hyperlink" Target="https://en.wikipedia.org/wiki/Major_duodenal_papilla#:~:text=The%20major%20duodenal%20papilla%20(papilla,Major%20duodenal%20papilla" TargetMode="External"/><Relationship Id="rId56" Type="http://schemas.openxmlformats.org/officeDocument/2006/relationships/hyperlink" Target="https://www.ncbi.nlm.nih.gov/books/NBK545231/" TargetMode="External"/><Relationship Id="rId77" Type="http://schemas.openxmlformats.org/officeDocument/2006/relationships/hyperlink" Target="https://www.ncbi.nlm.nih.gov/books/n/statpearls/article-32127/" TargetMode="External"/><Relationship Id="rId100" Type="http://schemas.openxmlformats.org/officeDocument/2006/relationships/hyperlink" Target="https://www.ncbi.nlm.nih.gov/books/NBK470201/" TargetMode="External"/><Relationship Id="rId105" Type="http://schemas.openxmlformats.org/officeDocument/2006/relationships/hyperlink" Target="https://en.wikipedia.org/wiki/Ampulla_of_vas_deferens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Baroreceptor" TargetMode="External"/><Relationship Id="rId72" Type="http://schemas.openxmlformats.org/officeDocument/2006/relationships/hyperlink" Target="https://en.wikipedia.org/wiki/Intrahepatic_bile_ducts" TargetMode="External"/><Relationship Id="rId93" Type="http://schemas.openxmlformats.org/officeDocument/2006/relationships/hyperlink" Target="https://en.wikipedia.org/wiki/Ascending_limb_of_loop_of_Henle" TargetMode="External"/><Relationship Id="rId98" Type="http://schemas.openxmlformats.org/officeDocument/2006/relationships/hyperlink" Target="https://en.wikipedia.org/wiki/Renal_pelvis" TargetMode="External"/><Relationship Id="rId121" Type="http://schemas.openxmlformats.org/officeDocument/2006/relationships/hyperlink" Target="https://www.ncbi.nlm.nih.gov/books/NBK532912/" TargetMode="External"/><Relationship Id="rId3" Type="http://schemas.openxmlformats.org/officeDocument/2006/relationships/hyperlink" Target="https://www.ncbi.nlm.nih.gov/books/NBK507782/" TargetMode="External"/><Relationship Id="rId25" Type="http://schemas.openxmlformats.org/officeDocument/2006/relationships/hyperlink" Target="https://en.wikipedia.org/wiki/Semicircular_canals" TargetMode="External"/><Relationship Id="rId46" Type="http://schemas.openxmlformats.org/officeDocument/2006/relationships/hyperlink" Target="https://en.wikipedia.org/wiki/Esophagus#:~:text=the%20esophageal%20mucosa.-,Nerve%20supply,nerve%20to%20supply%20the%20muscles." TargetMode="External"/><Relationship Id="rId67" Type="http://schemas.openxmlformats.org/officeDocument/2006/relationships/hyperlink" Target="https://en.wikipedia.org/wiki/Urethra" TargetMode="External"/><Relationship Id="rId116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/statpearls/article-20828/" TargetMode="External"/><Relationship Id="rId41" Type="http://schemas.openxmlformats.org/officeDocument/2006/relationships/hyperlink" Target="https://en.wikipedia.org/wiki/Gallbladder" TargetMode="External"/><Relationship Id="rId62" Type="http://schemas.openxmlformats.org/officeDocument/2006/relationships/hyperlink" Target="https://en.wikipedia.org/wiki/Ureter" TargetMode="External"/><Relationship Id="rId83" Type="http://schemas.openxmlformats.org/officeDocument/2006/relationships/hyperlink" Target="https://en.wikipedia.org/wiki/Rectum" TargetMode="External"/><Relationship Id="rId88" Type="http://schemas.openxmlformats.org/officeDocument/2006/relationships/hyperlink" Target="https://www.ncbi.nlm.nih.gov/books/n/statpearls/article-18488/" TargetMode="External"/><Relationship Id="rId111" Type="http://schemas.openxmlformats.org/officeDocument/2006/relationships/hyperlink" Target="https://en.wikipedia.org/wiki/Pharynx" TargetMode="External"/><Relationship Id="rId15" Type="http://schemas.openxmlformats.org/officeDocument/2006/relationships/hyperlink" Target="https://www.ncbi.nlm.nih.gov/books/n/statpearls/article-21235/" TargetMode="External"/><Relationship Id="rId36" Type="http://schemas.openxmlformats.org/officeDocument/2006/relationships/hyperlink" Target="https://www.ncbi.nlm.nih.gov/books/NBK482390/" TargetMode="External"/><Relationship Id="rId57" Type="http://schemas.openxmlformats.org/officeDocument/2006/relationships/hyperlink" Target="https://en.wikipedia.org/wiki/Arytenoid_cartilage" TargetMode="External"/><Relationship Id="rId106" Type="http://schemas.openxmlformats.org/officeDocument/2006/relationships/hyperlink" Target="https://en.wikipedia.org/wiki/Uterus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en.wikipedia.org/wiki/Vagina" TargetMode="External"/><Relationship Id="rId52" Type="http://schemas.openxmlformats.org/officeDocument/2006/relationships/hyperlink" Target="https://www.ncbi.nlm.nih.gov/books/NBK537223/" TargetMode="External"/><Relationship Id="rId73" Type="http://schemas.openxmlformats.org/officeDocument/2006/relationships/hyperlink" Target="https://en.wikipedia.org/wiki/Bile_duct" TargetMode="External"/><Relationship Id="rId78" Type="http://schemas.openxmlformats.org/officeDocument/2006/relationships/hyperlink" Target="https://en.wikipedia.org/wiki/Ileum" TargetMode="External"/><Relationship Id="rId94" Type="http://schemas.openxmlformats.org/officeDocument/2006/relationships/hyperlink" Target="https://en.wikipedia.org/wiki/Distal_convoluted_tubule" TargetMode="External"/><Relationship Id="rId99" Type="http://schemas.openxmlformats.org/officeDocument/2006/relationships/hyperlink" Target="https://en.wikipedia.org/wiki/Seminiferous_tubule" TargetMode="External"/><Relationship Id="rId101" Type="http://schemas.openxmlformats.org/officeDocument/2006/relationships/hyperlink" Target="https://en.wikipedia.org/wiki/Rete_testis" TargetMode="External"/><Relationship Id="rId122" Type="http://schemas.openxmlformats.org/officeDocument/2006/relationships/hyperlink" Target="https://en.wikipedia.org/wiki/Pancre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ED7DBB7C-258F-4CDD-E58A-2E36B921E62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14FC865-ED6C-AE49-C252-CE3271757A8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FB86173B-0ADA-4DF5-D8F1-0EA84CCE4897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8E8A996C-0F43-A02C-23FB-5C1D00C8DC13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48F435C5-D97C-C3B3-0B0E-D63E768306EA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1CE881DD-50B8-822E-20EC-E75696AAFFA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42A58C8-79BF-D1B9-5DED-E0BF24FE4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82F88E3B-B80A-CA0A-3AD2-1C478E73641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3625E1CA-5E0D-4249-2112-E7776C1EA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F98F7853-2482-A9C0-A84B-665C09D96FC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8330AEC2-AAC2-8A06-A88F-3546A661A5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89792053-0BA5-E483-5CD4-22FF191B4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936DFB72-7D5C-175D-283F-5DA8007116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F072570D-A062-C0F8-9945-232EC63D3EE6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52F1F5E8-7A2F-71E2-0838-5C78AF18BCF2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323327A5-1F6F-BFE9-264C-4F710C889C5C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65896B94-D5D7-F818-5A43-90F2AFB6F1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C25FABA7-5B15-C598-F7DD-C0A4E9A68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66C0736F-2A7B-B0E9-B3B9-4AD86843E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9C55B538-D3C1-73FE-CD49-F88D449009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A335BE3F-D8B3-FB37-ECAD-18755D7ECE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B33DE50-53CB-054A-5494-0E004791DE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6CF9CA8D-645F-A630-2E1B-676280444A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7C36B658-2F5B-463A-9F7B-BC8FD75225D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AD27F866-8E70-E1BE-1B12-E458F4BF70F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D93A8BC6-AD01-C93C-BB92-CC42C510E57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AA922510-A73B-1F3F-1D3C-CAC2A91DB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CD973C1-F908-EF93-21A6-EF8353CAD83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F89ECF54-6147-E3FB-6275-7728A33C62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2B716A9E-8783-861C-8153-55CC694ED8E2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1FC102D5-8BB2-38C5-85E8-9E2540BCA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C2926409-6D69-0F94-7AA6-59B0C2D1FF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5E78DF3D-77CA-0887-7B5E-4F1FBB281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510F3A44-401C-61DF-2A9C-2918B6DAD590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CDA21D35-6BFB-3D31-DF6A-8615CBA0DA9A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BC708DA0-EBFC-DE07-B435-AB8E6F39E10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C6B8BCDC-6198-64FA-F195-8ED3E74D9D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3F1B47CC-97E9-A5AE-43E1-712B937E02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D876483B-EFCC-7969-5419-F56F328AE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51AB0E64-AB0E-81E4-D26E-C91A6F9862C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9D1C5EF2-2215-EB17-E54E-7F41E14F22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DBA9241D-3908-0AAD-D128-869C923608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67ADBEC-33E5-16E2-4D82-6BCAF189FB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1D9FDA62-C8B2-F002-D3B8-746573FFF7C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A5DBE85A-0BBF-B64C-578B-DC5557FA15F4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0F51BD89-19C6-E4F7-753E-3161EC01E0F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F6F094-6D5A-5B07-38CD-CBFD6D82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F3A38D98-4435-4811-5EEE-E8BFB6BD4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8ACED751-37A8-8354-1442-F3330FFF9B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BE8CD4AE-F3B0-A176-2DE7-79D21071D9E1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A2A1BD4A-454F-A2F3-3011-4633D2EED0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3CA67D78-244E-CD37-1B01-34EEF1D3EE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29E31BCD-BAC8-FA33-87CC-59016A05F3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DCD7A6E3-1225-AAAD-89DE-8570F735247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1500A301-AE9A-A765-64C6-4AAFB248457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CD0C0298-553F-5D4C-3ED8-DEF012C436CD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5CBBB90C-24A2-0C26-08DD-810035B5A07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2"/>
              <a:extLst>
                <a:ext uri="{FF2B5EF4-FFF2-40B4-BE49-F238E27FC236}">
                  <a16:creationId xmlns:a16="http://schemas.microsoft.com/office/drawing/2014/main" id="{C2A3987A-5132-CC9B-A643-AE96B5D18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12"/>
              <a:extLst>
                <a:ext uri="{FF2B5EF4-FFF2-40B4-BE49-F238E27FC236}">
                  <a16:creationId xmlns:a16="http://schemas.microsoft.com/office/drawing/2014/main" id="{7C8CE810-7D47-4ABF-24A3-AB886DFB0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13"/>
              <a:extLst>
                <a:ext uri="{FF2B5EF4-FFF2-40B4-BE49-F238E27FC236}">
                  <a16:creationId xmlns:a16="http://schemas.microsoft.com/office/drawing/2014/main" id="{5305DA7F-D18C-A533-E92A-C194F308B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1E5C81EB-A267-9DC2-C6C9-779955BC8910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84097CD3-388E-7F74-AD98-43EE2BABDFA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570E2BCE-0F35-B232-918C-7195F53F2A7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4DFF290E-3CE8-E6E1-AB19-E1CAAAC2E29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0F4BD031-0C85-6139-2420-C629D58D4AC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D1C8F3AF-AF5B-D1B8-4D70-C5E6CD97C0BA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C3A42D65-17E4-F060-75D4-25A829D4B2B5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6C2951D5-5072-1752-114E-20BBC1629D5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2"/>
              <a:extLst>
                <a:ext uri="{FF2B5EF4-FFF2-40B4-BE49-F238E27FC236}">
                  <a16:creationId xmlns:a16="http://schemas.microsoft.com/office/drawing/2014/main" id="{CB30DA3F-8356-F2C6-3E4D-EFAE538C0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12"/>
              <a:extLst>
                <a:ext uri="{FF2B5EF4-FFF2-40B4-BE49-F238E27FC236}">
                  <a16:creationId xmlns:a16="http://schemas.microsoft.com/office/drawing/2014/main" id="{D959BF35-12DC-6779-1C22-133004814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13"/>
              <a:extLst>
                <a:ext uri="{FF2B5EF4-FFF2-40B4-BE49-F238E27FC236}">
                  <a16:creationId xmlns:a16="http://schemas.microsoft.com/office/drawing/2014/main" id="{59218114-BC98-330A-2DBC-13A32211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2"/>
              <a:extLst>
                <a:ext uri="{FF2B5EF4-FFF2-40B4-BE49-F238E27FC236}">
                  <a16:creationId xmlns:a16="http://schemas.microsoft.com/office/drawing/2014/main" id="{708AB06E-7F52-5C13-065D-433A06EBB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12"/>
              <a:extLst>
                <a:ext uri="{FF2B5EF4-FFF2-40B4-BE49-F238E27FC236}">
                  <a16:creationId xmlns:a16="http://schemas.microsoft.com/office/drawing/2014/main" id="{337ECC2C-7A17-1B82-EFB7-777AE9DF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ED4CC26F-CC81-7789-2D42-8732A6683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27FA4FCD-1F63-5C53-9006-03FD3E1D965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08EC7A02-4413-5AE5-E241-BE4705A91EF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53534271-D959-17EE-63C2-FE32DB518D8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B31800E4-B10F-F5CB-9941-6BF70BF39D81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hlinkClick r:id="rId14"/>
              <a:extLst>
                <a:ext uri="{FF2B5EF4-FFF2-40B4-BE49-F238E27FC236}">
                  <a16:creationId xmlns:a16="http://schemas.microsoft.com/office/drawing/2014/main" id="{8A15EAEB-3CA5-C184-26D9-36FD7125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hlinkClick r:id="rId15"/>
              <a:extLst>
                <a:ext uri="{FF2B5EF4-FFF2-40B4-BE49-F238E27FC236}">
                  <a16:creationId xmlns:a16="http://schemas.microsoft.com/office/drawing/2014/main" id="{6C4477C9-E707-68D7-29C9-2CDCDA0C0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hlinkClick r:id="rId13"/>
              <a:extLst>
                <a:ext uri="{FF2B5EF4-FFF2-40B4-BE49-F238E27FC236}">
                  <a16:creationId xmlns:a16="http://schemas.microsoft.com/office/drawing/2014/main" id="{2A0FA22D-1B9E-133B-2F32-799C204A7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7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8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9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0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0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0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0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0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9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40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9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40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9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40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9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40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9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40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1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2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3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6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4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5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4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CBEB2733-203B-85C7-5303-E93F3AC52823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61" name="FTU - aortic arch">
            <a:extLst>
              <a:ext uri="{FF2B5EF4-FFF2-40B4-BE49-F238E27FC236}">
                <a16:creationId xmlns:a16="http://schemas.microsoft.com/office/drawing/2014/main" id="{76F54C84-8DB6-53AB-BDC2-63FA0CE3B53F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2" name="FTU - aortic arch">
              <a:extLst>
                <a:ext uri="{FF2B5EF4-FFF2-40B4-BE49-F238E27FC236}">
                  <a16:creationId xmlns:a16="http://schemas.microsoft.com/office/drawing/2014/main" id="{B70D37EF-C323-4710-6041-022DDD27427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3" name="chemoreceptor">
              <a:extLst>
                <a:ext uri="{FF2B5EF4-FFF2-40B4-BE49-F238E27FC236}">
                  <a16:creationId xmlns:a16="http://schemas.microsoft.com/office/drawing/2014/main" id="{800B585C-0AA0-2B85-E34C-E2B45ACD7AF9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6" name="baroreceptor">
              <a:extLst>
                <a:ext uri="{FF2B5EF4-FFF2-40B4-BE49-F238E27FC236}">
                  <a16:creationId xmlns:a16="http://schemas.microsoft.com/office/drawing/2014/main" id="{305684F3-9AEC-CC6C-E868-64D9491C5820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547A4F27-931B-A736-FCBF-5301F077853B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6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BEACFC1E-883E-4193-3D5D-172731B74B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4E711788-6639-C6BA-2446-B2915ABCC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0" name="Star: 5 Points 2732">
                <a:hlinkClick r:id="rId50"/>
                <a:extLst>
                  <a:ext uri="{FF2B5EF4-FFF2-40B4-BE49-F238E27FC236}">
                    <a16:creationId xmlns:a16="http://schemas.microsoft.com/office/drawing/2014/main" id="{2A96CA09-C02A-1489-1873-C2CA4DD1F9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link">
              <a:extLst>
                <a:ext uri="{FF2B5EF4-FFF2-40B4-BE49-F238E27FC236}">
                  <a16:creationId xmlns:a16="http://schemas.microsoft.com/office/drawing/2014/main" id="{A1A6F2EE-C445-0997-6051-7F5DA4A6B50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1" name="Star: 5 Points 2730">
                <a:hlinkClick r:id="rId51"/>
                <a:extLst>
                  <a:ext uri="{FF2B5EF4-FFF2-40B4-BE49-F238E27FC236}">
                    <a16:creationId xmlns:a16="http://schemas.microsoft.com/office/drawing/2014/main" id="{C88B0439-A0C3-D15D-1BE8-AB9B43B07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1">
                <a:hlinkClick r:id="rId52"/>
                <a:extLst>
                  <a:ext uri="{FF2B5EF4-FFF2-40B4-BE49-F238E27FC236}">
                    <a16:creationId xmlns:a16="http://schemas.microsoft.com/office/drawing/2014/main" id="{4C29216E-E37D-0D64-9600-1C3BFA9FF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5" name="Star: 5 Points 2732">
                <a:hlinkClick r:id="rId50"/>
                <a:extLst>
                  <a:ext uri="{FF2B5EF4-FFF2-40B4-BE49-F238E27FC236}">
                    <a16:creationId xmlns:a16="http://schemas.microsoft.com/office/drawing/2014/main" id="{428958AD-D5C9-DF2D-B194-A2A71DAA1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8DE9E3C5-A994-BBD4-5EAB-5541F08DE6A8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FA7E23E8-0F87-29F7-457B-3126F2B71F2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CB7349BE-CA46-B098-27F4-727B7FE933F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86">
                <a:extLst>
                  <a:ext uri="{FF2B5EF4-FFF2-40B4-BE49-F238E27FC236}">
                    <a16:creationId xmlns:a16="http://schemas.microsoft.com/office/drawing/2014/main" id="{E91A5730-0F38-E655-A970-F2D9F4306AA5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2" name="dock">
              <a:extLst>
                <a:ext uri="{FF2B5EF4-FFF2-40B4-BE49-F238E27FC236}">
                  <a16:creationId xmlns:a16="http://schemas.microsoft.com/office/drawing/2014/main" id="{EBDD3E06-FDA9-BD37-1305-0697CA038F6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5E49A04C-9A23-9988-6B2F-13926C4B5EF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AED73BFC-C204-D9B6-7FDA-F36A50EF88E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AF094E55-4CBC-FCF2-276C-290A55967512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C018489-8D0C-EC54-1C3D-49C59D78CA9A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5E853112-7C8D-A1D3-6A9D-0EAD07E3BDF5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3E441BF0-E78A-AA88-2C75-05210419624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13C4A43F-E14B-2413-7951-029DFA8A0717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63F34472-3B8A-8680-5164-4DCEAF1B62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3DE179AC-8984-B5B6-6325-27D0A75FF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B288702E-129D-3183-036E-5190D455390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B26883F7-2FE8-15AC-D5FD-0F457752306D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62A1DB22-C23D-7C25-7158-402D0D341993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4A120F67-3C17-2F91-453C-FE3C09154BD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943C004D-FDC1-7A1C-F53E-EEFD8FFCA4F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294A5129-2C3E-92A1-8F46-5133AA9C558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2EC72A4B-AAF5-A7C6-4E9A-5C9552D322D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1A085857-7CFB-5B1C-0BFC-3B535505F7D6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92AEC224-E66E-238C-A24E-32975C34636E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F96A410-9E0B-9B01-D255-63717572402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9F3E3F44-8DF6-8A9C-1449-49D3D678795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9DD3E264-08D1-C1F7-B609-DD83D046539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2E008719-556A-1F19-1D5C-102AD307EBD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F7468F8A-BB22-7C10-BF2E-D60B24DDEB72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1FB69437-37D9-A595-F8AA-7E662F53A4A2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77FD2A42-2565-B6DD-7F18-BBD5E4FE8F2D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E316FCA-B23E-47BA-A521-59BDE7577FC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D1F76DB4-9146-C6B9-7225-EC08066B96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93FB8273-BDC4-29DF-560C-5AAE0673C28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16E012FC-255B-319A-CCF3-6DC891C41F80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1BCCBDCB-C096-8087-09F9-F81D33FD6A8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713B128E-E294-2C49-269F-769F2A63975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8B3E3817-30A3-4822-02F9-3D960664246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7BBAFD06-349A-38BF-4B6C-DC9C67BDC7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FD236C33-702A-7E72-8FEF-974732E142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0E4D7A24-9AB4-1515-1CA9-697DDE055FDD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E9F9B31-85E4-90C2-F4B4-B5850FC6CBD8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13739957-AB1D-1F04-A7A3-ABA5B3CA2E2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18708A7D-DEB9-52E8-DB05-8F7A6FAF176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0D9FDEE5-5D1F-D8DF-E7C5-8863EFA8021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2302739F-A2C5-4D23-3C7F-49A9E13F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65459273-3938-6810-735F-34D3FC6E12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41D3B202-5715-A21C-1E8A-56C94DE44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D3C8982B-9F28-4DE4-6143-B167E4FD71FD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62B6266F-A7F5-57F0-6CA0-2D46E823C4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CC1CD15F-7BB5-EFED-9178-F1A374A9E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50"/>
                    <a:extLst>
                      <a:ext uri="{FF2B5EF4-FFF2-40B4-BE49-F238E27FC236}">
                        <a16:creationId xmlns:a16="http://schemas.microsoft.com/office/drawing/2014/main" id="{B731CD51-F7D7-954B-06B0-07D96E1F1A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926A78A3-9696-F233-9025-C053E48F2CD2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F58238AB-E8A8-4B2C-42B4-2C893453B30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40E5BE08-C9A6-967C-41C8-0A2D9D22F491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31DBB8F4-ED91-CD3B-9FFC-2A6B59B8C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59C2EF7A-A0F4-D412-55C8-0B29D0717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715527DC-9AE6-10FE-5870-B2AAF1481A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1041E08F-BBDF-A456-7166-ECE9ACDB9062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54"/>
                    <a:extLst>
                      <a:ext uri="{FF2B5EF4-FFF2-40B4-BE49-F238E27FC236}">
                        <a16:creationId xmlns:a16="http://schemas.microsoft.com/office/drawing/2014/main" id="{3E8C6C74-5D46-5EC9-A5E8-84803D228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A8DD9C3E-C742-1789-A0CC-6E1170D99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50"/>
                    <a:extLst>
                      <a:ext uri="{FF2B5EF4-FFF2-40B4-BE49-F238E27FC236}">
                        <a16:creationId xmlns:a16="http://schemas.microsoft.com/office/drawing/2014/main" id="{F7A1E954-B862-4BE0-0633-B997949684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F17C50B2-13A5-3AAF-128D-E586510EFF90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50DA0E98-F6C5-935A-7F17-0A57B1AB84A0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68260B6D-BF9E-28F8-8373-D181EA9717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26375165-AD6F-A557-5105-D9857EBA8E56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ED729DCA-2479-2A7D-2478-286BDD9CC90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E43BD02A-8CC9-D0BF-A1A8-A44C5C3031F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17228860-C713-FB97-D1A2-8F846AD62CA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53"/>
              <a:extLst>
                <a:ext uri="{FF2B5EF4-FFF2-40B4-BE49-F238E27FC236}">
                  <a16:creationId xmlns:a16="http://schemas.microsoft.com/office/drawing/2014/main" id="{07469008-B55A-DE41-FCB4-DD41B252C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6"/>
              <a:extLst>
                <a:ext uri="{FF2B5EF4-FFF2-40B4-BE49-F238E27FC236}">
                  <a16:creationId xmlns:a16="http://schemas.microsoft.com/office/drawing/2014/main" id="{291BBDEF-A492-86ED-DD18-EBA7DAFDD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50"/>
              <a:extLst>
                <a:ext uri="{FF2B5EF4-FFF2-40B4-BE49-F238E27FC236}">
                  <a16:creationId xmlns:a16="http://schemas.microsoft.com/office/drawing/2014/main" id="{2F97755E-1080-DE09-A7EB-A002ECBE4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00864E28-02A0-451A-933D-5090033B26A8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F3428151-C84B-7F96-19B2-635AB9C4760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3AA2ABD7-B60F-D3B0-B45D-BC72136FB29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AA81B9E4-EDE7-A35E-B0C3-6CFECCD5260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55"/>
              <a:extLst>
                <a:ext uri="{FF2B5EF4-FFF2-40B4-BE49-F238E27FC236}">
                  <a16:creationId xmlns:a16="http://schemas.microsoft.com/office/drawing/2014/main" id="{19945DB7-C317-ABB8-338A-D1006252D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56"/>
              <a:extLst>
                <a:ext uri="{FF2B5EF4-FFF2-40B4-BE49-F238E27FC236}">
                  <a16:creationId xmlns:a16="http://schemas.microsoft.com/office/drawing/2014/main" id="{69DB5B87-673E-A893-5448-25FDFA426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50"/>
              <a:extLst>
                <a:ext uri="{FF2B5EF4-FFF2-40B4-BE49-F238E27FC236}">
                  <a16:creationId xmlns:a16="http://schemas.microsoft.com/office/drawing/2014/main" id="{E5726B50-ED00-6D35-8C2A-E6C4D094F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B9EAF749-5483-CC81-A2AE-5DB1C587E680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84AD0C36-03A9-3FC7-D8CF-DCEF33EAB73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5B34CC4-66DB-6F67-75ED-579A0759B151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6CEF5A4C-D064-195F-5D8F-3E7680118EB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57"/>
              <a:extLst>
                <a:ext uri="{FF2B5EF4-FFF2-40B4-BE49-F238E27FC236}">
                  <a16:creationId xmlns:a16="http://schemas.microsoft.com/office/drawing/2014/main" id="{138D7D76-D757-88D4-36EA-48C35E067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58"/>
              <a:extLst>
                <a:ext uri="{FF2B5EF4-FFF2-40B4-BE49-F238E27FC236}">
                  <a16:creationId xmlns:a16="http://schemas.microsoft.com/office/drawing/2014/main" id="{3B35C3DF-C343-AD6D-B81C-9C6DBBE8D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50"/>
              <a:extLst>
                <a:ext uri="{FF2B5EF4-FFF2-40B4-BE49-F238E27FC236}">
                  <a16:creationId xmlns:a16="http://schemas.microsoft.com/office/drawing/2014/main" id="{14CA33ED-A8F1-C0B0-8D5E-EB61A5527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48E07936-D805-EA53-C0E7-2DE86DF78A6E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AE7A155-346A-DBF8-A8CE-A6B287D1700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2A33FAD3-2D76-1725-B5B1-93EF27E8BE7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50A8058E-C1DD-3B49-FEEC-CB4EA7956E1E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59"/>
              <a:extLst>
                <a:ext uri="{FF2B5EF4-FFF2-40B4-BE49-F238E27FC236}">
                  <a16:creationId xmlns:a16="http://schemas.microsoft.com/office/drawing/2014/main" id="{2EDE70E9-C1CD-3887-8FCF-DB64E579F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6"/>
              <a:extLst>
                <a:ext uri="{FF2B5EF4-FFF2-40B4-BE49-F238E27FC236}">
                  <a16:creationId xmlns:a16="http://schemas.microsoft.com/office/drawing/2014/main" id="{ED6A2072-90FD-B2C1-E2C2-DBE7AA7A9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50"/>
              <a:extLst>
                <a:ext uri="{FF2B5EF4-FFF2-40B4-BE49-F238E27FC236}">
                  <a16:creationId xmlns:a16="http://schemas.microsoft.com/office/drawing/2014/main" id="{33E28604-859F-EF1F-9549-36B9D5944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D9AFBCD9-2F3E-3D23-A312-CDCFEE2BEB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9B758DA5-D5E6-D10A-FD30-E5E370489EF1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9BE8E893-E172-4D59-0925-EAF6ABB2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55BCF4C1-86D1-C8D8-7D25-35C39A6E6A1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60"/>
              <a:extLst>
                <a:ext uri="{FF2B5EF4-FFF2-40B4-BE49-F238E27FC236}">
                  <a16:creationId xmlns:a16="http://schemas.microsoft.com/office/drawing/2014/main" id="{AE4CF9C8-806D-4CAA-1BE2-CD1F005D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61"/>
              <a:extLst>
                <a:ext uri="{FF2B5EF4-FFF2-40B4-BE49-F238E27FC236}">
                  <a16:creationId xmlns:a16="http://schemas.microsoft.com/office/drawing/2014/main" id="{C1114F08-272A-5778-6F72-83D05EC8C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50"/>
              <a:extLst>
                <a:ext uri="{FF2B5EF4-FFF2-40B4-BE49-F238E27FC236}">
                  <a16:creationId xmlns:a16="http://schemas.microsoft.com/office/drawing/2014/main" id="{BA08191E-2DF4-4E53-045C-1E04E4B3C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981BC486-60F6-0627-82BE-CF3DAEF9870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273BCE5E-FB0B-5B4B-57A8-C8A25C4F6C71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E616FE69-D180-03B8-FC0C-B5A815967FC4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7A9FA0D4-3E50-EAF1-9794-B4FCBAAA5CB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A372F90E-3865-5257-9758-D2824E29AA4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2B8BBB71-9544-8DC4-6E63-DBD5E94C11D2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512" name="organ group - ureter">
            <a:extLst>
              <a:ext uri="{FF2B5EF4-FFF2-40B4-BE49-F238E27FC236}">
                <a16:creationId xmlns:a16="http://schemas.microsoft.com/office/drawing/2014/main" id="{D4ADCB22-C2FB-439F-52D6-CF6B025EF290}"/>
              </a:ext>
            </a:extLst>
          </p:cNvPr>
          <p:cNvGrpSpPr/>
          <p:nvPr/>
        </p:nvGrpSpPr>
        <p:grpSpPr>
          <a:xfrm>
            <a:off x="30288098" y="17402508"/>
            <a:ext cx="1440944" cy="843102"/>
            <a:chOff x="30286626" y="17396622"/>
            <a:chExt cx="1440944" cy="843102"/>
          </a:xfrm>
        </p:grpSpPr>
        <p:sp>
          <p:nvSpPr>
            <p:cNvPr id="6513" name="organ - ureter">
              <a:extLst>
                <a:ext uri="{FF2B5EF4-FFF2-40B4-BE49-F238E27FC236}">
                  <a16:creationId xmlns:a16="http://schemas.microsoft.com/office/drawing/2014/main" id="{2238C947-C596-2B85-DFED-86E80F5CFBA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14" name="FTU - proximal free ureter">
              <a:extLst>
                <a:ext uri="{FF2B5EF4-FFF2-40B4-BE49-F238E27FC236}">
                  <a16:creationId xmlns:a16="http://schemas.microsoft.com/office/drawing/2014/main" id="{E202FC20-3824-34CE-A5F4-7834072B56C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545" name="FTU - proximal free ureter">
                <a:extLst>
                  <a:ext uri="{FF2B5EF4-FFF2-40B4-BE49-F238E27FC236}">
                    <a16:creationId xmlns:a16="http://schemas.microsoft.com/office/drawing/2014/main" id="{E7191963-DBF7-20DD-2087-31F4CDFE0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785F249B-88FA-B8D4-C064-DD3468698DB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8A4EC0C8-BE7A-C1A8-8F6E-0F4A6A3C2E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60BB1ADC-0E4F-336A-8DD3-6AC42A54A6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F1EC2C47-F8A8-0BD2-1605-8D10D07B10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A27F8764-90E8-F773-BA72-C794853350D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589">
                  <a:hlinkClick r:id="rId62"/>
                  <a:extLst>
                    <a:ext uri="{FF2B5EF4-FFF2-40B4-BE49-F238E27FC236}">
                      <a16:creationId xmlns:a16="http://schemas.microsoft.com/office/drawing/2014/main" id="{43CA4085-E13F-BBB6-F2CC-4A85158D4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590">
                  <a:hlinkClick r:id="rId63"/>
                  <a:extLst>
                    <a:ext uri="{FF2B5EF4-FFF2-40B4-BE49-F238E27FC236}">
                      <a16:creationId xmlns:a16="http://schemas.microsoft.com/office/drawing/2014/main" id="{71045629-5D4D-D779-E526-4629E5E6F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591">
                  <a:hlinkClick r:id="rId64"/>
                  <a:extLst>
                    <a:ext uri="{FF2B5EF4-FFF2-40B4-BE49-F238E27FC236}">
                      <a16:creationId xmlns:a16="http://schemas.microsoft.com/office/drawing/2014/main" id="{0A1DBB56-EC95-EC82-45CF-71D407CA36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5" name="FTU - distal free ureter">
              <a:extLst>
                <a:ext uri="{FF2B5EF4-FFF2-40B4-BE49-F238E27FC236}">
                  <a16:creationId xmlns:a16="http://schemas.microsoft.com/office/drawing/2014/main" id="{121F0423-AA19-CC14-693F-88BFD14462D6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532" name="FTU - distal free ureter">
                <a:extLst>
                  <a:ext uri="{FF2B5EF4-FFF2-40B4-BE49-F238E27FC236}">
                    <a16:creationId xmlns:a16="http://schemas.microsoft.com/office/drawing/2014/main" id="{F3BBFB64-6F07-F711-9666-286172B0B3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E2FC33D9-4F97-0509-CB0F-DFC7E064732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512DBEF3-0A58-FEF9-5E7C-FDDF3D1A39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3DCCE8B3-050F-854A-573C-AA944B80B1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A1DFAE20-2528-601C-0E98-5D501E82DF0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3C64DD5F-8C75-9AAE-2A42-D98C6AAEB89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577">
                  <a:hlinkClick r:id="rId62"/>
                  <a:extLst>
                    <a:ext uri="{FF2B5EF4-FFF2-40B4-BE49-F238E27FC236}">
                      <a16:creationId xmlns:a16="http://schemas.microsoft.com/office/drawing/2014/main" id="{4A3A8F88-AC7D-C1D4-A335-1CBF86C50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8" name="Star: 5 Points 578">
                  <a:hlinkClick r:id="rId63"/>
                  <a:extLst>
                    <a:ext uri="{FF2B5EF4-FFF2-40B4-BE49-F238E27FC236}">
                      <a16:creationId xmlns:a16="http://schemas.microsoft.com/office/drawing/2014/main" id="{06BDA7D8-3C77-20EE-87D9-A7F21BE72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9" name="Star: 5 Points 579">
                  <a:hlinkClick r:id="rId64"/>
                  <a:extLst>
                    <a:ext uri="{FF2B5EF4-FFF2-40B4-BE49-F238E27FC236}">
                      <a16:creationId xmlns:a16="http://schemas.microsoft.com/office/drawing/2014/main" id="{B51A22B2-94A9-35A8-6EBF-EB2C71DBFC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8" name="FTU - intravesical ureter">
              <a:extLst>
                <a:ext uri="{FF2B5EF4-FFF2-40B4-BE49-F238E27FC236}">
                  <a16:creationId xmlns:a16="http://schemas.microsoft.com/office/drawing/2014/main" id="{54EAEF8B-A77E-D8EF-700E-40E30FE9CF88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519" name="FTU - intravesical ureter">
                <a:extLst>
                  <a:ext uri="{FF2B5EF4-FFF2-40B4-BE49-F238E27FC236}">
                    <a16:creationId xmlns:a16="http://schemas.microsoft.com/office/drawing/2014/main" id="{BA69421C-7A88-B809-1DF4-E52955B329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A3B55C95-D3B3-DD3B-6B74-46FD34F9916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9E877337-608A-09B7-1C4E-54AE35CE4C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DFA6AC0A-1A08-827E-450B-BBD7B10B13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66FC7B14-6D95-B3A2-56AA-8130404B80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92BD64A2-5584-5AF7-5B78-7647F0C2D22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565">
                  <a:hlinkClick r:id="rId62"/>
                  <a:extLst>
                    <a:ext uri="{FF2B5EF4-FFF2-40B4-BE49-F238E27FC236}">
                      <a16:creationId xmlns:a16="http://schemas.microsoft.com/office/drawing/2014/main" id="{15B27F2E-81FE-183A-AA8E-C555E24640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5" name="Star: 5 Points 566">
                  <a:hlinkClick r:id="rId63"/>
                  <a:extLst>
                    <a:ext uri="{FF2B5EF4-FFF2-40B4-BE49-F238E27FC236}">
                      <a16:creationId xmlns:a16="http://schemas.microsoft.com/office/drawing/2014/main" id="{6CE1ACEE-2978-42FE-7A54-00E25112F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6" name="Star: 5 Points 567">
                  <a:hlinkClick r:id="rId64"/>
                  <a:extLst>
                    <a:ext uri="{FF2B5EF4-FFF2-40B4-BE49-F238E27FC236}">
                      <a16:creationId xmlns:a16="http://schemas.microsoft.com/office/drawing/2014/main" id="{0AA03B6C-12AB-607E-8421-C531F61F8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60" name="organ group - bladder">
            <a:extLst>
              <a:ext uri="{FF2B5EF4-FFF2-40B4-BE49-F238E27FC236}">
                <a16:creationId xmlns:a16="http://schemas.microsoft.com/office/drawing/2014/main" id="{D3A68606-9B60-E685-64CF-FE38F3C1AE94}"/>
              </a:ext>
            </a:extLst>
          </p:cNvPr>
          <p:cNvGrpSpPr/>
          <p:nvPr/>
        </p:nvGrpSpPr>
        <p:grpSpPr>
          <a:xfrm>
            <a:off x="30288098" y="18292453"/>
            <a:ext cx="1440944" cy="600624"/>
            <a:chOff x="30286626" y="18286567"/>
            <a:chExt cx="1440944" cy="600624"/>
          </a:xfrm>
        </p:grpSpPr>
        <p:sp>
          <p:nvSpPr>
            <p:cNvPr id="6561" name="organ - bladder">
              <a:extLst>
                <a:ext uri="{FF2B5EF4-FFF2-40B4-BE49-F238E27FC236}">
                  <a16:creationId xmlns:a16="http://schemas.microsoft.com/office/drawing/2014/main" id="{36E97E0E-9D23-0F22-FA20-1DFD65E9CD8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62" name="FTU - bladder dome/fundus">
              <a:extLst>
                <a:ext uri="{FF2B5EF4-FFF2-40B4-BE49-F238E27FC236}">
                  <a16:creationId xmlns:a16="http://schemas.microsoft.com/office/drawing/2014/main" id="{9AEA6328-5AE1-9DDD-D17F-CA0082DEF10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579" name="FTU - bladder dome/fundus">
                <a:extLst>
                  <a:ext uri="{FF2B5EF4-FFF2-40B4-BE49-F238E27FC236}">
                    <a16:creationId xmlns:a16="http://schemas.microsoft.com/office/drawing/2014/main" id="{66FA3CAC-DA28-1920-F0A9-969F06EA80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0" name="dock">
                <a:extLst>
                  <a:ext uri="{FF2B5EF4-FFF2-40B4-BE49-F238E27FC236}">
                    <a16:creationId xmlns:a16="http://schemas.microsoft.com/office/drawing/2014/main" id="{1230A0E1-EAF2-9574-0CBB-7C2F318912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7" name="Text Box 3086">
                  <a:extLst>
                    <a:ext uri="{FF2B5EF4-FFF2-40B4-BE49-F238E27FC236}">
                      <a16:creationId xmlns:a16="http://schemas.microsoft.com/office/drawing/2014/main" id="{75201CA5-5651-BC57-DC68-0DFDE4624C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0" name="Text Box 3086">
                  <a:extLst>
                    <a:ext uri="{FF2B5EF4-FFF2-40B4-BE49-F238E27FC236}">
                      <a16:creationId xmlns:a16="http://schemas.microsoft.com/office/drawing/2014/main" id="{4B3FFBC5-B84F-A6D0-0797-541BD0E19D6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1" name="Text Box 3086">
                  <a:extLst>
                    <a:ext uri="{FF2B5EF4-FFF2-40B4-BE49-F238E27FC236}">
                      <a16:creationId xmlns:a16="http://schemas.microsoft.com/office/drawing/2014/main" id="{5491223C-2B4F-4806-5925-515A92ABEC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1" name="link">
                <a:extLst>
                  <a:ext uri="{FF2B5EF4-FFF2-40B4-BE49-F238E27FC236}">
                    <a16:creationId xmlns:a16="http://schemas.microsoft.com/office/drawing/2014/main" id="{FE3F8233-CCD9-B2BB-9DE9-B860A9DE5BF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84" name="Star: 5 Points 552">
                  <a:hlinkClick r:id="rId65"/>
                  <a:extLst>
                    <a:ext uri="{FF2B5EF4-FFF2-40B4-BE49-F238E27FC236}">
                      <a16:creationId xmlns:a16="http://schemas.microsoft.com/office/drawing/2014/main" id="{15AF5D71-0CD2-B9B3-D554-B5B946069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5" name="Star: 5 Points 553">
                  <a:hlinkClick r:id="rId66"/>
                  <a:extLst>
                    <a:ext uri="{FF2B5EF4-FFF2-40B4-BE49-F238E27FC236}">
                      <a16:creationId xmlns:a16="http://schemas.microsoft.com/office/drawing/2014/main" id="{8735BEA6-8F2C-F2CD-2EFB-9B526DD193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6" name="Star: 5 Points 554">
                  <a:hlinkClick r:id="rId64"/>
                  <a:extLst>
                    <a:ext uri="{FF2B5EF4-FFF2-40B4-BE49-F238E27FC236}">
                      <a16:creationId xmlns:a16="http://schemas.microsoft.com/office/drawing/2014/main" id="{D0228019-5F9A-68C3-81FF-3B8BF0C22A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63" name="FTU - bladder neck (trigone)">
              <a:extLst>
                <a:ext uri="{FF2B5EF4-FFF2-40B4-BE49-F238E27FC236}">
                  <a16:creationId xmlns:a16="http://schemas.microsoft.com/office/drawing/2014/main" id="{9D8E0347-E13C-B037-D686-404A3C90C49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566" name="FTU - bladder neck (trigone)">
                <a:extLst>
                  <a:ext uri="{FF2B5EF4-FFF2-40B4-BE49-F238E27FC236}">
                    <a16:creationId xmlns:a16="http://schemas.microsoft.com/office/drawing/2014/main" id="{1D550187-7A28-0CB7-5B07-3C473CEAE9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7" name="dock">
                <a:extLst>
                  <a:ext uri="{FF2B5EF4-FFF2-40B4-BE49-F238E27FC236}">
                    <a16:creationId xmlns:a16="http://schemas.microsoft.com/office/drawing/2014/main" id="{17232C7D-0863-CA9B-D5E0-E37E1324AA5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74" name="Text Box 3086">
                  <a:extLst>
                    <a:ext uri="{FF2B5EF4-FFF2-40B4-BE49-F238E27FC236}">
                      <a16:creationId xmlns:a16="http://schemas.microsoft.com/office/drawing/2014/main" id="{ECD3F6A2-C722-B3F5-93B7-9FD70D0694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5" name="Text Box 3086">
                  <a:extLst>
                    <a:ext uri="{FF2B5EF4-FFF2-40B4-BE49-F238E27FC236}">
                      <a16:creationId xmlns:a16="http://schemas.microsoft.com/office/drawing/2014/main" id="{1E3D21DE-9E29-AAF5-922C-1C5333BA3F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86">
                  <a:extLst>
                    <a:ext uri="{FF2B5EF4-FFF2-40B4-BE49-F238E27FC236}">
                      <a16:creationId xmlns:a16="http://schemas.microsoft.com/office/drawing/2014/main" id="{8EB2AAF8-E56A-7A11-B6D5-7348F8C32F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8" name="link">
                <a:extLst>
                  <a:ext uri="{FF2B5EF4-FFF2-40B4-BE49-F238E27FC236}">
                    <a16:creationId xmlns:a16="http://schemas.microsoft.com/office/drawing/2014/main" id="{E0889F1B-2BF8-1E6C-2F59-0E075AC2871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9" name="Star: 5 Points 543">
                  <a:hlinkClick r:id="rId65"/>
                  <a:extLst>
                    <a:ext uri="{FF2B5EF4-FFF2-40B4-BE49-F238E27FC236}">
                      <a16:creationId xmlns:a16="http://schemas.microsoft.com/office/drawing/2014/main" id="{14D49525-425E-317F-6294-0AD9937F1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2" name="Star: 5 Points 544">
                  <a:hlinkClick r:id="rId66"/>
                  <a:extLst>
                    <a:ext uri="{FF2B5EF4-FFF2-40B4-BE49-F238E27FC236}">
                      <a16:creationId xmlns:a16="http://schemas.microsoft.com/office/drawing/2014/main" id="{BD1EA6ED-E275-F88F-E2C8-5406EE9F5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3" name="Star: 5 Points 545">
                  <a:hlinkClick r:id="rId64"/>
                  <a:extLst>
                    <a:ext uri="{FF2B5EF4-FFF2-40B4-BE49-F238E27FC236}">
                      <a16:creationId xmlns:a16="http://schemas.microsoft.com/office/drawing/2014/main" id="{583341A5-7ADD-CC0B-3A2F-45140BBAEE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92" name="organ group - urethra">
            <a:extLst>
              <a:ext uri="{FF2B5EF4-FFF2-40B4-BE49-F238E27FC236}">
                <a16:creationId xmlns:a16="http://schemas.microsoft.com/office/drawing/2014/main" id="{EC3D241C-E958-4C57-11F6-E3ED9C96A809}"/>
              </a:ext>
            </a:extLst>
          </p:cNvPr>
          <p:cNvGrpSpPr/>
          <p:nvPr/>
        </p:nvGrpSpPr>
        <p:grpSpPr>
          <a:xfrm>
            <a:off x="30288100" y="18952693"/>
            <a:ext cx="1440944" cy="375754"/>
            <a:chOff x="30286628" y="18946807"/>
            <a:chExt cx="1440944" cy="375754"/>
          </a:xfrm>
        </p:grpSpPr>
        <p:sp>
          <p:nvSpPr>
            <p:cNvPr id="6593" name="organ - urethra">
              <a:extLst>
                <a:ext uri="{FF2B5EF4-FFF2-40B4-BE49-F238E27FC236}">
                  <a16:creationId xmlns:a16="http://schemas.microsoft.com/office/drawing/2014/main" id="{27F34C4C-03E9-4B32-6D23-9EF44A5B8CD6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6" name="FTU - sphinctered urethra">
              <a:extLst>
                <a:ext uri="{FF2B5EF4-FFF2-40B4-BE49-F238E27FC236}">
                  <a16:creationId xmlns:a16="http://schemas.microsoft.com/office/drawing/2014/main" id="{0AD6D88A-5140-4CF5-A501-BD591D6C7D95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597" name="FTU - sphinctered urethra">
                <a:extLst>
                  <a:ext uri="{FF2B5EF4-FFF2-40B4-BE49-F238E27FC236}">
                    <a16:creationId xmlns:a16="http://schemas.microsoft.com/office/drawing/2014/main" id="{82711F1E-642E-F103-4DC0-8EE483232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8" name="dock">
                <a:extLst>
                  <a:ext uri="{FF2B5EF4-FFF2-40B4-BE49-F238E27FC236}">
                    <a16:creationId xmlns:a16="http://schemas.microsoft.com/office/drawing/2014/main" id="{7B660E5B-5724-1EDB-65F6-49A5DA848D3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4C036AFB-7037-6D83-FC25-0264A1DD3B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7" name="Text Box 3086">
                  <a:extLst>
                    <a:ext uri="{FF2B5EF4-FFF2-40B4-BE49-F238E27FC236}">
                      <a16:creationId xmlns:a16="http://schemas.microsoft.com/office/drawing/2014/main" id="{90F385BA-A45B-401C-EA56-F39FF49EC5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D07A6647-55A7-67D8-1447-5171C0C697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9" name="link">
                <a:extLst>
                  <a:ext uri="{FF2B5EF4-FFF2-40B4-BE49-F238E27FC236}">
                    <a16:creationId xmlns:a16="http://schemas.microsoft.com/office/drawing/2014/main" id="{C58210D9-4E46-99FA-3449-027E01B6E2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602" name="Star: 5 Points 530">
                  <a:hlinkClick r:id="rId67"/>
                  <a:extLst>
                    <a:ext uri="{FF2B5EF4-FFF2-40B4-BE49-F238E27FC236}">
                      <a16:creationId xmlns:a16="http://schemas.microsoft.com/office/drawing/2014/main" id="{1B1D94E0-F8DF-59A3-9FE0-6975F27D42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3" name="Star: 5 Points 531">
                  <a:hlinkClick r:id="rId68"/>
                  <a:extLst>
                    <a:ext uri="{FF2B5EF4-FFF2-40B4-BE49-F238E27FC236}">
                      <a16:creationId xmlns:a16="http://schemas.microsoft.com/office/drawing/2014/main" id="{F9863C47-A5F8-4A03-F67E-51471101D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4" name="Star: 5 Points 532">
                  <a:hlinkClick r:id="rId64"/>
                  <a:extLst>
                    <a:ext uri="{FF2B5EF4-FFF2-40B4-BE49-F238E27FC236}">
                      <a16:creationId xmlns:a16="http://schemas.microsoft.com/office/drawing/2014/main" id="{F60F3BB7-FFFF-2F19-E3A2-C7C169D90E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1CF1637E-48C8-B39D-84C7-7BD8083BA601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1" y="4771433"/>
              <a:ext cx="143390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58AF3B0-4684-C7D5-EEDF-4CAC7D202D12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7C24993F-44BF-B38A-9642-1CFE4B0C1D84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10C83523-65BD-4C69-5DF4-3B2C66999DB5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54943CEE-1F56-1FA7-97AF-FF71E1CD8AB3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04225D5A-CC9F-0F56-55AB-F9DD3E553338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EB3FD46F-393E-3A10-1B1A-3D7DE53891B3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02B34747-9B87-7434-1EE4-ACE792F11DED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10623B1-0194-B904-3AC1-7B46D6DB56DF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07408" y="4975344"/>
            <a:ext cx="7918990" cy="7417194"/>
            <a:chOff x="19007408" y="4975344"/>
            <a:chExt cx="7918990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6441" idx="3"/>
            </p:cNvCxnSpPr>
            <p:nvPr/>
          </p:nvCxnSpPr>
          <p:spPr>
            <a:xfrm flipH="1" flipV="1">
              <a:off x="19032855" y="5978006"/>
              <a:ext cx="180138" cy="20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95122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6413" idx="3"/>
            </p:cNvCxnSpPr>
            <p:nvPr/>
          </p:nvCxnSpPr>
          <p:spPr>
            <a:xfrm rot="10800000" flipV="1">
              <a:off x="19036097" y="6232392"/>
              <a:ext cx="1088973" cy="2215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6400" idx="3"/>
            </p:cNvCxnSpPr>
            <p:nvPr/>
          </p:nvCxnSpPr>
          <p:spPr>
            <a:xfrm rot="10800000" flipV="1">
              <a:off x="19036077" y="6296631"/>
              <a:ext cx="1165400" cy="3932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6401" idx="3"/>
            </p:cNvCxnSpPr>
            <p:nvPr/>
          </p:nvCxnSpPr>
          <p:spPr>
            <a:xfrm rot="10800000">
              <a:off x="19036078" y="6751314"/>
              <a:ext cx="4798747" cy="3843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6416" idx="3"/>
            </p:cNvCxnSpPr>
            <p:nvPr/>
          </p:nvCxnSpPr>
          <p:spPr>
            <a:xfrm rot="16200000" flipV="1">
              <a:off x="18888037" y="6666534"/>
              <a:ext cx="1320671" cy="102455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6425" idx="3"/>
            </p:cNvCxnSpPr>
            <p:nvPr/>
          </p:nvCxnSpPr>
          <p:spPr>
            <a:xfrm rot="10800000" flipV="1">
              <a:off x="19032671" y="6065781"/>
              <a:ext cx="2654656" cy="868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</p:cNvCxnSpPr>
            <p:nvPr/>
          </p:nvCxnSpPr>
          <p:spPr>
            <a:xfrm rot="10800000" flipV="1">
              <a:off x="19007408" y="6107269"/>
              <a:ext cx="2916706" cy="110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6429" idx="3"/>
            </p:cNvCxnSpPr>
            <p:nvPr/>
          </p:nvCxnSpPr>
          <p:spPr>
            <a:xfrm rot="10800000">
              <a:off x="19032672" y="6281776"/>
              <a:ext cx="4866527" cy="43548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6453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0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6440" idx="3"/>
            </p:cNvCxnSpPr>
            <p:nvPr/>
          </p:nvCxnSpPr>
          <p:spPr>
            <a:xfrm rot="10800000">
              <a:off x="19032856" y="5913437"/>
              <a:ext cx="4146009" cy="2308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980027"/>
              <a:ext cx="3457837" cy="2261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  <a:endCxn id="6442" idx="3"/>
            </p:cNvCxnSpPr>
            <p:nvPr/>
          </p:nvCxnSpPr>
          <p:spPr>
            <a:xfrm rot="10800000">
              <a:off x="19032855" y="6042575"/>
              <a:ext cx="4731094" cy="4881819"/>
            </a:xfrm>
            <a:prstGeom prst="bentConnector3">
              <a:avLst>
                <a:gd name="adj1" fmla="val 7930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  <a:endCxn id="6442" idx="3"/>
            </p:cNvCxnSpPr>
            <p:nvPr/>
          </p:nvCxnSpPr>
          <p:spPr>
            <a:xfrm rot="10800000">
              <a:off x="19032855" y="6042575"/>
              <a:ext cx="4856998" cy="4511065"/>
            </a:xfrm>
            <a:prstGeom prst="bentConnector3">
              <a:avLst>
                <a:gd name="adj1" fmla="val 8014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6CF7458A-26B7-B691-C783-ABD6F9DF4F6B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B2FA0CA1-C7D8-D6DF-3B1F-5504B0AD7EE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B34A8071-34A3-248E-996D-75B3916A911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4DBCB774-BE1F-1F9E-724F-70DAB69191EF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1559C8A2-8088-2D59-C0FF-E13DCD6AD89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59355143-26A8-8C6E-66F9-83D9B3FC972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FD99BBF-0D4E-1F87-F232-C588135A1C57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913" name="FTU - dermatome for C2">
                <a:extLst>
                  <a:ext uri="{FF2B5EF4-FFF2-40B4-BE49-F238E27FC236}">
                    <a16:creationId xmlns:a16="http://schemas.microsoft.com/office/drawing/2014/main" id="{ED7B208A-CF54-8161-B942-F677F020313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5" name="dock">
                <a:extLst>
                  <a:ext uri="{FF2B5EF4-FFF2-40B4-BE49-F238E27FC236}">
                    <a16:creationId xmlns:a16="http://schemas.microsoft.com/office/drawing/2014/main" id="{CBBC6EDD-E1D3-A1F2-1C20-69FFA6DDA4D9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88910E2B-53C9-44AB-B951-0E9DEEB3B9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DE90D561-9159-A003-4CEB-5D3832BB11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4" name="Text Box 3086">
                  <a:extLst>
                    <a:ext uri="{FF2B5EF4-FFF2-40B4-BE49-F238E27FC236}">
                      <a16:creationId xmlns:a16="http://schemas.microsoft.com/office/drawing/2014/main" id="{EF410EE8-A151-A464-135A-E9B0A133E7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6" name="link">
                <a:extLst>
                  <a:ext uri="{FF2B5EF4-FFF2-40B4-BE49-F238E27FC236}">
                    <a16:creationId xmlns:a16="http://schemas.microsoft.com/office/drawing/2014/main" id="{EE8C8C54-0042-D9F5-48FE-62F25ACBEAA7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917" name="Star: 5 Points 4123">
                  <a:hlinkClick r:id="rId69"/>
                  <a:extLst>
                    <a:ext uri="{FF2B5EF4-FFF2-40B4-BE49-F238E27FC236}">
                      <a16:creationId xmlns:a16="http://schemas.microsoft.com/office/drawing/2014/main" id="{F4982F93-4F10-4528-E254-3088520BD7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19" name="Star: 5 Points 4124">
                  <a:hlinkClick r:id="rId70"/>
                  <a:extLst>
                    <a:ext uri="{FF2B5EF4-FFF2-40B4-BE49-F238E27FC236}">
                      <a16:creationId xmlns:a16="http://schemas.microsoft.com/office/drawing/2014/main" id="{B395E56F-6764-0AC2-5F6B-0907178E5A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20" name="Star: 5 Points 4125">
                  <a:extLst>
                    <a:ext uri="{FF2B5EF4-FFF2-40B4-BE49-F238E27FC236}">
                      <a16:creationId xmlns:a16="http://schemas.microsoft.com/office/drawing/2014/main" id="{E47EDDDF-7675-8997-5826-50690F1A99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C3A45934-A07E-4E51-8A2D-9E4CC76EA40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901" name="FTU - dermatome for C3">
                <a:extLst>
                  <a:ext uri="{FF2B5EF4-FFF2-40B4-BE49-F238E27FC236}">
                    <a16:creationId xmlns:a16="http://schemas.microsoft.com/office/drawing/2014/main" id="{99D7DC7F-816D-29E1-C04C-9E2B090AACD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2" name="dock">
                <a:extLst>
                  <a:ext uri="{FF2B5EF4-FFF2-40B4-BE49-F238E27FC236}">
                    <a16:creationId xmlns:a16="http://schemas.microsoft.com/office/drawing/2014/main" id="{947E63B4-08C9-3854-5453-114D14AB73B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F941B2CB-2B13-8BAF-576C-F6EBB938D5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560EB7BE-88FC-C244-F7B9-B4514A815B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EAF8975B-BDAE-A081-CB82-A53DCB8E406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03" name="link">
                <a:extLst>
                  <a:ext uri="{FF2B5EF4-FFF2-40B4-BE49-F238E27FC236}">
                    <a16:creationId xmlns:a16="http://schemas.microsoft.com/office/drawing/2014/main" id="{00F876D1-17CF-10AC-0955-73533F8E611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904" name="Star: 5 Points 4140">
                  <a:hlinkClick r:id="rId69"/>
                  <a:extLst>
                    <a:ext uri="{FF2B5EF4-FFF2-40B4-BE49-F238E27FC236}">
                      <a16:creationId xmlns:a16="http://schemas.microsoft.com/office/drawing/2014/main" id="{E1D41405-AC1D-9CEA-248A-B3865F0A78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05" name="Star: 5 Points 4141">
                  <a:hlinkClick r:id="rId70"/>
                  <a:extLst>
                    <a:ext uri="{FF2B5EF4-FFF2-40B4-BE49-F238E27FC236}">
                      <a16:creationId xmlns:a16="http://schemas.microsoft.com/office/drawing/2014/main" id="{7454869B-7559-18FA-8633-8AE14D5F6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07" name="Star: 5 Points 4142">
                  <a:extLst>
                    <a:ext uri="{FF2B5EF4-FFF2-40B4-BE49-F238E27FC236}">
                      <a16:creationId xmlns:a16="http://schemas.microsoft.com/office/drawing/2014/main" id="{B5AF1E1C-A2AC-6AC4-B2ED-03F2D2F90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2C7C7F8D-4507-D617-C20A-C66898426D01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890" name="FTU - dermatome for C4">
                <a:extLst>
                  <a:ext uri="{FF2B5EF4-FFF2-40B4-BE49-F238E27FC236}">
                    <a16:creationId xmlns:a16="http://schemas.microsoft.com/office/drawing/2014/main" id="{1536675E-A2C0-2600-0BAB-A7D7B4489ABF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2" name="dock">
                <a:extLst>
                  <a:ext uri="{FF2B5EF4-FFF2-40B4-BE49-F238E27FC236}">
                    <a16:creationId xmlns:a16="http://schemas.microsoft.com/office/drawing/2014/main" id="{A28A6063-82F8-0596-E4AB-A006F1030CC8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E9AB0D95-2731-3342-BD2F-D28FD77F30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10B8C310-36F2-9996-2A6B-8A41ADACEB6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0" name="Text Box 3086">
                  <a:extLst>
                    <a:ext uri="{FF2B5EF4-FFF2-40B4-BE49-F238E27FC236}">
                      <a16:creationId xmlns:a16="http://schemas.microsoft.com/office/drawing/2014/main" id="{3BBCB051-13EB-9BAC-B259-9252234271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3" name="link">
                <a:extLst>
                  <a:ext uri="{FF2B5EF4-FFF2-40B4-BE49-F238E27FC236}">
                    <a16:creationId xmlns:a16="http://schemas.microsoft.com/office/drawing/2014/main" id="{00E20E12-66D2-515F-3D52-A74FE48DEF96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894" name="Star: 5 Points 4157">
                  <a:hlinkClick r:id="rId69"/>
                  <a:extLst>
                    <a:ext uri="{FF2B5EF4-FFF2-40B4-BE49-F238E27FC236}">
                      <a16:creationId xmlns:a16="http://schemas.microsoft.com/office/drawing/2014/main" id="{61F71A49-60B7-281E-4BCD-E8AA36757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6" name="Star: 5 Points 4158">
                  <a:hlinkClick r:id="rId70"/>
                  <a:extLst>
                    <a:ext uri="{FF2B5EF4-FFF2-40B4-BE49-F238E27FC236}">
                      <a16:creationId xmlns:a16="http://schemas.microsoft.com/office/drawing/2014/main" id="{3CB2CD52-E6AF-1A1B-24E3-F8017097B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7" name="Star: 5 Points 4159">
                  <a:extLst>
                    <a:ext uri="{FF2B5EF4-FFF2-40B4-BE49-F238E27FC236}">
                      <a16:creationId xmlns:a16="http://schemas.microsoft.com/office/drawing/2014/main" id="{5255B35E-E91B-A6D2-D45E-1E5C035982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F5999A4-FB03-F027-FAEE-80E612FC98AB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7" name="FTU - dermatome for C5">
                <a:extLst>
                  <a:ext uri="{FF2B5EF4-FFF2-40B4-BE49-F238E27FC236}">
                    <a16:creationId xmlns:a16="http://schemas.microsoft.com/office/drawing/2014/main" id="{0D72E015-304D-8669-4D11-35307398B24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6" name="dock">
                <a:extLst>
                  <a:ext uri="{FF2B5EF4-FFF2-40B4-BE49-F238E27FC236}">
                    <a16:creationId xmlns:a16="http://schemas.microsoft.com/office/drawing/2014/main" id="{6F55A3DD-723C-CDFD-EC4A-80EABED411CD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B4079782-E383-C088-B6BD-DDE434100B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9430DD4F-BDC8-BC96-6002-D03AAD3248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8" name="Text Box 3086">
                  <a:extLst>
                    <a:ext uri="{FF2B5EF4-FFF2-40B4-BE49-F238E27FC236}">
                      <a16:creationId xmlns:a16="http://schemas.microsoft.com/office/drawing/2014/main" id="{587FA1F0-E76C-5FD8-673E-9EE3D74F77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7" name="link">
                <a:extLst>
                  <a:ext uri="{FF2B5EF4-FFF2-40B4-BE49-F238E27FC236}">
                    <a16:creationId xmlns:a16="http://schemas.microsoft.com/office/drawing/2014/main" id="{E70635B9-AA8A-584C-DBD5-86105B168A3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728" name="Star: 5 Points 4174">
                  <a:hlinkClick r:id="rId69"/>
                  <a:extLst>
                    <a:ext uri="{FF2B5EF4-FFF2-40B4-BE49-F238E27FC236}">
                      <a16:creationId xmlns:a16="http://schemas.microsoft.com/office/drawing/2014/main" id="{2E38CB7C-F055-B528-E5A4-3CBD90175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0" name="Star: 5 Points 4175">
                  <a:hlinkClick r:id="rId70"/>
                  <a:extLst>
                    <a:ext uri="{FF2B5EF4-FFF2-40B4-BE49-F238E27FC236}">
                      <a16:creationId xmlns:a16="http://schemas.microsoft.com/office/drawing/2014/main" id="{1045FF9E-9A99-4596-C161-98342DEA00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2" name="Star: 5 Points 4176">
                  <a:extLst>
                    <a:ext uri="{FF2B5EF4-FFF2-40B4-BE49-F238E27FC236}">
                      <a16:creationId xmlns:a16="http://schemas.microsoft.com/office/drawing/2014/main" id="{03915CE6-473F-DA7F-A297-79F652490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CC6E971C-833D-8F00-2B26-47C5CC80D07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1" name="FTU - dermatome for C6">
                <a:extLst>
                  <a:ext uri="{FF2B5EF4-FFF2-40B4-BE49-F238E27FC236}">
                    <a16:creationId xmlns:a16="http://schemas.microsoft.com/office/drawing/2014/main" id="{59ED7EFD-AE9D-65E7-6D33-86E581A589A3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4" name="dock">
                <a:extLst>
                  <a:ext uri="{FF2B5EF4-FFF2-40B4-BE49-F238E27FC236}">
                    <a16:creationId xmlns:a16="http://schemas.microsoft.com/office/drawing/2014/main" id="{B691CC54-D7BA-8C74-E40E-6E77EFD83D2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1BB33DBD-C3F3-2E7A-6B62-E6AAAD56C9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11321102-0535-99FE-C961-DC8D507B63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6" name="Text Box 3086">
                  <a:extLst>
                    <a:ext uri="{FF2B5EF4-FFF2-40B4-BE49-F238E27FC236}">
                      <a16:creationId xmlns:a16="http://schemas.microsoft.com/office/drawing/2014/main" id="{F567950F-7962-09DC-9A89-ADE94F70BF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5" name="link">
                <a:extLst>
                  <a:ext uri="{FF2B5EF4-FFF2-40B4-BE49-F238E27FC236}">
                    <a16:creationId xmlns:a16="http://schemas.microsoft.com/office/drawing/2014/main" id="{ADF18EA9-7C82-6509-54AE-275A091ED406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6" name="Star: 5 Points 4191">
                  <a:hlinkClick r:id="rId69"/>
                  <a:extLst>
                    <a:ext uri="{FF2B5EF4-FFF2-40B4-BE49-F238E27FC236}">
                      <a16:creationId xmlns:a16="http://schemas.microsoft.com/office/drawing/2014/main" id="{ACF11259-51FF-D9BF-D4AD-0A4408D97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2">
                  <a:hlinkClick r:id="rId70"/>
                  <a:extLst>
                    <a:ext uri="{FF2B5EF4-FFF2-40B4-BE49-F238E27FC236}">
                      <a16:creationId xmlns:a16="http://schemas.microsoft.com/office/drawing/2014/main" id="{DA066ED8-9593-4216-EE98-1AC0F67D23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3" name="Star: 5 Points 4193">
                  <a:extLst>
                    <a:ext uri="{FF2B5EF4-FFF2-40B4-BE49-F238E27FC236}">
                      <a16:creationId xmlns:a16="http://schemas.microsoft.com/office/drawing/2014/main" id="{3944280D-8173-1D2E-BB03-C8CCEBB13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19E5700F-321A-6B40-B1DC-F66EFD738FE7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5" name="FTU - dermatome for C7">
                <a:extLst>
                  <a:ext uri="{FF2B5EF4-FFF2-40B4-BE49-F238E27FC236}">
                    <a16:creationId xmlns:a16="http://schemas.microsoft.com/office/drawing/2014/main" id="{0ACE143B-D6C3-F5DF-D408-C1E9D0E6D222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8" name="dock">
                <a:extLst>
                  <a:ext uri="{FF2B5EF4-FFF2-40B4-BE49-F238E27FC236}">
                    <a16:creationId xmlns:a16="http://schemas.microsoft.com/office/drawing/2014/main" id="{3F15578F-E258-853A-3496-6E523EB4CA0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51D847E3-0357-F83F-B115-5AF4032B51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6098B353-1527-D3C3-983C-613891FAC2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0" name="Text Box 3086">
                  <a:extLst>
                    <a:ext uri="{FF2B5EF4-FFF2-40B4-BE49-F238E27FC236}">
                      <a16:creationId xmlns:a16="http://schemas.microsoft.com/office/drawing/2014/main" id="{5EBD5801-035E-232F-1B54-38BC54430C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9" name="link">
                <a:extLst>
                  <a:ext uri="{FF2B5EF4-FFF2-40B4-BE49-F238E27FC236}">
                    <a16:creationId xmlns:a16="http://schemas.microsoft.com/office/drawing/2014/main" id="{10CC928F-89A3-A195-22A9-7F845BF90DCF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20" name="Star: 5 Points 4208">
                  <a:hlinkClick r:id="rId69"/>
                  <a:extLst>
                    <a:ext uri="{FF2B5EF4-FFF2-40B4-BE49-F238E27FC236}">
                      <a16:creationId xmlns:a16="http://schemas.microsoft.com/office/drawing/2014/main" id="{879D1204-EE0D-2511-3043-B8AD39BAD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09">
                  <a:hlinkClick r:id="rId70"/>
                  <a:extLst>
                    <a:ext uri="{FF2B5EF4-FFF2-40B4-BE49-F238E27FC236}">
                      <a16:creationId xmlns:a16="http://schemas.microsoft.com/office/drawing/2014/main" id="{7AB48990-B3CE-3B97-7F87-7D34A9E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7" name="Star: 5 Points 4210">
                  <a:extLst>
                    <a:ext uri="{FF2B5EF4-FFF2-40B4-BE49-F238E27FC236}">
                      <a16:creationId xmlns:a16="http://schemas.microsoft.com/office/drawing/2014/main" id="{CDE8BA22-27F0-E5D9-4ABE-3465D5CDB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1B0D7308-5C31-846C-E8C5-0D158EE15CA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D8D9B4DE-2211-8146-1446-D4F924CA9675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2261AA0D-056F-4BC4-7BBA-55D82B616759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F399DB62-87CF-C25A-1266-13E487476D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4E834E6C-77D1-AB9B-A189-1AE04E7801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4" name="Text Box 3086">
                  <a:extLst>
                    <a:ext uri="{FF2B5EF4-FFF2-40B4-BE49-F238E27FC236}">
                      <a16:creationId xmlns:a16="http://schemas.microsoft.com/office/drawing/2014/main" id="{55443BFC-ADE0-F927-941D-0C8CA03980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E565BE28-6615-AD44-59CB-2491517D6685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69"/>
                  <a:extLst>
                    <a:ext uri="{FF2B5EF4-FFF2-40B4-BE49-F238E27FC236}">
                      <a16:creationId xmlns:a16="http://schemas.microsoft.com/office/drawing/2014/main" id="{6E6DEE8F-4C06-5E16-AFF7-2B5F63206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70"/>
                  <a:extLst>
                    <a:ext uri="{FF2B5EF4-FFF2-40B4-BE49-F238E27FC236}">
                      <a16:creationId xmlns:a16="http://schemas.microsoft.com/office/drawing/2014/main" id="{0CBC0464-F546-9C30-BE53-13EED22E43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8CFC452C-5A55-3E28-44E8-87E58414C2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E836EFB8-CA38-5965-D3F6-5E58042AFFB7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2049DE2E-B806-D48F-C5B8-CEA86090443A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050A4546-1D7D-76B1-4618-8B1B2CB87A9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FBDBE581-F8E4-6D56-C492-DD3A041AE5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E46E8ABE-451B-72AA-B339-958B6130E8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7CC1358-B5C6-EA38-6D8A-C67089D5C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BA2BC87C-822B-E39F-71D1-81AC12227545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69"/>
                  <a:extLst>
                    <a:ext uri="{FF2B5EF4-FFF2-40B4-BE49-F238E27FC236}">
                      <a16:creationId xmlns:a16="http://schemas.microsoft.com/office/drawing/2014/main" id="{9671C56E-EEE2-A051-2D5D-82346C0DB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70"/>
                  <a:extLst>
                    <a:ext uri="{FF2B5EF4-FFF2-40B4-BE49-F238E27FC236}">
                      <a16:creationId xmlns:a16="http://schemas.microsoft.com/office/drawing/2014/main" id="{3C66C6FC-8AD2-0E31-A002-0394E1B9BB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DAEBB46E-994A-8BAA-5BE1-4A9404C69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965694E6-E590-0A63-3C4F-7FACEA62755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56912FA-7B97-06E0-AD5C-374110EBC79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5B9CE823-0ED0-CBE1-0ADA-AB512FD80D6D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2412BD45-461B-790E-FF89-DA6BE5B770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2197723-A3B8-0A86-E8B1-121C2566A5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9AAA01A8-FEA1-230A-6988-FCEA08AD94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4F5C0794-89E9-877C-049B-33060CE47734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69"/>
                  <a:extLst>
                    <a:ext uri="{FF2B5EF4-FFF2-40B4-BE49-F238E27FC236}">
                      <a16:creationId xmlns:a16="http://schemas.microsoft.com/office/drawing/2014/main" id="{12E3928F-1FFA-7226-E5AD-76121F321E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70"/>
                  <a:extLst>
                    <a:ext uri="{FF2B5EF4-FFF2-40B4-BE49-F238E27FC236}">
                      <a16:creationId xmlns:a16="http://schemas.microsoft.com/office/drawing/2014/main" id="{86068336-66F2-4FC6-D954-910EAED163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2AC90BF0-2909-398D-98E4-42AB627DDA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3C744940-81FD-848A-8E61-E7AB2786A61F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556E9CF7-F96E-F0A3-D432-AB320714D8D0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36BE8A1B-E8E8-CE5E-4E78-D0C2AA8E51AD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C396694F-E38D-C3B7-05C7-5D24A37A46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4AE74809-8260-F27D-1E04-3CEA45FAD1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1C308F87-8695-9046-9CFA-01EA70A2BD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C8A6AA57-F479-3D1D-963F-AFA0F9272FB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69"/>
                  <a:extLst>
                    <a:ext uri="{FF2B5EF4-FFF2-40B4-BE49-F238E27FC236}">
                      <a16:creationId xmlns:a16="http://schemas.microsoft.com/office/drawing/2014/main" id="{61762079-23FF-9A93-EC71-5F2FE10DB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70"/>
                  <a:extLst>
                    <a:ext uri="{FF2B5EF4-FFF2-40B4-BE49-F238E27FC236}">
                      <a16:creationId xmlns:a16="http://schemas.microsoft.com/office/drawing/2014/main" id="{37114489-6891-85D2-D75F-650CEC3F0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6D046925-39FD-DB83-2C44-0DDF833C1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D251A77D-E82A-75EF-F543-CA145151D98D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923B857C-76A0-A934-31A1-94CEE28D100A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08C2765F-CFF1-86F5-16B8-065010A350A2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612CE8C7-30FC-9C26-1E01-BB571743F2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ADCF4934-CFB8-3F33-88BC-3C987F1798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ECA59725-2123-4D43-68E3-8BA47B0525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39157EB0-A691-6342-239B-197426744407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69"/>
                  <a:extLst>
                    <a:ext uri="{FF2B5EF4-FFF2-40B4-BE49-F238E27FC236}">
                      <a16:creationId xmlns:a16="http://schemas.microsoft.com/office/drawing/2014/main" id="{EC54A8C1-63DE-E067-769A-A392F28090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70"/>
                  <a:extLst>
                    <a:ext uri="{FF2B5EF4-FFF2-40B4-BE49-F238E27FC236}">
                      <a16:creationId xmlns:a16="http://schemas.microsoft.com/office/drawing/2014/main" id="{F7D733CC-3066-3088-B5BF-AD5CE0BDA4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5688A973-E622-6505-85ED-0257E65DA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E518EF51-4B55-1B61-7003-0669144BB9A4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8BC1797F-3844-D1D8-EAD0-4A515ECA6715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B2879F69-7E80-1B7D-77F5-E278A61E714E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58BEA4F-6AAF-040A-1170-4BF7CF4BCE3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1D138287-717A-AA76-2FFB-B979ACE1AA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96FC1584-A7BE-6896-6017-DAACBE97B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CCB088C-6118-A213-5E4E-07578DE15A71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69"/>
                  <a:extLst>
                    <a:ext uri="{FF2B5EF4-FFF2-40B4-BE49-F238E27FC236}">
                      <a16:creationId xmlns:a16="http://schemas.microsoft.com/office/drawing/2014/main" id="{02C1FE32-3C07-A841-8960-36CCF7468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70"/>
                  <a:extLst>
                    <a:ext uri="{FF2B5EF4-FFF2-40B4-BE49-F238E27FC236}">
                      <a16:creationId xmlns:a16="http://schemas.microsoft.com/office/drawing/2014/main" id="{98B36F6D-D404-F151-6998-FF844C7B02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91626389-ED97-8F69-E3F5-C2E64384CD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E9DF7CC5-E18F-295F-B831-DB892100B85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413A98CA-2418-8A40-9DD8-2D4A4EEA9830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9AE4F867-04B1-34AF-ACAC-EACCE2C14F9E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2535054A-82CC-E747-FC91-106551FDF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7A272F57-A939-770E-B9F0-466956418F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12B475-A6C2-080E-126D-280788E0E1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225E2ABC-4615-6563-6A3F-047FCF254015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69"/>
                  <a:extLst>
                    <a:ext uri="{FF2B5EF4-FFF2-40B4-BE49-F238E27FC236}">
                      <a16:creationId xmlns:a16="http://schemas.microsoft.com/office/drawing/2014/main" id="{4C0CC609-6871-A123-3A46-3C65DD565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70"/>
                  <a:extLst>
                    <a:ext uri="{FF2B5EF4-FFF2-40B4-BE49-F238E27FC236}">
                      <a16:creationId xmlns:a16="http://schemas.microsoft.com/office/drawing/2014/main" id="{EFD7661B-85C3-A066-63A1-124E8FF744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5BA0013D-2488-E0E8-236B-FD76E56834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29B893C8-1B1F-1261-DB40-F9B8C7CB6BC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901B52BA-AD4C-271C-7482-090E5FE17F57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C31AA4F-CDC5-C67E-BB03-E46C382540C2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372BC8B5-B584-160F-A7CF-A79AAB0551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69920AE8-8CBF-FD68-5971-87DC1A6797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3C052FBC-2D18-597F-7AB8-C351738999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744A145B-D873-94A3-496A-D585DEFEC677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69"/>
                  <a:extLst>
                    <a:ext uri="{FF2B5EF4-FFF2-40B4-BE49-F238E27FC236}">
                      <a16:creationId xmlns:a16="http://schemas.microsoft.com/office/drawing/2014/main" id="{775BF6D9-1D29-E267-D874-89E86A1E9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70"/>
                  <a:extLst>
                    <a:ext uri="{FF2B5EF4-FFF2-40B4-BE49-F238E27FC236}">
                      <a16:creationId xmlns:a16="http://schemas.microsoft.com/office/drawing/2014/main" id="{28629082-F277-5F67-36ED-883DC1497A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9066C94E-7AAA-1B86-65B6-0BD69562F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6D553B16-5932-DB39-4A4C-5A8346E11F99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DA2562CC-2CF0-5962-F78B-13B1825DBBF0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D7B0B4A9-B1C7-6E09-FFDC-5BF58AD63D3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294C7422-9821-1C63-F65F-2E6C9735C0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D9047C7-E842-1BEF-EC11-2C5E31E2F1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4A9B551E-72FE-B8C9-03AC-38683AB9A4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D2A5A0EF-9D4A-F20B-26AE-C0ED99472F8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69"/>
                  <a:extLst>
                    <a:ext uri="{FF2B5EF4-FFF2-40B4-BE49-F238E27FC236}">
                      <a16:creationId xmlns:a16="http://schemas.microsoft.com/office/drawing/2014/main" id="{39D4CA56-BCCB-037E-0213-5AA17A4F8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70"/>
                  <a:extLst>
                    <a:ext uri="{FF2B5EF4-FFF2-40B4-BE49-F238E27FC236}">
                      <a16:creationId xmlns:a16="http://schemas.microsoft.com/office/drawing/2014/main" id="{6E34734E-F33C-DA1A-B528-11C7D4039D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7EEB6EFC-CAB6-C048-FB8D-887F731DBD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A574BEC3-6A70-CE68-9262-5D771C78AB3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134C36EB-A510-D2FA-BE1A-29530EEB0705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94219AE-13A8-91C3-B0E5-4C51C7829C0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83CEFDC9-8DB1-753E-8F87-23326DFB2E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F57D8175-9485-F89C-2DEE-C7281F13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8B18A65F-3A5A-F9B5-F8CC-C723864FE4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1F165169-FCDE-8580-E466-524C6A78C534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69"/>
                  <a:extLst>
                    <a:ext uri="{FF2B5EF4-FFF2-40B4-BE49-F238E27FC236}">
                      <a16:creationId xmlns:a16="http://schemas.microsoft.com/office/drawing/2014/main" id="{C0AB859C-90A5-0DDC-5EF4-43380E13F1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70"/>
                  <a:extLst>
                    <a:ext uri="{FF2B5EF4-FFF2-40B4-BE49-F238E27FC236}">
                      <a16:creationId xmlns:a16="http://schemas.microsoft.com/office/drawing/2014/main" id="{B139C73D-D6E4-7C22-7CD4-833103C48E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7CF6A696-831C-D5D3-2A37-A4F74757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7987AE02-B04C-9886-3F30-7812795E2E1D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0A2C1EAD-D4EF-A492-49EB-1DD51FE0B758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C5664943-E671-4014-303D-2F73277670C9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5C9A6FE-5DFA-DB20-4364-302DEA5C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D83C1801-F7DA-3D75-0576-64FE26295A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B43A664C-359A-09F6-FC30-1D1BD99CBB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29CEB497-84F9-66B7-D606-77C9254D203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69"/>
                  <a:extLst>
                    <a:ext uri="{FF2B5EF4-FFF2-40B4-BE49-F238E27FC236}">
                      <a16:creationId xmlns:a16="http://schemas.microsoft.com/office/drawing/2014/main" id="{C40489B0-2678-6D71-3E85-F88FD511B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70"/>
                  <a:extLst>
                    <a:ext uri="{FF2B5EF4-FFF2-40B4-BE49-F238E27FC236}">
                      <a16:creationId xmlns:a16="http://schemas.microsoft.com/office/drawing/2014/main" id="{162E61E2-0B8C-E7BF-7B2A-8600EE0AE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D3115440-517A-CF30-166F-3FE8B932E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E4396CF0-0C8E-5B6A-D41F-2CB5C8B89615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3B019A33-BBF9-C063-7429-82733383E04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2CD341A0-3D19-19FC-B941-7616C6CAF0C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E047A9C9-A2A9-452D-2080-204DF3478C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C7319602-F5B2-9066-6978-CE5A147178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953FDE6-BF3F-699C-0D31-629C978B09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2AFE08C-2D69-0916-FE43-EAF8758FAC5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69"/>
                  <a:extLst>
                    <a:ext uri="{FF2B5EF4-FFF2-40B4-BE49-F238E27FC236}">
                      <a16:creationId xmlns:a16="http://schemas.microsoft.com/office/drawing/2014/main" id="{8D003A5E-72C8-59B8-5AD2-F4EC46D874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70"/>
                  <a:extLst>
                    <a:ext uri="{FF2B5EF4-FFF2-40B4-BE49-F238E27FC236}">
                      <a16:creationId xmlns:a16="http://schemas.microsoft.com/office/drawing/2014/main" id="{61562000-6A71-B563-7491-554DEBE059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9F666E31-F28C-D2BA-1CB9-7453DCE71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81445957-BF0A-C5EC-6F76-13847C241505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5C1B81BA-A6E6-84A8-CD34-5E14C196BC5F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9621CD72-815C-301F-6B6B-0F2228F639B2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4970B7-4CD9-5A02-E6CB-2E39D52EE0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B28BD501-7DC6-95AD-FFF1-AAFC520477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D5921C1D-5F98-A7B4-10C5-D5BD3B897E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D696848D-62BB-EB06-2ACA-D8DD97FC8BC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69"/>
                  <a:extLst>
                    <a:ext uri="{FF2B5EF4-FFF2-40B4-BE49-F238E27FC236}">
                      <a16:creationId xmlns:a16="http://schemas.microsoft.com/office/drawing/2014/main" id="{EC8321E8-E7FE-E77F-E008-38A948AC8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70"/>
                  <a:extLst>
                    <a:ext uri="{FF2B5EF4-FFF2-40B4-BE49-F238E27FC236}">
                      <a16:creationId xmlns:a16="http://schemas.microsoft.com/office/drawing/2014/main" id="{B0157953-312E-715A-D655-A1DB9EDFDF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48C88BDF-0911-42BB-00F8-5682CCCD62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B92F637A-2395-3989-6373-5F8DFDD4879B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245FCD4E-3BEB-9302-2792-11711F2DBC94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AB6DCE24-F054-A51F-0972-FC461FAA622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A1D2E6F2-4ACD-50B3-12DA-D42DF4A174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957B5C1C-C49E-B100-AEEC-4347990FDC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814A2555-6632-CA64-8BBA-6423FD16B2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F28296CC-8987-91F5-89F4-B1606A48A4B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69"/>
                  <a:extLst>
                    <a:ext uri="{FF2B5EF4-FFF2-40B4-BE49-F238E27FC236}">
                      <a16:creationId xmlns:a16="http://schemas.microsoft.com/office/drawing/2014/main" id="{368EAF3E-044F-9AE3-D589-834420FB96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70"/>
                  <a:extLst>
                    <a:ext uri="{FF2B5EF4-FFF2-40B4-BE49-F238E27FC236}">
                      <a16:creationId xmlns:a16="http://schemas.microsoft.com/office/drawing/2014/main" id="{EB9CD2B9-4DD5-A5B0-A575-445D41D75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F6C6EDF9-F2BF-A988-8229-4E0CAF46D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EF50544D-4C81-0FB1-8DD1-73995AD02CD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B3F14155-24AC-038B-7F74-6D4A799DA89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9E23521-2376-F1CA-6199-1F92BA61FD1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F3F28B68-41CE-F6F5-A272-46E2F815E6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AF680F56-830B-E69C-AC83-3F36FD7F5DC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8664D36E-E7E3-652C-0EE2-7D8BAD7175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BEF3087E-88F9-D797-C005-ED9D44D0AB2B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69"/>
                  <a:extLst>
                    <a:ext uri="{FF2B5EF4-FFF2-40B4-BE49-F238E27FC236}">
                      <a16:creationId xmlns:a16="http://schemas.microsoft.com/office/drawing/2014/main" id="{AB67EB88-ECEF-804E-9A05-CDC1589901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70"/>
                  <a:extLst>
                    <a:ext uri="{FF2B5EF4-FFF2-40B4-BE49-F238E27FC236}">
                      <a16:creationId xmlns:a16="http://schemas.microsoft.com/office/drawing/2014/main" id="{E5640FAE-810E-0576-BD19-48E7E3A052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FB63C9C3-B230-A826-2D35-B10AC4444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6C90795D-D976-8EB8-9BEB-FB68BA9267F7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A1EEEA4B-E9C4-AFE4-F8DA-412BD6B5114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C09A473F-0C8B-CC91-A828-848916815124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72F22E25-CA46-FA3A-E4D2-4B1761892F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B9F718CD-A500-A8B5-3381-5C4D826AC7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1EFBD60A-8592-986E-BCA0-F20CECE544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BA9FA96F-6575-3401-B06B-46C79C2B6A3E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69"/>
                  <a:extLst>
                    <a:ext uri="{FF2B5EF4-FFF2-40B4-BE49-F238E27FC236}">
                      <a16:creationId xmlns:a16="http://schemas.microsoft.com/office/drawing/2014/main" id="{4D2CE626-3884-B71E-2CAE-5531E0328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70"/>
                  <a:extLst>
                    <a:ext uri="{FF2B5EF4-FFF2-40B4-BE49-F238E27FC236}">
                      <a16:creationId xmlns:a16="http://schemas.microsoft.com/office/drawing/2014/main" id="{F7806888-5602-4BED-D42A-DF17D27467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CC94E63C-4D3B-CDDC-F090-430B0AB0B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03A47AD4-9567-CA95-A77D-1FF73D7E841E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4FA06988-993E-ACA7-FB7D-937AA724B0F3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27C636F2-075E-B556-00E4-21A71E5BE6A1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71C8BCA7-22AB-CEF7-E9CC-2A685A5D91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D93E7B7-0D13-A496-E3EB-87F369A0BBE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A5742292-16AD-CDE8-CAA7-3D7A63C386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EA53572-5B3F-6475-1F5F-4D0F2307CC5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69"/>
                  <a:extLst>
                    <a:ext uri="{FF2B5EF4-FFF2-40B4-BE49-F238E27FC236}">
                      <a16:creationId xmlns:a16="http://schemas.microsoft.com/office/drawing/2014/main" id="{8CBD3386-A7CA-1E1E-C765-595F6DC0C7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70"/>
                  <a:extLst>
                    <a:ext uri="{FF2B5EF4-FFF2-40B4-BE49-F238E27FC236}">
                      <a16:creationId xmlns:a16="http://schemas.microsoft.com/office/drawing/2014/main" id="{49203609-0E9C-3E85-C4BD-B67750C10E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69BB71F3-E0CE-44AE-BA6B-ED7FFB204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763A15C1-4E08-6FF5-7BDB-32D815896169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7D13869B-CDD8-5CA6-3AB9-52DFACC7075F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DA986DB0-C5DE-48C2-2ACB-361C49F13C9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65288EFD-52E7-B60F-8D74-706737CBE5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1BD89E00-C14E-B8DE-B365-8C095FF507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DB24C82E-4013-5EE3-2F5E-144BC1AC72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35697D3E-6DD9-4A46-2EB0-6BA88BA587A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69"/>
                  <a:extLst>
                    <a:ext uri="{FF2B5EF4-FFF2-40B4-BE49-F238E27FC236}">
                      <a16:creationId xmlns:a16="http://schemas.microsoft.com/office/drawing/2014/main" id="{F20D981B-E3DD-F231-6204-55CC01E7F5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70"/>
                  <a:extLst>
                    <a:ext uri="{FF2B5EF4-FFF2-40B4-BE49-F238E27FC236}">
                      <a16:creationId xmlns:a16="http://schemas.microsoft.com/office/drawing/2014/main" id="{BE51EF50-71FB-E49F-BA8D-071C26A2A0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6E8D4ABE-43FE-E930-4D6B-904B4CC9F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13612-227B-0E77-C999-A33BFFC5268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0461671E-7214-A604-6F48-0636BD42EAA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1B27B367-72A5-B2BB-4658-BE5571782D88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D82F63F8-8513-0322-51FC-4B64FB82BC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47B97A8B-7351-50AD-F1C2-BEC4399B19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A6E1B635-9675-2CBB-3BBB-0F8F5E4DAF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8BD10A0B-22A9-11B9-A24D-F6D97375427E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69"/>
                  <a:extLst>
                    <a:ext uri="{FF2B5EF4-FFF2-40B4-BE49-F238E27FC236}">
                      <a16:creationId xmlns:a16="http://schemas.microsoft.com/office/drawing/2014/main" id="{AAB5B3FE-BDEF-29F5-A2A7-DF08F871CE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70"/>
                  <a:extLst>
                    <a:ext uri="{FF2B5EF4-FFF2-40B4-BE49-F238E27FC236}">
                      <a16:creationId xmlns:a16="http://schemas.microsoft.com/office/drawing/2014/main" id="{F61A03F7-54F5-0862-7BDB-C26CE6378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526E68F3-C3C9-F47A-77FF-3C75E8F91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AA05496B-8173-2377-C3E1-C749CA07E1E3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046861AA-2E35-A89B-C486-C31D84CA69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243BFCD0-4C3D-F23D-EEB0-5EB941B5191F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6687E260-A216-F5C0-B059-AB7EAD8A97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9205F71F-9CF2-03C6-12C1-5211F891CB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A288172E-03A1-5DF1-8497-9928D66620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954F6536-2E47-8010-9D1C-414882CCC78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69"/>
                  <a:extLst>
                    <a:ext uri="{FF2B5EF4-FFF2-40B4-BE49-F238E27FC236}">
                      <a16:creationId xmlns:a16="http://schemas.microsoft.com/office/drawing/2014/main" id="{84238F01-B0E7-8A5C-11DA-0FC5A88002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70"/>
                  <a:extLst>
                    <a:ext uri="{FF2B5EF4-FFF2-40B4-BE49-F238E27FC236}">
                      <a16:creationId xmlns:a16="http://schemas.microsoft.com/office/drawing/2014/main" id="{12A56A93-8741-2144-C31E-CF6B6AD72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D773DBCC-0A72-8198-AE5E-DB96E028C6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52D040EE-C240-A530-2508-BAC3E5DF5E5C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C1F18FF7-48F3-037F-EDCC-30A1442F64B7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087F808B-8252-0C6E-FCF9-9E6645AD6137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D3A98C0-9B82-BDC5-3584-78A95EE7FA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1ADE15F8-B4B3-8123-7665-53B13C787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357DE0DA-9C9C-6920-CB8D-0447737EEC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6B8A3C29-6A52-DF96-C05A-CD45DCEF1CCD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69"/>
                  <a:extLst>
                    <a:ext uri="{FF2B5EF4-FFF2-40B4-BE49-F238E27FC236}">
                      <a16:creationId xmlns:a16="http://schemas.microsoft.com/office/drawing/2014/main" id="{D0F3C8F6-12EA-A139-9CF5-D7B4E151C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70"/>
                  <a:extLst>
                    <a:ext uri="{FF2B5EF4-FFF2-40B4-BE49-F238E27FC236}">
                      <a16:creationId xmlns:a16="http://schemas.microsoft.com/office/drawing/2014/main" id="{C7C343D0-0C22-4FB3-C175-0E28C102E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962CA28E-4480-869E-6016-CAFED0963A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E0F820BF-0A63-492C-5B31-94F0F2E3AD88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F87EDC66-9278-0DC4-5F6E-F9E46BFA58B7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29D975D9-6FE0-C1C8-C9A0-B46D682D04BD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9B745442-E427-5119-9DDC-0A9E7D15E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0AC97770-4E60-48B0-D304-71007B665E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7F90F711-50C9-37F5-46C6-0979FB87CD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7C8AADED-5D09-68AF-0C26-E224E35EFFE7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69"/>
                  <a:extLst>
                    <a:ext uri="{FF2B5EF4-FFF2-40B4-BE49-F238E27FC236}">
                      <a16:creationId xmlns:a16="http://schemas.microsoft.com/office/drawing/2014/main" id="{12844BEF-2F66-554F-280D-EB563CC519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70"/>
                  <a:extLst>
                    <a:ext uri="{FF2B5EF4-FFF2-40B4-BE49-F238E27FC236}">
                      <a16:creationId xmlns:a16="http://schemas.microsoft.com/office/drawing/2014/main" id="{FF454B56-EBD5-2625-B778-96E3247A6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663D7961-3863-44CA-543A-46649E3E6F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D839170B-AE05-4C6F-30CC-E7DB45EAF69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D43595E2-4159-E691-CBAD-E0AEEF40D048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7156E79C-5E70-EB3D-2E6B-49487176507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4296590-582B-3F4F-3779-27DCFEC084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FF5363C7-C7DA-FA7A-ED16-8F7F75D09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9E79411C-49C5-E5BA-CE43-F3AC5B4D75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DB882BD0-3CF7-6324-2F02-20F59F50013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69"/>
                  <a:extLst>
                    <a:ext uri="{FF2B5EF4-FFF2-40B4-BE49-F238E27FC236}">
                      <a16:creationId xmlns:a16="http://schemas.microsoft.com/office/drawing/2014/main" id="{903995D3-E16E-F9AF-5945-98326BBEF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70"/>
                  <a:extLst>
                    <a:ext uri="{FF2B5EF4-FFF2-40B4-BE49-F238E27FC236}">
                      <a16:creationId xmlns:a16="http://schemas.microsoft.com/office/drawing/2014/main" id="{1ECF6C0D-BDDA-4E8E-951D-073A6FFBC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05CE7405-4C72-9F53-711C-0B746A57A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3032" name="organ group - liver">
            <a:extLst>
              <a:ext uri="{FF2B5EF4-FFF2-40B4-BE49-F238E27FC236}">
                <a16:creationId xmlns:a16="http://schemas.microsoft.com/office/drawing/2014/main" id="{2A6A338A-2ECA-D5BF-A5EE-E3C4B0E82BD8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3033" name="organ - liver">
              <a:extLst>
                <a:ext uri="{FF2B5EF4-FFF2-40B4-BE49-F238E27FC236}">
                  <a16:creationId xmlns:a16="http://schemas.microsoft.com/office/drawing/2014/main" id="{46028145-1249-0EEA-A544-F149B7BBD5BA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3034" name="FTU - interlobular bile duct">
              <a:extLst>
                <a:ext uri="{FF2B5EF4-FFF2-40B4-BE49-F238E27FC236}">
                  <a16:creationId xmlns:a16="http://schemas.microsoft.com/office/drawing/2014/main" id="{EB1FB20C-A00E-138C-0572-9476D06171F0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3162" name="FTU - interlobular bile duct">
                <a:extLst>
                  <a:ext uri="{FF2B5EF4-FFF2-40B4-BE49-F238E27FC236}">
                    <a16:creationId xmlns:a16="http://schemas.microsoft.com/office/drawing/2014/main" id="{B2C3A961-D7DA-2520-FC4D-FA249884CC90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5" name="dock">
                <a:extLst>
                  <a:ext uri="{FF2B5EF4-FFF2-40B4-BE49-F238E27FC236}">
                    <a16:creationId xmlns:a16="http://schemas.microsoft.com/office/drawing/2014/main" id="{6EAB7B2F-1548-B6C7-BFF3-FC3AFE1D25D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3175" name="Text Box 3086">
                  <a:extLst>
                    <a:ext uri="{FF2B5EF4-FFF2-40B4-BE49-F238E27FC236}">
                      <a16:creationId xmlns:a16="http://schemas.microsoft.com/office/drawing/2014/main" id="{E224C949-D96C-D070-BB38-7DC47C64417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6" name="Text Box 3086">
                  <a:extLst>
                    <a:ext uri="{FF2B5EF4-FFF2-40B4-BE49-F238E27FC236}">
                      <a16:creationId xmlns:a16="http://schemas.microsoft.com/office/drawing/2014/main" id="{65BFDDCC-12AE-7775-5C06-13DCD4FABE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7" name="Text Box 3086">
                  <a:extLst>
                    <a:ext uri="{FF2B5EF4-FFF2-40B4-BE49-F238E27FC236}">
                      <a16:creationId xmlns:a16="http://schemas.microsoft.com/office/drawing/2014/main" id="{4BD595EE-B8F0-5051-CB0B-E520AFDC7E6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6" name="link">
                <a:extLst>
                  <a:ext uri="{FF2B5EF4-FFF2-40B4-BE49-F238E27FC236}">
                    <a16:creationId xmlns:a16="http://schemas.microsoft.com/office/drawing/2014/main" id="{DF7619A8-2B94-22B0-EA3F-3C043607D40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3167" name="Star: 5 Points 1913">
                  <a:hlinkClick r:id="rId71"/>
                  <a:extLst>
                    <a:ext uri="{FF2B5EF4-FFF2-40B4-BE49-F238E27FC236}">
                      <a16:creationId xmlns:a16="http://schemas.microsoft.com/office/drawing/2014/main" id="{9C974C19-624D-8978-67D8-AD8D5CC81F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2" name="Star: 5 Points 1914">
                  <a:hlinkClick r:id="rId38"/>
                  <a:extLst>
                    <a:ext uri="{FF2B5EF4-FFF2-40B4-BE49-F238E27FC236}">
                      <a16:creationId xmlns:a16="http://schemas.microsoft.com/office/drawing/2014/main" id="{F3A929C3-04FA-F7BA-B1D6-FDE4DF08E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4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D279850A-68A3-5872-066E-CBFA4B9688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5" name="FTU - intrahepatic duct">
              <a:extLst>
                <a:ext uri="{FF2B5EF4-FFF2-40B4-BE49-F238E27FC236}">
                  <a16:creationId xmlns:a16="http://schemas.microsoft.com/office/drawing/2014/main" id="{E0D112B9-2BCB-A2C4-5302-819381516387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3146" name="FTU - intrahepatic duct">
                <a:extLst>
                  <a:ext uri="{FF2B5EF4-FFF2-40B4-BE49-F238E27FC236}">
                    <a16:creationId xmlns:a16="http://schemas.microsoft.com/office/drawing/2014/main" id="{A6F50B35-CBEE-5AF6-ED99-D53FA5AE367A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9" name="dock">
                <a:extLst>
                  <a:ext uri="{FF2B5EF4-FFF2-40B4-BE49-F238E27FC236}">
                    <a16:creationId xmlns:a16="http://schemas.microsoft.com/office/drawing/2014/main" id="{079577FB-248D-563B-BF8E-B44DF4D03EB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3159" name="Text Box 3086">
                  <a:extLst>
                    <a:ext uri="{FF2B5EF4-FFF2-40B4-BE49-F238E27FC236}">
                      <a16:creationId xmlns:a16="http://schemas.microsoft.com/office/drawing/2014/main" id="{B53B0E20-FCE4-676C-17E5-57ACCC7810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0" name="Text Box 3086">
                  <a:extLst>
                    <a:ext uri="{FF2B5EF4-FFF2-40B4-BE49-F238E27FC236}">
                      <a16:creationId xmlns:a16="http://schemas.microsoft.com/office/drawing/2014/main" id="{2A6C2CA6-B2F7-19D6-3BFA-79A47C8385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1" name="Text Box 3086">
                  <a:extLst>
                    <a:ext uri="{FF2B5EF4-FFF2-40B4-BE49-F238E27FC236}">
                      <a16:creationId xmlns:a16="http://schemas.microsoft.com/office/drawing/2014/main" id="{776CBABE-69B3-A5D5-8686-93E748FACD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0" name="link">
                <a:extLst>
                  <a:ext uri="{FF2B5EF4-FFF2-40B4-BE49-F238E27FC236}">
                    <a16:creationId xmlns:a16="http://schemas.microsoft.com/office/drawing/2014/main" id="{FBF86844-5CE3-DADC-9397-44B0435AF76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3151" name="Star: 5 Points 1926">
                  <a:hlinkClick r:id="rId72"/>
                  <a:extLst>
                    <a:ext uri="{FF2B5EF4-FFF2-40B4-BE49-F238E27FC236}">
                      <a16:creationId xmlns:a16="http://schemas.microsoft.com/office/drawing/2014/main" id="{D1503A88-B3A7-B493-4F93-9643A4FE1F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6" name="Star: 5 Points 1927">
                  <a:hlinkClick r:id="rId38"/>
                  <a:extLst>
                    <a:ext uri="{FF2B5EF4-FFF2-40B4-BE49-F238E27FC236}">
                      <a16:creationId xmlns:a16="http://schemas.microsoft.com/office/drawing/2014/main" id="{D031448E-2DB7-6A8E-A3DC-0BF12FCF48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8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90A463E9-6A0C-D62F-5DE2-6C777F17B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6" name="FTU - perilobular bile duct">
              <a:extLst>
                <a:ext uri="{FF2B5EF4-FFF2-40B4-BE49-F238E27FC236}">
                  <a16:creationId xmlns:a16="http://schemas.microsoft.com/office/drawing/2014/main" id="{A78558DB-6C6E-971C-B24F-D4C2C7C85D26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3137" name="FTU - perilobular bile duct">
                <a:extLst>
                  <a:ext uri="{FF2B5EF4-FFF2-40B4-BE49-F238E27FC236}">
                    <a16:creationId xmlns:a16="http://schemas.microsoft.com/office/drawing/2014/main" id="{4E83E2A2-7806-03F6-3E4E-222D38D367FE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8" name="dock">
                <a:extLst>
                  <a:ext uri="{FF2B5EF4-FFF2-40B4-BE49-F238E27FC236}">
                    <a16:creationId xmlns:a16="http://schemas.microsoft.com/office/drawing/2014/main" id="{4FFFF7E8-4B6E-EECC-7A59-C78D6898C053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82CB2264-9401-6629-90E3-B274246296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4" name="Text Box 3086">
                  <a:extLst>
                    <a:ext uri="{FF2B5EF4-FFF2-40B4-BE49-F238E27FC236}">
                      <a16:creationId xmlns:a16="http://schemas.microsoft.com/office/drawing/2014/main" id="{E3F2BC69-DCD3-C0C9-FD5F-D4D31AB4FD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5" name="Text Box 3086">
                  <a:extLst>
                    <a:ext uri="{FF2B5EF4-FFF2-40B4-BE49-F238E27FC236}">
                      <a16:creationId xmlns:a16="http://schemas.microsoft.com/office/drawing/2014/main" id="{F0DAA020-D786-6EA2-0329-02C13D28C4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72AC9042-475F-7E6E-F019-D39F1E5B87C4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3140" name="Star: 5 Points 1939">
                  <a:hlinkClick r:id="rId73"/>
                  <a:extLst>
                    <a:ext uri="{FF2B5EF4-FFF2-40B4-BE49-F238E27FC236}">
                      <a16:creationId xmlns:a16="http://schemas.microsoft.com/office/drawing/2014/main" id="{4E8015F2-7AFF-E128-B95A-1FCEF0C5BE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1940">
                  <a:hlinkClick r:id="rId38"/>
                  <a:extLst>
                    <a:ext uri="{FF2B5EF4-FFF2-40B4-BE49-F238E27FC236}">
                      <a16:creationId xmlns:a16="http://schemas.microsoft.com/office/drawing/2014/main" id="{40AA9AA1-037E-DF59-D714-DD45D3120B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4238A886-CF74-283B-958B-1D88D9878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7" name="FTU - terminal bile duct">
              <a:extLst>
                <a:ext uri="{FF2B5EF4-FFF2-40B4-BE49-F238E27FC236}">
                  <a16:creationId xmlns:a16="http://schemas.microsoft.com/office/drawing/2014/main" id="{7376965C-92BA-F65F-C3A5-AA9E01E105C1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3063" name="FTU - terminal bile duct">
                <a:extLst>
                  <a:ext uri="{FF2B5EF4-FFF2-40B4-BE49-F238E27FC236}">
                    <a16:creationId xmlns:a16="http://schemas.microsoft.com/office/drawing/2014/main" id="{59E566B3-0637-6BE6-AFF7-09B71A938184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4" name="dock">
                <a:extLst>
                  <a:ext uri="{FF2B5EF4-FFF2-40B4-BE49-F238E27FC236}">
                    <a16:creationId xmlns:a16="http://schemas.microsoft.com/office/drawing/2014/main" id="{F61E27B3-0308-E1A4-FD21-6B1E3A171F05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3069" name="Text Box 3086">
                  <a:extLst>
                    <a:ext uri="{FF2B5EF4-FFF2-40B4-BE49-F238E27FC236}">
                      <a16:creationId xmlns:a16="http://schemas.microsoft.com/office/drawing/2014/main" id="{18F6773E-C3E0-FC02-DDC7-EA6C0AC13B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0" name="Text Box 3086">
                  <a:extLst>
                    <a:ext uri="{FF2B5EF4-FFF2-40B4-BE49-F238E27FC236}">
                      <a16:creationId xmlns:a16="http://schemas.microsoft.com/office/drawing/2014/main" id="{CE993278-D896-BE84-E577-F2288D9292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1" name="Text Box 3086">
                  <a:extLst>
                    <a:ext uri="{FF2B5EF4-FFF2-40B4-BE49-F238E27FC236}">
                      <a16:creationId xmlns:a16="http://schemas.microsoft.com/office/drawing/2014/main" id="{0BE18BEA-9006-5522-F3A4-53D8C408FA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5" name="link">
                <a:extLst>
                  <a:ext uri="{FF2B5EF4-FFF2-40B4-BE49-F238E27FC236}">
                    <a16:creationId xmlns:a16="http://schemas.microsoft.com/office/drawing/2014/main" id="{00604DC7-6F09-524C-717C-4A228E7C4D53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3066" name="Star: 5 Points 1952">
                  <a:hlinkClick r:id="rId73"/>
                  <a:extLst>
                    <a:ext uri="{FF2B5EF4-FFF2-40B4-BE49-F238E27FC236}">
                      <a16:creationId xmlns:a16="http://schemas.microsoft.com/office/drawing/2014/main" id="{84C14A29-70E4-E902-B732-A181CE90B5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7" name="Star: 5 Points 1953">
                  <a:hlinkClick r:id="rId38"/>
                  <a:extLst>
                    <a:ext uri="{FF2B5EF4-FFF2-40B4-BE49-F238E27FC236}">
                      <a16:creationId xmlns:a16="http://schemas.microsoft.com/office/drawing/2014/main" id="{8758A577-C149-AFEF-149D-FDAF56EC8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8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7FBD04CB-2C35-E21F-A732-4196ECB8C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8" name="FTU - canal of Hering">
              <a:extLst>
                <a:ext uri="{FF2B5EF4-FFF2-40B4-BE49-F238E27FC236}">
                  <a16:creationId xmlns:a16="http://schemas.microsoft.com/office/drawing/2014/main" id="{33A910F7-8946-CD9A-D6A6-ED9F1CA8FAC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3054" name="FTU - canal of Hering">
                <a:extLst>
                  <a:ext uri="{FF2B5EF4-FFF2-40B4-BE49-F238E27FC236}">
                    <a16:creationId xmlns:a16="http://schemas.microsoft.com/office/drawing/2014/main" id="{4421E4AD-CEBD-2C9F-5434-15C1DD66D5ED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5" name="dock">
                <a:extLst>
                  <a:ext uri="{FF2B5EF4-FFF2-40B4-BE49-F238E27FC236}">
                    <a16:creationId xmlns:a16="http://schemas.microsoft.com/office/drawing/2014/main" id="{F4EA6F63-92B5-EF2F-BBCD-3A3998B32F1C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3060" name="Text Box 3086">
                  <a:extLst>
                    <a:ext uri="{FF2B5EF4-FFF2-40B4-BE49-F238E27FC236}">
                      <a16:creationId xmlns:a16="http://schemas.microsoft.com/office/drawing/2014/main" id="{B0DD427A-9437-5E03-DDD6-7DF68A962F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1" name="Text Box 3086">
                  <a:extLst>
                    <a:ext uri="{FF2B5EF4-FFF2-40B4-BE49-F238E27FC236}">
                      <a16:creationId xmlns:a16="http://schemas.microsoft.com/office/drawing/2014/main" id="{DE1FE045-E9A4-F250-901B-56974611523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2" name="Text Box 3086">
                  <a:extLst>
                    <a:ext uri="{FF2B5EF4-FFF2-40B4-BE49-F238E27FC236}">
                      <a16:creationId xmlns:a16="http://schemas.microsoft.com/office/drawing/2014/main" id="{04CB1AE5-0D4F-E67D-BE6D-AC1FCF9499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6" name="link">
                <a:extLst>
                  <a:ext uri="{FF2B5EF4-FFF2-40B4-BE49-F238E27FC236}">
                    <a16:creationId xmlns:a16="http://schemas.microsoft.com/office/drawing/2014/main" id="{09DF8227-A924-421F-0AD4-4C70B4C4D881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3057" name="Star: 5 Points 1965">
                  <a:hlinkClick r:id="rId74"/>
                  <a:extLst>
                    <a:ext uri="{FF2B5EF4-FFF2-40B4-BE49-F238E27FC236}">
                      <a16:creationId xmlns:a16="http://schemas.microsoft.com/office/drawing/2014/main" id="{26C992F1-2B90-373F-0EE7-931CA3F77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8" name="Star: 5 Points 1966">
                  <a:hlinkClick r:id="rId38"/>
                  <a:extLst>
                    <a:ext uri="{FF2B5EF4-FFF2-40B4-BE49-F238E27FC236}">
                      <a16:creationId xmlns:a16="http://schemas.microsoft.com/office/drawing/2014/main" id="{24E96545-C633-58C6-BC31-8CF86A981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9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9ECCED4A-CD7E-285C-825E-EE99716040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9" name="FTU - biliary canaliculus ">
              <a:extLst>
                <a:ext uri="{FF2B5EF4-FFF2-40B4-BE49-F238E27FC236}">
                  <a16:creationId xmlns:a16="http://schemas.microsoft.com/office/drawing/2014/main" id="{81A634A7-2700-002A-CD3B-9E6EB341869D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3043" name="FTU - biliary canaliculus ">
                <a:extLst>
                  <a:ext uri="{FF2B5EF4-FFF2-40B4-BE49-F238E27FC236}">
                    <a16:creationId xmlns:a16="http://schemas.microsoft.com/office/drawing/2014/main" id="{D2E0C561-EA03-C521-0095-EF22B6898C37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4" name="dock">
                <a:extLst>
                  <a:ext uri="{FF2B5EF4-FFF2-40B4-BE49-F238E27FC236}">
                    <a16:creationId xmlns:a16="http://schemas.microsoft.com/office/drawing/2014/main" id="{441ABA2B-C494-5256-345B-4C8F35E2185B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3051" name="Text Box 3086">
                  <a:extLst>
                    <a:ext uri="{FF2B5EF4-FFF2-40B4-BE49-F238E27FC236}">
                      <a16:creationId xmlns:a16="http://schemas.microsoft.com/office/drawing/2014/main" id="{0BFEE6E9-A13F-9ED8-8925-E9EB5A4CCF5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2" name="Text Box 3086">
                  <a:extLst>
                    <a:ext uri="{FF2B5EF4-FFF2-40B4-BE49-F238E27FC236}">
                      <a16:creationId xmlns:a16="http://schemas.microsoft.com/office/drawing/2014/main" id="{1CF74CE8-D674-F2AB-B9AF-CB6BAF23B8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3" name="Text Box 3086">
                  <a:extLst>
                    <a:ext uri="{FF2B5EF4-FFF2-40B4-BE49-F238E27FC236}">
                      <a16:creationId xmlns:a16="http://schemas.microsoft.com/office/drawing/2014/main" id="{09779D1A-DA58-3385-A268-E43A19DD31F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7" name="link">
                <a:extLst>
                  <a:ext uri="{FF2B5EF4-FFF2-40B4-BE49-F238E27FC236}">
                    <a16:creationId xmlns:a16="http://schemas.microsoft.com/office/drawing/2014/main" id="{359EB70E-300D-D882-1D39-CCFE55E6C161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3048" name="Star: 5 Points 1978">
                  <a:hlinkClick r:id="rId75"/>
                  <a:extLst>
                    <a:ext uri="{FF2B5EF4-FFF2-40B4-BE49-F238E27FC236}">
                      <a16:creationId xmlns:a16="http://schemas.microsoft.com/office/drawing/2014/main" id="{44DFF600-DCD7-B7DA-F935-66E85AF5C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9" name="Star: 5 Points 1979">
                  <a:hlinkClick r:id="rId38"/>
                  <a:extLst>
                    <a:ext uri="{FF2B5EF4-FFF2-40B4-BE49-F238E27FC236}">
                      <a16:creationId xmlns:a16="http://schemas.microsoft.com/office/drawing/2014/main" id="{0A112E2D-2EF7-A257-EE2F-CB9F20679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0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C4009692-32F6-C2C5-0C5B-E369DF531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0" name="dock - vascular">
              <a:extLst>
                <a:ext uri="{FF2B5EF4-FFF2-40B4-BE49-F238E27FC236}">
                  <a16:creationId xmlns:a16="http://schemas.microsoft.com/office/drawing/2014/main" id="{FF5B5721-A7CE-0B22-4186-D51576054BF8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3041" name="Text Box 3070">
                <a:extLst>
                  <a:ext uri="{FF2B5EF4-FFF2-40B4-BE49-F238E27FC236}">
                    <a16:creationId xmlns:a16="http://schemas.microsoft.com/office/drawing/2014/main" id="{B15D8658-B812-C970-C5CC-CF021564B080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" name="Text Box 3036">
                <a:extLst>
                  <a:ext uri="{FF2B5EF4-FFF2-40B4-BE49-F238E27FC236}">
                    <a16:creationId xmlns:a16="http://schemas.microsoft.com/office/drawing/2014/main" id="{20F310B6-72EB-F206-BD7A-39A53CAC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78" name="organ group - lower GI tract">
            <a:extLst>
              <a:ext uri="{FF2B5EF4-FFF2-40B4-BE49-F238E27FC236}">
                <a16:creationId xmlns:a16="http://schemas.microsoft.com/office/drawing/2014/main" id="{C4B7A74F-7238-E303-B857-A466AC8A7573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181" name="organ - lower GI tract">
              <a:extLst>
                <a:ext uri="{FF2B5EF4-FFF2-40B4-BE49-F238E27FC236}">
                  <a16:creationId xmlns:a16="http://schemas.microsoft.com/office/drawing/2014/main" id="{5EC4E35A-B62C-A30F-C1ED-C9A5EAF46601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182" name="FTU - post-ampullary duodenum">
              <a:extLst>
                <a:ext uri="{FF2B5EF4-FFF2-40B4-BE49-F238E27FC236}">
                  <a16:creationId xmlns:a16="http://schemas.microsoft.com/office/drawing/2014/main" id="{816D3B3E-443D-C5FF-5810-9EF2666C6E92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362" name="FTU - post-ampullary duodenum">
                <a:extLst>
                  <a:ext uri="{FF2B5EF4-FFF2-40B4-BE49-F238E27FC236}">
                    <a16:creationId xmlns:a16="http://schemas.microsoft.com/office/drawing/2014/main" id="{833A0F9E-F652-7582-AB46-FF9A9E60C2A9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3" name="dock">
                <a:extLst>
                  <a:ext uri="{FF2B5EF4-FFF2-40B4-BE49-F238E27FC236}">
                    <a16:creationId xmlns:a16="http://schemas.microsoft.com/office/drawing/2014/main" id="{79DA2689-A96B-BD6C-3328-E5C95428BC6E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8" name="Text Box 3086">
                  <a:extLst>
                    <a:ext uri="{FF2B5EF4-FFF2-40B4-BE49-F238E27FC236}">
                      <a16:creationId xmlns:a16="http://schemas.microsoft.com/office/drawing/2014/main" id="{39AFAB22-1122-5007-14FC-A771194CFE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9" name="Text Box 3086">
                  <a:extLst>
                    <a:ext uri="{FF2B5EF4-FFF2-40B4-BE49-F238E27FC236}">
                      <a16:creationId xmlns:a16="http://schemas.microsoft.com/office/drawing/2014/main" id="{F28F37D9-9150-BCA9-585A-23400D83A7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0" name="Text Box 3086">
                  <a:extLst>
                    <a:ext uri="{FF2B5EF4-FFF2-40B4-BE49-F238E27FC236}">
                      <a16:creationId xmlns:a16="http://schemas.microsoft.com/office/drawing/2014/main" id="{21178ABF-B4AB-509B-3CC9-2EC6F7D541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4" name="link">
                <a:extLst>
                  <a:ext uri="{FF2B5EF4-FFF2-40B4-BE49-F238E27FC236}">
                    <a16:creationId xmlns:a16="http://schemas.microsoft.com/office/drawing/2014/main" id="{29A8ABF4-CB20-A77D-D30E-BA5E65D7B7C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365" name="Star: 5 Points 1992">
                  <a:hlinkClick r:id="rId43"/>
                  <a:extLst>
                    <a:ext uri="{FF2B5EF4-FFF2-40B4-BE49-F238E27FC236}">
                      <a16:creationId xmlns:a16="http://schemas.microsoft.com/office/drawing/2014/main" id="{B2F18443-396C-55BE-07BC-F378212EA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66" name="Star: 5 Points 1993">
                  <a:hlinkClick r:id="rId36"/>
                  <a:extLst>
                    <a:ext uri="{FF2B5EF4-FFF2-40B4-BE49-F238E27FC236}">
                      <a16:creationId xmlns:a16="http://schemas.microsoft.com/office/drawing/2014/main" id="{E69A284C-626D-8224-B4BF-D7BB64DE29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67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5312BE0A-0205-AACE-6BBA-FBE62E267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83" name="FTU - jejunum">
              <a:extLst>
                <a:ext uri="{FF2B5EF4-FFF2-40B4-BE49-F238E27FC236}">
                  <a16:creationId xmlns:a16="http://schemas.microsoft.com/office/drawing/2014/main" id="{B5E43153-946B-F5FD-799F-FA7D2164A99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353" name="FTU - jejunum">
                <a:extLst>
                  <a:ext uri="{FF2B5EF4-FFF2-40B4-BE49-F238E27FC236}">
                    <a16:creationId xmlns:a16="http://schemas.microsoft.com/office/drawing/2014/main" id="{AC3BDB38-7E6C-7BAF-1FEE-98B1577322B5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4" name="dock">
                <a:extLst>
                  <a:ext uri="{FF2B5EF4-FFF2-40B4-BE49-F238E27FC236}">
                    <a16:creationId xmlns:a16="http://schemas.microsoft.com/office/drawing/2014/main" id="{BC247022-2BAB-7859-C763-BA3EFCCF750D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359" name="Text Box 3086">
                  <a:extLst>
                    <a:ext uri="{FF2B5EF4-FFF2-40B4-BE49-F238E27FC236}">
                      <a16:creationId xmlns:a16="http://schemas.microsoft.com/office/drawing/2014/main" id="{9569E0D5-C049-C868-74FC-F40BE78B42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0" name="Text Box 3086">
                  <a:extLst>
                    <a:ext uri="{FF2B5EF4-FFF2-40B4-BE49-F238E27FC236}">
                      <a16:creationId xmlns:a16="http://schemas.microsoft.com/office/drawing/2014/main" id="{5E19AF69-9595-8882-4F23-E252172955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Text Box 3086">
                  <a:extLst>
                    <a:ext uri="{FF2B5EF4-FFF2-40B4-BE49-F238E27FC236}">
                      <a16:creationId xmlns:a16="http://schemas.microsoft.com/office/drawing/2014/main" id="{722D54A7-CD76-2584-9E2B-4789E32B31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5" name="link">
                <a:extLst>
                  <a:ext uri="{FF2B5EF4-FFF2-40B4-BE49-F238E27FC236}">
                    <a16:creationId xmlns:a16="http://schemas.microsoft.com/office/drawing/2014/main" id="{F8DBD677-7BD9-9C5A-7A57-AA4D85F34C1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356" name="Star: 5 Points 2005">
                  <a:hlinkClick r:id="rId76"/>
                  <a:extLst>
                    <a:ext uri="{FF2B5EF4-FFF2-40B4-BE49-F238E27FC236}">
                      <a16:creationId xmlns:a16="http://schemas.microsoft.com/office/drawing/2014/main" id="{9207ECC5-5488-45E0-C636-CA94DF8177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57" name="Star: 5 Points 2006">
                  <a:hlinkClick r:id="rId77"/>
                  <a:extLst>
                    <a:ext uri="{FF2B5EF4-FFF2-40B4-BE49-F238E27FC236}">
                      <a16:creationId xmlns:a16="http://schemas.microsoft.com/office/drawing/2014/main" id="{0BBAF988-BA95-74B5-C13F-D5589AA115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58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FAEAB404-5109-6D5F-B2A5-72D7E5229D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88" name="FTU - proximal ileum">
              <a:extLst>
                <a:ext uri="{FF2B5EF4-FFF2-40B4-BE49-F238E27FC236}">
                  <a16:creationId xmlns:a16="http://schemas.microsoft.com/office/drawing/2014/main" id="{F43ECEA3-1C77-F1D6-6138-00CB11A3DB9D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344" name="FTU - proximal ileum">
                <a:extLst>
                  <a:ext uri="{FF2B5EF4-FFF2-40B4-BE49-F238E27FC236}">
                    <a16:creationId xmlns:a16="http://schemas.microsoft.com/office/drawing/2014/main" id="{EB7DDC73-CCDA-A390-AA8D-6F18EA85832C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5" name="block">
                <a:extLst>
                  <a:ext uri="{FF2B5EF4-FFF2-40B4-BE49-F238E27FC236}">
                    <a16:creationId xmlns:a16="http://schemas.microsoft.com/office/drawing/2014/main" id="{5ABCDA09-CE67-CA02-78A4-8F55BD2CE6DC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50" name="Text Box 3086">
                  <a:extLst>
                    <a:ext uri="{FF2B5EF4-FFF2-40B4-BE49-F238E27FC236}">
                      <a16:creationId xmlns:a16="http://schemas.microsoft.com/office/drawing/2014/main" id="{9A07EC30-4254-19E0-7E1D-8325300EFF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1" name="Text Box 3086">
                  <a:extLst>
                    <a:ext uri="{FF2B5EF4-FFF2-40B4-BE49-F238E27FC236}">
                      <a16:creationId xmlns:a16="http://schemas.microsoft.com/office/drawing/2014/main" id="{F6405423-3131-9399-0EAD-6EB079E5D5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2" name="Text Box 3086">
                  <a:extLst>
                    <a:ext uri="{FF2B5EF4-FFF2-40B4-BE49-F238E27FC236}">
                      <a16:creationId xmlns:a16="http://schemas.microsoft.com/office/drawing/2014/main" id="{6B6F63D2-A15D-23D4-31B8-CFCEC5D775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6" name="link">
                <a:extLst>
                  <a:ext uri="{FF2B5EF4-FFF2-40B4-BE49-F238E27FC236}">
                    <a16:creationId xmlns:a16="http://schemas.microsoft.com/office/drawing/2014/main" id="{D2DAC8C5-15CC-EF9B-2322-15AC849349A2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347" name="Star: 5 Points 2018">
                  <a:hlinkClick r:id="rId78"/>
                  <a:extLst>
                    <a:ext uri="{FF2B5EF4-FFF2-40B4-BE49-F238E27FC236}">
                      <a16:creationId xmlns:a16="http://schemas.microsoft.com/office/drawing/2014/main" id="{D45984FF-686D-8448-63D3-DE165C67B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8" name="Star: 5 Points 2019">
                  <a:hlinkClick r:id="rId77"/>
                  <a:extLst>
                    <a:ext uri="{FF2B5EF4-FFF2-40B4-BE49-F238E27FC236}">
                      <a16:creationId xmlns:a16="http://schemas.microsoft.com/office/drawing/2014/main" id="{A66A0AF5-F77F-11A3-AAEA-0B0A5ACE19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9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E502916D-00C0-45F5-D5D4-EB4B747E14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0" name="FTU - terminal ileum">
              <a:extLst>
                <a:ext uri="{FF2B5EF4-FFF2-40B4-BE49-F238E27FC236}">
                  <a16:creationId xmlns:a16="http://schemas.microsoft.com/office/drawing/2014/main" id="{F84ED0D1-1C24-B8BA-32FC-95474A56BAC7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335" name="FTU - terminal ileum">
                <a:extLst>
                  <a:ext uri="{FF2B5EF4-FFF2-40B4-BE49-F238E27FC236}">
                    <a16:creationId xmlns:a16="http://schemas.microsoft.com/office/drawing/2014/main" id="{F636963A-903A-E595-6343-460D3692CEF7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6" name="dock">
                <a:extLst>
                  <a:ext uri="{FF2B5EF4-FFF2-40B4-BE49-F238E27FC236}">
                    <a16:creationId xmlns:a16="http://schemas.microsoft.com/office/drawing/2014/main" id="{BB1E6E5E-D838-A703-5663-23F1359AE261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341" name="Text Box 3086">
                  <a:extLst>
                    <a:ext uri="{FF2B5EF4-FFF2-40B4-BE49-F238E27FC236}">
                      <a16:creationId xmlns:a16="http://schemas.microsoft.com/office/drawing/2014/main" id="{D4581407-14B8-7A86-AE74-A1656854A3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2" name="Text Box 3086">
                  <a:extLst>
                    <a:ext uri="{FF2B5EF4-FFF2-40B4-BE49-F238E27FC236}">
                      <a16:creationId xmlns:a16="http://schemas.microsoft.com/office/drawing/2014/main" id="{62C4F196-FB9E-85F0-1D3B-8EA08B7781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3" name="Text Box 3086">
                  <a:extLst>
                    <a:ext uri="{FF2B5EF4-FFF2-40B4-BE49-F238E27FC236}">
                      <a16:creationId xmlns:a16="http://schemas.microsoft.com/office/drawing/2014/main" id="{D04EBFC3-CFD1-8D4A-EE14-F3CDE802EE4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7" name="link">
                <a:extLst>
                  <a:ext uri="{FF2B5EF4-FFF2-40B4-BE49-F238E27FC236}">
                    <a16:creationId xmlns:a16="http://schemas.microsoft.com/office/drawing/2014/main" id="{06714B49-1DC6-3B84-CB67-90D5ED3B3C13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338" name="Star: 5 Points 2031">
                  <a:hlinkClick r:id="rId78"/>
                  <a:extLst>
                    <a:ext uri="{FF2B5EF4-FFF2-40B4-BE49-F238E27FC236}">
                      <a16:creationId xmlns:a16="http://schemas.microsoft.com/office/drawing/2014/main" id="{47BD7BD8-29FB-9523-79DF-C797B4583B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9" name="Star: 5 Points 2032">
                  <a:hlinkClick r:id="rId77"/>
                  <a:extLst>
                    <a:ext uri="{FF2B5EF4-FFF2-40B4-BE49-F238E27FC236}">
                      <a16:creationId xmlns:a16="http://schemas.microsoft.com/office/drawing/2014/main" id="{9D63AB38-3122-4562-1DFD-3E987B0A5B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0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2F49DEB1-BF8F-095B-963D-FECCC20101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1" name="FTU - caecum">
              <a:extLst>
                <a:ext uri="{FF2B5EF4-FFF2-40B4-BE49-F238E27FC236}">
                  <a16:creationId xmlns:a16="http://schemas.microsoft.com/office/drawing/2014/main" id="{457F3E87-0183-3494-8A8A-836CFB04BBFE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326" name="FTU - caecum">
                <a:extLst>
                  <a:ext uri="{FF2B5EF4-FFF2-40B4-BE49-F238E27FC236}">
                    <a16:creationId xmlns:a16="http://schemas.microsoft.com/office/drawing/2014/main" id="{FFB81A06-BB10-861A-778E-21EE4E896A71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7" name="dock">
                <a:extLst>
                  <a:ext uri="{FF2B5EF4-FFF2-40B4-BE49-F238E27FC236}">
                    <a16:creationId xmlns:a16="http://schemas.microsoft.com/office/drawing/2014/main" id="{E01089F4-0DB2-A9D6-FC1E-6B441A41C182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332" name="Text Box 3086">
                  <a:extLst>
                    <a:ext uri="{FF2B5EF4-FFF2-40B4-BE49-F238E27FC236}">
                      <a16:creationId xmlns:a16="http://schemas.microsoft.com/office/drawing/2014/main" id="{BF1130F8-2602-516F-B6B4-9C587F5D42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3" name="Text Box 3086">
                  <a:extLst>
                    <a:ext uri="{FF2B5EF4-FFF2-40B4-BE49-F238E27FC236}">
                      <a16:creationId xmlns:a16="http://schemas.microsoft.com/office/drawing/2014/main" id="{440E3AEA-5109-E89A-DBB3-CF33B44ADA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4" name="Text Box 3086">
                  <a:extLst>
                    <a:ext uri="{FF2B5EF4-FFF2-40B4-BE49-F238E27FC236}">
                      <a16:creationId xmlns:a16="http://schemas.microsoft.com/office/drawing/2014/main" id="{47C63A5D-0531-6CD9-CA2C-46E158A048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8" name="link">
                <a:extLst>
                  <a:ext uri="{FF2B5EF4-FFF2-40B4-BE49-F238E27FC236}">
                    <a16:creationId xmlns:a16="http://schemas.microsoft.com/office/drawing/2014/main" id="{A02AE683-0DDA-CB1A-0A5A-80659C98F981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329" name="Star: 5 Points 2044">
                  <a:hlinkClick r:id="rId79"/>
                  <a:extLst>
                    <a:ext uri="{FF2B5EF4-FFF2-40B4-BE49-F238E27FC236}">
                      <a16:creationId xmlns:a16="http://schemas.microsoft.com/office/drawing/2014/main" id="{C070E6E1-C88D-9D6D-2420-D975AB2221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0" name="Star: 5 Points 2045">
                  <a:hlinkClick r:id="rId80"/>
                  <a:extLst>
                    <a:ext uri="{FF2B5EF4-FFF2-40B4-BE49-F238E27FC236}">
                      <a16:creationId xmlns:a16="http://schemas.microsoft.com/office/drawing/2014/main" id="{FAFFFD7E-95DB-EE47-2B1F-E4E00F1100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1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2B81A296-1829-8886-BDDA-EE7204A24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2" name="FTU - pre-splenic colon">
              <a:extLst>
                <a:ext uri="{FF2B5EF4-FFF2-40B4-BE49-F238E27FC236}">
                  <a16:creationId xmlns:a16="http://schemas.microsoft.com/office/drawing/2014/main" id="{25FAA08D-ED99-3816-216F-3E06766F6A38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317" name="FTU - pre-splenic colon">
                <a:extLst>
                  <a:ext uri="{FF2B5EF4-FFF2-40B4-BE49-F238E27FC236}">
                    <a16:creationId xmlns:a16="http://schemas.microsoft.com/office/drawing/2014/main" id="{A4A51BFA-442E-036B-2AA2-624147D80588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8" name="dock">
                <a:extLst>
                  <a:ext uri="{FF2B5EF4-FFF2-40B4-BE49-F238E27FC236}">
                    <a16:creationId xmlns:a16="http://schemas.microsoft.com/office/drawing/2014/main" id="{EC532FCB-5FC8-EEBF-95FA-604E90CA60AC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323" name="Text Box 3086">
                  <a:extLst>
                    <a:ext uri="{FF2B5EF4-FFF2-40B4-BE49-F238E27FC236}">
                      <a16:creationId xmlns:a16="http://schemas.microsoft.com/office/drawing/2014/main" id="{F2524981-6F81-3258-D706-5E11822115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4" name="Text Box 3086">
                  <a:extLst>
                    <a:ext uri="{FF2B5EF4-FFF2-40B4-BE49-F238E27FC236}">
                      <a16:creationId xmlns:a16="http://schemas.microsoft.com/office/drawing/2014/main" id="{0945B825-7DA9-48A2-1374-E29DF8E6F9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5" name="Text Box 3086">
                  <a:extLst>
                    <a:ext uri="{FF2B5EF4-FFF2-40B4-BE49-F238E27FC236}">
                      <a16:creationId xmlns:a16="http://schemas.microsoft.com/office/drawing/2014/main" id="{1558EAD8-4182-926F-EC42-AEE8F7CA6D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9" name="link">
                <a:extLst>
                  <a:ext uri="{FF2B5EF4-FFF2-40B4-BE49-F238E27FC236}">
                    <a16:creationId xmlns:a16="http://schemas.microsoft.com/office/drawing/2014/main" id="{98AE0F67-9D09-30DB-A389-D5678C531E48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320" name="Star: 5 Points 2057">
                  <a:hlinkClick r:id="rId81"/>
                  <a:extLst>
                    <a:ext uri="{FF2B5EF4-FFF2-40B4-BE49-F238E27FC236}">
                      <a16:creationId xmlns:a16="http://schemas.microsoft.com/office/drawing/2014/main" id="{7F9929AE-C87A-824C-96F3-D3A5C32A0E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21" name="Star: 5 Points 2058">
                  <a:hlinkClick r:id="rId82"/>
                  <a:extLst>
                    <a:ext uri="{FF2B5EF4-FFF2-40B4-BE49-F238E27FC236}">
                      <a16:creationId xmlns:a16="http://schemas.microsoft.com/office/drawing/2014/main" id="{CAB052D7-717D-4795-E32A-FABBE06C49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22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B3500BCC-F345-8A4E-9FBA-F08988453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3" name="FTU - post-splenic pre-rectal colon">
              <a:extLst>
                <a:ext uri="{FF2B5EF4-FFF2-40B4-BE49-F238E27FC236}">
                  <a16:creationId xmlns:a16="http://schemas.microsoft.com/office/drawing/2014/main" id="{52DCB4FD-4BBB-A89C-1450-634E5CAFA565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308" name="FTU - post-splenic pre-rectal colon">
                <a:extLst>
                  <a:ext uri="{FF2B5EF4-FFF2-40B4-BE49-F238E27FC236}">
                    <a16:creationId xmlns:a16="http://schemas.microsoft.com/office/drawing/2014/main" id="{2A5F3940-73C4-9923-5070-3ADABCABAF8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9" name="dock">
                <a:extLst>
                  <a:ext uri="{FF2B5EF4-FFF2-40B4-BE49-F238E27FC236}">
                    <a16:creationId xmlns:a16="http://schemas.microsoft.com/office/drawing/2014/main" id="{F4175055-8872-0EBF-6C36-181BF267594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314" name="Text Box 3086">
                  <a:extLst>
                    <a:ext uri="{FF2B5EF4-FFF2-40B4-BE49-F238E27FC236}">
                      <a16:creationId xmlns:a16="http://schemas.microsoft.com/office/drawing/2014/main" id="{D0F9398E-8C7E-49A5-8EAD-74DAE3658B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5" name="Text Box 3086">
                  <a:extLst>
                    <a:ext uri="{FF2B5EF4-FFF2-40B4-BE49-F238E27FC236}">
                      <a16:creationId xmlns:a16="http://schemas.microsoft.com/office/drawing/2014/main" id="{2C35CA8B-CF6F-790A-94CC-5F6111E5B9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6" name="Text Box 3086">
                  <a:extLst>
                    <a:ext uri="{FF2B5EF4-FFF2-40B4-BE49-F238E27FC236}">
                      <a16:creationId xmlns:a16="http://schemas.microsoft.com/office/drawing/2014/main" id="{CB5C3D75-9061-180A-0417-FB0DC3F67D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0" name="link">
                <a:extLst>
                  <a:ext uri="{FF2B5EF4-FFF2-40B4-BE49-F238E27FC236}">
                    <a16:creationId xmlns:a16="http://schemas.microsoft.com/office/drawing/2014/main" id="{4E44C509-81FB-6357-0FB6-2E53E29603F7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311" name="Star: 5 Points 2070">
                  <a:hlinkClick r:id="rId81"/>
                  <a:extLst>
                    <a:ext uri="{FF2B5EF4-FFF2-40B4-BE49-F238E27FC236}">
                      <a16:creationId xmlns:a16="http://schemas.microsoft.com/office/drawing/2014/main" id="{4F1F37A7-2392-685E-1122-B63F037D2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2" name="Star: 5 Points 2071">
                  <a:hlinkClick r:id="rId82"/>
                  <a:extLst>
                    <a:ext uri="{FF2B5EF4-FFF2-40B4-BE49-F238E27FC236}">
                      <a16:creationId xmlns:a16="http://schemas.microsoft.com/office/drawing/2014/main" id="{42D00E91-5022-8136-2724-B32B3C822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3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1EEB907C-5506-517E-208F-67BE39BE49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4" name="FTU - rectum">
              <a:extLst>
                <a:ext uri="{FF2B5EF4-FFF2-40B4-BE49-F238E27FC236}">
                  <a16:creationId xmlns:a16="http://schemas.microsoft.com/office/drawing/2014/main" id="{002F418F-4AA0-4F2C-6761-E3807894FA1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299" name="FTU - rectum">
                <a:extLst>
                  <a:ext uri="{FF2B5EF4-FFF2-40B4-BE49-F238E27FC236}">
                    <a16:creationId xmlns:a16="http://schemas.microsoft.com/office/drawing/2014/main" id="{F4774D5D-ED80-6093-BE88-E8ABEC514245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0" name="dock">
                <a:extLst>
                  <a:ext uri="{FF2B5EF4-FFF2-40B4-BE49-F238E27FC236}">
                    <a16:creationId xmlns:a16="http://schemas.microsoft.com/office/drawing/2014/main" id="{3C7A6FA0-5B3E-8E19-9B80-9ABBBE2F468E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305" name="Text Box 3086">
                  <a:extLst>
                    <a:ext uri="{FF2B5EF4-FFF2-40B4-BE49-F238E27FC236}">
                      <a16:creationId xmlns:a16="http://schemas.microsoft.com/office/drawing/2014/main" id="{F65CFB3B-7D1A-0163-4742-E6D280E9DE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6" name="Text Box 3086">
                  <a:extLst>
                    <a:ext uri="{FF2B5EF4-FFF2-40B4-BE49-F238E27FC236}">
                      <a16:creationId xmlns:a16="http://schemas.microsoft.com/office/drawing/2014/main" id="{77DE99AF-2EA5-B898-A127-EAAA326C03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7" name="Text Box 3086">
                  <a:extLst>
                    <a:ext uri="{FF2B5EF4-FFF2-40B4-BE49-F238E27FC236}">
                      <a16:creationId xmlns:a16="http://schemas.microsoft.com/office/drawing/2014/main" id="{7FA6D34B-DEA7-D16F-615A-8235C867E8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1" name="link">
                <a:extLst>
                  <a:ext uri="{FF2B5EF4-FFF2-40B4-BE49-F238E27FC236}">
                    <a16:creationId xmlns:a16="http://schemas.microsoft.com/office/drawing/2014/main" id="{A67D47F1-BCF5-2EC9-A0CA-11BBB9D779F3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302" name="Star: 5 Points 2083">
                  <a:hlinkClick r:id="rId83"/>
                  <a:extLst>
                    <a:ext uri="{FF2B5EF4-FFF2-40B4-BE49-F238E27FC236}">
                      <a16:creationId xmlns:a16="http://schemas.microsoft.com/office/drawing/2014/main" id="{D99B7FA6-4588-3A2C-5D7F-08B295BD14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3" name="Star: 5 Points 2084">
                  <a:hlinkClick r:id="rId84"/>
                  <a:extLst>
                    <a:ext uri="{FF2B5EF4-FFF2-40B4-BE49-F238E27FC236}">
                      <a16:creationId xmlns:a16="http://schemas.microsoft.com/office/drawing/2014/main" id="{5480BCDB-92E9-7577-DCB7-FB53354F8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4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ECC1C148-911B-53BB-EADF-85138F2F5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7" name="FTU - anal canal and sphincter">
              <a:extLst>
                <a:ext uri="{FF2B5EF4-FFF2-40B4-BE49-F238E27FC236}">
                  <a16:creationId xmlns:a16="http://schemas.microsoft.com/office/drawing/2014/main" id="{9EEF595A-099A-4604-F88E-C05C54768BE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290" name="FTU - anal canal and sphincter">
                <a:extLst>
                  <a:ext uri="{FF2B5EF4-FFF2-40B4-BE49-F238E27FC236}">
                    <a16:creationId xmlns:a16="http://schemas.microsoft.com/office/drawing/2014/main" id="{37E57A4B-AAC2-F3C3-F9EB-34AB2F115633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1" name="dock">
                <a:extLst>
                  <a:ext uri="{FF2B5EF4-FFF2-40B4-BE49-F238E27FC236}">
                    <a16:creationId xmlns:a16="http://schemas.microsoft.com/office/drawing/2014/main" id="{11A39FDD-8E95-C68E-82D7-200395941AD0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296" name="Text Box 3086">
                  <a:extLst>
                    <a:ext uri="{FF2B5EF4-FFF2-40B4-BE49-F238E27FC236}">
                      <a16:creationId xmlns:a16="http://schemas.microsoft.com/office/drawing/2014/main" id="{E3ED00A7-97D9-DC70-14C3-5BDD4E2EFF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7" name="Text Box 3086">
                  <a:extLst>
                    <a:ext uri="{FF2B5EF4-FFF2-40B4-BE49-F238E27FC236}">
                      <a16:creationId xmlns:a16="http://schemas.microsoft.com/office/drawing/2014/main" id="{70D70B03-0160-F9F0-78E3-D954BC82D7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8" name="Text Box 3086">
                  <a:extLst>
                    <a:ext uri="{FF2B5EF4-FFF2-40B4-BE49-F238E27FC236}">
                      <a16:creationId xmlns:a16="http://schemas.microsoft.com/office/drawing/2014/main" id="{7FE7121A-63E6-499A-59BE-9C434D38B4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2" name="link">
                <a:extLst>
                  <a:ext uri="{FF2B5EF4-FFF2-40B4-BE49-F238E27FC236}">
                    <a16:creationId xmlns:a16="http://schemas.microsoft.com/office/drawing/2014/main" id="{BBDD2234-E8E9-3905-CFFA-75D1AD89FCB6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293" name="Star: 5 Points 2118">
                  <a:hlinkClick r:id="rId85"/>
                  <a:extLst>
                    <a:ext uri="{FF2B5EF4-FFF2-40B4-BE49-F238E27FC236}">
                      <a16:creationId xmlns:a16="http://schemas.microsoft.com/office/drawing/2014/main" id="{73E817CA-1BB3-AC8F-3353-A6CC9751F1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4" name="Star: 5 Points 2119">
                  <a:hlinkClick r:id="rId86"/>
                  <a:extLst>
                    <a:ext uri="{FF2B5EF4-FFF2-40B4-BE49-F238E27FC236}">
                      <a16:creationId xmlns:a16="http://schemas.microsoft.com/office/drawing/2014/main" id="{C23D9E44-5962-BBC4-2279-3E9F558E3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5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D4E44E3E-F6F2-C68A-B11C-8499B114C2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8" name="dock - vascular">
              <a:extLst>
                <a:ext uri="{FF2B5EF4-FFF2-40B4-BE49-F238E27FC236}">
                  <a16:creationId xmlns:a16="http://schemas.microsoft.com/office/drawing/2014/main" id="{99B99219-E0B9-A6B6-63C8-E6E8CD511BCE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199" name="Text Box 3070">
                <a:extLst>
                  <a:ext uri="{FF2B5EF4-FFF2-40B4-BE49-F238E27FC236}">
                    <a16:creationId xmlns:a16="http://schemas.microsoft.com/office/drawing/2014/main" id="{2CB7C976-184C-FC68-925B-44EF8C6EF01B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55D1C9B1-E047-A96E-3705-0B57FBD42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" name="organ group - kidney">
            <a:extLst>
              <a:ext uri="{FF2B5EF4-FFF2-40B4-BE49-F238E27FC236}">
                <a16:creationId xmlns:a16="http://schemas.microsoft.com/office/drawing/2014/main" id="{FAAB3D02-F194-E7E2-3EA3-C26931275959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26" name="organ - kidney">
              <a:extLst>
                <a:ext uri="{FF2B5EF4-FFF2-40B4-BE49-F238E27FC236}">
                  <a16:creationId xmlns:a16="http://schemas.microsoft.com/office/drawing/2014/main" id="{5DF8614D-5C62-424B-B553-AFCF56AF409C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FTU - visceral bowman capsule">
              <a:extLst>
                <a:ext uri="{FF2B5EF4-FFF2-40B4-BE49-F238E27FC236}">
                  <a16:creationId xmlns:a16="http://schemas.microsoft.com/office/drawing/2014/main" id="{8BFEBDDB-051F-5517-C01B-7346ACBE9C3E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473" name="FTU - visceral bowman capsule">
                <a:extLst>
                  <a:ext uri="{FF2B5EF4-FFF2-40B4-BE49-F238E27FC236}">
                    <a16:creationId xmlns:a16="http://schemas.microsoft.com/office/drawing/2014/main" id="{6C93D811-1217-6CA4-3761-CAFC9B7CB895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6" name="dock">
                <a:extLst>
                  <a:ext uri="{FF2B5EF4-FFF2-40B4-BE49-F238E27FC236}">
                    <a16:creationId xmlns:a16="http://schemas.microsoft.com/office/drawing/2014/main" id="{629CDA13-3294-BA9A-52C1-A0DE0C68882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A35B98D8-B075-CEC8-1B6A-B4ABDCF9AE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4" name="Text Box 3086">
                  <a:extLst>
                    <a:ext uri="{FF2B5EF4-FFF2-40B4-BE49-F238E27FC236}">
                      <a16:creationId xmlns:a16="http://schemas.microsoft.com/office/drawing/2014/main" id="{A1CDE1E8-C509-C50A-92B3-DF23BBFCE15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5" name="Text Box 3086">
                  <a:extLst>
                    <a:ext uri="{FF2B5EF4-FFF2-40B4-BE49-F238E27FC236}">
                      <a16:creationId xmlns:a16="http://schemas.microsoft.com/office/drawing/2014/main" id="{423E39BC-0D32-12A2-F635-F23CAEB1059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7" name="link">
                <a:extLst>
                  <a:ext uri="{FF2B5EF4-FFF2-40B4-BE49-F238E27FC236}">
                    <a16:creationId xmlns:a16="http://schemas.microsoft.com/office/drawing/2014/main" id="{E2DC149D-BAA5-8527-5DFD-5D67E2ECFD8F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478" name="Star: 5 Points 801">
                  <a:hlinkClick r:id="rId87"/>
                  <a:extLst>
                    <a:ext uri="{FF2B5EF4-FFF2-40B4-BE49-F238E27FC236}">
                      <a16:creationId xmlns:a16="http://schemas.microsoft.com/office/drawing/2014/main" id="{1A05FC6D-C5CF-3E21-7906-E4D056C1AD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9" name="Star: 5 Points 802">
                  <a:hlinkClick r:id="rId88"/>
                  <a:extLst>
                    <a:ext uri="{FF2B5EF4-FFF2-40B4-BE49-F238E27FC236}">
                      <a16:creationId xmlns:a16="http://schemas.microsoft.com/office/drawing/2014/main" id="{8C876650-CA99-D891-8793-5FE68022DC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82" name="Star: 5 Points 803">
                  <a:hlinkClick r:id="rId64"/>
                  <a:extLst>
                    <a:ext uri="{FF2B5EF4-FFF2-40B4-BE49-F238E27FC236}">
                      <a16:creationId xmlns:a16="http://schemas.microsoft.com/office/drawing/2014/main" id="{96327574-4ACE-C118-DDFB-D2D008B7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1" name="FTU - parietal Bowman capsule">
              <a:extLst>
                <a:ext uri="{FF2B5EF4-FFF2-40B4-BE49-F238E27FC236}">
                  <a16:creationId xmlns:a16="http://schemas.microsoft.com/office/drawing/2014/main" id="{A10C5FB9-8AD6-E23D-04F4-C28F67D4DDF2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151" name="FTU - parietal Bowman capsule">
                <a:extLst>
                  <a:ext uri="{FF2B5EF4-FFF2-40B4-BE49-F238E27FC236}">
                    <a16:creationId xmlns:a16="http://schemas.microsoft.com/office/drawing/2014/main" id="{E655F75A-F15D-EF11-1C55-5C1D1D1E9A82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4" name="dock">
                <a:extLst>
                  <a:ext uri="{FF2B5EF4-FFF2-40B4-BE49-F238E27FC236}">
                    <a16:creationId xmlns:a16="http://schemas.microsoft.com/office/drawing/2014/main" id="{0D2C343C-1C83-8F65-B56B-FB0157B6CDBE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470" name="Text Box 3086">
                  <a:extLst>
                    <a:ext uri="{FF2B5EF4-FFF2-40B4-BE49-F238E27FC236}">
                      <a16:creationId xmlns:a16="http://schemas.microsoft.com/office/drawing/2014/main" id="{F2504538-A432-3EF1-6AB4-84E25DD624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1" name="Text Box 3086">
                  <a:extLst>
                    <a:ext uri="{FF2B5EF4-FFF2-40B4-BE49-F238E27FC236}">
                      <a16:creationId xmlns:a16="http://schemas.microsoft.com/office/drawing/2014/main" id="{75727971-99FD-E148-03F1-B64FF12CC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2A77FB26-C725-CFA0-904C-1DDF6D9BDB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5" name="link">
                <a:extLst>
                  <a:ext uri="{FF2B5EF4-FFF2-40B4-BE49-F238E27FC236}">
                    <a16:creationId xmlns:a16="http://schemas.microsoft.com/office/drawing/2014/main" id="{17CDEC9C-A583-3000-F883-831E31A6C49C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156" name="Star: 5 Points 789">
                  <a:hlinkClick r:id="rId87"/>
                  <a:extLst>
                    <a:ext uri="{FF2B5EF4-FFF2-40B4-BE49-F238E27FC236}">
                      <a16:creationId xmlns:a16="http://schemas.microsoft.com/office/drawing/2014/main" id="{2FCBA8EA-A34D-3AC0-C397-7944AE86BD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7" name="Star: 5 Points 790">
                  <a:hlinkClick r:id="rId88"/>
                  <a:extLst>
                    <a:ext uri="{FF2B5EF4-FFF2-40B4-BE49-F238E27FC236}">
                      <a16:creationId xmlns:a16="http://schemas.microsoft.com/office/drawing/2014/main" id="{1AAF862D-AF5B-0C0B-7117-27B2578EDF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0" name="Star: 5 Points 791">
                  <a:hlinkClick r:id="rId64"/>
                  <a:extLst>
                    <a:ext uri="{FF2B5EF4-FFF2-40B4-BE49-F238E27FC236}">
                      <a16:creationId xmlns:a16="http://schemas.microsoft.com/office/drawing/2014/main" id="{DD529614-E8C5-F4C6-7263-828A900921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0" name="FTU - proximal convoluted tubule">
              <a:extLst>
                <a:ext uri="{FF2B5EF4-FFF2-40B4-BE49-F238E27FC236}">
                  <a16:creationId xmlns:a16="http://schemas.microsoft.com/office/drawing/2014/main" id="{05FBDEB2-F0A5-6446-2CE2-EBEEE219B6B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1570" name="FTU - proximal convoluted tubule">
                <a:extLst>
                  <a:ext uri="{FF2B5EF4-FFF2-40B4-BE49-F238E27FC236}">
                    <a16:creationId xmlns:a16="http://schemas.microsoft.com/office/drawing/2014/main" id="{372A1B54-CDAC-8656-C2F2-99A1E007ED02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1" name="dock">
                <a:extLst>
                  <a:ext uri="{FF2B5EF4-FFF2-40B4-BE49-F238E27FC236}">
                    <a16:creationId xmlns:a16="http://schemas.microsoft.com/office/drawing/2014/main" id="{1BF10059-D9E5-6B51-5393-2474286574F7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148" name="Text Box 3086">
                  <a:extLst>
                    <a:ext uri="{FF2B5EF4-FFF2-40B4-BE49-F238E27FC236}">
                      <a16:creationId xmlns:a16="http://schemas.microsoft.com/office/drawing/2014/main" id="{FAEBAAA7-55B7-0E8D-0D5E-B15EDC9F67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9" name="Text Box 3086">
                  <a:extLst>
                    <a:ext uri="{FF2B5EF4-FFF2-40B4-BE49-F238E27FC236}">
                      <a16:creationId xmlns:a16="http://schemas.microsoft.com/office/drawing/2014/main" id="{0FEA37B7-A02E-CE0F-5D29-0D3507D34F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0" name="Text Box 3086">
                  <a:extLst>
                    <a:ext uri="{FF2B5EF4-FFF2-40B4-BE49-F238E27FC236}">
                      <a16:creationId xmlns:a16="http://schemas.microsoft.com/office/drawing/2014/main" id="{8F8B498A-05B0-DA68-A296-C967936B20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72" name="link">
                <a:extLst>
                  <a:ext uri="{FF2B5EF4-FFF2-40B4-BE49-F238E27FC236}">
                    <a16:creationId xmlns:a16="http://schemas.microsoft.com/office/drawing/2014/main" id="{E7D05666-9033-D7D3-D24B-BA037BB1D034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1573" name="Star: 5 Points 777">
                  <a:hlinkClick r:id="rId89"/>
                  <a:extLst>
                    <a:ext uri="{FF2B5EF4-FFF2-40B4-BE49-F238E27FC236}">
                      <a16:creationId xmlns:a16="http://schemas.microsoft.com/office/drawing/2014/main" id="{216BDB32-7037-DEBF-A633-24B7D6BFC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4" name="Star: 5 Points 778">
                  <a:hlinkClick r:id="rId90"/>
                  <a:extLst>
                    <a:ext uri="{FF2B5EF4-FFF2-40B4-BE49-F238E27FC236}">
                      <a16:creationId xmlns:a16="http://schemas.microsoft.com/office/drawing/2014/main" id="{34B01B3A-3A1A-1527-BA3E-57A65C4754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5" name="Star: 5 Points 779">
                  <a:hlinkClick r:id="rId64"/>
                  <a:extLst>
                    <a:ext uri="{FF2B5EF4-FFF2-40B4-BE49-F238E27FC236}">
                      <a16:creationId xmlns:a16="http://schemas.microsoft.com/office/drawing/2014/main" id="{5C8B920E-4DD7-9E9D-46D0-58DD4DEA51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4" name="FTU - proximal straight tubule">
              <a:extLst>
                <a:ext uri="{FF2B5EF4-FFF2-40B4-BE49-F238E27FC236}">
                  <a16:creationId xmlns:a16="http://schemas.microsoft.com/office/drawing/2014/main" id="{A594E09F-C463-0DEB-7168-ABD83D901F76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1561" name="FTU - proximal straight tubule">
                <a:extLst>
                  <a:ext uri="{FF2B5EF4-FFF2-40B4-BE49-F238E27FC236}">
                    <a16:creationId xmlns:a16="http://schemas.microsoft.com/office/drawing/2014/main" id="{BAF1FCDC-3B36-EB76-B95E-5BDC3472EE12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2" name="dock">
                <a:extLst>
                  <a:ext uri="{FF2B5EF4-FFF2-40B4-BE49-F238E27FC236}">
                    <a16:creationId xmlns:a16="http://schemas.microsoft.com/office/drawing/2014/main" id="{7336CF55-1D03-DF2E-37AE-38AEA97973F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1567" name="Text Box 3086">
                  <a:extLst>
                    <a:ext uri="{FF2B5EF4-FFF2-40B4-BE49-F238E27FC236}">
                      <a16:creationId xmlns:a16="http://schemas.microsoft.com/office/drawing/2014/main" id="{7A14AA86-FDE0-39C7-0E6A-6275A3C1F2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8" name="Text Box 3086">
                  <a:extLst>
                    <a:ext uri="{FF2B5EF4-FFF2-40B4-BE49-F238E27FC236}">
                      <a16:creationId xmlns:a16="http://schemas.microsoft.com/office/drawing/2014/main" id="{6CAC0F8B-2074-0494-3706-5FF33AB7C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DC307E24-F074-FA7B-E843-3C09E40A87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3" name="link">
                <a:extLst>
                  <a:ext uri="{FF2B5EF4-FFF2-40B4-BE49-F238E27FC236}">
                    <a16:creationId xmlns:a16="http://schemas.microsoft.com/office/drawing/2014/main" id="{B4770D29-C2F6-A96B-FF73-37FE0839805B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1564" name="Star: 5 Points 765">
                  <a:hlinkClick r:id="rId91"/>
                  <a:extLst>
                    <a:ext uri="{FF2B5EF4-FFF2-40B4-BE49-F238E27FC236}">
                      <a16:creationId xmlns:a16="http://schemas.microsoft.com/office/drawing/2014/main" id="{283A888D-87A8-6E63-BBA9-C2113F835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5" name="Star: 5 Points 766">
                  <a:hlinkClick r:id="rId90"/>
                  <a:extLst>
                    <a:ext uri="{FF2B5EF4-FFF2-40B4-BE49-F238E27FC236}">
                      <a16:creationId xmlns:a16="http://schemas.microsoft.com/office/drawing/2014/main" id="{7FA29872-7A2C-4D3B-DB61-E40D8913C5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767">
                  <a:hlinkClick r:id="rId64"/>
                  <a:extLst>
                    <a:ext uri="{FF2B5EF4-FFF2-40B4-BE49-F238E27FC236}">
                      <a16:creationId xmlns:a16="http://schemas.microsoft.com/office/drawing/2014/main" id="{A6CC65C9-DE6A-FBAD-A469-667CC2A81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6" name="FTU - descending thin limb">
              <a:extLst>
                <a:ext uri="{FF2B5EF4-FFF2-40B4-BE49-F238E27FC236}">
                  <a16:creationId xmlns:a16="http://schemas.microsoft.com/office/drawing/2014/main" id="{015D47E6-CCF8-8AEC-D4B9-E4AE32C26F3B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1552" name="FTU - descending thin limb">
                <a:extLst>
                  <a:ext uri="{FF2B5EF4-FFF2-40B4-BE49-F238E27FC236}">
                    <a16:creationId xmlns:a16="http://schemas.microsoft.com/office/drawing/2014/main" id="{CAC5212D-8FD4-5DFB-F112-BE950A451239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" name="dock">
                <a:extLst>
                  <a:ext uri="{FF2B5EF4-FFF2-40B4-BE49-F238E27FC236}">
                    <a16:creationId xmlns:a16="http://schemas.microsoft.com/office/drawing/2014/main" id="{93FD6F9D-BD7B-FDC7-4876-DD443B46E0A0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1558" name="Text Box 3086">
                  <a:extLst>
                    <a:ext uri="{FF2B5EF4-FFF2-40B4-BE49-F238E27FC236}">
                      <a16:creationId xmlns:a16="http://schemas.microsoft.com/office/drawing/2014/main" id="{14CBCB9F-B75C-A46C-0791-8EED75F4C5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9" name="Text Box 3086">
                  <a:extLst>
                    <a:ext uri="{FF2B5EF4-FFF2-40B4-BE49-F238E27FC236}">
                      <a16:creationId xmlns:a16="http://schemas.microsoft.com/office/drawing/2014/main" id="{45856FFA-4203-7B05-2917-295333388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1F90FFE1-673C-AE64-D0EE-87E3D6524CB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4" name="link">
                <a:extLst>
                  <a:ext uri="{FF2B5EF4-FFF2-40B4-BE49-F238E27FC236}">
                    <a16:creationId xmlns:a16="http://schemas.microsoft.com/office/drawing/2014/main" id="{60B262B3-2181-E3B5-2882-9EEA895C38D6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1555" name="Star: 5 Points 753">
                  <a:hlinkClick r:id="rId92"/>
                  <a:extLst>
                    <a:ext uri="{FF2B5EF4-FFF2-40B4-BE49-F238E27FC236}">
                      <a16:creationId xmlns:a16="http://schemas.microsoft.com/office/drawing/2014/main" id="{06CBE9E4-F5DD-33B4-7693-62CFA838B2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" name="Star: 5 Points 754">
                  <a:hlinkClick r:id="rId90"/>
                  <a:extLst>
                    <a:ext uri="{FF2B5EF4-FFF2-40B4-BE49-F238E27FC236}">
                      <a16:creationId xmlns:a16="http://schemas.microsoft.com/office/drawing/2014/main" id="{6153D27F-5EA6-2E4A-DC69-47D5BBC871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" name="Star: 5 Points 755">
                  <a:hlinkClick r:id="rId64"/>
                  <a:extLst>
                    <a:ext uri="{FF2B5EF4-FFF2-40B4-BE49-F238E27FC236}">
                      <a16:creationId xmlns:a16="http://schemas.microsoft.com/office/drawing/2014/main" id="{F4FA79C2-697B-9387-AD38-6D1B943139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ascending thin limb">
              <a:extLst>
                <a:ext uri="{FF2B5EF4-FFF2-40B4-BE49-F238E27FC236}">
                  <a16:creationId xmlns:a16="http://schemas.microsoft.com/office/drawing/2014/main" id="{835D481F-50D0-FE45-CFE3-25B3C0B1B210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1543" name="FTU - ascending thin limb">
                <a:extLst>
                  <a:ext uri="{FF2B5EF4-FFF2-40B4-BE49-F238E27FC236}">
                    <a16:creationId xmlns:a16="http://schemas.microsoft.com/office/drawing/2014/main" id="{F45EE704-0E19-9D0D-DC35-3E55D4A5B7F5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80A5D47E-8D3B-D4C0-9C6D-9EC4B4808493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" name="Text Box 3086">
                  <a:extLst>
                    <a:ext uri="{FF2B5EF4-FFF2-40B4-BE49-F238E27FC236}">
                      <a16:creationId xmlns:a16="http://schemas.microsoft.com/office/drawing/2014/main" id="{EF2B62E3-9507-42BD-DE37-48F5C2EE1E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0" name="Text Box 3086">
                  <a:extLst>
                    <a:ext uri="{FF2B5EF4-FFF2-40B4-BE49-F238E27FC236}">
                      <a16:creationId xmlns:a16="http://schemas.microsoft.com/office/drawing/2014/main" id="{9CEE6767-CE2D-61E1-F697-C0BE177D37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1" name="Text Box 3086">
                  <a:extLst>
                    <a:ext uri="{FF2B5EF4-FFF2-40B4-BE49-F238E27FC236}">
                      <a16:creationId xmlns:a16="http://schemas.microsoft.com/office/drawing/2014/main" id="{7E7C1E5A-6C60-14ED-1C2A-BA4FF2DAE4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" name="link">
                <a:extLst>
                  <a:ext uri="{FF2B5EF4-FFF2-40B4-BE49-F238E27FC236}">
                    <a16:creationId xmlns:a16="http://schemas.microsoft.com/office/drawing/2014/main" id="{C57F05C6-97F2-68E2-4A07-E8D86E28A32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1546" name="Star: 5 Points 739">
                  <a:hlinkClick r:id="rId93"/>
                  <a:extLst>
                    <a:ext uri="{FF2B5EF4-FFF2-40B4-BE49-F238E27FC236}">
                      <a16:creationId xmlns:a16="http://schemas.microsoft.com/office/drawing/2014/main" id="{7F87ED42-9CEC-D399-67A6-6A9A29B72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" name="Star: 5 Points 740">
                  <a:hlinkClick r:id="rId90"/>
                  <a:extLst>
                    <a:ext uri="{FF2B5EF4-FFF2-40B4-BE49-F238E27FC236}">
                      <a16:creationId xmlns:a16="http://schemas.microsoft.com/office/drawing/2014/main" id="{D6D8B386-CCF5-D36F-EABB-8D7E60CA77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8" name="Star: 5 Points 741">
                  <a:hlinkClick r:id="rId64"/>
                  <a:extLst>
                    <a:ext uri="{FF2B5EF4-FFF2-40B4-BE49-F238E27FC236}">
                      <a16:creationId xmlns:a16="http://schemas.microsoft.com/office/drawing/2014/main" id="{66EC0295-3D3A-3F3F-EF0B-60F31C501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distal straight tubule">
              <a:extLst>
                <a:ext uri="{FF2B5EF4-FFF2-40B4-BE49-F238E27FC236}">
                  <a16:creationId xmlns:a16="http://schemas.microsoft.com/office/drawing/2014/main" id="{12038DE1-9B74-BE57-5997-99BED21464AF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6138" name="FTU - distal straight tubule">
                <a:extLst>
                  <a:ext uri="{FF2B5EF4-FFF2-40B4-BE49-F238E27FC236}">
                    <a16:creationId xmlns:a16="http://schemas.microsoft.com/office/drawing/2014/main" id="{A5406281-165D-B57D-FBAF-157E22D74593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9" name="dock">
                <a:extLst>
                  <a:ext uri="{FF2B5EF4-FFF2-40B4-BE49-F238E27FC236}">
                    <a16:creationId xmlns:a16="http://schemas.microsoft.com/office/drawing/2014/main" id="{F0098D00-C7D0-B9F7-EAE7-65646D37D992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F8A20A1E-35F1-82ED-C00F-1168EB29EB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5056D9BB-09D2-275F-5C13-4F68CAA81C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B07AEB7D-F01C-669A-F2B6-7A66F95137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2" name="link">
                <a:extLst>
                  <a:ext uri="{FF2B5EF4-FFF2-40B4-BE49-F238E27FC236}">
                    <a16:creationId xmlns:a16="http://schemas.microsoft.com/office/drawing/2014/main" id="{9E906C2B-C32A-AB70-39B8-BD9179629285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143" name="Star: 5 Points 727">
                  <a:hlinkClick r:id="rId93"/>
                  <a:extLst>
                    <a:ext uri="{FF2B5EF4-FFF2-40B4-BE49-F238E27FC236}">
                      <a16:creationId xmlns:a16="http://schemas.microsoft.com/office/drawing/2014/main" id="{85072406-6D06-F7A7-D9C1-64E969963E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7" name="Star: 5 Points 728">
                  <a:hlinkClick r:id="rId90"/>
                  <a:extLst>
                    <a:ext uri="{FF2B5EF4-FFF2-40B4-BE49-F238E27FC236}">
                      <a16:creationId xmlns:a16="http://schemas.microsoft.com/office/drawing/2014/main" id="{0FAECC89-5C86-9952-EC00-622E39F35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8" name="Star: 5 Points 729">
                  <a:hlinkClick r:id="rId64"/>
                  <a:extLst>
                    <a:ext uri="{FF2B5EF4-FFF2-40B4-BE49-F238E27FC236}">
                      <a16:creationId xmlns:a16="http://schemas.microsoft.com/office/drawing/2014/main" id="{3AF34242-0D8F-C39E-62E7-CD366D0402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final thick ascending limb">
              <a:extLst>
                <a:ext uri="{FF2B5EF4-FFF2-40B4-BE49-F238E27FC236}">
                  <a16:creationId xmlns:a16="http://schemas.microsoft.com/office/drawing/2014/main" id="{A9567042-100B-9F3D-F1B6-20C7A1C2C93E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6125" name="FTU - final thick ascending limb">
                <a:extLst>
                  <a:ext uri="{FF2B5EF4-FFF2-40B4-BE49-F238E27FC236}">
                    <a16:creationId xmlns:a16="http://schemas.microsoft.com/office/drawing/2014/main" id="{C40719AF-EDD1-A4D1-6BA7-D9D5521E5BCC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6" name="dock">
                <a:extLst>
                  <a:ext uri="{FF2B5EF4-FFF2-40B4-BE49-F238E27FC236}">
                    <a16:creationId xmlns:a16="http://schemas.microsoft.com/office/drawing/2014/main" id="{6F7322E8-0364-25DA-E22F-71ECC7BAD5F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74025F01-1B47-2003-F9CF-2A31F8BA05C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B2BBDC30-550C-5CE7-0582-8DBDD3E800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26395F8D-CBB0-635F-03DD-EE560CFD6D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7" name="link">
                <a:extLst>
                  <a:ext uri="{FF2B5EF4-FFF2-40B4-BE49-F238E27FC236}">
                    <a16:creationId xmlns:a16="http://schemas.microsoft.com/office/drawing/2014/main" id="{D0EA49F8-145E-124B-54C8-0BC561F28FBD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6130" name="Star: 5 Points 715">
                  <a:hlinkClick r:id="rId93"/>
                  <a:extLst>
                    <a:ext uri="{FF2B5EF4-FFF2-40B4-BE49-F238E27FC236}">
                      <a16:creationId xmlns:a16="http://schemas.microsoft.com/office/drawing/2014/main" id="{BE60F1AB-442A-3529-2B66-59CF41BB7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1" name="Star: 5 Points 716">
                  <a:hlinkClick r:id="rId90"/>
                  <a:extLst>
                    <a:ext uri="{FF2B5EF4-FFF2-40B4-BE49-F238E27FC236}">
                      <a16:creationId xmlns:a16="http://schemas.microsoft.com/office/drawing/2014/main" id="{8A700A11-4A86-5C76-37D2-C254FA6AC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2" name="Star: 5 Points 717">
                  <a:hlinkClick r:id="rId64"/>
                  <a:extLst>
                    <a:ext uri="{FF2B5EF4-FFF2-40B4-BE49-F238E27FC236}">
                      <a16:creationId xmlns:a16="http://schemas.microsoft.com/office/drawing/2014/main" id="{86B82E20-8A35-2D9E-9B46-36CF6AEEE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distal convoluted tubule">
              <a:extLst>
                <a:ext uri="{FF2B5EF4-FFF2-40B4-BE49-F238E27FC236}">
                  <a16:creationId xmlns:a16="http://schemas.microsoft.com/office/drawing/2014/main" id="{F68EFCBA-ECB4-100B-F688-BA46F7A18AFF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6107" name="FTU - distal convoluted tubule">
                <a:extLst>
                  <a:ext uri="{FF2B5EF4-FFF2-40B4-BE49-F238E27FC236}">
                    <a16:creationId xmlns:a16="http://schemas.microsoft.com/office/drawing/2014/main" id="{24551F2D-D25C-8340-0057-47547CDD3CD7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8" name="dock">
                <a:extLst>
                  <a:ext uri="{FF2B5EF4-FFF2-40B4-BE49-F238E27FC236}">
                    <a16:creationId xmlns:a16="http://schemas.microsoft.com/office/drawing/2014/main" id="{BD82C737-8F9F-85DB-3079-A2DC5F4C0E2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115" name="Text Box 3086">
                  <a:extLst>
                    <a:ext uri="{FF2B5EF4-FFF2-40B4-BE49-F238E27FC236}">
                      <a16:creationId xmlns:a16="http://schemas.microsoft.com/office/drawing/2014/main" id="{0B18E937-9796-632D-3709-11F2C073F1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1" name="Text Box 3086">
                  <a:extLst>
                    <a:ext uri="{FF2B5EF4-FFF2-40B4-BE49-F238E27FC236}">
                      <a16:creationId xmlns:a16="http://schemas.microsoft.com/office/drawing/2014/main" id="{7CE945C0-5B47-0B76-4A9C-7C5E6E6EE2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08B8816C-1469-8FAC-2F1B-D91C8C1D4B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9" name="link">
                <a:extLst>
                  <a:ext uri="{FF2B5EF4-FFF2-40B4-BE49-F238E27FC236}">
                    <a16:creationId xmlns:a16="http://schemas.microsoft.com/office/drawing/2014/main" id="{F94683AA-0F05-99AE-C8B3-459D8BC40499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112" name="Star: 5 Points 703">
                  <a:hlinkClick r:id="rId94"/>
                  <a:extLst>
                    <a:ext uri="{FF2B5EF4-FFF2-40B4-BE49-F238E27FC236}">
                      <a16:creationId xmlns:a16="http://schemas.microsoft.com/office/drawing/2014/main" id="{7E61A588-82BF-A4FE-0B7B-E33C24A6B7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3" name="Star: 5 Points 704">
                  <a:hlinkClick r:id="rId90"/>
                  <a:extLst>
                    <a:ext uri="{FF2B5EF4-FFF2-40B4-BE49-F238E27FC236}">
                      <a16:creationId xmlns:a16="http://schemas.microsoft.com/office/drawing/2014/main" id="{9FA18F4C-5CA6-06B8-5F92-DD6CFA3C1F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4" name="Star: 5 Points 705">
                  <a:hlinkClick r:id="rId64"/>
                  <a:extLst>
                    <a:ext uri="{FF2B5EF4-FFF2-40B4-BE49-F238E27FC236}">
                      <a16:creationId xmlns:a16="http://schemas.microsoft.com/office/drawing/2014/main" id="{F967FDE5-EC49-AA92-8FDA-3F24C4C635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connecting tubule">
              <a:extLst>
                <a:ext uri="{FF2B5EF4-FFF2-40B4-BE49-F238E27FC236}">
                  <a16:creationId xmlns:a16="http://schemas.microsoft.com/office/drawing/2014/main" id="{65699BD0-943F-A764-83FC-D210EC1428DD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6094" name="FTU - connecting tubule">
                <a:extLst>
                  <a:ext uri="{FF2B5EF4-FFF2-40B4-BE49-F238E27FC236}">
                    <a16:creationId xmlns:a16="http://schemas.microsoft.com/office/drawing/2014/main" id="{D14C5DFB-B728-4E57-655B-A50D992E0624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5" name="dock">
                <a:extLst>
                  <a:ext uri="{FF2B5EF4-FFF2-40B4-BE49-F238E27FC236}">
                    <a16:creationId xmlns:a16="http://schemas.microsoft.com/office/drawing/2014/main" id="{B03916EA-9BEE-3A70-68B4-8BC0EF2764D9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102" name="Text Box 3086">
                  <a:extLst>
                    <a:ext uri="{FF2B5EF4-FFF2-40B4-BE49-F238E27FC236}">
                      <a16:creationId xmlns:a16="http://schemas.microsoft.com/office/drawing/2014/main" id="{B4E64BD7-B881-C660-3758-863B49FE80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3" name="Text Box 3086">
                  <a:extLst>
                    <a:ext uri="{FF2B5EF4-FFF2-40B4-BE49-F238E27FC236}">
                      <a16:creationId xmlns:a16="http://schemas.microsoft.com/office/drawing/2014/main" id="{95F6549C-10BA-9867-53EF-84DECFAA11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367D105F-99FA-F6B5-F9CF-9F6C64418B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6" name="link">
                <a:extLst>
                  <a:ext uri="{FF2B5EF4-FFF2-40B4-BE49-F238E27FC236}">
                    <a16:creationId xmlns:a16="http://schemas.microsoft.com/office/drawing/2014/main" id="{98070096-82EB-E460-C18E-C5BDEF595BD5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097" name="Star: 5 Points 691">
                  <a:hlinkClick r:id="rId95"/>
                  <a:extLst>
                    <a:ext uri="{FF2B5EF4-FFF2-40B4-BE49-F238E27FC236}">
                      <a16:creationId xmlns:a16="http://schemas.microsoft.com/office/drawing/2014/main" id="{C09AB046-F244-5AA6-21BE-B5C32B64B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0" name="Star: 5 Points 692">
                  <a:hlinkClick r:id="rId96"/>
                  <a:extLst>
                    <a:ext uri="{FF2B5EF4-FFF2-40B4-BE49-F238E27FC236}">
                      <a16:creationId xmlns:a16="http://schemas.microsoft.com/office/drawing/2014/main" id="{D074CA9E-694B-8264-C440-A47AB69B88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1" name="Star: 5 Points 693">
                  <a:hlinkClick r:id="rId64"/>
                  <a:extLst>
                    <a:ext uri="{FF2B5EF4-FFF2-40B4-BE49-F238E27FC236}">
                      <a16:creationId xmlns:a16="http://schemas.microsoft.com/office/drawing/2014/main" id="{C9F52FE7-DD2D-B7AA-08DE-F0F3AE269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cortical connecting tubule">
              <a:extLst>
                <a:ext uri="{FF2B5EF4-FFF2-40B4-BE49-F238E27FC236}">
                  <a16:creationId xmlns:a16="http://schemas.microsoft.com/office/drawing/2014/main" id="{6664C9F3-4D3F-A2C7-3176-BB8BC46509FF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6081" name="FTU - cortical connecting tubule">
                <a:extLst>
                  <a:ext uri="{FF2B5EF4-FFF2-40B4-BE49-F238E27FC236}">
                    <a16:creationId xmlns:a16="http://schemas.microsoft.com/office/drawing/2014/main" id="{603C9D5C-21EC-0A79-9E66-4ACE96EE2779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2" name="dock">
                <a:extLst>
                  <a:ext uri="{FF2B5EF4-FFF2-40B4-BE49-F238E27FC236}">
                    <a16:creationId xmlns:a16="http://schemas.microsoft.com/office/drawing/2014/main" id="{B86F2B93-9AA7-ADB4-D22F-926B59AD19E6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42F82344-2A9A-521B-E5F0-8F371333D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AE71B56A-B139-FA74-1698-C4E425D561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6CE88123-07E2-A8EB-D449-A8774B6B4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3" name="link">
                <a:extLst>
                  <a:ext uri="{FF2B5EF4-FFF2-40B4-BE49-F238E27FC236}">
                    <a16:creationId xmlns:a16="http://schemas.microsoft.com/office/drawing/2014/main" id="{A94F4B5D-0380-5696-07E6-3F022E728FB1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084" name="Star: 5 Points 679">
                  <a:hlinkClick r:id="rId95"/>
                  <a:extLst>
                    <a:ext uri="{FF2B5EF4-FFF2-40B4-BE49-F238E27FC236}">
                      <a16:creationId xmlns:a16="http://schemas.microsoft.com/office/drawing/2014/main" id="{126F0E10-8862-CAD6-00CF-EA32E76674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5" name="Star: 5 Points 680">
                  <a:hlinkClick r:id="rId96"/>
                  <a:extLst>
                    <a:ext uri="{FF2B5EF4-FFF2-40B4-BE49-F238E27FC236}">
                      <a16:creationId xmlns:a16="http://schemas.microsoft.com/office/drawing/2014/main" id="{8A3A3D12-42CC-6229-23FB-749DF8DE05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8" name="Star: 5 Points 681">
                  <a:hlinkClick r:id="rId64"/>
                  <a:extLst>
                    <a:ext uri="{FF2B5EF4-FFF2-40B4-BE49-F238E27FC236}">
                      <a16:creationId xmlns:a16="http://schemas.microsoft.com/office/drawing/2014/main" id="{F71D9FA8-F50E-8C7F-B210-40EE95E1A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outer medullary col. duct">
              <a:extLst>
                <a:ext uri="{FF2B5EF4-FFF2-40B4-BE49-F238E27FC236}">
                  <a16:creationId xmlns:a16="http://schemas.microsoft.com/office/drawing/2014/main" id="{E0B48E70-CD02-CF4E-849D-466C6E3348BB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527" name="FTU - outer medullary col. duct">
                <a:extLst>
                  <a:ext uri="{FF2B5EF4-FFF2-40B4-BE49-F238E27FC236}">
                    <a16:creationId xmlns:a16="http://schemas.microsoft.com/office/drawing/2014/main" id="{F9D60CDC-5DC1-EFA3-358E-F923C582208B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8" name="dock">
                <a:extLst>
                  <a:ext uri="{FF2B5EF4-FFF2-40B4-BE49-F238E27FC236}">
                    <a16:creationId xmlns:a16="http://schemas.microsoft.com/office/drawing/2014/main" id="{4C454F59-9B5D-FF1D-5AB3-DC5359D28EBC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00CF954D-A89D-CB03-9D0E-B43C40DE73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81FE573E-7A49-EF90-DDF7-9ADC8185BB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0" name="Text Box 3086">
                  <a:extLst>
                    <a:ext uri="{FF2B5EF4-FFF2-40B4-BE49-F238E27FC236}">
                      <a16:creationId xmlns:a16="http://schemas.microsoft.com/office/drawing/2014/main" id="{B2EA17CE-0619-E225-CD19-8A71EADDA80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29" name="link">
                <a:extLst>
                  <a:ext uri="{FF2B5EF4-FFF2-40B4-BE49-F238E27FC236}">
                    <a16:creationId xmlns:a16="http://schemas.microsoft.com/office/drawing/2014/main" id="{4696BE8B-447F-8674-F7A7-B1CA4E99F14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531" name="Star: 5 Points 667">
                  <a:hlinkClick r:id="rId95"/>
                  <a:extLst>
                    <a:ext uri="{FF2B5EF4-FFF2-40B4-BE49-F238E27FC236}">
                      <a16:creationId xmlns:a16="http://schemas.microsoft.com/office/drawing/2014/main" id="{4FE41452-5EF3-C1F8-1374-5ECFEFEC2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2" name="Star: 5 Points 668">
                  <a:hlinkClick r:id="rId96"/>
                  <a:extLst>
                    <a:ext uri="{FF2B5EF4-FFF2-40B4-BE49-F238E27FC236}">
                      <a16:creationId xmlns:a16="http://schemas.microsoft.com/office/drawing/2014/main" id="{7733E7E3-A283-02B5-DAA4-522011601C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3" name="Star: 5 Points 669">
                  <a:hlinkClick r:id="rId64"/>
                  <a:extLst>
                    <a:ext uri="{FF2B5EF4-FFF2-40B4-BE49-F238E27FC236}">
                      <a16:creationId xmlns:a16="http://schemas.microsoft.com/office/drawing/2014/main" id="{96925301-0976-1F0F-36DB-0DE32BCAE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FTU - inner medullary col. duct">
              <a:extLst>
                <a:ext uri="{FF2B5EF4-FFF2-40B4-BE49-F238E27FC236}">
                  <a16:creationId xmlns:a16="http://schemas.microsoft.com/office/drawing/2014/main" id="{8476F366-BB01-D1C6-E3C4-AD2B1BF471F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6077" name="FTU - inner medullary col. duct">
                <a:extLst>
                  <a:ext uri="{FF2B5EF4-FFF2-40B4-BE49-F238E27FC236}">
                    <a16:creationId xmlns:a16="http://schemas.microsoft.com/office/drawing/2014/main" id="{42E26A3D-029B-EE8E-E0E3-79BDD9CAF21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8" name="dock">
                <a:extLst>
                  <a:ext uri="{FF2B5EF4-FFF2-40B4-BE49-F238E27FC236}">
                    <a16:creationId xmlns:a16="http://schemas.microsoft.com/office/drawing/2014/main" id="{310FEF83-9E6E-EEA9-9BF8-0C0FFEEFC7C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1575F4A1-6FA2-23B6-AC42-C6CD6B2394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2" name="Text Box 3086">
                  <a:extLst>
                    <a:ext uri="{FF2B5EF4-FFF2-40B4-BE49-F238E27FC236}">
                      <a16:creationId xmlns:a16="http://schemas.microsoft.com/office/drawing/2014/main" id="{7ED9C92E-52A9-153C-768A-8295224388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4" name="Text Box 3086">
                  <a:extLst>
                    <a:ext uri="{FF2B5EF4-FFF2-40B4-BE49-F238E27FC236}">
                      <a16:creationId xmlns:a16="http://schemas.microsoft.com/office/drawing/2014/main" id="{D6EDCB27-F411-DCF0-9CE9-AFB1ECBF4A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9" name="link">
                <a:extLst>
                  <a:ext uri="{FF2B5EF4-FFF2-40B4-BE49-F238E27FC236}">
                    <a16:creationId xmlns:a16="http://schemas.microsoft.com/office/drawing/2014/main" id="{6282E6C9-4D30-5D35-5EB6-035EEA95F012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517" name="Star: 5 Points 655">
                  <a:hlinkClick r:id="rId95"/>
                  <a:extLst>
                    <a:ext uri="{FF2B5EF4-FFF2-40B4-BE49-F238E27FC236}">
                      <a16:creationId xmlns:a16="http://schemas.microsoft.com/office/drawing/2014/main" id="{B2DD7C91-77F7-21E4-CD24-E25C180CEE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8" name="Star: 5 Points 656">
                  <a:hlinkClick r:id="rId96"/>
                  <a:extLst>
                    <a:ext uri="{FF2B5EF4-FFF2-40B4-BE49-F238E27FC236}">
                      <a16:creationId xmlns:a16="http://schemas.microsoft.com/office/drawing/2014/main" id="{D992CD53-D625-CAF2-F778-F06330719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9" name="Star: 5 Points 657">
                  <a:hlinkClick r:id="rId64"/>
                  <a:extLst>
                    <a:ext uri="{FF2B5EF4-FFF2-40B4-BE49-F238E27FC236}">
                      <a16:creationId xmlns:a16="http://schemas.microsoft.com/office/drawing/2014/main" id="{3F912679-68E9-8EF6-E7F3-D2EF70761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7" name="FTU - minor calyx">
              <a:extLst>
                <a:ext uri="{FF2B5EF4-FFF2-40B4-BE49-F238E27FC236}">
                  <a16:creationId xmlns:a16="http://schemas.microsoft.com/office/drawing/2014/main" id="{5F245E9F-9443-7112-8F3A-4CE0E28C4848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068" name="FTU - minor calyx">
                <a:extLst>
                  <a:ext uri="{FF2B5EF4-FFF2-40B4-BE49-F238E27FC236}">
                    <a16:creationId xmlns:a16="http://schemas.microsoft.com/office/drawing/2014/main" id="{59B62B07-1A38-FCC5-13AE-A1328A1DFEB5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9" name="dock">
                <a:extLst>
                  <a:ext uri="{FF2B5EF4-FFF2-40B4-BE49-F238E27FC236}">
                    <a16:creationId xmlns:a16="http://schemas.microsoft.com/office/drawing/2014/main" id="{B5BB00FB-0B78-835B-C7F1-4B1F04F1A54F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074" name="Text Box 3086">
                  <a:extLst>
                    <a:ext uri="{FF2B5EF4-FFF2-40B4-BE49-F238E27FC236}">
                      <a16:creationId xmlns:a16="http://schemas.microsoft.com/office/drawing/2014/main" id="{318383EF-2C6E-8DB3-008C-6214A49006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7B9D0391-1104-BD78-A8BB-279E9FB1E2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5A5D7A76-AC6C-C467-D470-D8EBC858705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0" name="link">
                <a:extLst>
                  <a:ext uri="{FF2B5EF4-FFF2-40B4-BE49-F238E27FC236}">
                    <a16:creationId xmlns:a16="http://schemas.microsoft.com/office/drawing/2014/main" id="{A208ED63-7F88-BBD8-78BC-47E0BB8DFB5B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071" name="Star: 5 Points 643">
                  <a:hlinkClick r:id="rId97"/>
                  <a:extLst>
                    <a:ext uri="{FF2B5EF4-FFF2-40B4-BE49-F238E27FC236}">
                      <a16:creationId xmlns:a16="http://schemas.microsoft.com/office/drawing/2014/main" id="{CD1C7AFC-3BEF-3015-83A5-FBA1C420B8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2" name="Star: 5 Points 644">
                  <a:hlinkClick r:id="rId90"/>
                  <a:extLst>
                    <a:ext uri="{FF2B5EF4-FFF2-40B4-BE49-F238E27FC236}">
                      <a16:creationId xmlns:a16="http://schemas.microsoft.com/office/drawing/2014/main" id="{C996401F-50F8-9A1A-8A63-1AE75CB6A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645">
                  <a:hlinkClick r:id="rId64"/>
                  <a:extLst>
                    <a:ext uri="{FF2B5EF4-FFF2-40B4-BE49-F238E27FC236}">
                      <a16:creationId xmlns:a16="http://schemas.microsoft.com/office/drawing/2014/main" id="{B333D47B-FCDE-B0F2-E45A-09CFAE38EC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8" name="FTU - major calyx">
              <a:extLst>
                <a:ext uri="{FF2B5EF4-FFF2-40B4-BE49-F238E27FC236}">
                  <a16:creationId xmlns:a16="http://schemas.microsoft.com/office/drawing/2014/main" id="{1EF512B5-6167-4830-8C0E-CDF923FBF911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059" name="FTU - major calyx">
                <a:extLst>
                  <a:ext uri="{FF2B5EF4-FFF2-40B4-BE49-F238E27FC236}">
                    <a16:creationId xmlns:a16="http://schemas.microsoft.com/office/drawing/2014/main" id="{C73B8AD1-E43C-BD08-8CDF-ABF836AD7FDE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0" name="dock">
                <a:extLst>
                  <a:ext uri="{FF2B5EF4-FFF2-40B4-BE49-F238E27FC236}">
                    <a16:creationId xmlns:a16="http://schemas.microsoft.com/office/drawing/2014/main" id="{5881C5E2-31CB-C822-50C5-9076055618C0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065" name="Text Box 3086">
                  <a:extLst>
                    <a:ext uri="{FF2B5EF4-FFF2-40B4-BE49-F238E27FC236}">
                      <a16:creationId xmlns:a16="http://schemas.microsoft.com/office/drawing/2014/main" id="{3A67B39C-AEF7-3966-D1DA-6F14876802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1D2B2CA3-BACC-5888-A62B-7BF6847C0B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D3FB4CB0-8EA5-9DD9-96E1-9AACA0E286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1" name="link">
                <a:extLst>
                  <a:ext uri="{FF2B5EF4-FFF2-40B4-BE49-F238E27FC236}">
                    <a16:creationId xmlns:a16="http://schemas.microsoft.com/office/drawing/2014/main" id="{85A14366-9F15-368D-0299-FCDAB3A18294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062" name="Star: 5 Points 631">
                  <a:hlinkClick r:id="rId97"/>
                  <a:extLst>
                    <a:ext uri="{FF2B5EF4-FFF2-40B4-BE49-F238E27FC236}">
                      <a16:creationId xmlns:a16="http://schemas.microsoft.com/office/drawing/2014/main" id="{6E079CFC-8531-25F2-B9BC-339DF68DDF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3" name="Star: 5 Points 632">
                  <a:hlinkClick r:id="rId90"/>
                  <a:extLst>
                    <a:ext uri="{FF2B5EF4-FFF2-40B4-BE49-F238E27FC236}">
                      <a16:creationId xmlns:a16="http://schemas.microsoft.com/office/drawing/2014/main" id="{C13B0AA3-E168-2923-1E4B-1D93D6A0B9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633">
                  <a:hlinkClick r:id="rId64"/>
                  <a:extLst>
                    <a:ext uri="{FF2B5EF4-FFF2-40B4-BE49-F238E27FC236}">
                      <a16:creationId xmlns:a16="http://schemas.microsoft.com/office/drawing/2014/main" id="{F3D9FA33-ACC7-6725-2B0E-32957CE059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9" name="FTU - renal pelvis">
              <a:extLst>
                <a:ext uri="{FF2B5EF4-FFF2-40B4-BE49-F238E27FC236}">
                  <a16:creationId xmlns:a16="http://schemas.microsoft.com/office/drawing/2014/main" id="{55FD8725-0091-074D-7865-EA7471E7475C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050" name="FTU - renal pelvis">
                <a:extLst>
                  <a:ext uri="{FF2B5EF4-FFF2-40B4-BE49-F238E27FC236}">
                    <a16:creationId xmlns:a16="http://schemas.microsoft.com/office/drawing/2014/main" id="{650F7FF5-9705-F9B8-300C-383A05624437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51" name="dock">
                <a:extLst>
                  <a:ext uri="{FF2B5EF4-FFF2-40B4-BE49-F238E27FC236}">
                    <a16:creationId xmlns:a16="http://schemas.microsoft.com/office/drawing/2014/main" id="{B9A553C8-9524-7244-8EA3-70865515E48F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056" name="Text Box 3086">
                  <a:extLst>
                    <a:ext uri="{FF2B5EF4-FFF2-40B4-BE49-F238E27FC236}">
                      <a16:creationId xmlns:a16="http://schemas.microsoft.com/office/drawing/2014/main" id="{A8418264-AEC8-442F-E0FE-C180637A13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2EDAF137-7FD6-A66B-AE4A-226C5E67F8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97529668-21F7-A94A-330C-67DAB9DDF92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2" name="link">
                <a:extLst>
                  <a:ext uri="{FF2B5EF4-FFF2-40B4-BE49-F238E27FC236}">
                    <a16:creationId xmlns:a16="http://schemas.microsoft.com/office/drawing/2014/main" id="{2C7588BE-EA5F-EAE5-B8B4-FE9D850A9D02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053" name="Star: 5 Points 619">
                  <a:hlinkClick r:id="rId98"/>
                  <a:extLst>
                    <a:ext uri="{FF2B5EF4-FFF2-40B4-BE49-F238E27FC236}">
                      <a16:creationId xmlns:a16="http://schemas.microsoft.com/office/drawing/2014/main" id="{A236E251-A45E-EE3B-D0A9-B4A518E091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4" name="Star: 5 Points 620">
                  <a:hlinkClick r:id="rId90"/>
                  <a:extLst>
                    <a:ext uri="{FF2B5EF4-FFF2-40B4-BE49-F238E27FC236}">
                      <a16:creationId xmlns:a16="http://schemas.microsoft.com/office/drawing/2014/main" id="{B313C125-9830-51C2-8AA3-74DC0BF22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621">
                  <a:hlinkClick r:id="rId64"/>
                  <a:extLst>
                    <a:ext uri="{FF2B5EF4-FFF2-40B4-BE49-F238E27FC236}">
                      <a16:creationId xmlns:a16="http://schemas.microsoft.com/office/drawing/2014/main" id="{A40F514B-8736-FCBC-B852-2DE574E93F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488" name="organ group - testes">
            <a:extLst>
              <a:ext uri="{FF2B5EF4-FFF2-40B4-BE49-F238E27FC236}">
                <a16:creationId xmlns:a16="http://schemas.microsoft.com/office/drawing/2014/main" id="{67A2E263-70D0-2E98-C6D5-F7D7DC0FD223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489" name="organ - testes">
              <a:extLst>
                <a:ext uri="{FF2B5EF4-FFF2-40B4-BE49-F238E27FC236}">
                  <a16:creationId xmlns:a16="http://schemas.microsoft.com/office/drawing/2014/main" id="{8BC45741-6F3F-9466-0C4C-340F634273E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0" name="FTU - seminiferous tubule">
              <a:extLst>
                <a:ext uri="{FF2B5EF4-FFF2-40B4-BE49-F238E27FC236}">
                  <a16:creationId xmlns:a16="http://schemas.microsoft.com/office/drawing/2014/main" id="{5BC07CEA-162C-3339-9E4C-5CAA431D9B83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620" name="FTU - seminiferous tubule">
                <a:extLst>
                  <a:ext uri="{FF2B5EF4-FFF2-40B4-BE49-F238E27FC236}">
                    <a16:creationId xmlns:a16="http://schemas.microsoft.com/office/drawing/2014/main" id="{7E6CD2A0-D613-C473-D084-7FE9FA6BC5A9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D3E92AFA-C731-90D9-6001-A6F323E11613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CB23FAAD-95FD-5EB8-5EE1-B11090877D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FCC190EF-11D8-8EA0-5E7E-9824F67CCF0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C6A6E8A0-AD1F-60B4-6597-76B20EC444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59CF5094-C8E8-8F7A-02E1-A16F30A817CD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625" name="Star: 5 Points 3972">
                  <a:hlinkClick r:id="rId99"/>
                  <a:extLst>
                    <a:ext uri="{FF2B5EF4-FFF2-40B4-BE49-F238E27FC236}">
                      <a16:creationId xmlns:a16="http://schemas.microsoft.com/office/drawing/2014/main" id="{B34A6816-C230-3D26-4D6E-8BD5E2409E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73">
                  <a:hlinkClick r:id="rId100"/>
                  <a:extLst>
                    <a:ext uri="{FF2B5EF4-FFF2-40B4-BE49-F238E27FC236}">
                      <a16:creationId xmlns:a16="http://schemas.microsoft.com/office/drawing/2014/main" id="{BBBAA86F-6EE9-45C1-C564-FF50B9C54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74">
                  <a:hlinkClick r:id="rId30"/>
                  <a:extLst>
                    <a:ext uri="{FF2B5EF4-FFF2-40B4-BE49-F238E27FC236}">
                      <a16:creationId xmlns:a16="http://schemas.microsoft.com/office/drawing/2014/main" id="{4F8969EA-3998-E274-D552-4ED9303CC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1" name="FTU - rete testis">
              <a:extLst>
                <a:ext uri="{FF2B5EF4-FFF2-40B4-BE49-F238E27FC236}">
                  <a16:creationId xmlns:a16="http://schemas.microsoft.com/office/drawing/2014/main" id="{6DE122A5-A3B2-3B5C-BFFA-BB1DC452C8C1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08" name="FTU - rete testis">
                <a:extLst>
                  <a:ext uri="{FF2B5EF4-FFF2-40B4-BE49-F238E27FC236}">
                    <a16:creationId xmlns:a16="http://schemas.microsoft.com/office/drawing/2014/main" id="{EED0710A-65CA-75EC-15A6-23B4B7E1D9AC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9" name="dock">
                <a:extLst>
                  <a:ext uri="{FF2B5EF4-FFF2-40B4-BE49-F238E27FC236}">
                    <a16:creationId xmlns:a16="http://schemas.microsoft.com/office/drawing/2014/main" id="{37C57A99-A566-73DF-218A-226093F15EC7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CD2AD581-3690-65DF-B9D8-3E44FD4105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3E4B2DA6-1B8A-CFD8-7798-E9060D9EC9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BED7A40E-106A-B716-4F81-74B674262E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A53685A8-FA14-4C7A-40DC-07E2FCE1FD0A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56">
                  <a:hlinkClick r:id="rId101"/>
                  <a:extLst>
                    <a:ext uri="{FF2B5EF4-FFF2-40B4-BE49-F238E27FC236}">
                      <a16:creationId xmlns:a16="http://schemas.microsoft.com/office/drawing/2014/main" id="{A7265A6D-715C-2E62-8BAD-9FFD03F9CB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57">
                  <a:hlinkClick r:id="rId100"/>
                  <a:extLst>
                    <a:ext uri="{FF2B5EF4-FFF2-40B4-BE49-F238E27FC236}">
                      <a16:creationId xmlns:a16="http://schemas.microsoft.com/office/drawing/2014/main" id="{29591218-EC0D-E5D5-8789-B0FCF9BE7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58">
                  <a:hlinkClick r:id="rId30"/>
                  <a:extLst>
                    <a:ext uri="{FF2B5EF4-FFF2-40B4-BE49-F238E27FC236}">
                      <a16:creationId xmlns:a16="http://schemas.microsoft.com/office/drawing/2014/main" id="{F1B51632-8A73-9F51-7166-04AB8FBF7B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4" name="FTU - efferent ductules of testicle">
              <a:extLst>
                <a:ext uri="{FF2B5EF4-FFF2-40B4-BE49-F238E27FC236}">
                  <a16:creationId xmlns:a16="http://schemas.microsoft.com/office/drawing/2014/main" id="{B2B4F8E6-CA4F-7156-A750-3F7C7307251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495" name="FTU - efferent ductules of testicle">
                <a:extLst>
                  <a:ext uri="{FF2B5EF4-FFF2-40B4-BE49-F238E27FC236}">
                    <a16:creationId xmlns:a16="http://schemas.microsoft.com/office/drawing/2014/main" id="{BDB5FFE8-C253-E30E-CF12-6A29FBD49879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6" name="dock">
                <a:extLst>
                  <a:ext uri="{FF2B5EF4-FFF2-40B4-BE49-F238E27FC236}">
                    <a16:creationId xmlns:a16="http://schemas.microsoft.com/office/drawing/2014/main" id="{F7B83FFA-BBBB-23E5-7C9A-62A56848735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AEEB9526-DA35-2F93-76F6-47D18D8183E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6" name="Text Box 3086">
                  <a:extLst>
                    <a:ext uri="{FF2B5EF4-FFF2-40B4-BE49-F238E27FC236}">
                      <a16:creationId xmlns:a16="http://schemas.microsoft.com/office/drawing/2014/main" id="{1F6D16A2-E1FF-CAA0-5398-EE35101221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7" name="Text Box 3086">
                  <a:extLst>
                    <a:ext uri="{FF2B5EF4-FFF2-40B4-BE49-F238E27FC236}">
                      <a16:creationId xmlns:a16="http://schemas.microsoft.com/office/drawing/2014/main" id="{564A4B78-34B7-7C43-558D-AEFBE5D30C6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7" name="link">
                <a:extLst>
                  <a:ext uri="{FF2B5EF4-FFF2-40B4-BE49-F238E27FC236}">
                    <a16:creationId xmlns:a16="http://schemas.microsoft.com/office/drawing/2014/main" id="{79BEDE3F-EF9B-26E4-98BE-1CF42D7EFB98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00" name="Star: 5 Points 3940">
                  <a:hlinkClick r:id="rId102"/>
                  <a:extLst>
                    <a:ext uri="{FF2B5EF4-FFF2-40B4-BE49-F238E27FC236}">
                      <a16:creationId xmlns:a16="http://schemas.microsoft.com/office/drawing/2014/main" id="{51B5E50E-0691-2DDB-8072-75AFA2FAA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1" name="Star: 5 Points 3941">
                  <a:hlinkClick r:id="rId100"/>
                  <a:extLst>
                    <a:ext uri="{FF2B5EF4-FFF2-40B4-BE49-F238E27FC236}">
                      <a16:creationId xmlns:a16="http://schemas.microsoft.com/office/drawing/2014/main" id="{D351DE08-6913-21E6-A3A5-E4283E82EF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2" name="Star: 5 Points 3942">
                  <a:hlinkClick r:id="rId30"/>
                  <a:extLst>
                    <a:ext uri="{FF2B5EF4-FFF2-40B4-BE49-F238E27FC236}">
                      <a16:creationId xmlns:a16="http://schemas.microsoft.com/office/drawing/2014/main" id="{C0D87574-8725-A192-F975-AFBAC86F4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penis">
            <a:extLst>
              <a:ext uri="{FF2B5EF4-FFF2-40B4-BE49-F238E27FC236}">
                <a16:creationId xmlns:a16="http://schemas.microsoft.com/office/drawing/2014/main" id="{3EB4629C-643E-528D-4EA7-12C8771EC7E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634" name="organ - penis">
              <a:extLst>
                <a:ext uri="{FF2B5EF4-FFF2-40B4-BE49-F238E27FC236}">
                  <a16:creationId xmlns:a16="http://schemas.microsoft.com/office/drawing/2014/main" id="{C853507B-7408-C4B4-D5CF-EE06FAFF9D5E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vas deferens">
              <a:extLst>
                <a:ext uri="{FF2B5EF4-FFF2-40B4-BE49-F238E27FC236}">
                  <a16:creationId xmlns:a16="http://schemas.microsoft.com/office/drawing/2014/main" id="{CA44AEFF-747A-EB8A-F36C-3F61DFE0E905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68" name="FTU - vas deferens">
                <a:extLst>
                  <a:ext uri="{FF2B5EF4-FFF2-40B4-BE49-F238E27FC236}">
                    <a16:creationId xmlns:a16="http://schemas.microsoft.com/office/drawing/2014/main" id="{631F5B3F-D9CD-85A9-ECAF-FE23518DF0A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9" name="dock">
                <a:extLst>
                  <a:ext uri="{FF2B5EF4-FFF2-40B4-BE49-F238E27FC236}">
                    <a16:creationId xmlns:a16="http://schemas.microsoft.com/office/drawing/2014/main" id="{BE1B79BB-DBB7-24D0-D1A8-7660D8FD5C1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7449D4C2-82E0-3319-FD25-86DD8EE53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C4D31EAC-8D3D-9C97-AE3C-346260DB9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0" name="Text Box 3086">
                  <a:extLst>
                    <a:ext uri="{FF2B5EF4-FFF2-40B4-BE49-F238E27FC236}">
                      <a16:creationId xmlns:a16="http://schemas.microsoft.com/office/drawing/2014/main" id="{DCD5BAC2-3678-0DD9-A333-876DB4AB63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0" name="link">
                <a:extLst>
                  <a:ext uri="{FF2B5EF4-FFF2-40B4-BE49-F238E27FC236}">
                    <a16:creationId xmlns:a16="http://schemas.microsoft.com/office/drawing/2014/main" id="{84B8AC6E-383E-4B43-C9C9-3BB339FE6F8F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73" name="Star: 5 Points 3924">
                  <a:hlinkClick r:id="rId103"/>
                  <a:extLst>
                    <a:ext uri="{FF2B5EF4-FFF2-40B4-BE49-F238E27FC236}">
                      <a16:creationId xmlns:a16="http://schemas.microsoft.com/office/drawing/2014/main" id="{3F9B9BE8-ECF4-E5A8-789B-9043642B6E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4" name="Star: 5 Points 3925">
                  <a:hlinkClick r:id="rId104"/>
                  <a:extLst>
                    <a:ext uri="{FF2B5EF4-FFF2-40B4-BE49-F238E27FC236}">
                      <a16:creationId xmlns:a16="http://schemas.microsoft.com/office/drawing/2014/main" id="{B2B8B0B3-6275-86E5-14B9-8EF4B14B38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5" name="Star: 5 Points 3926">
                  <a:hlinkClick r:id="rId30"/>
                  <a:extLst>
                    <a:ext uri="{FF2B5EF4-FFF2-40B4-BE49-F238E27FC236}">
                      <a16:creationId xmlns:a16="http://schemas.microsoft.com/office/drawing/2014/main" id="{5427482E-0793-8175-FA4F-093856E83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ampulla of vas deferens">
              <a:extLst>
                <a:ext uri="{FF2B5EF4-FFF2-40B4-BE49-F238E27FC236}">
                  <a16:creationId xmlns:a16="http://schemas.microsoft.com/office/drawing/2014/main" id="{48CF1C05-2B71-6C1B-F4C5-E5D13B85F9D2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55" name="FTU - ampulla of vas deferens">
                <a:extLst>
                  <a:ext uri="{FF2B5EF4-FFF2-40B4-BE49-F238E27FC236}">
                    <a16:creationId xmlns:a16="http://schemas.microsoft.com/office/drawing/2014/main" id="{6B3D8E07-A885-2402-61AC-5CD118419234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6" name="dock">
                <a:extLst>
                  <a:ext uri="{FF2B5EF4-FFF2-40B4-BE49-F238E27FC236}">
                    <a16:creationId xmlns:a16="http://schemas.microsoft.com/office/drawing/2014/main" id="{5D7ED1C8-F708-AE79-3D68-8BA387C3B8B0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01BAF2DF-67E0-AE5F-A768-98C0AB557E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0F685DC7-7177-7205-DA21-629DC8BD0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7" name="Text Box 3086">
                  <a:extLst>
                    <a:ext uri="{FF2B5EF4-FFF2-40B4-BE49-F238E27FC236}">
                      <a16:creationId xmlns:a16="http://schemas.microsoft.com/office/drawing/2014/main" id="{40496EC2-4B7A-C4CB-0C5C-EEB7226A427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7" name="link">
                <a:extLst>
                  <a:ext uri="{FF2B5EF4-FFF2-40B4-BE49-F238E27FC236}">
                    <a16:creationId xmlns:a16="http://schemas.microsoft.com/office/drawing/2014/main" id="{86488AA5-97B1-5605-51CC-A898E2A26F1F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58" name="Star: 5 Points 3908">
                  <a:hlinkClick r:id="rId105"/>
                  <a:extLst>
                    <a:ext uri="{FF2B5EF4-FFF2-40B4-BE49-F238E27FC236}">
                      <a16:creationId xmlns:a16="http://schemas.microsoft.com/office/drawing/2014/main" id="{CD585F51-3F03-D716-32F0-3DE63ABF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1" name="Star: 5 Points 3909">
                  <a:hlinkClick r:id="rId104"/>
                  <a:extLst>
                    <a:ext uri="{FF2B5EF4-FFF2-40B4-BE49-F238E27FC236}">
                      <a16:creationId xmlns:a16="http://schemas.microsoft.com/office/drawing/2014/main" id="{32C7C687-622F-5B59-A002-4ED062FB55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2" name="Star: 5 Points 3910">
                  <a:hlinkClick r:id="rId30"/>
                  <a:extLst>
                    <a:ext uri="{FF2B5EF4-FFF2-40B4-BE49-F238E27FC236}">
                      <a16:creationId xmlns:a16="http://schemas.microsoft.com/office/drawing/2014/main" id="{6CB559B0-51EC-010D-97BA-3A8DCFC7B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9" name="FTU - penile urethra">
              <a:extLst>
                <a:ext uri="{FF2B5EF4-FFF2-40B4-BE49-F238E27FC236}">
                  <a16:creationId xmlns:a16="http://schemas.microsoft.com/office/drawing/2014/main" id="{C8D106F7-EB0D-2810-BB4A-4BFEF2897EC6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640" name="FTU - penile urethra">
                <a:extLst>
                  <a:ext uri="{FF2B5EF4-FFF2-40B4-BE49-F238E27FC236}">
                    <a16:creationId xmlns:a16="http://schemas.microsoft.com/office/drawing/2014/main" id="{CA0F46DC-EF84-FCAC-2FC2-3CA0859254BA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3" name="dock">
                <a:extLst>
                  <a:ext uri="{FF2B5EF4-FFF2-40B4-BE49-F238E27FC236}">
                    <a16:creationId xmlns:a16="http://schemas.microsoft.com/office/drawing/2014/main" id="{1C9D3550-E99C-14DC-40BC-290198212F0C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B00547F3-C061-F060-0AFD-74314B252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BD0020C0-F1F5-29D8-373C-557C4DA573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2" name="Text Box 3086">
                  <a:extLst>
                    <a:ext uri="{FF2B5EF4-FFF2-40B4-BE49-F238E27FC236}">
                      <a16:creationId xmlns:a16="http://schemas.microsoft.com/office/drawing/2014/main" id="{CA3D6D1D-9E03-AFF9-0A99-FD49C29E8E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4" name="link">
                <a:extLst>
                  <a:ext uri="{FF2B5EF4-FFF2-40B4-BE49-F238E27FC236}">
                    <a16:creationId xmlns:a16="http://schemas.microsoft.com/office/drawing/2014/main" id="{447B9EE2-1F21-37EC-355E-432EE611F6E8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645" name="Star: 5 Points 3892">
                  <a:hlinkClick r:id="rId67"/>
                  <a:extLst>
                    <a:ext uri="{FF2B5EF4-FFF2-40B4-BE49-F238E27FC236}">
                      <a16:creationId xmlns:a16="http://schemas.microsoft.com/office/drawing/2014/main" id="{35207D74-133B-21CA-9CBA-1DD6C333B2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3893">
                  <a:hlinkClick r:id="rId104"/>
                  <a:extLst>
                    <a:ext uri="{FF2B5EF4-FFF2-40B4-BE49-F238E27FC236}">
                      <a16:creationId xmlns:a16="http://schemas.microsoft.com/office/drawing/2014/main" id="{F3A774AF-4F7B-775F-86F6-203BF6F59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9" name="Star: 5 Points 3894">
                  <a:hlinkClick r:id="rId30"/>
                  <a:extLst>
                    <a:ext uri="{FF2B5EF4-FFF2-40B4-BE49-F238E27FC236}">
                      <a16:creationId xmlns:a16="http://schemas.microsoft.com/office/drawing/2014/main" id="{E546B146-39ED-5693-1359-C2BA25F6F6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81" name="organ group - uterus">
            <a:extLst>
              <a:ext uri="{FF2B5EF4-FFF2-40B4-BE49-F238E27FC236}">
                <a16:creationId xmlns:a16="http://schemas.microsoft.com/office/drawing/2014/main" id="{282CD98E-135E-F6D8-8EEF-61090D558421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82" name="organ - uterus">
              <a:extLst>
                <a:ext uri="{FF2B5EF4-FFF2-40B4-BE49-F238E27FC236}">
                  <a16:creationId xmlns:a16="http://schemas.microsoft.com/office/drawing/2014/main" id="{4DD8F48D-85B5-0E7D-4A97-1E036CA671AB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89" name="FTU - body of uterus">
              <a:extLst>
                <a:ext uri="{FF2B5EF4-FFF2-40B4-BE49-F238E27FC236}">
                  <a16:creationId xmlns:a16="http://schemas.microsoft.com/office/drawing/2014/main" id="{5C306BCD-E311-F5EE-0DBD-C830F276E63B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700" name="FTU - body of uterus">
                <a:extLst>
                  <a:ext uri="{FF2B5EF4-FFF2-40B4-BE49-F238E27FC236}">
                    <a16:creationId xmlns:a16="http://schemas.microsoft.com/office/drawing/2014/main" id="{AC05E36A-DDA2-720E-B226-B5A1835EE464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1" name="dock">
                <a:extLst>
                  <a:ext uri="{FF2B5EF4-FFF2-40B4-BE49-F238E27FC236}">
                    <a16:creationId xmlns:a16="http://schemas.microsoft.com/office/drawing/2014/main" id="{D1918020-A951-718F-484A-60D55C5C534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6" name="Text Box 3086">
                  <a:extLst>
                    <a:ext uri="{FF2B5EF4-FFF2-40B4-BE49-F238E27FC236}">
                      <a16:creationId xmlns:a16="http://schemas.microsoft.com/office/drawing/2014/main" id="{9D6706F8-D95C-EEE1-6305-D63383EB4E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7" name="Text Box 3086">
                  <a:extLst>
                    <a:ext uri="{FF2B5EF4-FFF2-40B4-BE49-F238E27FC236}">
                      <a16:creationId xmlns:a16="http://schemas.microsoft.com/office/drawing/2014/main" id="{E6367776-167B-73D2-CCCA-3DD968F4C0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8" name="Text Box 3086">
                  <a:extLst>
                    <a:ext uri="{FF2B5EF4-FFF2-40B4-BE49-F238E27FC236}">
                      <a16:creationId xmlns:a16="http://schemas.microsoft.com/office/drawing/2014/main" id="{A671C036-950B-7EB3-C3AE-69CA08EAF2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2" name="link">
                <a:extLst>
                  <a:ext uri="{FF2B5EF4-FFF2-40B4-BE49-F238E27FC236}">
                    <a16:creationId xmlns:a16="http://schemas.microsoft.com/office/drawing/2014/main" id="{6DC32191-6EE5-7E42-BC04-A4D0BC2D0BDA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703" name="Star: 5 Points 4061">
                  <a:hlinkClick r:id="rId106"/>
                  <a:extLst>
                    <a:ext uri="{FF2B5EF4-FFF2-40B4-BE49-F238E27FC236}">
                      <a16:creationId xmlns:a16="http://schemas.microsoft.com/office/drawing/2014/main" id="{B99A20D1-BF2A-2ACF-14D0-167484D331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4" name="Star: 5 Points 4062">
                  <a:hlinkClick r:id="rId107"/>
                  <a:extLst>
                    <a:ext uri="{FF2B5EF4-FFF2-40B4-BE49-F238E27FC236}">
                      <a16:creationId xmlns:a16="http://schemas.microsoft.com/office/drawing/2014/main" id="{903CE2E0-1B7C-990F-0D62-B3290720B8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5" name="Star: 5 Points 4063">
                  <a:hlinkClick r:id="rId30"/>
                  <a:extLst>
                    <a:ext uri="{FF2B5EF4-FFF2-40B4-BE49-F238E27FC236}">
                      <a16:creationId xmlns:a16="http://schemas.microsoft.com/office/drawing/2014/main" id="{8DC19CEA-5CA1-5722-6479-EC1E7FBBA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90" name="FTU - uterine cervix">
              <a:extLst>
                <a:ext uri="{FF2B5EF4-FFF2-40B4-BE49-F238E27FC236}">
                  <a16:creationId xmlns:a16="http://schemas.microsoft.com/office/drawing/2014/main" id="{58BD030B-05A4-7F74-D757-7525C1BE4C6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91" name="FTU - uterine cervix">
                <a:extLst>
                  <a:ext uri="{FF2B5EF4-FFF2-40B4-BE49-F238E27FC236}">
                    <a16:creationId xmlns:a16="http://schemas.microsoft.com/office/drawing/2014/main" id="{7ACE783C-CC78-72C1-4439-6631152615F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2" name="dock">
                <a:extLst>
                  <a:ext uri="{FF2B5EF4-FFF2-40B4-BE49-F238E27FC236}">
                    <a16:creationId xmlns:a16="http://schemas.microsoft.com/office/drawing/2014/main" id="{A5AE7360-1C2A-7380-C32E-8FCF628587F2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7" name="Text Box 3086">
                  <a:extLst>
                    <a:ext uri="{FF2B5EF4-FFF2-40B4-BE49-F238E27FC236}">
                      <a16:creationId xmlns:a16="http://schemas.microsoft.com/office/drawing/2014/main" id="{FC2183A2-8C92-84C5-D01F-1FCD3803A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8" name="Text Box 3086">
                  <a:extLst>
                    <a:ext uri="{FF2B5EF4-FFF2-40B4-BE49-F238E27FC236}">
                      <a16:creationId xmlns:a16="http://schemas.microsoft.com/office/drawing/2014/main" id="{AEAF015E-188E-2A87-0486-0247DC770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9" name="Text Box 3086">
                  <a:extLst>
                    <a:ext uri="{FF2B5EF4-FFF2-40B4-BE49-F238E27FC236}">
                      <a16:creationId xmlns:a16="http://schemas.microsoft.com/office/drawing/2014/main" id="{A5A01349-7607-2F54-8262-723A39645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3" name="link">
                <a:extLst>
                  <a:ext uri="{FF2B5EF4-FFF2-40B4-BE49-F238E27FC236}">
                    <a16:creationId xmlns:a16="http://schemas.microsoft.com/office/drawing/2014/main" id="{2E7CFECF-5054-4367-D579-8BF972999C32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94" name="Star: 5 Points 4045">
                  <a:hlinkClick r:id="rId108"/>
                  <a:extLst>
                    <a:ext uri="{FF2B5EF4-FFF2-40B4-BE49-F238E27FC236}">
                      <a16:creationId xmlns:a16="http://schemas.microsoft.com/office/drawing/2014/main" id="{916E462E-D564-153E-97E3-4442484A36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5" name="Star: 5 Points 4046">
                  <a:hlinkClick r:id="rId107"/>
                  <a:extLst>
                    <a:ext uri="{FF2B5EF4-FFF2-40B4-BE49-F238E27FC236}">
                      <a16:creationId xmlns:a16="http://schemas.microsoft.com/office/drawing/2014/main" id="{E466213F-897D-AEAC-AF00-ACEAF3D2B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6" name="Star: 5 Points 4047">
                  <a:hlinkClick r:id="rId30"/>
                  <a:extLst>
                    <a:ext uri="{FF2B5EF4-FFF2-40B4-BE49-F238E27FC236}">
                      <a16:creationId xmlns:a16="http://schemas.microsoft.com/office/drawing/2014/main" id="{FCC1AA7C-9B88-7D5A-D87B-6883DCA9CE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09" name="organ group - pharynx">
            <a:extLst>
              <a:ext uri="{FF2B5EF4-FFF2-40B4-BE49-F238E27FC236}">
                <a16:creationId xmlns:a16="http://schemas.microsoft.com/office/drawing/2014/main" id="{D4077885-893A-7A39-CB3B-533E0FB22125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10" name="organ - pharynx">
              <a:extLst>
                <a:ext uri="{FF2B5EF4-FFF2-40B4-BE49-F238E27FC236}">
                  <a16:creationId xmlns:a16="http://schemas.microsoft.com/office/drawing/2014/main" id="{A44E7546-BF59-0785-5BAB-EE3BC8288FBF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11" name="FTU - external nasal mucosa">
              <a:extLst>
                <a:ext uri="{FF2B5EF4-FFF2-40B4-BE49-F238E27FC236}">
                  <a16:creationId xmlns:a16="http://schemas.microsoft.com/office/drawing/2014/main" id="{05F1B176-135D-B950-5993-76F07B5FF127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760" name="FTU - external nasal mucosa">
                <a:extLst>
                  <a:ext uri="{FF2B5EF4-FFF2-40B4-BE49-F238E27FC236}">
                    <a16:creationId xmlns:a16="http://schemas.microsoft.com/office/drawing/2014/main" id="{192AA68C-1AF2-6932-C3FB-66B04730ECB8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761" name="dock">
                <a:extLst>
                  <a:ext uri="{FF2B5EF4-FFF2-40B4-BE49-F238E27FC236}">
                    <a16:creationId xmlns:a16="http://schemas.microsoft.com/office/drawing/2014/main" id="{20C0BBAD-2957-AD2C-BB5A-C5F9D7A50FFC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766" name="Text Box 3086">
                  <a:extLst>
                    <a:ext uri="{FF2B5EF4-FFF2-40B4-BE49-F238E27FC236}">
                      <a16:creationId xmlns:a16="http://schemas.microsoft.com/office/drawing/2014/main" id="{02088710-A8D7-E993-DFDD-DE705747346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7" name="Text Box 3086">
                  <a:extLst>
                    <a:ext uri="{FF2B5EF4-FFF2-40B4-BE49-F238E27FC236}">
                      <a16:creationId xmlns:a16="http://schemas.microsoft.com/office/drawing/2014/main" id="{B145427C-98E8-9F2B-CE54-30F9792D298A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8" name="Text Box 3086">
                  <a:extLst>
                    <a:ext uri="{FF2B5EF4-FFF2-40B4-BE49-F238E27FC236}">
                      <a16:creationId xmlns:a16="http://schemas.microsoft.com/office/drawing/2014/main" id="{51AE7701-647C-0A13-CD73-6EDD223FDCE9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2" name="link">
                <a:extLst>
                  <a:ext uri="{FF2B5EF4-FFF2-40B4-BE49-F238E27FC236}">
                    <a16:creationId xmlns:a16="http://schemas.microsoft.com/office/drawing/2014/main" id="{05ACD672-D826-577C-623C-6743A8B02FB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763" name="Star: 5 Points 2730">
                  <a:hlinkClick r:id="rId109"/>
                  <a:extLst>
                    <a:ext uri="{FF2B5EF4-FFF2-40B4-BE49-F238E27FC236}">
                      <a16:creationId xmlns:a16="http://schemas.microsoft.com/office/drawing/2014/main" id="{CA7B5BA1-54A3-1AE5-E5BE-C764153C03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4" name="Star: 5 Points 2731">
                  <a:hlinkClick r:id="rId110"/>
                  <a:extLst>
                    <a:ext uri="{FF2B5EF4-FFF2-40B4-BE49-F238E27FC236}">
                      <a16:creationId xmlns:a16="http://schemas.microsoft.com/office/drawing/2014/main" id="{FBCD62FB-BA9F-EA7D-9890-0DDB330E4D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5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15A9DF0A-3DBD-33A7-4C3E-76DDB0A79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2" name="FTU - internal nasal mucosa">
              <a:extLst>
                <a:ext uri="{FF2B5EF4-FFF2-40B4-BE49-F238E27FC236}">
                  <a16:creationId xmlns:a16="http://schemas.microsoft.com/office/drawing/2014/main" id="{B29C5D85-9A2D-5CF3-A3D1-DF7EF96C1374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751" name="FTU - internal nasal mucosa">
                <a:extLst>
                  <a:ext uri="{FF2B5EF4-FFF2-40B4-BE49-F238E27FC236}">
                    <a16:creationId xmlns:a16="http://schemas.microsoft.com/office/drawing/2014/main" id="{42D9FAD9-BB06-53EC-A02F-A280DDCB9646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752" name="dock">
                <a:extLst>
                  <a:ext uri="{FF2B5EF4-FFF2-40B4-BE49-F238E27FC236}">
                    <a16:creationId xmlns:a16="http://schemas.microsoft.com/office/drawing/2014/main" id="{C1A5F1E3-12B8-1A13-9F63-5979E600B15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757" name="Text Box 3086">
                  <a:extLst>
                    <a:ext uri="{FF2B5EF4-FFF2-40B4-BE49-F238E27FC236}">
                      <a16:creationId xmlns:a16="http://schemas.microsoft.com/office/drawing/2014/main" id="{DE92113E-D2F2-9D2F-A5A1-87E14EA5CF28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8" name="Text Box 3086">
                  <a:extLst>
                    <a:ext uri="{FF2B5EF4-FFF2-40B4-BE49-F238E27FC236}">
                      <a16:creationId xmlns:a16="http://schemas.microsoft.com/office/drawing/2014/main" id="{C4368506-DD29-15AF-2058-47C64919D62C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9" name="Text Box 3086">
                  <a:extLst>
                    <a:ext uri="{FF2B5EF4-FFF2-40B4-BE49-F238E27FC236}">
                      <a16:creationId xmlns:a16="http://schemas.microsoft.com/office/drawing/2014/main" id="{0C94B9B6-A9AA-AE62-B598-F496A42ECD8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3" name="link">
                <a:extLst>
                  <a:ext uri="{FF2B5EF4-FFF2-40B4-BE49-F238E27FC236}">
                    <a16:creationId xmlns:a16="http://schemas.microsoft.com/office/drawing/2014/main" id="{4C62FCE3-25DE-E3DB-3A9C-9CE1E6822F55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754" name="Star: 5 Points 2730">
                  <a:hlinkClick r:id="rId109"/>
                  <a:extLst>
                    <a:ext uri="{FF2B5EF4-FFF2-40B4-BE49-F238E27FC236}">
                      <a16:creationId xmlns:a16="http://schemas.microsoft.com/office/drawing/2014/main" id="{7B7A44C1-92B4-26EE-EC7C-AEE63C4456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5" name="Star: 5 Points 2731">
                  <a:hlinkClick r:id="rId110"/>
                  <a:extLst>
                    <a:ext uri="{FF2B5EF4-FFF2-40B4-BE49-F238E27FC236}">
                      <a16:creationId xmlns:a16="http://schemas.microsoft.com/office/drawing/2014/main" id="{53D790E2-709C-3134-DFE3-07A50F0D05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6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5175D048-BF12-B4DB-C097-E9581E74D1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3" name="FTU - nasophayrnx">
              <a:extLst>
                <a:ext uri="{FF2B5EF4-FFF2-40B4-BE49-F238E27FC236}">
                  <a16:creationId xmlns:a16="http://schemas.microsoft.com/office/drawing/2014/main" id="{C60DD31C-F2FD-6022-8E9B-E2B2E68471B4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42" name="FTU - nasophayrnx">
                <a:extLst>
                  <a:ext uri="{FF2B5EF4-FFF2-40B4-BE49-F238E27FC236}">
                    <a16:creationId xmlns:a16="http://schemas.microsoft.com/office/drawing/2014/main" id="{D6A1F031-F878-AB1A-BC4C-D8706F0E5AFC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3" name="dock">
                <a:extLst>
                  <a:ext uri="{FF2B5EF4-FFF2-40B4-BE49-F238E27FC236}">
                    <a16:creationId xmlns:a16="http://schemas.microsoft.com/office/drawing/2014/main" id="{C0EDEE1B-F35E-A50A-E179-EAEEFF5487F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748" name="Text Box 3086">
                  <a:extLst>
                    <a:ext uri="{FF2B5EF4-FFF2-40B4-BE49-F238E27FC236}">
                      <a16:creationId xmlns:a16="http://schemas.microsoft.com/office/drawing/2014/main" id="{5CADFFB4-5BC5-D834-EF18-CCFD001336E6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9" name="Text Box 3086">
                  <a:extLst>
                    <a:ext uri="{FF2B5EF4-FFF2-40B4-BE49-F238E27FC236}">
                      <a16:creationId xmlns:a16="http://schemas.microsoft.com/office/drawing/2014/main" id="{8A5ACE44-C0C2-7D90-A6ED-03577274D05D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0" name="Text Box 3086">
                  <a:extLst>
                    <a:ext uri="{FF2B5EF4-FFF2-40B4-BE49-F238E27FC236}">
                      <a16:creationId xmlns:a16="http://schemas.microsoft.com/office/drawing/2014/main" id="{F094C772-5C13-37F4-8B34-DD57DBB98862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4" name="link">
                <a:extLst>
                  <a:ext uri="{FF2B5EF4-FFF2-40B4-BE49-F238E27FC236}">
                    <a16:creationId xmlns:a16="http://schemas.microsoft.com/office/drawing/2014/main" id="{D2D71D50-9DBA-2D0E-7AF0-34829914A202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45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6103719D-619D-ED81-AA59-74AD47944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6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2C0901C8-4222-3106-5617-C191342CF2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7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A6E2E716-FE05-CB20-4423-70B5C27C1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4" name="FTU - orophayrnx">
              <a:extLst>
                <a:ext uri="{FF2B5EF4-FFF2-40B4-BE49-F238E27FC236}">
                  <a16:creationId xmlns:a16="http://schemas.microsoft.com/office/drawing/2014/main" id="{276CA719-C84B-DF67-57B8-0D2146A1185C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733" name="FTU - orophayrnx">
                <a:extLst>
                  <a:ext uri="{FF2B5EF4-FFF2-40B4-BE49-F238E27FC236}">
                    <a16:creationId xmlns:a16="http://schemas.microsoft.com/office/drawing/2014/main" id="{C866A3FA-DFC4-B1A8-FE04-381138A46616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4" name="dock">
                <a:extLst>
                  <a:ext uri="{FF2B5EF4-FFF2-40B4-BE49-F238E27FC236}">
                    <a16:creationId xmlns:a16="http://schemas.microsoft.com/office/drawing/2014/main" id="{D9C7A812-0048-A984-6FE8-2A231398C292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39" name="Text Box 3086">
                  <a:extLst>
                    <a:ext uri="{FF2B5EF4-FFF2-40B4-BE49-F238E27FC236}">
                      <a16:creationId xmlns:a16="http://schemas.microsoft.com/office/drawing/2014/main" id="{610C3B47-2BC4-5440-6AAC-8ACB76D319F3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0" name="Text Box 3086">
                  <a:extLst>
                    <a:ext uri="{FF2B5EF4-FFF2-40B4-BE49-F238E27FC236}">
                      <a16:creationId xmlns:a16="http://schemas.microsoft.com/office/drawing/2014/main" id="{6FFFEE21-8589-F03D-F871-8D3D82E91F84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1" name="Text Box 3086">
                  <a:extLst>
                    <a:ext uri="{FF2B5EF4-FFF2-40B4-BE49-F238E27FC236}">
                      <a16:creationId xmlns:a16="http://schemas.microsoft.com/office/drawing/2014/main" id="{5A2C876E-8E26-E13C-95DE-048E0CDDAAF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5" name="link">
                <a:extLst>
                  <a:ext uri="{FF2B5EF4-FFF2-40B4-BE49-F238E27FC236}">
                    <a16:creationId xmlns:a16="http://schemas.microsoft.com/office/drawing/2014/main" id="{F0455BF6-DD8B-D4F4-5079-2692963779F3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736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E35A186F-195A-5A9E-9D4E-A8FBF6118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7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6D4BE406-1951-EFEA-1C52-E7F27CB5C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8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6FFB812D-9F68-B1A2-46E9-DC0A4A248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5" name="FTU - laryngophayrnx">
              <a:extLst>
                <a:ext uri="{FF2B5EF4-FFF2-40B4-BE49-F238E27FC236}">
                  <a16:creationId xmlns:a16="http://schemas.microsoft.com/office/drawing/2014/main" id="{1933FCAC-324F-6345-D38A-080E54F91D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720" name="FTU - laryngophayrnx">
                <a:extLst>
                  <a:ext uri="{FF2B5EF4-FFF2-40B4-BE49-F238E27FC236}">
                    <a16:creationId xmlns:a16="http://schemas.microsoft.com/office/drawing/2014/main" id="{8DE5D3C3-6AF5-1E59-6061-8B719E24032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1" name="Group 6720">
                <a:extLst>
                  <a:ext uri="{FF2B5EF4-FFF2-40B4-BE49-F238E27FC236}">
                    <a16:creationId xmlns:a16="http://schemas.microsoft.com/office/drawing/2014/main" id="{15D9384A-17AC-6136-83AA-A3874235AF4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730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FBBF1C4E-6EDC-1ED6-EF88-C6CA55DA7F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1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FF097455-A2F5-D866-15AB-646AEC7136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8F7B22-11B5-36A7-C2B2-4A11844D05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22" name="dock">
                <a:extLst>
                  <a:ext uri="{FF2B5EF4-FFF2-40B4-BE49-F238E27FC236}">
                    <a16:creationId xmlns:a16="http://schemas.microsoft.com/office/drawing/2014/main" id="{B7A3365D-3799-BC80-D642-3D9CA64A313A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723" name="Text Box 3086">
                  <a:extLst>
                    <a:ext uri="{FF2B5EF4-FFF2-40B4-BE49-F238E27FC236}">
                      <a16:creationId xmlns:a16="http://schemas.microsoft.com/office/drawing/2014/main" id="{90D30F37-1F7A-B8C4-4052-9E3FEDAEC8B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4" name="Text Box 3086">
                  <a:extLst>
                    <a:ext uri="{FF2B5EF4-FFF2-40B4-BE49-F238E27FC236}">
                      <a16:creationId xmlns:a16="http://schemas.microsoft.com/office/drawing/2014/main" id="{76F36E18-23A9-6412-70CD-9616C5D46037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9" name="Text Box 3086">
                  <a:extLst>
                    <a:ext uri="{FF2B5EF4-FFF2-40B4-BE49-F238E27FC236}">
                      <a16:creationId xmlns:a16="http://schemas.microsoft.com/office/drawing/2014/main" id="{5B7B1400-DF14-10A9-9F51-3B51E226100B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6" name="dock - vascular">
              <a:extLst>
                <a:ext uri="{FF2B5EF4-FFF2-40B4-BE49-F238E27FC236}">
                  <a16:creationId xmlns:a16="http://schemas.microsoft.com/office/drawing/2014/main" id="{032FDFAD-14E1-C939-73F3-CE5D4E5579C3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717" name="Text Box 3070">
                <a:extLst>
                  <a:ext uri="{FF2B5EF4-FFF2-40B4-BE49-F238E27FC236}">
                    <a16:creationId xmlns:a16="http://schemas.microsoft.com/office/drawing/2014/main" id="{EB827737-8252-E398-40D9-92A5F8132779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5E252407-8214-0B1B-8BE6-6E02681D5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69" name="organ group - lungs">
            <a:extLst>
              <a:ext uri="{FF2B5EF4-FFF2-40B4-BE49-F238E27FC236}">
                <a16:creationId xmlns:a16="http://schemas.microsoft.com/office/drawing/2014/main" id="{C364B677-7707-0D01-43D3-CADD6468212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770" name="organ - lungs">
              <a:extLst>
                <a:ext uri="{FF2B5EF4-FFF2-40B4-BE49-F238E27FC236}">
                  <a16:creationId xmlns:a16="http://schemas.microsoft.com/office/drawing/2014/main" id="{F0EC2B53-5B00-956F-BEB9-A53D997EA935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71" name="FTU - primary bronchus">
              <a:extLst>
                <a:ext uri="{FF2B5EF4-FFF2-40B4-BE49-F238E27FC236}">
                  <a16:creationId xmlns:a16="http://schemas.microsoft.com/office/drawing/2014/main" id="{99C06EE9-E035-52DE-E9AF-F068F4E7A066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282" name="FTU - primary bronchus">
                <a:extLst>
                  <a:ext uri="{FF2B5EF4-FFF2-40B4-BE49-F238E27FC236}">
                    <a16:creationId xmlns:a16="http://schemas.microsoft.com/office/drawing/2014/main" id="{51836BF1-8160-ADD2-646D-1C200DDFB5D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283" name="dock">
                <a:extLst>
                  <a:ext uri="{FF2B5EF4-FFF2-40B4-BE49-F238E27FC236}">
                    <a16:creationId xmlns:a16="http://schemas.microsoft.com/office/drawing/2014/main" id="{0D7FD1D6-0927-80C6-B59E-31FD9A7149E6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291" name="Text Box 3086">
                  <a:extLst>
                    <a:ext uri="{FF2B5EF4-FFF2-40B4-BE49-F238E27FC236}">
                      <a16:creationId xmlns:a16="http://schemas.microsoft.com/office/drawing/2014/main" id="{BE041A4C-2421-BB05-E53B-EDCDEE10E0C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2" name="Text Box 3086">
                  <a:extLst>
                    <a:ext uri="{FF2B5EF4-FFF2-40B4-BE49-F238E27FC236}">
                      <a16:creationId xmlns:a16="http://schemas.microsoft.com/office/drawing/2014/main" id="{FFA11ACE-CE9F-BA42-EC36-F1F4908A529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3" name="Text Box 3086">
                  <a:extLst>
                    <a:ext uri="{FF2B5EF4-FFF2-40B4-BE49-F238E27FC236}">
                      <a16:creationId xmlns:a16="http://schemas.microsoft.com/office/drawing/2014/main" id="{9987A6BC-8065-044B-3CF8-D960A294264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5" name="link">
                <a:extLst>
                  <a:ext uri="{FF2B5EF4-FFF2-40B4-BE49-F238E27FC236}">
                    <a16:creationId xmlns:a16="http://schemas.microsoft.com/office/drawing/2014/main" id="{D4746DC0-BA54-11E8-781C-897765D29F99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288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BEB8817F-32B8-EFC6-EC5E-3A804470B4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95945E1C-0606-7591-333C-75C2D27DD2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0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09B41B-3C19-B686-0312-0203E686B4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2" name="FTU - lobar bronchus">
              <a:extLst>
                <a:ext uri="{FF2B5EF4-FFF2-40B4-BE49-F238E27FC236}">
                  <a16:creationId xmlns:a16="http://schemas.microsoft.com/office/drawing/2014/main" id="{07281C06-80E0-0162-6808-79F823B7FCEB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270" name="FTU - lobar bronchus">
                <a:extLst>
                  <a:ext uri="{FF2B5EF4-FFF2-40B4-BE49-F238E27FC236}">
                    <a16:creationId xmlns:a16="http://schemas.microsoft.com/office/drawing/2014/main" id="{E9C434A8-20F6-D7B7-66A4-37F601B0DBF9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4FE3DCA-5EA7-8991-8317-EB0CA50E42B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1A0A1DA5-ED2F-697C-257D-EE6C9355800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9EC34953-7D12-E395-7DF9-80FFAC6967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1" name="Text Box 3086">
                  <a:extLst>
                    <a:ext uri="{FF2B5EF4-FFF2-40B4-BE49-F238E27FC236}">
                      <a16:creationId xmlns:a16="http://schemas.microsoft.com/office/drawing/2014/main" id="{34763986-D8CF-42C4-1D21-92160BFDA96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5" name="link">
                <a:extLst>
                  <a:ext uri="{FF2B5EF4-FFF2-40B4-BE49-F238E27FC236}">
                    <a16:creationId xmlns:a16="http://schemas.microsoft.com/office/drawing/2014/main" id="{BF42DACA-8E78-D96F-B3F4-0465E20B7B4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276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F5564FFC-903D-6066-DB18-FE34F3C05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27553CE2-8349-BDF8-099A-1CDC42C56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8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66AD39A1-D335-BB65-A1D6-059B826DF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5" name="FTU - segmental bronchus">
              <a:extLst>
                <a:ext uri="{FF2B5EF4-FFF2-40B4-BE49-F238E27FC236}">
                  <a16:creationId xmlns:a16="http://schemas.microsoft.com/office/drawing/2014/main" id="{0DB4F35B-97DF-9959-780F-B09755B0D100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258" name="FTU - segmental bronchus">
                <a:extLst>
                  <a:ext uri="{FF2B5EF4-FFF2-40B4-BE49-F238E27FC236}">
                    <a16:creationId xmlns:a16="http://schemas.microsoft.com/office/drawing/2014/main" id="{4F1FEBD0-259B-0ED8-D9CE-B5774FAA8BAA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C5166391-3CE8-D08A-DD53-9FFD1B823E3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022FDFE8-C2F0-CD15-2293-D53612541A1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5C67D99A-6BDF-4AA9-AB60-D059C7E26BE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9" name="Text Box 3086">
                  <a:extLst>
                    <a:ext uri="{FF2B5EF4-FFF2-40B4-BE49-F238E27FC236}">
                      <a16:creationId xmlns:a16="http://schemas.microsoft.com/office/drawing/2014/main" id="{4A3AA67C-6718-A381-078D-A518E1681828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3" name="link">
                <a:extLst>
                  <a:ext uri="{FF2B5EF4-FFF2-40B4-BE49-F238E27FC236}">
                    <a16:creationId xmlns:a16="http://schemas.microsoft.com/office/drawing/2014/main" id="{7DD832DF-C3E1-25F3-59BB-98AC1AAEBA9D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264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C35B2084-F587-D888-E7AA-CCA204D1EE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EC1A8E77-1924-8D81-B064-E2D367993B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6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21862FD3-7604-9363-8BF0-878A76185D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6" name="FTU - primary bronchiole">
              <a:extLst>
                <a:ext uri="{FF2B5EF4-FFF2-40B4-BE49-F238E27FC236}">
                  <a16:creationId xmlns:a16="http://schemas.microsoft.com/office/drawing/2014/main" id="{7461AF2F-07E4-CABD-F663-55283717DC9F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46" name="FTU - primary bronchiole">
                <a:extLst>
                  <a:ext uri="{FF2B5EF4-FFF2-40B4-BE49-F238E27FC236}">
                    <a16:creationId xmlns:a16="http://schemas.microsoft.com/office/drawing/2014/main" id="{57976443-9C18-ADA0-9D95-C31A6280C67E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50748F01-0824-3479-C79E-342F2605B9E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2A75D159-8858-5B77-E645-F053040608F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CF821D89-23C0-3DEE-3A26-0CC5465560FF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7" name="Text Box 3086">
                  <a:extLst>
                    <a:ext uri="{FF2B5EF4-FFF2-40B4-BE49-F238E27FC236}">
                      <a16:creationId xmlns:a16="http://schemas.microsoft.com/office/drawing/2014/main" id="{B2CD7FA7-4432-4083-10CB-96BC843F225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1" name="link">
                <a:extLst>
                  <a:ext uri="{FF2B5EF4-FFF2-40B4-BE49-F238E27FC236}">
                    <a16:creationId xmlns:a16="http://schemas.microsoft.com/office/drawing/2014/main" id="{7C31A93A-4686-6C7D-E48A-1E260B0F3BFA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52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F9C8B504-37DF-8CF8-DD36-A9D6762461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501934DC-C508-73B0-285C-0C3D5D46D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4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E18F37E8-05AC-13D9-C5DE-6E2A94901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7" name="FTU - conducting bronchiole">
              <a:extLst>
                <a:ext uri="{FF2B5EF4-FFF2-40B4-BE49-F238E27FC236}">
                  <a16:creationId xmlns:a16="http://schemas.microsoft.com/office/drawing/2014/main" id="{E8C51027-806D-BE72-E684-CD1AB525507A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810" name="FTU - conducting bronchiole">
                <a:extLst>
                  <a:ext uri="{FF2B5EF4-FFF2-40B4-BE49-F238E27FC236}">
                    <a16:creationId xmlns:a16="http://schemas.microsoft.com/office/drawing/2014/main" id="{936C4A3D-166E-22F7-5FC9-98CF89BC5C1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811" name="dock">
                <a:extLst>
                  <a:ext uri="{FF2B5EF4-FFF2-40B4-BE49-F238E27FC236}">
                    <a16:creationId xmlns:a16="http://schemas.microsoft.com/office/drawing/2014/main" id="{467576C4-EE84-C945-CDA2-9D1392D8F91D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8382A390-BF2C-4E3F-CE34-21BCA66CA816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6185E6B9-B192-D7FF-ED53-E778E5C3ABE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5" name="Text Box 3086">
                  <a:extLst>
                    <a:ext uri="{FF2B5EF4-FFF2-40B4-BE49-F238E27FC236}">
                      <a16:creationId xmlns:a16="http://schemas.microsoft.com/office/drawing/2014/main" id="{335A7070-3F89-334D-82BA-46976F3A807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2" name="link">
                <a:extLst>
                  <a:ext uri="{FF2B5EF4-FFF2-40B4-BE49-F238E27FC236}">
                    <a16:creationId xmlns:a16="http://schemas.microsoft.com/office/drawing/2014/main" id="{2561FA61-C1EE-69AF-7675-89E4E84C39B8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40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4330073D-46A4-D177-A545-FD82601F1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D309149B-3CD9-FC88-C038-0BFCD204B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36B1F466-5CED-A476-BC14-CF108887B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8" name="FTU - terminal bronchiole">
              <a:extLst>
                <a:ext uri="{FF2B5EF4-FFF2-40B4-BE49-F238E27FC236}">
                  <a16:creationId xmlns:a16="http://schemas.microsoft.com/office/drawing/2014/main" id="{83357072-6BD5-1A0D-4327-C217FEA442FE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796" name="FTU - terminal bronchiole">
                <a:extLst>
                  <a:ext uri="{FF2B5EF4-FFF2-40B4-BE49-F238E27FC236}">
                    <a16:creationId xmlns:a16="http://schemas.microsoft.com/office/drawing/2014/main" id="{37FA481C-68B0-C524-4B0B-0A9CC4A030D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797" name="dock">
                <a:extLst>
                  <a:ext uri="{FF2B5EF4-FFF2-40B4-BE49-F238E27FC236}">
                    <a16:creationId xmlns:a16="http://schemas.microsoft.com/office/drawing/2014/main" id="{BBDC5C99-EF29-3461-B35B-F4ABA1B66B86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805" name="Text Box 3086">
                  <a:extLst>
                    <a:ext uri="{FF2B5EF4-FFF2-40B4-BE49-F238E27FC236}">
                      <a16:creationId xmlns:a16="http://schemas.microsoft.com/office/drawing/2014/main" id="{60272B8D-D0D5-7C84-B8D8-3B817891DA5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6" name="Text Box 3086">
                  <a:extLst>
                    <a:ext uri="{FF2B5EF4-FFF2-40B4-BE49-F238E27FC236}">
                      <a16:creationId xmlns:a16="http://schemas.microsoft.com/office/drawing/2014/main" id="{8EF5ECE9-B38B-0A51-060D-BE07D5821F8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9DCF1AF1-B9E3-B5CE-E34A-1FBFF846A30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1" name="link">
                <a:extLst>
                  <a:ext uri="{FF2B5EF4-FFF2-40B4-BE49-F238E27FC236}">
                    <a16:creationId xmlns:a16="http://schemas.microsoft.com/office/drawing/2014/main" id="{D3EC9E65-A842-B32D-CC31-BD1899C190FF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802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D102D524-BF7A-C176-A0EC-0DAA9EEAE7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3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5A7150FE-C88D-12FD-8BE2-F52B0DC6D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4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ABC12D4E-535C-9285-5923-082BFD4FA6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9" name="FTU - respiratory bronchiole">
              <a:extLst>
                <a:ext uri="{FF2B5EF4-FFF2-40B4-BE49-F238E27FC236}">
                  <a16:creationId xmlns:a16="http://schemas.microsoft.com/office/drawing/2014/main" id="{1A4E1F12-F09B-B0F9-9031-C03F0367404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39" name="FTU - respiratory bronchiole">
                <a:extLst>
                  <a:ext uri="{FF2B5EF4-FFF2-40B4-BE49-F238E27FC236}">
                    <a16:creationId xmlns:a16="http://schemas.microsoft.com/office/drawing/2014/main" id="{942CD37F-BE12-0A9A-CFC4-79E8676C2253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785" name="dock">
                <a:extLst>
                  <a:ext uri="{FF2B5EF4-FFF2-40B4-BE49-F238E27FC236}">
                    <a16:creationId xmlns:a16="http://schemas.microsoft.com/office/drawing/2014/main" id="{B3C5BBB6-651B-7FBD-CCAD-E54B9D042DC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792" name="Text Box 3086">
                  <a:extLst>
                    <a:ext uri="{FF2B5EF4-FFF2-40B4-BE49-F238E27FC236}">
                      <a16:creationId xmlns:a16="http://schemas.microsoft.com/office/drawing/2014/main" id="{2970413F-A214-7FCD-9F70-93D3C5D38AA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4" name="Text Box 3086">
                  <a:extLst>
                    <a:ext uri="{FF2B5EF4-FFF2-40B4-BE49-F238E27FC236}">
                      <a16:creationId xmlns:a16="http://schemas.microsoft.com/office/drawing/2014/main" id="{08FE53EB-57F0-58CC-DFB5-5996EC5A443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5" name="Text Box 3086">
                  <a:extLst>
                    <a:ext uri="{FF2B5EF4-FFF2-40B4-BE49-F238E27FC236}">
                      <a16:creationId xmlns:a16="http://schemas.microsoft.com/office/drawing/2014/main" id="{F89E9B1A-3561-2155-9DE0-FAAA7A0E3AD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6" name="link">
                <a:extLst>
                  <a:ext uri="{FF2B5EF4-FFF2-40B4-BE49-F238E27FC236}">
                    <a16:creationId xmlns:a16="http://schemas.microsoft.com/office/drawing/2014/main" id="{8B81DBC6-4EDE-7638-CFFD-F24ED932A9D6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789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2C9D2972-5674-D41B-4F5F-7844F9727B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0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D6E7F262-A345-CFBE-2E76-0C13831DE1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1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83BC99DD-BDFC-1325-5DF5-07AFD5A41A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0" name="FTU - alveolar duct">
              <a:extLst>
                <a:ext uri="{FF2B5EF4-FFF2-40B4-BE49-F238E27FC236}">
                  <a16:creationId xmlns:a16="http://schemas.microsoft.com/office/drawing/2014/main" id="{C1D4C25F-0CF0-2417-1710-F1653606BCF7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27" name="FTU - alveolar duct">
                <a:extLst>
                  <a:ext uri="{FF2B5EF4-FFF2-40B4-BE49-F238E27FC236}">
                    <a16:creationId xmlns:a16="http://schemas.microsoft.com/office/drawing/2014/main" id="{0E63E4DD-4A69-234F-CBC3-504DFBF58F7E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28" name="dock">
                <a:extLst>
                  <a:ext uri="{FF2B5EF4-FFF2-40B4-BE49-F238E27FC236}">
                    <a16:creationId xmlns:a16="http://schemas.microsoft.com/office/drawing/2014/main" id="{947C0A94-B2A2-7829-75BD-6A8DBB0E5275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33" name="Text Box 3086">
                  <a:extLst>
                    <a:ext uri="{FF2B5EF4-FFF2-40B4-BE49-F238E27FC236}">
                      <a16:creationId xmlns:a16="http://schemas.microsoft.com/office/drawing/2014/main" id="{76DBFDB6-D596-9D03-2896-49FCDEE0450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4" name="Text Box 3086">
                  <a:extLst>
                    <a:ext uri="{FF2B5EF4-FFF2-40B4-BE49-F238E27FC236}">
                      <a16:creationId xmlns:a16="http://schemas.microsoft.com/office/drawing/2014/main" id="{1CAA08C2-0F86-B8C8-2325-D8A6AD80183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6" name="Text Box 3086">
                  <a:extLst>
                    <a:ext uri="{FF2B5EF4-FFF2-40B4-BE49-F238E27FC236}">
                      <a16:creationId xmlns:a16="http://schemas.microsoft.com/office/drawing/2014/main" id="{88E37CF8-ED6D-B5D6-8B4F-E1FD26E798F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9" name="link">
                <a:extLst>
                  <a:ext uri="{FF2B5EF4-FFF2-40B4-BE49-F238E27FC236}">
                    <a16:creationId xmlns:a16="http://schemas.microsoft.com/office/drawing/2014/main" id="{EC312EB6-D346-7B65-E2A0-0D0261E551F2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30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A291B2A0-0ADE-A6C3-5DF9-F9897030A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1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8C3DF8CF-752C-99E4-5D2F-1445BD6FE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B86B63-1D3B-EB53-90F1-FDCD4A1C80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1" name="FTU - alveolus">
              <a:extLst>
                <a:ext uri="{FF2B5EF4-FFF2-40B4-BE49-F238E27FC236}">
                  <a16:creationId xmlns:a16="http://schemas.microsoft.com/office/drawing/2014/main" id="{F761ECC9-7F5D-3F70-A3D3-D46046ED5D4F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215" name="FTU - alveolus">
                <a:extLst>
                  <a:ext uri="{FF2B5EF4-FFF2-40B4-BE49-F238E27FC236}">
                    <a16:creationId xmlns:a16="http://schemas.microsoft.com/office/drawing/2014/main" id="{7E3ABAE1-5A59-4B27-06F9-87F489E2E352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216" name="dock">
                <a:extLst>
                  <a:ext uri="{FF2B5EF4-FFF2-40B4-BE49-F238E27FC236}">
                    <a16:creationId xmlns:a16="http://schemas.microsoft.com/office/drawing/2014/main" id="{2A1DDB5F-F9BA-7D28-0A15-7F6757345599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21" name="Text Box 3086">
                  <a:extLst>
                    <a:ext uri="{FF2B5EF4-FFF2-40B4-BE49-F238E27FC236}">
                      <a16:creationId xmlns:a16="http://schemas.microsoft.com/office/drawing/2014/main" id="{5FDB057F-BD67-9AC7-D48A-D0C598FFD31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2" name="Text Box 3086">
                  <a:extLst>
                    <a:ext uri="{FF2B5EF4-FFF2-40B4-BE49-F238E27FC236}">
                      <a16:creationId xmlns:a16="http://schemas.microsoft.com/office/drawing/2014/main" id="{BD1023E6-D098-288F-AAA6-C4833BC357A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4" name="Text Box 3086">
                  <a:extLst>
                    <a:ext uri="{FF2B5EF4-FFF2-40B4-BE49-F238E27FC236}">
                      <a16:creationId xmlns:a16="http://schemas.microsoft.com/office/drawing/2014/main" id="{2434A56C-BB0C-9057-F409-7C16D2667E1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7" name="link">
                <a:extLst>
                  <a:ext uri="{FF2B5EF4-FFF2-40B4-BE49-F238E27FC236}">
                    <a16:creationId xmlns:a16="http://schemas.microsoft.com/office/drawing/2014/main" id="{2E966448-2944-2349-36EE-61A803EE9B9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218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4A03E9CD-2847-420F-9989-89699E3CA9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870BA523-9F54-8FFB-70D3-DAC042A579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5DE51920-4FF1-C32C-BA37-CB6EDC746F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2" name="dock - vascular">
              <a:extLst>
                <a:ext uri="{FF2B5EF4-FFF2-40B4-BE49-F238E27FC236}">
                  <a16:creationId xmlns:a16="http://schemas.microsoft.com/office/drawing/2014/main" id="{C4AC2851-76A1-70E3-3AF1-F602DA74D853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209" name="Text Box 3070">
                <a:extLst>
                  <a:ext uri="{FF2B5EF4-FFF2-40B4-BE49-F238E27FC236}">
                    <a16:creationId xmlns:a16="http://schemas.microsoft.com/office/drawing/2014/main" id="{4B07D336-07A1-94BD-62CC-144B653E109F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0" name="Text Box 3036">
                <a:extLst>
                  <a:ext uri="{FF2B5EF4-FFF2-40B4-BE49-F238E27FC236}">
                    <a16:creationId xmlns:a16="http://schemas.microsoft.com/office/drawing/2014/main" id="{DCAADD2A-426A-8323-35ED-E65AB7D199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2" name="Text Box 3036">
                <a:extLst>
                  <a:ext uri="{FF2B5EF4-FFF2-40B4-BE49-F238E27FC236}">
                    <a16:creationId xmlns:a16="http://schemas.microsoft.com/office/drawing/2014/main" id="{B1C6440F-1FF7-712B-F3E6-DDA92EC0B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94" name="Group 2293">
            <a:extLst>
              <a:ext uri="{FF2B5EF4-FFF2-40B4-BE49-F238E27FC236}">
                <a16:creationId xmlns:a16="http://schemas.microsoft.com/office/drawing/2014/main" id="{4382C587-3E9E-0FB9-EA93-E235CB9FD5E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295" name="organ group - pancreas">
              <a:extLst>
                <a:ext uri="{FF2B5EF4-FFF2-40B4-BE49-F238E27FC236}">
                  <a16:creationId xmlns:a16="http://schemas.microsoft.com/office/drawing/2014/main" id="{C059E859-F151-BF95-5242-415BF31E384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05" name="organ - pancreas">
                <a:extLst>
                  <a:ext uri="{FF2B5EF4-FFF2-40B4-BE49-F238E27FC236}">
                    <a16:creationId xmlns:a16="http://schemas.microsoft.com/office/drawing/2014/main" id="{C6CEC797-26DB-5A61-8585-FE3910ACDAE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06" name="FTU - lobar pancreatic duct">
                <a:extLst>
                  <a:ext uri="{FF2B5EF4-FFF2-40B4-BE49-F238E27FC236}">
                    <a16:creationId xmlns:a16="http://schemas.microsoft.com/office/drawing/2014/main" id="{E231C008-2AA3-0BB4-72B9-956443B57CD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560" name="FTU - lobar pancreatic duct">
                  <a:extLst>
                    <a:ext uri="{FF2B5EF4-FFF2-40B4-BE49-F238E27FC236}">
                      <a16:creationId xmlns:a16="http://schemas.microsoft.com/office/drawing/2014/main" id="{F70E93EF-64B4-7465-DD44-68077236C6E9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1" name="dock">
                  <a:extLst>
                    <a:ext uri="{FF2B5EF4-FFF2-40B4-BE49-F238E27FC236}">
                      <a16:creationId xmlns:a16="http://schemas.microsoft.com/office/drawing/2014/main" id="{9321470D-3219-5A3C-74C8-E172CFC7AC97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246FF8F7-C0FA-674B-A143-CAFB1C2545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D30239C-0BCE-F32E-ACA3-B159A440A5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3" name="Text Box 3086">
                    <a:extLst>
                      <a:ext uri="{FF2B5EF4-FFF2-40B4-BE49-F238E27FC236}">
                        <a16:creationId xmlns:a16="http://schemas.microsoft.com/office/drawing/2014/main" id="{36B87678-080C-C65C-71D6-24AE413F07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62" name="link">
                  <a:extLst>
                    <a:ext uri="{FF2B5EF4-FFF2-40B4-BE49-F238E27FC236}">
                      <a16:creationId xmlns:a16="http://schemas.microsoft.com/office/drawing/2014/main" id="{AF9E1565-10E8-C9E1-70B6-24725FE409F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563" name="Star: 5 Points 2177">
                    <a:hlinkClick r:id="rId120"/>
                    <a:extLst>
                      <a:ext uri="{FF2B5EF4-FFF2-40B4-BE49-F238E27FC236}">
                        <a16:creationId xmlns:a16="http://schemas.microsoft.com/office/drawing/2014/main" id="{73DFCCFB-7847-3124-A57E-50B826B2DA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4" name="Star: 5 Points 2178">
                    <a:hlinkClick r:id="rId121"/>
                    <a:extLst>
                      <a:ext uri="{FF2B5EF4-FFF2-40B4-BE49-F238E27FC236}">
                        <a16:creationId xmlns:a16="http://schemas.microsoft.com/office/drawing/2014/main" id="{6963BA5B-6E1E-B693-CDD5-9520A4C8FE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5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251748CC-8EAE-3C91-B3D0-89EE52D218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7" name="FTU - main pancreatic duct">
                <a:extLst>
                  <a:ext uri="{FF2B5EF4-FFF2-40B4-BE49-F238E27FC236}">
                    <a16:creationId xmlns:a16="http://schemas.microsoft.com/office/drawing/2014/main" id="{D4BF37F3-EFB7-2283-CAF4-85C9D139F1EF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00" name="FTU - main pancreatic duct">
                  <a:extLst>
                    <a:ext uri="{FF2B5EF4-FFF2-40B4-BE49-F238E27FC236}">
                      <a16:creationId xmlns:a16="http://schemas.microsoft.com/office/drawing/2014/main" id="{10C34F79-82F2-E104-4AFC-8ED8F48C1741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3441104-A11C-6A88-7D8D-1703F86E075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A1E871E-38D8-C845-D9DB-9E61C3BC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97A4D976-AD50-E0EE-4ED3-64ACDC87BD0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34C803BC-22D5-2FF2-EC11-3BF7F6BF8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84024846-67EE-372D-54B8-24DC0C06A2F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06" name="Star: 5 Points 2187">
                    <a:hlinkClick r:id="rId120"/>
                    <a:extLst>
                      <a:ext uri="{FF2B5EF4-FFF2-40B4-BE49-F238E27FC236}">
                        <a16:creationId xmlns:a16="http://schemas.microsoft.com/office/drawing/2014/main" id="{5762D2C4-148C-9526-52A8-D5E8026064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188">
                    <a:hlinkClick r:id="rId121"/>
                    <a:extLst>
                      <a:ext uri="{FF2B5EF4-FFF2-40B4-BE49-F238E27FC236}">
                        <a16:creationId xmlns:a16="http://schemas.microsoft.com/office/drawing/2014/main" id="{9DB2B919-961A-6F5E-51F7-A3D0E7ACE0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900E2B3C-98BE-37B6-6A12-5FC44A7608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9" name="FTU - interlobular pancreatic duct">
                <a:extLst>
                  <a:ext uri="{FF2B5EF4-FFF2-40B4-BE49-F238E27FC236}">
                    <a16:creationId xmlns:a16="http://schemas.microsoft.com/office/drawing/2014/main" id="{AD78FB8B-0DC5-E495-069A-2F1EEAEE430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367" name="FTU - interlobular pancreatic duct">
                  <a:extLst>
                    <a:ext uri="{FF2B5EF4-FFF2-40B4-BE49-F238E27FC236}">
                      <a16:creationId xmlns:a16="http://schemas.microsoft.com/office/drawing/2014/main" id="{4D8E2375-9CBD-715A-9FB3-E5972879FDAE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5E9903D6-0259-976C-17A6-B49775F736F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6C1DA1AD-7207-6CF9-1C83-6C6B2AE6F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CF2F08BC-F2AF-EFFB-4F57-FE388D4BD31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E905EFC4-11DB-728B-161F-5AE01DC4D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969689C5-E24A-60D3-18EE-27F67F91077F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373" name="Star: 5 Points 2197">
                    <a:hlinkClick r:id="rId120"/>
                    <a:extLst>
                      <a:ext uri="{FF2B5EF4-FFF2-40B4-BE49-F238E27FC236}">
                        <a16:creationId xmlns:a16="http://schemas.microsoft.com/office/drawing/2014/main" id="{EEACAEAD-117C-21FC-BE39-833BFAF23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198">
                    <a:hlinkClick r:id="rId121"/>
                    <a:extLst>
                      <a:ext uri="{FF2B5EF4-FFF2-40B4-BE49-F238E27FC236}">
                        <a16:creationId xmlns:a16="http://schemas.microsoft.com/office/drawing/2014/main" id="{418203D6-42D9-F4ED-2DC8-459A7DAB88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B5F9C843-10C6-1979-A215-3882B99475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2" name="FTU - intralobular pancreatic duct">
                <a:extLst>
                  <a:ext uri="{FF2B5EF4-FFF2-40B4-BE49-F238E27FC236}">
                    <a16:creationId xmlns:a16="http://schemas.microsoft.com/office/drawing/2014/main" id="{23727F78-4628-1A4E-1B23-F7B6F125AAA5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355" name="FTU - intralobular pancreatic duct">
                  <a:extLst>
                    <a:ext uri="{FF2B5EF4-FFF2-40B4-BE49-F238E27FC236}">
                      <a16:creationId xmlns:a16="http://schemas.microsoft.com/office/drawing/2014/main" id="{255E1FE9-7D13-78AE-76C4-5744E1CDF6D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59A2A64B-C6E0-31BD-93AD-386C4008F6DF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364" name="Text Box 3086">
                    <a:extLst>
                      <a:ext uri="{FF2B5EF4-FFF2-40B4-BE49-F238E27FC236}">
                        <a16:creationId xmlns:a16="http://schemas.microsoft.com/office/drawing/2014/main" id="{89DD52CD-48F8-B15F-C10B-6F0B01C0654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5" name="Text Box 3086">
                    <a:extLst>
                      <a:ext uri="{FF2B5EF4-FFF2-40B4-BE49-F238E27FC236}">
                        <a16:creationId xmlns:a16="http://schemas.microsoft.com/office/drawing/2014/main" id="{4699F54C-1430-6384-5280-8AF0676C0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6" name="Text Box 3086">
                    <a:extLst>
                      <a:ext uri="{FF2B5EF4-FFF2-40B4-BE49-F238E27FC236}">
                        <a16:creationId xmlns:a16="http://schemas.microsoft.com/office/drawing/2014/main" id="{BAEB13C4-D9D8-A889-AB63-BA1BF372A4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0" name="link">
                  <a:extLst>
                    <a:ext uri="{FF2B5EF4-FFF2-40B4-BE49-F238E27FC236}">
                      <a16:creationId xmlns:a16="http://schemas.microsoft.com/office/drawing/2014/main" id="{266ED379-C5EE-E89B-7D67-D68F95CCB23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361" name="Star: 5 Points 2207">
                    <a:hlinkClick r:id="rId120"/>
                    <a:extLst>
                      <a:ext uri="{FF2B5EF4-FFF2-40B4-BE49-F238E27FC236}">
                        <a16:creationId xmlns:a16="http://schemas.microsoft.com/office/drawing/2014/main" id="{48E9FF34-7803-D04A-7474-52909F3C05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2" name="Star: 5 Points 2208">
                    <a:hlinkClick r:id="rId121"/>
                    <a:extLst>
                      <a:ext uri="{FF2B5EF4-FFF2-40B4-BE49-F238E27FC236}">
                        <a16:creationId xmlns:a16="http://schemas.microsoft.com/office/drawing/2014/main" id="{D4BB6417-F006-1624-89BB-B7DBFAA3C8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3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B5D97CFD-6A04-3821-36F5-8AAFB7C973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3" name="FTU - striated pancreatic duct">
                <a:extLst>
                  <a:ext uri="{FF2B5EF4-FFF2-40B4-BE49-F238E27FC236}">
                    <a16:creationId xmlns:a16="http://schemas.microsoft.com/office/drawing/2014/main" id="{B901B5E5-F601-0EA5-E2B2-C2BF0862B3A9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343" name="FTU - striated pancreatic duct">
                  <a:extLst>
                    <a:ext uri="{FF2B5EF4-FFF2-40B4-BE49-F238E27FC236}">
                      <a16:creationId xmlns:a16="http://schemas.microsoft.com/office/drawing/2014/main" id="{74E7CABC-592A-6F47-9553-63B04B911F4B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F56290F4-06D3-04B3-0E94-653439699013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52" name="Text Box 3086">
                    <a:extLst>
                      <a:ext uri="{FF2B5EF4-FFF2-40B4-BE49-F238E27FC236}">
                        <a16:creationId xmlns:a16="http://schemas.microsoft.com/office/drawing/2014/main" id="{951E522C-233A-4B71-B475-09027F9A8B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3" name="Text Box 3086">
                    <a:extLst>
                      <a:ext uri="{FF2B5EF4-FFF2-40B4-BE49-F238E27FC236}">
                        <a16:creationId xmlns:a16="http://schemas.microsoft.com/office/drawing/2014/main" id="{10A586EF-B113-287C-8C0F-76ECC7DDC7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4" name="Text Box 3086">
                    <a:extLst>
                      <a:ext uri="{FF2B5EF4-FFF2-40B4-BE49-F238E27FC236}">
                        <a16:creationId xmlns:a16="http://schemas.microsoft.com/office/drawing/2014/main" id="{B00917BB-2C6D-BAC7-9027-5F45927D97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48" name="link">
                  <a:extLst>
                    <a:ext uri="{FF2B5EF4-FFF2-40B4-BE49-F238E27FC236}">
                      <a16:creationId xmlns:a16="http://schemas.microsoft.com/office/drawing/2014/main" id="{C2AAD872-30DB-CCE6-40E6-407AD890900E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349" name="Star: 5 Points 2217">
                    <a:hlinkClick r:id="rId120"/>
                    <a:extLst>
                      <a:ext uri="{FF2B5EF4-FFF2-40B4-BE49-F238E27FC236}">
                        <a16:creationId xmlns:a16="http://schemas.microsoft.com/office/drawing/2014/main" id="{74EBA469-1480-405C-164A-7BDB829923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0" name="Star: 5 Points 2218">
                    <a:hlinkClick r:id="rId121"/>
                    <a:extLst>
                      <a:ext uri="{FF2B5EF4-FFF2-40B4-BE49-F238E27FC236}">
                        <a16:creationId xmlns:a16="http://schemas.microsoft.com/office/drawing/2014/main" id="{2A5414CE-7D3E-7BE0-6893-9F7B1F3ABD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1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13AEA0F7-5103-54D4-93A8-35CE027F97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4" name="FTU - intercalated pancreatic duct">
                <a:extLst>
                  <a:ext uri="{FF2B5EF4-FFF2-40B4-BE49-F238E27FC236}">
                    <a16:creationId xmlns:a16="http://schemas.microsoft.com/office/drawing/2014/main" id="{7AE5BBCF-1509-D30B-F78C-8197B94FA8D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331" name="FTU - intercalated pancreatic duct">
                  <a:extLst>
                    <a:ext uri="{FF2B5EF4-FFF2-40B4-BE49-F238E27FC236}">
                      <a16:creationId xmlns:a16="http://schemas.microsoft.com/office/drawing/2014/main" id="{EF9331B5-3812-5BCE-E40E-16DC6F735CE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1C94EB32-807C-0E93-DDE1-BFF6DBB02B9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40" name="Text Box 3086">
                    <a:extLst>
                      <a:ext uri="{FF2B5EF4-FFF2-40B4-BE49-F238E27FC236}">
                        <a16:creationId xmlns:a16="http://schemas.microsoft.com/office/drawing/2014/main" id="{714A20EC-F9B0-F964-FBA3-8C254ED18F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1" name="Text Box 3086">
                    <a:extLst>
                      <a:ext uri="{FF2B5EF4-FFF2-40B4-BE49-F238E27FC236}">
                        <a16:creationId xmlns:a16="http://schemas.microsoft.com/office/drawing/2014/main" id="{343B0EC7-AE28-9F66-42BC-1041469FFB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2" name="Text Box 3086">
                    <a:extLst>
                      <a:ext uri="{FF2B5EF4-FFF2-40B4-BE49-F238E27FC236}">
                        <a16:creationId xmlns:a16="http://schemas.microsoft.com/office/drawing/2014/main" id="{57152C25-FC61-49BB-53EF-471B6193A5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6" name="link">
                  <a:extLst>
                    <a:ext uri="{FF2B5EF4-FFF2-40B4-BE49-F238E27FC236}">
                      <a16:creationId xmlns:a16="http://schemas.microsoft.com/office/drawing/2014/main" id="{13AFB66B-C4AE-B761-1E95-7B14BA89294F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337" name="Star: 5 Points 2227">
                    <a:hlinkClick r:id="rId120"/>
                    <a:extLst>
                      <a:ext uri="{FF2B5EF4-FFF2-40B4-BE49-F238E27FC236}">
                        <a16:creationId xmlns:a16="http://schemas.microsoft.com/office/drawing/2014/main" id="{4D841036-CF3E-3743-21CA-D5D421EAF7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8" name="Star: 5 Points 2228">
                    <a:hlinkClick r:id="rId121"/>
                    <a:extLst>
                      <a:ext uri="{FF2B5EF4-FFF2-40B4-BE49-F238E27FC236}">
                        <a16:creationId xmlns:a16="http://schemas.microsoft.com/office/drawing/2014/main" id="{998B8417-3750-2656-4F07-33F572B05A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9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86785830-7655-CBD8-D413-6CB45FEDF1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5" name="FTU - pancreatic parenchyma">
                <a:extLst>
                  <a:ext uri="{FF2B5EF4-FFF2-40B4-BE49-F238E27FC236}">
                    <a16:creationId xmlns:a16="http://schemas.microsoft.com/office/drawing/2014/main" id="{6BCA1967-17B9-33D4-B403-0B7D833B21CD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19" name="FTU - pancreatic parenchyma">
                  <a:extLst>
                    <a:ext uri="{FF2B5EF4-FFF2-40B4-BE49-F238E27FC236}">
                      <a16:creationId xmlns:a16="http://schemas.microsoft.com/office/drawing/2014/main" id="{8704B39A-18A6-8703-68E6-A32F1BB0A05F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2CF6CFA7-FB37-5662-DC52-F9FEDD61CAD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28" name="Text Box 3086">
                    <a:extLst>
                      <a:ext uri="{FF2B5EF4-FFF2-40B4-BE49-F238E27FC236}">
                        <a16:creationId xmlns:a16="http://schemas.microsoft.com/office/drawing/2014/main" id="{7C937CCD-70FB-49F4-6F46-CF76A023FF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9" name="Text Box 3086">
                    <a:extLst>
                      <a:ext uri="{FF2B5EF4-FFF2-40B4-BE49-F238E27FC236}">
                        <a16:creationId xmlns:a16="http://schemas.microsoft.com/office/drawing/2014/main" id="{27ABFDBE-F590-F4AC-B3E6-7488AC238F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0" name="Text Box 3086">
                    <a:extLst>
                      <a:ext uri="{FF2B5EF4-FFF2-40B4-BE49-F238E27FC236}">
                        <a16:creationId xmlns:a16="http://schemas.microsoft.com/office/drawing/2014/main" id="{8908C1D9-3357-D889-D291-9BCC7B36B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4" name="link">
                  <a:extLst>
                    <a:ext uri="{FF2B5EF4-FFF2-40B4-BE49-F238E27FC236}">
                      <a16:creationId xmlns:a16="http://schemas.microsoft.com/office/drawing/2014/main" id="{6B28507A-F47B-7B4B-F07F-ADDFC91A536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25" name="Star: 5 Points 2237">
                    <a:hlinkClick r:id="rId122"/>
                    <a:extLst>
                      <a:ext uri="{FF2B5EF4-FFF2-40B4-BE49-F238E27FC236}">
                        <a16:creationId xmlns:a16="http://schemas.microsoft.com/office/drawing/2014/main" id="{AE8C2CF7-0126-AEEA-AB4D-9679AF4732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6" name="Star: 5 Points 2238">
                    <a:hlinkClick r:id="rId121"/>
                    <a:extLst>
                      <a:ext uri="{FF2B5EF4-FFF2-40B4-BE49-F238E27FC236}">
                        <a16:creationId xmlns:a16="http://schemas.microsoft.com/office/drawing/2014/main" id="{37B3F002-009F-C8C9-1C75-95CD71379A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7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1C1FC53-3199-FD01-48AD-DE816DECFE6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6" name="dock - vascular">
                <a:extLst>
                  <a:ext uri="{FF2B5EF4-FFF2-40B4-BE49-F238E27FC236}">
                    <a16:creationId xmlns:a16="http://schemas.microsoft.com/office/drawing/2014/main" id="{F3A5CB1D-46DF-9DA0-5D94-80DBEA64E079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17" name="Text Box 3070">
                  <a:extLst>
                    <a:ext uri="{FF2B5EF4-FFF2-40B4-BE49-F238E27FC236}">
                      <a16:creationId xmlns:a16="http://schemas.microsoft.com/office/drawing/2014/main" id="{F8FB1159-9EA8-1CE7-C05B-661C08934AED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8" name="Text Box 3036">
                  <a:extLst>
                    <a:ext uri="{FF2B5EF4-FFF2-40B4-BE49-F238E27FC236}">
                      <a16:creationId xmlns:a16="http://schemas.microsoft.com/office/drawing/2014/main" id="{D0E7FB35-3F07-A244-4343-17C1206974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97" name="ganglion - pancreatic g. ">
              <a:extLst>
                <a:ext uri="{FF2B5EF4-FFF2-40B4-BE49-F238E27FC236}">
                  <a16:creationId xmlns:a16="http://schemas.microsoft.com/office/drawing/2014/main" id="{FF1B9893-C226-EE08-2F23-FC379BFE8E34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99" name="ganglion - pancreatic g. ">
              <a:extLst>
                <a:ext uri="{FF2B5EF4-FFF2-40B4-BE49-F238E27FC236}">
                  <a16:creationId xmlns:a16="http://schemas.microsoft.com/office/drawing/2014/main" id="{40C81D19-95B0-43CD-902B-44016AD74F3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0" name="ganglion - pancreatic g. ">
              <a:extLst>
                <a:ext uri="{FF2B5EF4-FFF2-40B4-BE49-F238E27FC236}">
                  <a16:creationId xmlns:a16="http://schemas.microsoft.com/office/drawing/2014/main" id="{7B8C77C9-4DAE-4307-D1B1-BF53935F86E0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1" name="ganglion - pancreatic g. ">
              <a:extLst>
                <a:ext uri="{FF2B5EF4-FFF2-40B4-BE49-F238E27FC236}">
                  <a16:creationId xmlns:a16="http://schemas.microsoft.com/office/drawing/2014/main" id="{647904B3-AEA7-4E7C-4412-9BA88E04AA04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2" name="ganglion - pancreatic g. ">
              <a:extLst>
                <a:ext uri="{FF2B5EF4-FFF2-40B4-BE49-F238E27FC236}">
                  <a16:creationId xmlns:a16="http://schemas.microsoft.com/office/drawing/2014/main" id="{FE862817-1D1F-9A61-F4CE-B6206C2D2FC5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3" name="ganglion - pancreatic g. ">
              <a:extLst>
                <a:ext uri="{FF2B5EF4-FFF2-40B4-BE49-F238E27FC236}">
                  <a16:creationId xmlns:a16="http://schemas.microsoft.com/office/drawing/2014/main" id="{232621F9-D381-7A98-7BFE-E50ECAF5EC53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4" name="ganglion - pancreatic g. ">
              <a:extLst>
                <a:ext uri="{FF2B5EF4-FFF2-40B4-BE49-F238E27FC236}">
                  <a16:creationId xmlns:a16="http://schemas.microsoft.com/office/drawing/2014/main" id="{0521ED38-4397-B338-25BE-5898673E062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79390</TotalTime>
  <Words>2719</Words>
  <Application>Microsoft Office PowerPoint</Application>
  <PresentationFormat>Custom</PresentationFormat>
  <Paragraphs>2045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578</cp:revision>
  <dcterms:created xsi:type="dcterms:W3CDTF">2022-02-14T03:56:44Z</dcterms:created>
  <dcterms:modified xsi:type="dcterms:W3CDTF">2023-04-04T23:25:20Z</dcterms:modified>
</cp:coreProperties>
</file>