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200" d="100"/>
          <a:sy n="200" d="100"/>
        </p:scale>
        <p:origin x="-17616" y="-15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31465/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Ureter" TargetMode="External"/><Relationship Id="rId27" Type="http://schemas.openxmlformats.org/officeDocument/2006/relationships/hyperlink" Target="https://en.wikipedia.org/wiki/Urethra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80/" TargetMode="External"/><Relationship Id="rId28" Type="http://schemas.openxmlformats.org/officeDocument/2006/relationships/hyperlink" Target="https://www.ncbi.nlm.nih.gov/books/NBK482438/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docs.google.com/document/d/1Xc7VOn5LLieA4SyRKLj9HVx2MGfF_DJKQr7ZGbXmJ9c/edit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Urinary_bladder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22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23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2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22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23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2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22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23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2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25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26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2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25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26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2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27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28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2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6532312B-4B64-A19C-0D3E-A1854B1DF86A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116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6046" name="Rectangle 6045">
              <a:extLst>
                <a:ext uri="{FF2B5EF4-FFF2-40B4-BE49-F238E27FC236}">
                  <a16:creationId xmlns:a16="http://schemas.microsoft.com/office/drawing/2014/main" id="{992270EC-D27D-5541-48E7-03482779C2B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7" name="Rectangle 6046">
              <a:extLst>
                <a:ext uri="{FF2B5EF4-FFF2-40B4-BE49-F238E27FC236}">
                  <a16:creationId xmlns:a16="http://schemas.microsoft.com/office/drawing/2014/main" id="{0B8CD98C-48CE-D070-D8D8-92DC9B89E1C1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8" name="Rectangle 6047">
              <a:extLst>
                <a:ext uri="{FF2B5EF4-FFF2-40B4-BE49-F238E27FC236}">
                  <a16:creationId xmlns:a16="http://schemas.microsoft.com/office/drawing/2014/main" id="{C1EC034C-3D20-8ABA-AC63-60F0CC4274D1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5" name="Rectangle 6044">
              <a:extLst>
                <a:ext uri="{FF2B5EF4-FFF2-40B4-BE49-F238E27FC236}">
                  <a16:creationId xmlns:a16="http://schemas.microsoft.com/office/drawing/2014/main" id="{BA4AFA25-2E57-3F23-E3AD-A35A5E1939AF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049" name="Rectangle 6048">
              <a:extLst>
                <a:ext uri="{FF2B5EF4-FFF2-40B4-BE49-F238E27FC236}">
                  <a16:creationId xmlns:a16="http://schemas.microsoft.com/office/drawing/2014/main" id="{EC0CACF8-C187-80A8-7FC2-1557114770BA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8CFB9D81-4D12-CF25-8168-74546004E090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94839DE5-4171-E456-4641-E5023FBBF718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FBF216E8-8010-2BDA-6A85-98E894786208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504" name="FTU - dermatome for C2">
                <a:extLst>
                  <a:ext uri="{FF2B5EF4-FFF2-40B4-BE49-F238E27FC236}">
                    <a16:creationId xmlns:a16="http://schemas.microsoft.com/office/drawing/2014/main" id="{1AD50D6E-D631-AAEA-F581-1AB2D25FA47A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5" name="dock">
                <a:extLst>
                  <a:ext uri="{FF2B5EF4-FFF2-40B4-BE49-F238E27FC236}">
                    <a16:creationId xmlns:a16="http://schemas.microsoft.com/office/drawing/2014/main" id="{A204A469-1CB5-714E-B973-23EF0396744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8FE5C4D6-1A01-E896-48B8-0A7BAAE90A9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86">
                  <a:extLst>
                    <a:ext uri="{FF2B5EF4-FFF2-40B4-BE49-F238E27FC236}">
                      <a16:creationId xmlns:a16="http://schemas.microsoft.com/office/drawing/2014/main" id="{78B36132-9AE2-7E58-69AF-B6EE6A4346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3" name="Text Box 3086">
                  <a:extLst>
                    <a:ext uri="{FF2B5EF4-FFF2-40B4-BE49-F238E27FC236}">
                      <a16:creationId xmlns:a16="http://schemas.microsoft.com/office/drawing/2014/main" id="{D8B1CD48-E5E2-9C7F-CC35-1634FE9C1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6" name="link">
                <a:extLst>
                  <a:ext uri="{FF2B5EF4-FFF2-40B4-BE49-F238E27FC236}">
                    <a16:creationId xmlns:a16="http://schemas.microsoft.com/office/drawing/2014/main" id="{91EA4556-39CA-E280-786E-882A094533BD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507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715C27BA-F793-7151-9E40-E56902E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8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AC8429C8-67BF-A22A-95D6-C88EE2A17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9" name="Star: 5 Points 4125">
                  <a:extLst>
                    <a:ext uri="{FF2B5EF4-FFF2-40B4-BE49-F238E27FC236}">
                      <a16:creationId xmlns:a16="http://schemas.microsoft.com/office/drawing/2014/main" id="{1B7DA304-FE5A-C42C-713E-5DC383C655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817E19A5-5547-2E7B-1838-F3B25FE2EE8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493" name="FTU - dermatome for C3">
                <a:extLst>
                  <a:ext uri="{FF2B5EF4-FFF2-40B4-BE49-F238E27FC236}">
                    <a16:creationId xmlns:a16="http://schemas.microsoft.com/office/drawing/2014/main" id="{80759563-5A71-7E5A-57A5-4BC5418932D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19FB8448-29C5-D23F-A131-FD005A67E553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F0FD2CB0-480B-EE20-5B05-44D03D05A7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F8ADB80-8E51-CACF-9426-4DB7D39B03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DC0C2AD3-A4BF-7E0C-FB16-86055D4763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53F131B0-B267-32D7-9DF5-BD60B4186FC3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955C17F3-6607-BE2B-3AA8-44E58A3F97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497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CADF7C48-94DC-A9AE-4E4B-A140864484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142">
                  <a:extLst>
                    <a:ext uri="{FF2B5EF4-FFF2-40B4-BE49-F238E27FC236}">
                      <a16:creationId xmlns:a16="http://schemas.microsoft.com/office/drawing/2014/main" id="{59F018EC-7C47-8D02-7F3D-47F5D810F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B95C2928-93AF-D62D-3FA0-0A9526CA7EB9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484" name="FTU - dermatome for C4">
                <a:extLst>
                  <a:ext uri="{FF2B5EF4-FFF2-40B4-BE49-F238E27FC236}">
                    <a16:creationId xmlns:a16="http://schemas.microsoft.com/office/drawing/2014/main" id="{0450717A-1DA4-CBA2-6E4B-0918FF0F643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D22AB50-87D0-5A68-AF2E-FC46A263F524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EDF15342-212B-D6DA-4D5C-9BF34EE0DE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1" name="Text Box 3086">
                  <a:extLst>
                    <a:ext uri="{FF2B5EF4-FFF2-40B4-BE49-F238E27FC236}">
                      <a16:creationId xmlns:a16="http://schemas.microsoft.com/office/drawing/2014/main" id="{2094698C-BCD5-399C-58BB-E228951043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2" name="Text Box 3086">
                  <a:extLst>
                    <a:ext uri="{FF2B5EF4-FFF2-40B4-BE49-F238E27FC236}">
                      <a16:creationId xmlns:a16="http://schemas.microsoft.com/office/drawing/2014/main" id="{A6CB4478-0591-8DB2-A3D2-16E4D1570E7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D5E94553-9AAF-31F9-FFA1-CC8EBB67C147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DEBA3F32-88C5-5B90-1EE4-0F627D27B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8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91FB8DC0-816B-FF67-6824-0979CC13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9" name="Star: 5 Points 4159">
                  <a:extLst>
                    <a:ext uri="{FF2B5EF4-FFF2-40B4-BE49-F238E27FC236}">
                      <a16:creationId xmlns:a16="http://schemas.microsoft.com/office/drawing/2014/main" id="{57E73260-04B6-18E7-20A7-D8D383541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8A2697F3-88E5-B1F3-6B88-D1F283F1F4E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472" name="FTU - dermatome for C5">
                <a:extLst>
                  <a:ext uri="{FF2B5EF4-FFF2-40B4-BE49-F238E27FC236}">
                    <a16:creationId xmlns:a16="http://schemas.microsoft.com/office/drawing/2014/main" id="{87163A76-3A8E-F1F8-0F40-557301161581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3" name="dock">
                <a:extLst>
                  <a:ext uri="{FF2B5EF4-FFF2-40B4-BE49-F238E27FC236}">
                    <a16:creationId xmlns:a16="http://schemas.microsoft.com/office/drawing/2014/main" id="{C7663FC4-6297-FDC5-A120-952F3B66739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481" name="Text Box 3086">
                  <a:extLst>
                    <a:ext uri="{FF2B5EF4-FFF2-40B4-BE49-F238E27FC236}">
                      <a16:creationId xmlns:a16="http://schemas.microsoft.com/office/drawing/2014/main" id="{D588F1C4-EA53-0AF2-14E5-249DE18A3F1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59A0CBC0-732F-CD19-3F73-44B271D452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10EE0AD-82C6-C915-F1B1-EFCC30FA13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6" name="link">
                <a:extLst>
                  <a:ext uri="{FF2B5EF4-FFF2-40B4-BE49-F238E27FC236}">
                    <a16:creationId xmlns:a16="http://schemas.microsoft.com/office/drawing/2014/main" id="{DDD7FFFF-D3F6-2667-6B50-FB1A74B0A5C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47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15EE4473-7E8C-6943-5312-E32EA72A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C328CDF8-A020-5FC3-B73A-706FB86C24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9" name="Star: 5 Points 4176">
                  <a:extLst>
                    <a:ext uri="{FF2B5EF4-FFF2-40B4-BE49-F238E27FC236}">
                      <a16:creationId xmlns:a16="http://schemas.microsoft.com/office/drawing/2014/main" id="{CFC6384E-C195-B1F5-4E7A-10DADBD76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EA886B9E-5A8B-B394-68A3-1C6B8E68DFA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459" name="FTU - dermatome for C6">
                <a:extLst>
                  <a:ext uri="{FF2B5EF4-FFF2-40B4-BE49-F238E27FC236}">
                    <a16:creationId xmlns:a16="http://schemas.microsoft.com/office/drawing/2014/main" id="{4C861EA9-9BA4-2237-01E6-ED7C6CD32C7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60" name="dock">
                <a:extLst>
                  <a:ext uri="{FF2B5EF4-FFF2-40B4-BE49-F238E27FC236}">
                    <a16:creationId xmlns:a16="http://schemas.microsoft.com/office/drawing/2014/main" id="{F0189A6B-2F12-6956-AA1A-2CDFBA815398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467" name="Text Box 3086">
                  <a:extLst>
                    <a:ext uri="{FF2B5EF4-FFF2-40B4-BE49-F238E27FC236}">
                      <a16:creationId xmlns:a16="http://schemas.microsoft.com/office/drawing/2014/main" id="{056EEC83-F893-1F61-EF6E-08B850BF94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59B748EB-0C65-94A2-2410-943AA2AB1A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C6202341-0A4A-14D8-5ADA-1EAE23D721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1" name="link">
                <a:extLst>
                  <a:ext uri="{FF2B5EF4-FFF2-40B4-BE49-F238E27FC236}">
                    <a16:creationId xmlns:a16="http://schemas.microsoft.com/office/drawing/2014/main" id="{6956A489-2449-76CC-A8B7-AD7DFF31620B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464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062D6965-3D73-F637-EEB8-58CE16013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5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AAA42622-2CF3-38B8-EFE5-39E6B147F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66" name="Star: 5 Points 4193">
                  <a:extLst>
                    <a:ext uri="{FF2B5EF4-FFF2-40B4-BE49-F238E27FC236}">
                      <a16:creationId xmlns:a16="http://schemas.microsoft.com/office/drawing/2014/main" id="{29F555A6-CF3A-2652-5AEB-FA19536E4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E65F49E1-F93F-7F7B-E044-1DE9670AB54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446" name="FTU - dermatome for C7">
                <a:extLst>
                  <a:ext uri="{FF2B5EF4-FFF2-40B4-BE49-F238E27FC236}">
                    <a16:creationId xmlns:a16="http://schemas.microsoft.com/office/drawing/2014/main" id="{D852BBBA-E139-6615-768B-DD918CF307C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7" name="dock">
                <a:extLst>
                  <a:ext uri="{FF2B5EF4-FFF2-40B4-BE49-F238E27FC236}">
                    <a16:creationId xmlns:a16="http://schemas.microsoft.com/office/drawing/2014/main" id="{46819EC7-4CF4-50ED-4502-4681FA493C44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454" name="Text Box 3086">
                  <a:extLst>
                    <a:ext uri="{FF2B5EF4-FFF2-40B4-BE49-F238E27FC236}">
                      <a16:creationId xmlns:a16="http://schemas.microsoft.com/office/drawing/2014/main" id="{ECA95000-3371-A9BB-C0BB-60CC32AB9D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5" name="Text Box 3086">
                  <a:extLst>
                    <a:ext uri="{FF2B5EF4-FFF2-40B4-BE49-F238E27FC236}">
                      <a16:creationId xmlns:a16="http://schemas.microsoft.com/office/drawing/2014/main" id="{2FC7F15E-01D2-8E44-3EC7-2FECD70661A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86">
                  <a:extLst>
                    <a:ext uri="{FF2B5EF4-FFF2-40B4-BE49-F238E27FC236}">
                      <a16:creationId xmlns:a16="http://schemas.microsoft.com/office/drawing/2014/main" id="{1A5AD99B-1E2D-3FF2-B241-2C6BF519EF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8" name="link">
                <a:extLst>
                  <a:ext uri="{FF2B5EF4-FFF2-40B4-BE49-F238E27FC236}">
                    <a16:creationId xmlns:a16="http://schemas.microsoft.com/office/drawing/2014/main" id="{87A071A1-97D8-BDE2-5EFC-5A2BE2172DB6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44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7858F2D9-9EFE-7D15-37E4-410E915E7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2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44C8DA44-D512-A294-561B-BC65BA021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53" name="Star: 5 Points 4210">
                  <a:extLst>
                    <a:ext uri="{FF2B5EF4-FFF2-40B4-BE49-F238E27FC236}">
                      <a16:creationId xmlns:a16="http://schemas.microsoft.com/office/drawing/2014/main" id="{2F072F97-55FD-12CE-DC93-349DAA293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CA491B7C-49D9-7033-9895-7036B99C5A6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431" name="FTU - dermatome for C8">
                <a:extLst>
                  <a:ext uri="{FF2B5EF4-FFF2-40B4-BE49-F238E27FC236}">
                    <a16:creationId xmlns:a16="http://schemas.microsoft.com/office/drawing/2014/main" id="{9E2F0F61-0383-6D25-5E85-7A34136DE7B4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4" name="dock">
                <a:extLst>
                  <a:ext uri="{FF2B5EF4-FFF2-40B4-BE49-F238E27FC236}">
                    <a16:creationId xmlns:a16="http://schemas.microsoft.com/office/drawing/2014/main" id="{DE1E5162-0754-C65B-F1BF-9CE5E517493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1" name="Text Box 3086">
                  <a:extLst>
                    <a:ext uri="{FF2B5EF4-FFF2-40B4-BE49-F238E27FC236}">
                      <a16:creationId xmlns:a16="http://schemas.microsoft.com/office/drawing/2014/main" id="{CD98AEEB-0FF9-B2E4-AF81-31F06EDCF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86">
                  <a:extLst>
                    <a:ext uri="{FF2B5EF4-FFF2-40B4-BE49-F238E27FC236}">
                      <a16:creationId xmlns:a16="http://schemas.microsoft.com/office/drawing/2014/main" id="{575EA330-141E-3F86-22F4-3E04763B15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3" name="Text Box 3086">
                  <a:extLst>
                    <a:ext uri="{FF2B5EF4-FFF2-40B4-BE49-F238E27FC236}">
                      <a16:creationId xmlns:a16="http://schemas.microsoft.com/office/drawing/2014/main" id="{DC41245B-F2AD-9818-DB7B-1002E6A67E1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5" name="link">
                <a:extLst>
                  <a:ext uri="{FF2B5EF4-FFF2-40B4-BE49-F238E27FC236}">
                    <a16:creationId xmlns:a16="http://schemas.microsoft.com/office/drawing/2014/main" id="{CE2A5DC1-7D74-CA3F-2B75-5975983E874A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436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4071F2EB-4879-5062-BFB9-9961791FD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37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4F4EDD98-4509-2D3E-B7FE-BBEE9D25ED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40" name="Star: 5 Points 4227">
                  <a:extLst>
                    <a:ext uri="{FF2B5EF4-FFF2-40B4-BE49-F238E27FC236}">
                      <a16:creationId xmlns:a16="http://schemas.microsoft.com/office/drawing/2014/main" id="{A79BD75F-2DD8-AF95-887F-867166AD39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664906B7-263A-D637-30E4-1318F8415EE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418" name="FTU - dermatome for T1">
                <a:extLst>
                  <a:ext uri="{FF2B5EF4-FFF2-40B4-BE49-F238E27FC236}">
                    <a16:creationId xmlns:a16="http://schemas.microsoft.com/office/drawing/2014/main" id="{6C80752E-8093-B178-ED8F-D42C4334A195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19" name="dock">
                <a:extLst>
                  <a:ext uri="{FF2B5EF4-FFF2-40B4-BE49-F238E27FC236}">
                    <a16:creationId xmlns:a16="http://schemas.microsoft.com/office/drawing/2014/main" id="{2C9546CB-5B9C-7F0B-254B-1C0A6B271EC0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28" name="Text Box 3086">
                  <a:extLst>
                    <a:ext uri="{FF2B5EF4-FFF2-40B4-BE49-F238E27FC236}">
                      <a16:creationId xmlns:a16="http://schemas.microsoft.com/office/drawing/2014/main" id="{8B8828CF-1ADA-988D-E09B-D955DFC324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9" name="Text Box 3086">
                  <a:extLst>
                    <a:ext uri="{FF2B5EF4-FFF2-40B4-BE49-F238E27FC236}">
                      <a16:creationId xmlns:a16="http://schemas.microsoft.com/office/drawing/2014/main" id="{5C165442-7D07-BB91-F18B-D29C66B6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86">
                  <a:extLst>
                    <a:ext uri="{FF2B5EF4-FFF2-40B4-BE49-F238E27FC236}">
                      <a16:creationId xmlns:a16="http://schemas.microsoft.com/office/drawing/2014/main" id="{A438D6F1-A6BE-10AB-B2FA-5A21EF4D9D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2" name="link">
                <a:extLst>
                  <a:ext uri="{FF2B5EF4-FFF2-40B4-BE49-F238E27FC236}">
                    <a16:creationId xmlns:a16="http://schemas.microsoft.com/office/drawing/2014/main" id="{890A4619-CA2A-0565-2E48-0CB19ED53F3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423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7164A715-E3D2-3D83-A060-21C4C6B4ED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4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3C092FDA-D2AA-1FA1-0DA7-8B431A3CB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25" name="Star: 5 Points 4347">
                  <a:extLst>
                    <a:ext uri="{FF2B5EF4-FFF2-40B4-BE49-F238E27FC236}">
                      <a16:creationId xmlns:a16="http://schemas.microsoft.com/office/drawing/2014/main" id="{21654940-1C64-0ACB-5AF5-6B581750AF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59AECD43-0307-7ED1-40B7-A0FB4359556B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405" name="FTU - dermatome for T2">
                <a:extLst>
                  <a:ext uri="{FF2B5EF4-FFF2-40B4-BE49-F238E27FC236}">
                    <a16:creationId xmlns:a16="http://schemas.microsoft.com/office/drawing/2014/main" id="{30A18AE5-B593-BC09-5220-7FFFB78E5C2E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06" name="dock">
                <a:extLst>
                  <a:ext uri="{FF2B5EF4-FFF2-40B4-BE49-F238E27FC236}">
                    <a16:creationId xmlns:a16="http://schemas.microsoft.com/office/drawing/2014/main" id="{0A1B4FC1-F3AB-1C58-D46B-7DF332D36C7E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413" name="Text Box 3086">
                  <a:extLst>
                    <a:ext uri="{FF2B5EF4-FFF2-40B4-BE49-F238E27FC236}">
                      <a16:creationId xmlns:a16="http://schemas.microsoft.com/office/drawing/2014/main" id="{777279D4-67C4-7A99-1CEA-E2053A225C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86">
                  <a:extLst>
                    <a:ext uri="{FF2B5EF4-FFF2-40B4-BE49-F238E27FC236}">
                      <a16:creationId xmlns:a16="http://schemas.microsoft.com/office/drawing/2014/main" id="{3A7B1E5E-2A65-E5B9-C1D2-8AFF3FD3C8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7" name="Text Box 3086">
                  <a:extLst>
                    <a:ext uri="{FF2B5EF4-FFF2-40B4-BE49-F238E27FC236}">
                      <a16:creationId xmlns:a16="http://schemas.microsoft.com/office/drawing/2014/main" id="{3515D259-E409-863A-32F8-36665C3D63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07" name="link">
                <a:extLst>
                  <a:ext uri="{FF2B5EF4-FFF2-40B4-BE49-F238E27FC236}">
                    <a16:creationId xmlns:a16="http://schemas.microsoft.com/office/drawing/2014/main" id="{242446DA-34AD-7C10-0D68-A3508627C2E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410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4CB3F1AF-2F71-AA7D-239D-C85C238B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1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1D524AEC-6649-F9C8-BA23-BB5C4FF0D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12" name="Star: 5 Points 4331">
                  <a:extLst>
                    <a:ext uri="{FF2B5EF4-FFF2-40B4-BE49-F238E27FC236}">
                      <a16:creationId xmlns:a16="http://schemas.microsoft.com/office/drawing/2014/main" id="{4086CA5E-47F2-25AC-5583-D166200EA2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8E8B66BF-4C0A-61B1-EF70-B810915DF192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392" name="FTU - dermatome for T3">
                <a:extLst>
                  <a:ext uri="{FF2B5EF4-FFF2-40B4-BE49-F238E27FC236}">
                    <a16:creationId xmlns:a16="http://schemas.microsoft.com/office/drawing/2014/main" id="{7DBBE64B-ECD3-FE07-36C5-F8DB9CF0DEB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93" name="dock">
                <a:extLst>
                  <a:ext uri="{FF2B5EF4-FFF2-40B4-BE49-F238E27FC236}">
                    <a16:creationId xmlns:a16="http://schemas.microsoft.com/office/drawing/2014/main" id="{1DB05AB9-D1C7-6D5A-9838-DACF59B86F2A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400" name="Text Box 3086">
                  <a:extLst>
                    <a:ext uri="{FF2B5EF4-FFF2-40B4-BE49-F238E27FC236}">
                      <a16:creationId xmlns:a16="http://schemas.microsoft.com/office/drawing/2014/main" id="{BC9E88A4-C30F-FC30-0324-5B1F8E122C5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1" name="Text Box 3086">
                  <a:extLst>
                    <a:ext uri="{FF2B5EF4-FFF2-40B4-BE49-F238E27FC236}">
                      <a16:creationId xmlns:a16="http://schemas.microsoft.com/office/drawing/2014/main" id="{AA7C1EDC-D57C-9386-3886-BFD4081408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86">
                  <a:extLst>
                    <a:ext uri="{FF2B5EF4-FFF2-40B4-BE49-F238E27FC236}">
                      <a16:creationId xmlns:a16="http://schemas.microsoft.com/office/drawing/2014/main" id="{89B68264-5FAC-EADC-1954-BCA2ABDB3E7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4" name="link">
                <a:extLst>
                  <a:ext uri="{FF2B5EF4-FFF2-40B4-BE49-F238E27FC236}">
                    <a16:creationId xmlns:a16="http://schemas.microsoft.com/office/drawing/2014/main" id="{70D30FFD-CB52-3C18-EAE0-27AFDFF2221D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395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3C3292F2-01B7-0B4A-5C40-C64851F8BF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8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AE497F52-8628-95FC-70A1-6DB496844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99" name="Star: 5 Points 4315">
                  <a:extLst>
                    <a:ext uri="{FF2B5EF4-FFF2-40B4-BE49-F238E27FC236}">
                      <a16:creationId xmlns:a16="http://schemas.microsoft.com/office/drawing/2014/main" id="{17C10283-8DC7-F63C-B5EA-8E4F5E46F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353A0A4D-479A-38F4-8626-2C81963141F6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47B6AB71-4DB0-E7E4-19FE-A35F08B1B1CD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E2AABCDC-4F9B-7C02-9251-F695DC756873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2A592B73-C11A-6199-E81D-F1DC362355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9E14D36E-9049-93B6-7750-16DCC120CD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C4A05C06-0ED0-2796-4702-F16CA91E3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D9240C56-8C55-8294-88F5-FD4AC3B9837F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86780609-8255-7F22-AD84-C9935C3AB3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AC1BADC7-6CE6-0A51-25F3-D233BDE06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6D56A902-C0EE-46E0-90D5-1CABD894E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7140CFC1-D752-BF3D-78BA-82A96A8EA761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5C6096B0-C2EC-1896-6CF2-2C5E0A59D6FE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3318190B-B871-261F-BDDB-B5102A9C37CF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B7D4C0F9-DD0C-E878-E965-006C73B418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BAC7CC8D-7144-E029-B67D-ABD2187B9A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6C457ED2-48B3-89DB-2829-421E9A796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1B4D20E-2201-544A-98BC-FB2AA316BD59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26F66B6F-0CA3-9F99-0843-69CF02C2C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C401DB2C-8910-AD35-F5B0-E2473132D2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47FB913B-FC76-BD26-931D-C75A0219F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674BDEB3-8B34-1995-2034-913B1561C74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7C584606-5A36-757F-E56A-DD4D18A75FD4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C9D52E63-2DCB-95F9-59B5-C6241155B538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FBBFB5EF-A230-1668-F119-22CAD97CEE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C696A34A-1B5A-C92A-29F2-5E0906EE75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374676-9CD3-E861-39FF-6348028104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7743C89B-5044-8EC7-36F7-81A5DB5B3174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7D2DBC8D-775A-6947-8D6B-8AC3DCF86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FA75B914-2534-A6AE-579B-FD6447D2D9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F357723-43A7-EB95-2A90-EEC7F754F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A7104D1-249A-26A8-E31B-ED326FDB2F0C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6ECEF118-850D-AB29-879C-295E03C45324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B87B8DB0-F545-15D4-E3D1-C21A18AAF4DB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D19CC530-693A-BA3E-697A-B90D39BDF3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05042D8C-884E-C749-3C57-DEC5953F4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7FC87ED7-74A2-C570-6749-93EADC1616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E4A51168-82F5-E193-2DB4-F250D6EF8924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1EEDC5E3-75F6-2A7A-9FBC-9660E0DD5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1A80558B-636A-454A-796C-F8D0C96C48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ED63CDF-28E7-38B2-668A-9655E08A8D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0E733E9F-733C-7E39-523E-25FD01F52576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92658C42-8ABB-8646-348D-6D7CFB5CBED3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255A6194-41AC-C42E-AADA-F12FC353E0FD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CD0A3F4A-CCD0-CB48-600E-C4C484783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A3CC87E7-8FA6-E27A-F477-163E21AAF4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0AAC68F0-92D1-3FA9-9604-BCA322D8E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4A76C9FC-C1E2-8F9F-5559-1CA2C1E1010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71C25531-5E45-5ED1-E7CC-D9E16D1DD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D7226D3C-BD7D-D724-7DE1-9BAA33A77F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19533D06-2169-A500-51EC-CFA360A83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6E30D8AB-B951-1359-0014-51F248AA5F07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5A9BFE4B-3683-8734-C2FA-E0B6B5C8FE21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EAE3C1F-B5BE-E589-13F7-641AAE924342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9663851D-A1D4-FC21-A280-E077EE37C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4B3AD77-8BBD-697A-327B-3FA7D8BD48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60D289FC-9A30-4D24-634A-D80247E8430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5F13C337-5B9C-E1E9-A323-CA1A686BA5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515BB0D2-D7CD-AA17-5B4C-E697848D91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D107A3AA-4EFC-14CE-3F97-674F82BC1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B846DAC9-EE24-3503-3029-8985643A8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D56E146F-265D-7210-7589-5DE9F4C17911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3811B72F-BBE5-619C-06E0-A6D4AF1F3F1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B7A0C9E9-C1BD-B18A-BEB2-FF4D5D129B1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5CD146D4-DAF3-4D7D-A5E2-B2C3E91A40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BDA883D9-6322-8072-675F-2A6F06C73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E16AE131-BB63-0E5D-C711-7FA378D83D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0B7FF862-A758-1484-A8C9-72F89C74CF06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0C470462-431E-CA0C-C29A-14C8F7F3E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E8DF2B6C-D34C-4BF6-5372-C27285783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26E44FF0-2090-9883-1AB8-7E6153D3E8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36CA1D4B-CD5F-429D-5059-717B5E3250E1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ADA5988D-5DB0-45BB-295C-087C2FC9822D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8E9E6E6C-DA3F-F64F-4A69-1287193B97F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0C9DFE4F-4869-103B-86F1-DE8C323493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E6A47D42-2E7D-E362-DE66-30D1CABE27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B5B9055-901F-D272-22AA-AE380444B2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4CD31A65-D676-7E88-EC01-E7EA0401062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D2BC3088-50BC-9A6A-82C2-8D8D260CD2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F12F682-60C7-8A3F-6607-44D1E200D1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D0B8D5D3-692F-A0E0-B935-E718898F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73ECE84D-31FC-A499-8627-23DDC708539D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0C69A60A-DB0D-2447-57BF-AE21F9618D83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DAA503-0A23-8461-0F01-E3D8F92733C3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D7521B-F93B-50A3-0000-E85C9F5EED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1C87BA01-ADA8-8DDD-AD5B-0B109E0780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74818B6A-7480-6C80-7EAA-E6082AE54B1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6CEE9202-BC5C-4A5D-8307-F3A8633D78F3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9166F34E-5F65-3CF3-5837-D1C5F1472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97F359EA-2879-2EB4-D6A4-A444E6530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53B4F5EF-F99A-5EBF-8D3F-E09B45F73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0996ED25-CE58-F4A0-60EF-437C4F1A6E5E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92AE55E5-AE63-B6A5-17DC-A05400290BB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43DA725A-B9D5-0BF4-F1C0-13E26622DD4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1A5A55F6-9694-105D-4CF1-C889819CD3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D1CA6890-846B-4FC9-3877-12C1DD5A16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C1ED9DF9-920F-873C-25EE-984374F6F5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5E8987FD-5792-AE47-99E9-E1C2DD808884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81A1BD5D-32C6-4340-A6F7-4012C33C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871F022D-B393-AA66-7B99-5126F131B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A0BCD6EA-35E7-25F0-DFF6-B8D1728EE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DA6B8AEF-3785-0C59-BB21-A2D5D6E54116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ED4A0A6D-A9F3-AA43-1D78-55DED3F8D17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BCEFB8BF-64C6-CCFA-BC8F-61D6E30128C7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5DB846E1-B921-8EAD-5863-D95603ED7E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5E1778FA-A763-6873-63F8-40DE3256F7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C7BB849C-2F22-2F0E-2B41-6839F1BEC5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3376B588-3F66-946D-75E0-F13A82F7C055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85F1C08C-5ED7-4C96-0B75-3FAC9EA66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E898C9D8-91BF-9543-0454-6AE65D1B95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9CDDE73E-ED16-E550-5896-4622502B31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F4F36DBA-EA28-B67B-8C00-DE017DDE123D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47221CC5-6A40-7090-4956-A14990204060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E5132F4-8A19-206E-D926-5197EFC2BA00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B6412D00-4FA9-4D1B-91B9-0B2FE6C263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2BA60726-18F5-6BD5-6271-C9F44E5E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4314476C-58E3-A205-33CD-AD500E16F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E3C77743-34E8-69B6-5573-5F7D2D96AA13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1F1C2254-56F0-CE91-A3C8-93CDCF5B6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AC08160-1D36-EF27-E00C-C0F9332C5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6BF8AFF9-CDCD-BDCE-FB6F-63F60486E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6808A1FD-CD9F-8D69-4A1E-93E435D41FE5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12A53C79-3E54-4445-D305-877722B8EE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9868E44A-1443-E348-E5D9-B04B7D87E5F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0C926733-C23E-1279-85A6-94239AA406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7388FFFF-AA9E-CE14-8D33-7B122DB93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01549BBE-A5B6-E926-A434-FB5DB79828C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87674969-3DDE-B72D-87C7-0DDCCA8510F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0FEAD301-F62A-1B17-9F6E-36CFFDF35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932A34DC-BA01-B903-6F3A-7D0490E2C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41EBB84F-639C-CE14-4679-EB68B37EA6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0682EDE3-0FE4-3C33-FAB0-96273B60C9E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677B3A67-A201-A9AF-302A-DFE80C4E17B2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85322DF4-B13D-88D5-E636-073F598BD10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72281219-B6C3-C0E5-FFBE-60D0EE708B1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F535E557-B5B2-E407-F2E4-AA336DC09B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5EEE5FAD-F211-E913-BB7C-0363A22510A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83661723-DAAC-9AF9-0B0B-A0484FC9BEA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1F7B86CD-5355-FBE2-6CF2-C05B89215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7E1BA619-B1AE-D9BC-EF83-37D7979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574B532A-9996-D4CC-E92B-B619B418D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70D0E-169E-8994-08D1-D70A65A6F26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5C54A320-F672-3B52-2334-716ED981DC92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61593117-4C20-76B0-D428-7BEE7A64684A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C31367B9-1EB5-9AED-7155-A00ABE6D15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DB468310-79D5-F495-D65A-8463F1CC0E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B0913EA-2A72-A9CA-AF40-7483FB3C2B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DA5F25BA-807F-9A8A-94DD-E0C78687106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7DA4AD4B-5E24-7883-A687-0FD9241B80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7FDBCA87-34D1-AC72-AE22-32269F192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CA57D4B-8B5A-7FC1-A3FF-D841BD9D0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F2CFC721-CC43-5D40-CF7F-CDB59722492A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E8A096DD-8185-A685-2486-743254FED4A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FA16110F-B5A2-9E65-8C75-A508A4DA5CBC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D216CF0-C082-D24E-EB46-45036B960E4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7EB3F1ED-EC02-A808-DC3B-813A44C446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DFECEA67-617E-3EB2-98FF-8D2906F2A5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7258BB09-1AD8-BF07-2E50-5EA0F809BB77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2DB17BD9-9ED0-008A-E9E8-F58181B63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25CD11DA-500F-5C9E-61CE-060315947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A1E68773-0A1A-13EC-DCC9-0149E6158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D09BDE1F-3349-E142-14DF-E2BEB1EA62E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9034DB39-BD9C-7B11-DADE-6480A542A398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DAE32118-8B6F-269C-E22B-90648FFA25F6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E8FD9B2-B397-AA9A-84AA-98F34991CA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B143B891-B32D-1A14-83A7-3AD4F2E8BB8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7510E9E9-902A-D37B-A043-DA2C60FB75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13116835-998D-8008-F88E-01D2791A1CE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E4AB62D4-A9EC-DF41-918A-E72881727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AB6DC32E-98F4-C26A-4D54-0E5859154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D81D9779-93E7-9E82-DC66-56CD63C65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97521AA-316D-62C4-ADAD-A1FD5CFF23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48A8926A-F7ED-6195-558F-44AC5D657B6D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9C9A30C0-4617-9CEC-EB18-90EF5A18D3EB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3248FB7-5B81-4EAB-91D2-5ED04B6D82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239AC00C-2DAD-426E-6D20-57128BEC9F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C686B1BB-3CC5-4638-F967-216ACE5AF9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583F20D2-1C31-CCBB-B9ED-154288316E9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DCACAAE3-7CC0-4494-6E0F-EB1501BF6C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41E0F-C9CE-3343-C9F3-520D7B4B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2C5D4326-D474-FDEF-EFEB-9A7649CCD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8618FCCB-DF23-256C-01A3-7F623318F6D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6D6D1E5D-A00D-3DAC-CB99-1D7DAC8D418A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0FCEED54-03E4-E4D5-2154-0AFC5010613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C2CB7C9-845B-D2F1-B5DB-02D228A353A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DF5C9E86-33BF-71D9-1540-149257BEFD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73304A71-3179-6B44-6AA6-D81072AA24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CFF456A3-BF96-5E41-38A6-1B9C51E6D7C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8B9A575E-A3A2-D2CE-C762-F965557950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7E48CC4B-3611-10A6-9FF0-E56E6F05C8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C53336A9-CA3B-7CF4-6F00-D641A6E588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514" name="FTU - aortic arch">
            <a:extLst>
              <a:ext uri="{FF2B5EF4-FFF2-40B4-BE49-F238E27FC236}">
                <a16:creationId xmlns:a16="http://schemas.microsoft.com/office/drawing/2014/main" id="{247D9548-5828-05DE-400F-8898C5E39B78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515" name="FTU - aortic arch">
              <a:extLst>
                <a:ext uri="{FF2B5EF4-FFF2-40B4-BE49-F238E27FC236}">
                  <a16:creationId xmlns:a16="http://schemas.microsoft.com/office/drawing/2014/main" id="{720B0064-CB18-BE19-791A-34D0949028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518" name="chemoreceptor">
              <a:extLst>
                <a:ext uri="{FF2B5EF4-FFF2-40B4-BE49-F238E27FC236}">
                  <a16:creationId xmlns:a16="http://schemas.microsoft.com/office/drawing/2014/main" id="{FD2FEE2E-86D5-6E0B-1F0D-9B32545A981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519" name="baroreceptor">
              <a:extLst>
                <a:ext uri="{FF2B5EF4-FFF2-40B4-BE49-F238E27FC236}">
                  <a16:creationId xmlns:a16="http://schemas.microsoft.com/office/drawing/2014/main" id="{9DC1A50C-AA2C-240F-231C-39E498EBE499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520" name="link">
              <a:extLst>
                <a:ext uri="{FF2B5EF4-FFF2-40B4-BE49-F238E27FC236}">
                  <a16:creationId xmlns:a16="http://schemas.microsoft.com/office/drawing/2014/main" id="{CBE2B444-FA5B-CAE3-39F5-2687FD028A69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535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67F85214-EFC2-4CAE-B7CE-DA967FC0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6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B44F9C1-E3C8-F921-11E7-6BD373423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7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23F302A0-685D-160F-55E5-6B0141A4F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1" name="link">
              <a:extLst>
                <a:ext uri="{FF2B5EF4-FFF2-40B4-BE49-F238E27FC236}">
                  <a16:creationId xmlns:a16="http://schemas.microsoft.com/office/drawing/2014/main" id="{F7C36D14-F74D-6133-B758-97E1FFEDF62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532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58A27C77-2FFF-40F5-D709-5954949F0B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3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DDD54A14-0863-5F69-289E-405AF4D60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3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745D1AA3-5479-2499-962D-E3F008F64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23" name="dock">
              <a:extLst>
                <a:ext uri="{FF2B5EF4-FFF2-40B4-BE49-F238E27FC236}">
                  <a16:creationId xmlns:a16="http://schemas.microsoft.com/office/drawing/2014/main" id="{FB0D27ED-EF4E-83AD-73B4-DBB3C03E7D37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529" name="Text Box 3086">
                <a:extLst>
                  <a:ext uri="{FF2B5EF4-FFF2-40B4-BE49-F238E27FC236}">
                    <a16:creationId xmlns:a16="http://schemas.microsoft.com/office/drawing/2014/main" id="{99A5E093-558C-DFC0-2A9F-A33F825975F7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86">
                <a:extLst>
                  <a:ext uri="{FF2B5EF4-FFF2-40B4-BE49-F238E27FC236}">
                    <a16:creationId xmlns:a16="http://schemas.microsoft.com/office/drawing/2014/main" id="{F03E2973-34EC-6FF7-ECA3-38FACAC18286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86">
                <a:extLst>
                  <a:ext uri="{FF2B5EF4-FFF2-40B4-BE49-F238E27FC236}">
                    <a16:creationId xmlns:a16="http://schemas.microsoft.com/office/drawing/2014/main" id="{93D9F79D-CFBA-4F3A-1D98-D0344CA799F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4" name="dock">
              <a:extLst>
                <a:ext uri="{FF2B5EF4-FFF2-40B4-BE49-F238E27FC236}">
                  <a16:creationId xmlns:a16="http://schemas.microsoft.com/office/drawing/2014/main" id="{36D811DD-DF2A-4A52-D51D-ED34B1562355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525" name="Text Box 3086">
                <a:extLst>
                  <a:ext uri="{FF2B5EF4-FFF2-40B4-BE49-F238E27FC236}">
                    <a16:creationId xmlns:a16="http://schemas.microsoft.com/office/drawing/2014/main" id="{5049FA99-C26B-F33C-FC94-2E35B2A0C7C8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6" name="Text Box 3086">
                <a:extLst>
                  <a:ext uri="{FF2B5EF4-FFF2-40B4-BE49-F238E27FC236}">
                    <a16:creationId xmlns:a16="http://schemas.microsoft.com/office/drawing/2014/main" id="{91F50764-2BB1-C237-207C-4CA5707009F7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7" name="Text Box 3086">
                <a:extLst>
                  <a:ext uri="{FF2B5EF4-FFF2-40B4-BE49-F238E27FC236}">
                    <a16:creationId xmlns:a16="http://schemas.microsoft.com/office/drawing/2014/main" id="{917CCE91-BA1F-C140-1C04-213B171BA6B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Group 6537">
            <a:extLst>
              <a:ext uri="{FF2B5EF4-FFF2-40B4-BE49-F238E27FC236}">
                <a16:creationId xmlns:a16="http://schemas.microsoft.com/office/drawing/2014/main" id="{A0329EE3-6A92-B8B6-D87C-AEE5D0878174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539" name="organ group - lower airways">
              <a:extLst>
                <a:ext uri="{FF2B5EF4-FFF2-40B4-BE49-F238E27FC236}">
                  <a16:creationId xmlns:a16="http://schemas.microsoft.com/office/drawing/2014/main" id="{CB278A7A-1D9A-47CA-B582-7D4E9E65BBD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582" name="organ - lower airways">
                <a:extLst>
                  <a:ext uri="{FF2B5EF4-FFF2-40B4-BE49-F238E27FC236}">
                    <a16:creationId xmlns:a16="http://schemas.microsoft.com/office/drawing/2014/main" id="{4A698011-4CF5-4226-01CD-AD1AD7D3A15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3" name="FTU - mucosa of larynx (supraglottis)">
                <a:extLst>
                  <a:ext uri="{FF2B5EF4-FFF2-40B4-BE49-F238E27FC236}">
                    <a16:creationId xmlns:a16="http://schemas.microsoft.com/office/drawing/2014/main" id="{D331976D-5B98-BD74-69D9-1606944ACB4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599" name="FTU - mucosa of larynx (supraglottis)">
                  <a:extLst>
                    <a:ext uri="{FF2B5EF4-FFF2-40B4-BE49-F238E27FC236}">
                      <a16:creationId xmlns:a16="http://schemas.microsoft.com/office/drawing/2014/main" id="{9337A6E3-04D6-A092-DD4E-0B6201052CF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C254E7D9-605E-15AF-91B8-B3F342D61CA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605" name="Text Box 3086">
                    <a:extLst>
                      <a:ext uri="{FF2B5EF4-FFF2-40B4-BE49-F238E27FC236}">
                        <a16:creationId xmlns:a16="http://schemas.microsoft.com/office/drawing/2014/main" id="{33642BFD-5C52-35C9-9753-CA4454204A6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7" name="Text Box 3086">
                    <a:extLst>
                      <a:ext uri="{FF2B5EF4-FFF2-40B4-BE49-F238E27FC236}">
                        <a16:creationId xmlns:a16="http://schemas.microsoft.com/office/drawing/2014/main" id="{0B549F07-C954-129C-5E5A-ED34D297B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86">
                    <a:extLst>
                      <a:ext uri="{FF2B5EF4-FFF2-40B4-BE49-F238E27FC236}">
                        <a16:creationId xmlns:a16="http://schemas.microsoft.com/office/drawing/2014/main" id="{E9CD83F3-8A30-32CD-E7D9-9850701D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20757BE7-CDE9-A3BE-BC7F-8945A0C30718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02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3C9AC4BD-5353-6289-F83B-0998AB9B4E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03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B3F29E4B-BFB8-29EC-C30A-61E9DBE27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4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B581CD56-A75D-421D-FDF1-EED0FF6AEA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4" name="FTU - mucosa of larynx (subglottis)">
                <a:extLst>
                  <a:ext uri="{FF2B5EF4-FFF2-40B4-BE49-F238E27FC236}">
                    <a16:creationId xmlns:a16="http://schemas.microsoft.com/office/drawing/2014/main" id="{2A0CCF30-B02E-CA5D-0DF6-49ACEC1D25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588" name="FTU - mucosa of larynx (subglottis)">
                  <a:extLst>
                    <a:ext uri="{FF2B5EF4-FFF2-40B4-BE49-F238E27FC236}">
                      <a16:creationId xmlns:a16="http://schemas.microsoft.com/office/drawing/2014/main" id="{CBAB5834-EE71-3807-E549-F82D55E0F4A2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F6582817-A9A2-368A-AEED-71254A53337F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596" name="Text Box 3086">
                    <a:extLst>
                      <a:ext uri="{FF2B5EF4-FFF2-40B4-BE49-F238E27FC236}">
                        <a16:creationId xmlns:a16="http://schemas.microsoft.com/office/drawing/2014/main" id="{9CD4EFAD-CAAE-1FFB-59F9-ED631914BE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7" name="Text Box 3086">
                    <a:extLst>
                      <a:ext uri="{FF2B5EF4-FFF2-40B4-BE49-F238E27FC236}">
                        <a16:creationId xmlns:a16="http://schemas.microsoft.com/office/drawing/2014/main" id="{40152DD6-3340-3EDA-1B2F-749FD3A50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86">
                    <a:extLst>
                      <a:ext uri="{FF2B5EF4-FFF2-40B4-BE49-F238E27FC236}">
                        <a16:creationId xmlns:a16="http://schemas.microsoft.com/office/drawing/2014/main" id="{D5D64216-C9E8-CB72-D26B-265E692134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90" name="link">
                  <a:extLst>
                    <a:ext uri="{FF2B5EF4-FFF2-40B4-BE49-F238E27FC236}">
                      <a16:creationId xmlns:a16="http://schemas.microsoft.com/office/drawing/2014/main" id="{2A18F860-599D-EBA6-999A-C720967BD5AD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591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577D7EC-25A5-0F61-29F7-2778EC0BA2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92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A358593D-36D3-95C1-3DD2-A4EBF4B72E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3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20DE6334-CAC0-2E0D-A87F-F61C9AA0A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585" name="dock - vascular">
                <a:extLst>
                  <a:ext uri="{FF2B5EF4-FFF2-40B4-BE49-F238E27FC236}">
                    <a16:creationId xmlns:a16="http://schemas.microsoft.com/office/drawing/2014/main" id="{71B502DB-9092-C7B6-687E-446508B52C24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586" name="Text Box 3070">
                  <a:extLst>
                    <a:ext uri="{FF2B5EF4-FFF2-40B4-BE49-F238E27FC236}">
                      <a16:creationId xmlns:a16="http://schemas.microsoft.com/office/drawing/2014/main" id="{522048AE-75D6-F748-128D-690CBB8C1ED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7" name="Text Box 3036">
                  <a:extLst>
                    <a:ext uri="{FF2B5EF4-FFF2-40B4-BE49-F238E27FC236}">
                      <a16:creationId xmlns:a16="http://schemas.microsoft.com/office/drawing/2014/main" id="{5595E193-87DF-6893-FB36-DF7D1F03A4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40" name="FTU - trachea">
              <a:extLst>
                <a:ext uri="{FF2B5EF4-FFF2-40B4-BE49-F238E27FC236}">
                  <a16:creationId xmlns:a16="http://schemas.microsoft.com/office/drawing/2014/main" id="{7FD972B7-7965-1441-DE56-65E7B3C74E52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541" name="Text Box 3086">
              <a:extLst>
                <a:ext uri="{FF2B5EF4-FFF2-40B4-BE49-F238E27FC236}">
                  <a16:creationId xmlns:a16="http://schemas.microsoft.com/office/drawing/2014/main" id="{E434415F-C330-6A85-CDCE-7C7D3CA4F24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2" name="Text Box 3086">
              <a:extLst>
                <a:ext uri="{FF2B5EF4-FFF2-40B4-BE49-F238E27FC236}">
                  <a16:creationId xmlns:a16="http://schemas.microsoft.com/office/drawing/2014/main" id="{C1955C53-3A8F-DB6B-64E2-1F5F8B5A3AC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3" name="Text Box 3086">
              <a:extLst>
                <a:ext uri="{FF2B5EF4-FFF2-40B4-BE49-F238E27FC236}">
                  <a16:creationId xmlns:a16="http://schemas.microsoft.com/office/drawing/2014/main" id="{47154CC0-704F-1A1F-D262-AA6DAF92A2FE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44" name="Star: 5 Points 2730">
              <a:hlinkClick r:id="rId36"/>
              <a:extLst>
                <a:ext uri="{FF2B5EF4-FFF2-40B4-BE49-F238E27FC236}">
                  <a16:creationId xmlns:a16="http://schemas.microsoft.com/office/drawing/2014/main" id="{06E0F02C-50DC-39A8-994E-B53FB3D7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5" name="Star: 5 Points 2731">
              <a:hlinkClick r:id="rId37"/>
              <a:extLst>
                <a:ext uri="{FF2B5EF4-FFF2-40B4-BE49-F238E27FC236}">
                  <a16:creationId xmlns:a16="http://schemas.microsoft.com/office/drawing/2014/main" id="{F7A77173-B4B7-2285-5232-2FB25AED4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8" name="Star: 5 Points 2732">
              <a:hlinkClick r:id="rId33"/>
              <a:extLst>
                <a:ext uri="{FF2B5EF4-FFF2-40B4-BE49-F238E27FC236}">
                  <a16:creationId xmlns:a16="http://schemas.microsoft.com/office/drawing/2014/main" id="{637717F9-B863-61D2-9AA8-929D6595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9" name="FTU - trachea">
              <a:extLst>
                <a:ext uri="{FF2B5EF4-FFF2-40B4-BE49-F238E27FC236}">
                  <a16:creationId xmlns:a16="http://schemas.microsoft.com/office/drawing/2014/main" id="{0E042E8E-E7F0-0803-D03C-C6F3EB0CF1C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550" name="Text Box 3086">
              <a:extLst>
                <a:ext uri="{FF2B5EF4-FFF2-40B4-BE49-F238E27FC236}">
                  <a16:creationId xmlns:a16="http://schemas.microsoft.com/office/drawing/2014/main" id="{D00549FB-9180-3200-7618-3FE1819BC32F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1" name="Text Box 3086">
              <a:extLst>
                <a:ext uri="{FF2B5EF4-FFF2-40B4-BE49-F238E27FC236}">
                  <a16:creationId xmlns:a16="http://schemas.microsoft.com/office/drawing/2014/main" id="{D99D6437-1B3A-52C3-3971-A5A157E6D3A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2" name="Text Box 3086">
              <a:extLst>
                <a:ext uri="{FF2B5EF4-FFF2-40B4-BE49-F238E27FC236}">
                  <a16:creationId xmlns:a16="http://schemas.microsoft.com/office/drawing/2014/main" id="{D3DE9232-EF8D-9071-83A2-98705AF81150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3" name="Star: 5 Points 2730">
              <a:hlinkClick r:id="rId39"/>
              <a:extLst>
                <a:ext uri="{FF2B5EF4-FFF2-40B4-BE49-F238E27FC236}">
                  <a16:creationId xmlns:a16="http://schemas.microsoft.com/office/drawing/2014/main" id="{4CAA262A-8C25-BE0F-EBA6-FECBD96C5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4" name="Star: 5 Points 2731">
              <a:hlinkClick r:id="rId40"/>
              <a:extLst>
                <a:ext uri="{FF2B5EF4-FFF2-40B4-BE49-F238E27FC236}">
                  <a16:creationId xmlns:a16="http://schemas.microsoft.com/office/drawing/2014/main" id="{018964BD-1261-D554-7DFB-4D6F78AEB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5" name="Star: 5 Points 2732">
              <a:hlinkClick r:id="rId33"/>
              <a:extLst>
                <a:ext uri="{FF2B5EF4-FFF2-40B4-BE49-F238E27FC236}">
                  <a16:creationId xmlns:a16="http://schemas.microsoft.com/office/drawing/2014/main" id="{DCAE9F19-A4E6-8062-0816-B8DD52B99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6" name="FTU - trachea">
              <a:extLst>
                <a:ext uri="{FF2B5EF4-FFF2-40B4-BE49-F238E27FC236}">
                  <a16:creationId xmlns:a16="http://schemas.microsoft.com/office/drawing/2014/main" id="{78F8212D-4683-8BE4-938C-524B19F8251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557" name="Text Box 3086">
              <a:extLst>
                <a:ext uri="{FF2B5EF4-FFF2-40B4-BE49-F238E27FC236}">
                  <a16:creationId xmlns:a16="http://schemas.microsoft.com/office/drawing/2014/main" id="{807BD692-2B18-D51C-9A89-CAC8798BE817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58" name="Text Box 3086">
              <a:extLst>
                <a:ext uri="{FF2B5EF4-FFF2-40B4-BE49-F238E27FC236}">
                  <a16:creationId xmlns:a16="http://schemas.microsoft.com/office/drawing/2014/main" id="{723748AE-CACC-424D-96A1-4F42BB6423E2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0" name="Text Box 3086">
              <a:extLst>
                <a:ext uri="{FF2B5EF4-FFF2-40B4-BE49-F238E27FC236}">
                  <a16:creationId xmlns:a16="http://schemas.microsoft.com/office/drawing/2014/main" id="{39B60B2D-268B-C944-8280-C1A5C8D7732B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1" name="Star: 5 Points 2730">
              <a:hlinkClick r:id="rId41"/>
              <a:extLst>
                <a:ext uri="{FF2B5EF4-FFF2-40B4-BE49-F238E27FC236}">
                  <a16:creationId xmlns:a16="http://schemas.microsoft.com/office/drawing/2014/main" id="{B02EF857-5866-9489-2E11-28D979116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2" name="Star: 5 Points 2731">
              <a:hlinkClick r:id="rId42"/>
              <a:extLst>
                <a:ext uri="{FF2B5EF4-FFF2-40B4-BE49-F238E27FC236}">
                  <a16:creationId xmlns:a16="http://schemas.microsoft.com/office/drawing/2014/main" id="{1BD4C2A5-7C14-36A1-E963-E17AB25E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3" name="Star: 5 Points 2732">
              <a:hlinkClick r:id="rId33"/>
              <a:extLst>
                <a:ext uri="{FF2B5EF4-FFF2-40B4-BE49-F238E27FC236}">
                  <a16:creationId xmlns:a16="http://schemas.microsoft.com/office/drawing/2014/main" id="{B47D180E-C757-4F07-7859-57DAE1F44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6" name="FTU - trachea">
              <a:extLst>
                <a:ext uri="{FF2B5EF4-FFF2-40B4-BE49-F238E27FC236}">
                  <a16:creationId xmlns:a16="http://schemas.microsoft.com/office/drawing/2014/main" id="{E472BC8E-F644-EF8D-1C79-15FDA24E843C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567" name="Text Box 3086">
              <a:extLst>
                <a:ext uri="{FF2B5EF4-FFF2-40B4-BE49-F238E27FC236}">
                  <a16:creationId xmlns:a16="http://schemas.microsoft.com/office/drawing/2014/main" id="{CE8FE2BC-8CEE-BB10-D25C-50AE3339A4A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8" name="Text Box 3086">
              <a:extLst>
                <a:ext uri="{FF2B5EF4-FFF2-40B4-BE49-F238E27FC236}">
                  <a16:creationId xmlns:a16="http://schemas.microsoft.com/office/drawing/2014/main" id="{4DA8FA8D-10AB-515B-E756-FFCE2F04FC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9" name="Text Box 3086">
              <a:extLst>
                <a:ext uri="{FF2B5EF4-FFF2-40B4-BE49-F238E27FC236}">
                  <a16:creationId xmlns:a16="http://schemas.microsoft.com/office/drawing/2014/main" id="{A66640D9-F9D3-DEEC-E1D5-EF3DEB1DEB4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1" name="Star: 5 Points 2730">
              <a:hlinkClick r:id="rId43"/>
              <a:extLst>
                <a:ext uri="{FF2B5EF4-FFF2-40B4-BE49-F238E27FC236}">
                  <a16:creationId xmlns:a16="http://schemas.microsoft.com/office/drawing/2014/main" id="{88874808-7748-B1BE-5D1F-A06CE978A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2" name="Star: 5 Points 2731">
              <a:hlinkClick r:id="rId37"/>
              <a:extLst>
                <a:ext uri="{FF2B5EF4-FFF2-40B4-BE49-F238E27FC236}">
                  <a16:creationId xmlns:a16="http://schemas.microsoft.com/office/drawing/2014/main" id="{AFC5CEFA-5E2B-D8CF-E507-CF098A3D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3" name="Star: 5 Points 2732">
              <a:hlinkClick r:id="rId33"/>
              <a:extLst>
                <a:ext uri="{FF2B5EF4-FFF2-40B4-BE49-F238E27FC236}">
                  <a16:creationId xmlns:a16="http://schemas.microsoft.com/office/drawing/2014/main" id="{147596D3-5D8F-E7E5-0256-1D4E47594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4" name="FTU - trachea">
              <a:extLst>
                <a:ext uri="{FF2B5EF4-FFF2-40B4-BE49-F238E27FC236}">
                  <a16:creationId xmlns:a16="http://schemas.microsoft.com/office/drawing/2014/main" id="{2A69BA8C-4387-CA3B-C7A9-F8CBC026F1DD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575" name="Text Box 3086">
              <a:extLst>
                <a:ext uri="{FF2B5EF4-FFF2-40B4-BE49-F238E27FC236}">
                  <a16:creationId xmlns:a16="http://schemas.microsoft.com/office/drawing/2014/main" id="{AF8B7CA9-EE39-584D-0141-E7B8BBC00BC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7" name="Text Box 3086">
              <a:extLst>
                <a:ext uri="{FF2B5EF4-FFF2-40B4-BE49-F238E27FC236}">
                  <a16:creationId xmlns:a16="http://schemas.microsoft.com/office/drawing/2014/main" id="{AAB2F6BC-8F8F-8DA1-6073-9933CBB55425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8" name="Text Box 3086">
              <a:extLst>
                <a:ext uri="{FF2B5EF4-FFF2-40B4-BE49-F238E27FC236}">
                  <a16:creationId xmlns:a16="http://schemas.microsoft.com/office/drawing/2014/main" id="{95F2823E-D9E7-8D7E-743A-943F068FF4E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9" name="Star: 5 Points 2730">
              <a:hlinkClick r:id="rId44"/>
              <a:extLst>
                <a:ext uri="{FF2B5EF4-FFF2-40B4-BE49-F238E27FC236}">
                  <a16:creationId xmlns:a16="http://schemas.microsoft.com/office/drawing/2014/main" id="{943C1C32-6505-0320-E80A-DAD6B63E7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0" name="Star: 5 Points 2731">
              <a:hlinkClick r:id="rId45"/>
              <a:extLst>
                <a:ext uri="{FF2B5EF4-FFF2-40B4-BE49-F238E27FC236}">
                  <a16:creationId xmlns:a16="http://schemas.microsoft.com/office/drawing/2014/main" id="{63780D14-A9E7-5FEF-F20D-5E1B1BD18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1" name="Star: 5 Points 2732">
              <a:hlinkClick r:id="rId33"/>
              <a:extLst>
                <a:ext uri="{FF2B5EF4-FFF2-40B4-BE49-F238E27FC236}">
                  <a16:creationId xmlns:a16="http://schemas.microsoft.com/office/drawing/2014/main" id="{A72F6512-AC6E-7927-438D-A6930900F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37" name="organ group - liver">
            <a:extLst>
              <a:ext uri="{FF2B5EF4-FFF2-40B4-BE49-F238E27FC236}">
                <a16:creationId xmlns:a16="http://schemas.microsoft.com/office/drawing/2014/main" id="{D38BA5C1-4F8F-45D4-287F-7E4A6909F96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6738" name="organ - liver">
              <a:extLst>
                <a:ext uri="{FF2B5EF4-FFF2-40B4-BE49-F238E27FC236}">
                  <a16:creationId xmlns:a16="http://schemas.microsoft.com/office/drawing/2014/main" id="{49E48AAD-62D1-11C2-1D05-1B39AF21359E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739" name="FTU - interlobular bile duct">
              <a:extLst>
                <a:ext uri="{FF2B5EF4-FFF2-40B4-BE49-F238E27FC236}">
                  <a16:creationId xmlns:a16="http://schemas.microsoft.com/office/drawing/2014/main" id="{BB6A02A2-6EDA-F6C2-A81A-1DFC01D978C9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797" name="FTU - interlobular bile duct">
                <a:extLst>
                  <a:ext uri="{FF2B5EF4-FFF2-40B4-BE49-F238E27FC236}">
                    <a16:creationId xmlns:a16="http://schemas.microsoft.com/office/drawing/2014/main" id="{39BDB2DC-B9B7-2682-BBD1-E121390BBCB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9" name="dock">
                <a:extLst>
                  <a:ext uri="{FF2B5EF4-FFF2-40B4-BE49-F238E27FC236}">
                    <a16:creationId xmlns:a16="http://schemas.microsoft.com/office/drawing/2014/main" id="{76EF93E4-597E-54CC-77DF-DF134BD1E08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88A9D4A2-6713-9E0F-9C9C-149A3E2E1D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5BF0FD-9938-2D58-03EC-F4F330C3A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7" name="Text Box 3086">
                  <a:extLst>
                    <a:ext uri="{FF2B5EF4-FFF2-40B4-BE49-F238E27FC236}">
                      <a16:creationId xmlns:a16="http://schemas.microsoft.com/office/drawing/2014/main" id="{E3DCFBB0-DA3B-68A1-BDDC-F90F1F4E20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1280949E-7A4A-4A4C-0CC2-E712DF626C14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802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EF102DC3-D923-3350-D03C-8774C464A8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5B41E4A8-6349-F620-7188-C8024DAFB5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3F41DA16-93BA-2266-EE84-FD43F8379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0" name="FTU - intrahepatic duct">
              <a:extLst>
                <a:ext uri="{FF2B5EF4-FFF2-40B4-BE49-F238E27FC236}">
                  <a16:creationId xmlns:a16="http://schemas.microsoft.com/office/drawing/2014/main" id="{D60A11EA-A09C-C327-1888-7ABE10E08904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785" name="FTU - intrahepatic duct">
                <a:extLst>
                  <a:ext uri="{FF2B5EF4-FFF2-40B4-BE49-F238E27FC236}">
                    <a16:creationId xmlns:a16="http://schemas.microsoft.com/office/drawing/2014/main" id="{54EB93AE-2019-C237-3504-E2FF94C0128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6" name="dock">
                <a:extLst>
                  <a:ext uri="{FF2B5EF4-FFF2-40B4-BE49-F238E27FC236}">
                    <a16:creationId xmlns:a16="http://schemas.microsoft.com/office/drawing/2014/main" id="{400633E8-E8A7-5A41-546F-737BA81CC49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F8F684E1-0E6D-2595-31AE-226744518A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0257AB5F-3497-1FB4-FA59-087806145AD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6" name="Text Box 3086">
                  <a:extLst>
                    <a:ext uri="{FF2B5EF4-FFF2-40B4-BE49-F238E27FC236}">
                      <a16:creationId xmlns:a16="http://schemas.microsoft.com/office/drawing/2014/main" id="{402BD700-EABA-B8CF-E0DD-BA5868E473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9" name="link">
                <a:extLst>
                  <a:ext uri="{FF2B5EF4-FFF2-40B4-BE49-F238E27FC236}">
                    <a16:creationId xmlns:a16="http://schemas.microsoft.com/office/drawing/2014/main" id="{5B034D1D-CBB8-A872-1935-9B885459D07D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790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49500BC8-1AA2-A1AB-8E82-E12BA5CC7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937D0518-7915-7AD0-F8BC-1813FA01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2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8D8FE064-5192-EDEE-DD55-56858CFD3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1" name="FTU - perilobular bile duct">
              <a:extLst>
                <a:ext uri="{FF2B5EF4-FFF2-40B4-BE49-F238E27FC236}">
                  <a16:creationId xmlns:a16="http://schemas.microsoft.com/office/drawing/2014/main" id="{50F1512A-485C-39E7-F365-65B8FBDFA00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775" name="FTU - perilobular bile duct">
                <a:extLst>
                  <a:ext uri="{FF2B5EF4-FFF2-40B4-BE49-F238E27FC236}">
                    <a16:creationId xmlns:a16="http://schemas.microsoft.com/office/drawing/2014/main" id="{C76EC117-1C27-E3E5-3FE2-5C8E965CEFD7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6" name="dock">
                <a:extLst>
                  <a:ext uri="{FF2B5EF4-FFF2-40B4-BE49-F238E27FC236}">
                    <a16:creationId xmlns:a16="http://schemas.microsoft.com/office/drawing/2014/main" id="{53E4F7CC-B441-C846-9532-058EC2042D3D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781" name="Text Box 3086">
                  <a:extLst>
                    <a:ext uri="{FF2B5EF4-FFF2-40B4-BE49-F238E27FC236}">
                      <a16:creationId xmlns:a16="http://schemas.microsoft.com/office/drawing/2014/main" id="{862E9CB4-AB5B-34DA-A5AC-2A41EEC45F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2" name="Text Box 3086">
                  <a:extLst>
                    <a:ext uri="{FF2B5EF4-FFF2-40B4-BE49-F238E27FC236}">
                      <a16:creationId xmlns:a16="http://schemas.microsoft.com/office/drawing/2014/main" id="{AD6A58A1-B6DB-1024-3F3B-E44E8C4B71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CC90D465-478A-9B4D-0342-BE8D5470D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7" name="link">
                <a:extLst>
                  <a:ext uri="{FF2B5EF4-FFF2-40B4-BE49-F238E27FC236}">
                    <a16:creationId xmlns:a16="http://schemas.microsoft.com/office/drawing/2014/main" id="{92504348-975A-E26A-659B-FD9000F39C6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778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77584D8B-B486-FDDA-C8C1-557822D29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9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0A0F482F-8F0F-BD3A-6694-9C8775F4E5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0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E99F06A4-98FF-E423-93B4-0CF5891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2" name="FTU - terminal bile duct">
              <a:extLst>
                <a:ext uri="{FF2B5EF4-FFF2-40B4-BE49-F238E27FC236}">
                  <a16:creationId xmlns:a16="http://schemas.microsoft.com/office/drawing/2014/main" id="{A882E3FF-3622-F7E9-7D8B-00A24466B3A9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6766" name="FTU - terminal bile duct">
                <a:extLst>
                  <a:ext uri="{FF2B5EF4-FFF2-40B4-BE49-F238E27FC236}">
                    <a16:creationId xmlns:a16="http://schemas.microsoft.com/office/drawing/2014/main" id="{988C11F8-6F6E-BAA5-9625-9EED0759135A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6003D320-07FE-64B2-1EA0-414498A5349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72" name="Text Box 3086">
                  <a:extLst>
                    <a:ext uri="{FF2B5EF4-FFF2-40B4-BE49-F238E27FC236}">
                      <a16:creationId xmlns:a16="http://schemas.microsoft.com/office/drawing/2014/main" id="{2DD57A5D-2B21-25B2-FFF7-28A85F119C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A9915EA0-7DE7-A6D6-61CF-1B5D39E8ED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CB853F05-0E56-1FC0-A64E-BE0EA5793C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8" name="link">
                <a:extLst>
                  <a:ext uri="{FF2B5EF4-FFF2-40B4-BE49-F238E27FC236}">
                    <a16:creationId xmlns:a16="http://schemas.microsoft.com/office/drawing/2014/main" id="{9A198428-E317-187D-B2FA-1BA3A96A1DD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769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9AEFE354-CFAA-B5AC-52BE-D6E6F0F75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0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AE6ED0FB-2D85-8679-1667-EC949D85A4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1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F2D5ABBE-EACC-1552-6E66-925496E9F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3" name="FTU - canal of Hering">
              <a:extLst>
                <a:ext uri="{FF2B5EF4-FFF2-40B4-BE49-F238E27FC236}">
                  <a16:creationId xmlns:a16="http://schemas.microsoft.com/office/drawing/2014/main" id="{95844B5A-75F3-3C14-49DA-3DA2AEF61D1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6757" name="FTU - canal of Hering">
                <a:extLst>
                  <a:ext uri="{FF2B5EF4-FFF2-40B4-BE49-F238E27FC236}">
                    <a16:creationId xmlns:a16="http://schemas.microsoft.com/office/drawing/2014/main" id="{3C2894DF-30B4-99C8-1525-EE938E9EBC65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8" name="dock">
                <a:extLst>
                  <a:ext uri="{FF2B5EF4-FFF2-40B4-BE49-F238E27FC236}">
                    <a16:creationId xmlns:a16="http://schemas.microsoft.com/office/drawing/2014/main" id="{6F51B57D-21A4-E4F8-3E21-56201838B581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763" name="Text Box 3086">
                  <a:extLst>
                    <a:ext uri="{FF2B5EF4-FFF2-40B4-BE49-F238E27FC236}">
                      <a16:creationId xmlns:a16="http://schemas.microsoft.com/office/drawing/2014/main" id="{82EACFF8-E712-9435-C855-62C9561674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4" name="Text Box 3086">
                  <a:extLst>
                    <a:ext uri="{FF2B5EF4-FFF2-40B4-BE49-F238E27FC236}">
                      <a16:creationId xmlns:a16="http://schemas.microsoft.com/office/drawing/2014/main" id="{18B01170-A23B-8174-5404-8D139D42A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5" name="Text Box 3086">
                  <a:extLst>
                    <a:ext uri="{FF2B5EF4-FFF2-40B4-BE49-F238E27FC236}">
                      <a16:creationId xmlns:a16="http://schemas.microsoft.com/office/drawing/2014/main" id="{CAAA9401-E8EB-192E-91D2-98DBA1ACAC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9" name="link">
                <a:extLst>
                  <a:ext uri="{FF2B5EF4-FFF2-40B4-BE49-F238E27FC236}">
                    <a16:creationId xmlns:a16="http://schemas.microsoft.com/office/drawing/2014/main" id="{8E3CA814-B284-FDF0-2365-EE552C5D788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760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81D60951-A3DE-0EC5-BC08-A9F79B7F8F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1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475AB84E-9B98-7175-A8FD-4569A54654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2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C29E2E9B-BA7F-9DF4-E44B-86B038BC6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4" name="FTU - biliary canaliculus ">
              <a:extLst>
                <a:ext uri="{FF2B5EF4-FFF2-40B4-BE49-F238E27FC236}">
                  <a16:creationId xmlns:a16="http://schemas.microsoft.com/office/drawing/2014/main" id="{5FEFC418-909F-4B01-5FC4-C9656A7B6394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6748" name="FTU - biliary canaliculus ">
                <a:extLst>
                  <a:ext uri="{FF2B5EF4-FFF2-40B4-BE49-F238E27FC236}">
                    <a16:creationId xmlns:a16="http://schemas.microsoft.com/office/drawing/2014/main" id="{9C39D6A6-43A6-DF58-7989-10C3B25EE83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310634BB-D245-F649-8FA8-F66B41B1D331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754" name="Text Box 3086">
                  <a:extLst>
                    <a:ext uri="{FF2B5EF4-FFF2-40B4-BE49-F238E27FC236}">
                      <a16:creationId xmlns:a16="http://schemas.microsoft.com/office/drawing/2014/main" id="{7A36DD01-AA7A-615B-1A87-45A249480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5" name="Text Box 3086">
                  <a:extLst>
                    <a:ext uri="{FF2B5EF4-FFF2-40B4-BE49-F238E27FC236}">
                      <a16:creationId xmlns:a16="http://schemas.microsoft.com/office/drawing/2014/main" id="{D0DF45AE-9D8C-B578-F596-8E61A7334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6" name="Text Box 3086">
                  <a:extLst>
                    <a:ext uri="{FF2B5EF4-FFF2-40B4-BE49-F238E27FC236}">
                      <a16:creationId xmlns:a16="http://schemas.microsoft.com/office/drawing/2014/main" id="{92B57CE5-673D-4732-2524-623EAB503E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0" name="link">
                <a:extLst>
                  <a:ext uri="{FF2B5EF4-FFF2-40B4-BE49-F238E27FC236}">
                    <a16:creationId xmlns:a16="http://schemas.microsoft.com/office/drawing/2014/main" id="{C1B3EE8E-2F24-BA7A-FCE9-0C84202F755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751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90BEFCB-3133-3A1A-BB8C-5B4CB2F41C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2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D37FE569-CE50-647B-37EA-DBBFF2C9E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3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6058CEBA-CAE0-206C-A552-0D6299E52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45" name="dock - vascular">
              <a:extLst>
                <a:ext uri="{FF2B5EF4-FFF2-40B4-BE49-F238E27FC236}">
                  <a16:creationId xmlns:a16="http://schemas.microsoft.com/office/drawing/2014/main" id="{6E54D0B0-507A-E344-25E3-80BCE460B909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6746" name="Text Box 3070">
                <a:extLst>
                  <a:ext uri="{FF2B5EF4-FFF2-40B4-BE49-F238E27FC236}">
                    <a16:creationId xmlns:a16="http://schemas.microsoft.com/office/drawing/2014/main" id="{C8611DFA-CFD2-BA44-E80D-D5E090350DB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7" name="Text Box 3036">
                <a:extLst>
                  <a:ext uri="{FF2B5EF4-FFF2-40B4-BE49-F238E27FC236}">
                    <a16:creationId xmlns:a16="http://schemas.microsoft.com/office/drawing/2014/main" id="{24FBEA5C-4A3A-568F-430A-194FB7FB7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08" name="organ group - lower GI tract">
            <a:extLst>
              <a:ext uri="{FF2B5EF4-FFF2-40B4-BE49-F238E27FC236}">
                <a16:creationId xmlns:a16="http://schemas.microsoft.com/office/drawing/2014/main" id="{698CF09F-2953-9FD8-E5D0-8A81BDAA953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6809" name="organ - lower GI tract">
              <a:extLst>
                <a:ext uri="{FF2B5EF4-FFF2-40B4-BE49-F238E27FC236}">
                  <a16:creationId xmlns:a16="http://schemas.microsoft.com/office/drawing/2014/main" id="{53CC760D-6A6E-E634-5152-C06BF73F8592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810" name="FTU - post-ampullary duodenum">
              <a:extLst>
                <a:ext uri="{FF2B5EF4-FFF2-40B4-BE49-F238E27FC236}">
                  <a16:creationId xmlns:a16="http://schemas.microsoft.com/office/drawing/2014/main" id="{68EF7762-C291-5A44-CD80-835E3917C42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890" name="FTU - post-ampullary duodenum">
                <a:extLst>
                  <a:ext uri="{FF2B5EF4-FFF2-40B4-BE49-F238E27FC236}">
                    <a16:creationId xmlns:a16="http://schemas.microsoft.com/office/drawing/2014/main" id="{B59F160F-6A08-C64C-538F-91084AA33046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84793C29-5749-0C16-19DF-83B4A60498DD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1B00AD-D901-3881-92B1-805153413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ECAEB82F-B2F0-4E79-EE49-F5DC2A57D0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A3D33BAB-8357-51D1-B756-FE2ADF847A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7B556A13-8F7A-7C9E-7BE9-40B4D2F539A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894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4F504381-8099-D40F-0B02-AFB446804F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6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C14C5A9E-FAA7-3FDA-8939-95EDB7BC7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7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D3984A7C-F051-CFB5-0CBE-1F7138386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1" name="FTU - jejunum">
              <a:extLst>
                <a:ext uri="{FF2B5EF4-FFF2-40B4-BE49-F238E27FC236}">
                  <a16:creationId xmlns:a16="http://schemas.microsoft.com/office/drawing/2014/main" id="{27A71DFC-88FD-FA64-515E-26881DB73FDD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725" name="FTU - jejunum">
                <a:extLst>
                  <a:ext uri="{FF2B5EF4-FFF2-40B4-BE49-F238E27FC236}">
                    <a16:creationId xmlns:a16="http://schemas.microsoft.com/office/drawing/2014/main" id="{4F6FAA74-D7DB-EED9-32D1-DE2B1847B68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76C62F11-E753-6B2D-C6F8-A4429C07FF2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FEAFA8EC-614B-C118-2CA2-A9324FDC5F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A5FA0014-1883-2F1B-7DA6-B900C666B7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68E9C4FB-8F7A-598C-88A8-999181B20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32B72D76-F538-0B91-97E1-DEBFFBB478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728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ED8044E9-1B57-6F02-D81A-4A8335C6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BF0EC30B-2185-397B-7195-DA1FB131E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2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BF291AD7-DF24-DA60-6773-9893CD6D0F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2" name="FTU - proximal ileum">
              <a:extLst>
                <a:ext uri="{FF2B5EF4-FFF2-40B4-BE49-F238E27FC236}">
                  <a16:creationId xmlns:a16="http://schemas.microsoft.com/office/drawing/2014/main" id="{E562F86B-9A36-7C33-E823-120543BE4E2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708" name="FTU - proximal ileum">
                <a:extLst>
                  <a:ext uri="{FF2B5EF4-FFF2-40B4-BE49-F238E27FC236}">
                    <a16:creationId xmlns:a16="http://schemas.microsoft.com/office/drawing/2014/main" id="{426DB856-A7CE-DF17-8239-637A897524D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9" name="block">
                <a:extLst>
                  <a:ext uri="{FF2B5EF4-FFF2-40B4-BE49-F238E27FC236}">
                    <a16:creationId xmlns:a16="http://schemas.microsoft.com/office/drawing/2014/main" id="{63100CAC-60A2-A264-C53F-B43FC593E432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720" name="Text Box 3086">
                  <a:extLst>
                    <a:ext uri="{FF2B5EF4-FFF2-40B4-BE49-F238E27FC236}">
                      <a16:creationId xmlns:a16="http://schemas.microsoft.com/office/drawing/2014/main" id="{3FB20AC1-3294-A6ED-4F0E-F3E5ED7D66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1" name="Text Box 3086">
                  <a:extLst>
                    <a:ext uri="{FF2B5EF4-FFF2-40B4-BE49-F238E27FC236}">
                      <a16:creationId xmlns:a16="http://schemas.microsoft.com/office/drawing/2014/main" id="{9A58ED4E-2DF5-ABBD-FD03-0AF644D6A3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4" name="Text Box 3086">
                  <a:extLst>
                    <a:ext uri="{FF2B5EF4-FFF2-40B4-BE49-F238E27FC236}">
                      <a16:creationId xmlns:a16="http://schemas.microsoft.com/office/drawing/2014/main" id="{50D58D1B-5A3B-8175-47BE-2D1D1D47DF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0" name="link">
                <a:extLst>
                  <a:ext uri="{FF2B5EF4-FFF2-40B4-BE49-F238E27FC236}">
                    <a16:creationId xmlns:a16="http://schemas.microsoft.com/office/drawing/2014/main" id="{27FB4DBB-011C-28CA-1922-65EDD8EA95C6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717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F8E07917-D387-3E22-D480-5108C4419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8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242BE4A6-AA7F-2AF0-BB69-C52822265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9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3E0EB321-FD79-3FA8-F090-512913F74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3" name="FTU - terminal ileum">
              <a:extLst>
                <a:ext uri="{FF2B5EF4-FFF2-40B4-BE49-F238E27FC236}">
                  <a16:creationId xmlns:a16="http://schemas.microsoft.com/office/drawing/2014/main" id="{856E11E8-6D11-1966-C62A-A69E2DAB0C61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699" name="FTU - terminal ileum">
                <a:extLst>
                  <a:ext uri="{FF2B5EF4-FFF2-40B4-BE49-F238E27FC236}">
                    <a16:creationId xmlns:a16="http://schemas.microsoft.com/office/drawing/2014/main" id="{769D4AA1-5371-E6BB-343B-EBFDA527253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0" name="dock">
                <a:extLst>
                  <a:ext uri="{FF2B5EF4-FFF2-40B4-BE49-F238E27FC236}">
                    <a16:creationId xmlns:a16="http://schemas.microsoft.com/office/drawing/2014/main" id="{C3F36EA4-2B3A-C0E6-DF9A-2379E4D8A69F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705" name="Text Box 3086">
                  <a:extLst>
                    <a:ext uri="{FF2B5EF4-FFF2-40B4-BE49-F238E27FC236}">
                      <a16:creationId xmlns:a16="http://schemas.microsoft.com/office/drawing/2014/main" id="{CDE71A76-55F4-CC27-4DAD-A7F93BCC05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6" name="Text Box 3086">
                  <a:extLst>
                    <a:ext uri="{FF2B5EF4-FFF2-40B4-BE49-F238E27FC236}">
                      <a16:creationId xmlns:a16="http://schemas.microsoft.com/office/drawing/2014/main" id="{5B1FD428-538E-25FF-696E-1AEDD449F7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7" name="Text Box 3086">
                  <a:extLst>
                    <a:ext uri="{FF2B5EF4-FFF2-40B4-BE49-F238E27FC236}">
                      <a16:creationId xmlns:a16="http://schemas.microsoft.com/office/drawing/2014/main" id="{4FE1AD63-3EDC-D93E-03F8-D98A70CC58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1" name="link">
                <a:extLst>
                  <a:ext uri="{FF2B5EF4-FFF2-40B4-BE49-F238E27FC236}">
                    <a16:creationId xmlns:a16="http://schemas.microsoft.com/office/drawing/2014/main" id="{10D2F906-653C-B0C2-8728-81A491F3FE1B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70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255E577C-B72A-C088-5698-153D5BCB15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6129A30A-FD5A-5853-45E2-24120F2B15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E2B43D0D-3AD4-370F-4BD5-68D174F750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4" name="FTU - caecum">
              <a:extLst>
                <a:ext uri="{FF2B5EF4-FFF2-40B4-BE49-F238E27FC236}">
                  <a16:creationId xmlns:a16="http://schemas.microsoft.com/office/drawing/2014/main" id="{D25084F7-C83A-1233-CD6F-8FB8ED9C5C4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690" name="FTU - caecum">
                <a:extLst>
                  <a:ext uri="{FF2B5EF4-FFF2-40B4-BE49-F238E27FC236}">
                    <a16:creationId xmlns:a16="http://schemas.microsoft.com/office/drawing/2014/main" id="{0CFEF572-2FD8-2824-624C-17F0895E981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1" name="dock">
                <a:extLst>
                  <a:ext uri="{FF2B5EF4-FFF2-40B4-BE49-F238E27FC236}">
                    <a16:creationId xmlns:a16="http://schemas.microsoft.com/office/drawing/2014/main" id="{638CA4F7-9555-E8EA-D48B-B025F572737B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96" name="Text Box 3086">
                  <a:extLst>
                    <a:ext uri="{FF2B5EF4-FFF2-40B4-BE49-F238E27FC236}">
                      <a16:creationId xmlns:a16="http://schemas.microsoft.com/office/drawing/2014/main" id="{FB8915E3-7C04-9815-1C31-82905444A0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F2A83442-F730-5A5C-57BA-D9B4091557B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AFE6E59E-C045-A745-91DE-374084F44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2" name="link">
                <a:extLst>
                  <a:ext uri="{FF2B5EF4-FFF2-40B4-BE49-F238E27FC236}">
                    <a16:creationId xmlns:a16="http://schemas.microsoft.com/office/drawing/2014/main" id="{A486E3FB-5DAA-23B2-2F97-659ED7E30D1F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69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4AC54B3B-625D-3984-DFB9-C346E4EF4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6C93F542-D00D-35DF-58C1-635A6A50A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9899917B-8A1D-209B-1A79-50DDE35D0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5" name="FTU - pre-splenic colon">
              <a:extLst>
                <a:ext uri="{FF2B5EF4-FFF2-40B4-BE49-F238E27FC236}">
                  <a16:creationId xmlns:a16="http://schemas.microsoft.com/office/drawing/2014/main" id="{123B7FC2-D6B3-5251-E9CD-A89430812645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677" name="FTU - pre-splenic colon">
                <a:extLst>
                  <a:ext uri="{FF2B5EF4-FFF2-40B4-BE49-F238E27FC236}">
                    <a16:creationId xmlns:a16="http://schemas.microsoft.com/office/drawing/2014/main" id="{1BFC17EB-55C0-3C4D-38C1-0244559F5DCB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9" name="dock">
                <a:extLst>
                  <a:ext uri="{FF2B5EF4-FFF2-40B4-BE49-F238E27FC236}">
                    <a16:creationId xmlns:a16="http://schemas.microsoft.com/office/drawing/2014/main" id="{D0FBA482-3FA0-2F4B-788A-DF75CF2616B7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25C68357-2C51-CC8E-64B4-A4CB22CE30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05594FE7-066C-E7B7-E1CB-C809391760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425EACD-EB3C-DFD4-F15C-E2D39FE4C2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1" name="link">
                <a:extLst>
                  <a:ext uri="{FF2B5EF4-FFF2-40B4-BE49-F238E27FC236}">
                    <a16:creationId xmlns:a16="http://schemas.microsoft.com/office/drawing/2014/main" id="{41289011-1AB6-AD34-94A4-B9438D1CF191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68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7AB0A893-9785-948A-8B07-82CADAD1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5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D9722C05-A610-6C36-E5AF-DA175E5DE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6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59C34599-1D71-5A0F-3627-F95C37597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8" name="FTU - post-splenic pre-rectal colon">
              <a:extLst>
                <a:ext uri="{FF2B5EF4-FFF2-40B4-BE49-F238E27FC236}">
                  <a16:creationId xmlns:a16="http://schemas.microsoft.com/office/drawing/2014/main" id="{86B2E048-935F-CA76-F209-0BCA065C162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661" name="FTU - post-splenic pre-rectal colon">
                <a:extLst>
                  <a:ext uri="{FF2B5EF4-FFF2-40B4-BE49-F238E27FC236}">
                    <a16:creationId xmlns:a16="http://schemas.microsoft.com/office/drawing/2014/main" id="{A613A7C3-F06A-A7F8-0F13-9DDB3404F066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B78118EB-1318-3DAD-19ED-E0D4754CB4F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5F89FA8B-2D1B-2A46-8956-1C5B7718A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E79D6B82-46FA-1AC6-B504-58D23CAFC7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743C2FBC-55EC-E36D-710D-64390197B1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6" name="link">
                <a:extLst>
                  <a:ext uri="{FF2B5EF4-FFF2-40B4-BE49-F238E27FC236}">
                    <a16:creationId xmlns:a16="http://schemas.microsoft.com/office/drawing/2014/main" id="{5ED7DCA1-35C2-0232-A5E9-F8A97EFF486B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667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828533CA-56A0-0964-3A3D-42C0B96908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8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EA8D9F09-3F3C-0565-D37D-99016BBA9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0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FF2CF0B6-AE7E-C774-C0AE-D8DEBDB3C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9" name="FTU - rectum">
              <a:extLst>
                <a:ext uri="{FF2B5EF4-FFF2-40B4-BE49-F238E27FC236}">
                  <a16:creationId xmlns:a16="http://schemas.microsoft.com/office/drawing/2014/main" id="{F0C1A17F-260A-7034-8472-EE7648CC28E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845" name="FTU - rectum">
                <a:extLst>
                  <a:ext uri="{FF2B5EF4-FFF2-40B4-BE49-F238E27FC236}">
                    <a16:creationId xmlns:a16="http://schemas.microsoft.com/office/drawing/2014/main" id="{9543BA4B-DC4E-1CEE-66BA-06FCF7CAC580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6" name="dock">
                <a:extLst>
                  <a:ext uri="{FF2B5EF4-FFF2-40B4-BE49-F238E27FC236}">
                    <a16:creationId xmlns:a16="http://schemas.microsoft.com/office/drawing/2014/main" id="{BEEA8205-6205-3D76-C4CC-66A3EB624361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54FFD803-EF5A-0794-7A77-17A1D13951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AA5AB067-232F-A4AB-81C5-5787374D15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A67223C4-30AE-259E-8261-95C037DEC8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7" name="link">
                <a:extLst>
                  <a:ext uri="{FF2B5EF4-FFF2-40B4-BE49-F238E27FC236}">
                    <a16:creationId xmlns:a16="http://schemas.microsoft.com/office/drawing/2014/main" id="{5F3DF84C-F22C-7121-A021-46E2A536259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650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04441906-013D-8645-565E-3B6B1FC4B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A2C13E57-F791-37B2-3AFC-EE3A5C5C4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4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32A890CA-352B-FF73-485B-FABD661C2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0" name="FTU - anal canal and sphincter">
              <a:extLst>
                <a:ext uri="{FF2B5EF4-FFF2-40B4-BE49-F238E27FC236}">
                  <a16:creationId xmlns:a16="http://schemas.microsoft.com/office/drawing/2014/main" id="{C0E22A0C-B548-EF31-E1C4-C442EC6BAF73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829" name="FTU - anal canal and sphincter">
                <a:extLst>
                  <a:ext uri="{FF2B5EF4-FFF2-40B4-BE49-F238E27FC236}">
                    <a16:creationId xmlns:a16="http://schemas.microsoft.com/office/drawing/2014/main" id="{6B4E9E62-8021-1759-28D1-85D4F125DF62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0" name="dock">
                <a:extLst>
                  <a:ext uri="{FF2B5EF4-FFF2-40B4-BE49-F238E27FC236}">
                    <a16:creationId xmlns:a16="http://schemas.microsoft.com/office/drawing/2014/main" id="{314EE73B-2AA8-32A5-6C03-9201E960A07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5C9AB901-4ECA-320D-1B66-10B92CCF0F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79AB73AF-9390-6860-E845-DFAF569125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9C61F365-D301-1760-7340-744591E5BE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1" name="link">
                <a:extLst>
                  <a:ext uri="{FF2B5EF4-FFF2-40B4-BE49-F238E27FC236}">
                    <a16:creationId xmlns:a16="http://schemas.microsoft.com/office/drawing/2014/main" id="{54612A60-6C6F-03AF-D71A-94B100E7C1E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834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B36588B8-DCFB-AA37-E2D0-9058BBD5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5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A834827A-9D72-96EC-ACEE-868250A5D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6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E2A0DF89-53DE-A0D2-292C-9878ADACE4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5" name="dock - vascular">
              <a:extLst>
                <a:ext uri="{FF2B5EF4-FFF2-40B4-BE49-F238E27FC236}">
                  <a16:creationId xmlns:a16="http://schemas.microsoft.com/office/drawing/2014/main" id="{4B1AE688-F2C9-F07C-B982-11E7BBB7473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827" name="Text Box 3070">
                <a:extLst>
                  <a:ext uri="{FF2B5EF4-FFF2-40B4-BE49-F238E27FC236}">
                    <a16:creationId xmlns:a16="http://schemas.microsoft.com/office/drawing/2014/main" id="{6357FD89-B5F9-C9FB-3CC3-3E0AA38FC2C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8" name="Text Box 3036">
                <a:extLst>
                  <a:ext uri="{FF2B5EF4-FFF2-40B4-BE49-F238E27FC236}">
                    <a16:creationId xmlns:a16="http://schemas.microsoft.com/office/drawing/2014/main" id="{339C242B-971B-5C71-95D2-DE77E795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01" name="Group 2900">
            <a:extLst>
              <a:ext uri="{FF2B5EF4-FFF2-40B4-BE49-F238E27FC236}">
                <a16:creationId xmlns:a16="http://schemas.microsoft.com/office/drawing/2014/main" id="{48D2168A-19D2-3CB2-1D90-B10DFCBDEEB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2902" name="organ group - mouth &amp; throat">
              <a:extLst>
                <a:ext uri="{FF2B5EF4-FFF2-40B4-BE49-F238E27FC236}">
                  <a16:creationId xmlns:a16="http://schemas.microsoft.com/office/drawing/2014/main" id="{D4B9A2D6-DB52-E2F0-DD49-94083A366E5A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2944" name="organ - mouth &amp; throat">
                <a:extLst>
                  <a:ext uri="{FF2B5EF4-FFF2-40B4-BE49-F238E27FC236}">
                    <a16:creationId xmlns:a16="http://schemas.microsoft.com/office/drawing/2014/main" id="{2A0911E5-F373-248C-5B35-BE6090337F2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45" name="FTU - tongue">
                <a:extLst>
                  <a:ext uri="{FF2B5EF4-FFF2-40B4-BE49-F238E27FC236}">
                    <a16:creationId xmlns:a16="http://schemas.microsoft.com/office/drawing/2014/main" id="{925119C8-B962-8773-84C9-C0C98D5247CE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2989" name="FTU - tongue">
                  <a:extLst>
                    <a:ext uri="{FF2B5EF4-FFF2-40B4-BE49-F238E27FC236}">
                      <a16:creationId xmlns:a16="http://schemas.microsoft.com/office/drawing/2014/main" id="{8D50E326-140A-0659-34EF-04609DCE9BF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78B6F6DD-3981-46BB-30D8-DF75FE2D3EF6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995" name="Text Box 3086">
                    <a:extLst>
                      <a:ext uri="{FF2B5EF4-FFF2-40B4-BE49-F238E27FC236}">
                        <a16:creationId xmlns:a16="http://schemas.microsoft.com/office/drawing/2014/main" id="{5CCEEF89-313C-F830-EF9E-4C40F5FCC7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6" name="Text Box 3086">
                    <a:extLst>
                      <a:ext uri="{FF2B5EF4-FFF2-40B4-BE49-F238E27FC236}">
                        <a16:creationId xmlns:a16="http://schemas.microsoft.com/office/drawing/2014/main" id="{99F2CA47-29F0-6FD3-5612-773073A6B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7" name="Text Box 3086">
                    <a:extLst>
                      <a:ext uri="{FF2B5EF4-FFF2-40B4-BE49-F238E27FC236}">
                        <a16:creationId xmlns:a16="http://schemas.microsoft.com/office/drawing/2014/main" id="{E15BC36E-376D-B9B0-3FA6-B70877A33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1" name="link">
                  <a:extLst>
                    <a:ext uri="{FF2B5EF4-FFF2-40B4-BE49-F238E27FC236}">
                      <a16:creationId xmlns:a16="http://schemas.microsoft.com/office/drawing/2014/main" id="{9F25E1E0-EE42-ED28-A986-0E1365902D8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2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830135B3-B8A4-E480-30B2-FECE47CCD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3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F6C5FA6D-DA6E-1133-317C-134B23E82E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FC14753-FC92-F08B-938C-E08BED6CD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6" name="FTU - epiglottis">
                <a:extLst>
                  <a:ext uri="{FF2B5EF4-FFF2-40B4-BE49-F238E27FC236}">
                    <a16:creationId xmlns:a16="http://schemas.microsoft.com/office/drawing/2014/main" id="{C63BFDBF-5A37-B2FF-8112-88604CAEDF83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2980" name="FTU - epiglottis">
                  <a:extLst>
                    <a:ext uri="{FF2B5EF4-FFF2-40B4-BE49-F238E27FC236}">
                      <a16:creationId xmlns:a16="http://schemas.microsoft.com/office/drawing/2014/main" id="{F2AA4C61-DB28-BD7D-64F7-5D8344533E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2981" name="dock">
                  <a:extLst>
                    <a:ext uri="{FF2B5EF4-FFF2-40B4-BE49-F238E27FC236}">
                      <a16:creationId xmlns:a16="http://schemas.microsoft.com/office/drawing/2014/main" id="{4BA8AAC5-D0A1-F177-A173-19FC6055856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2986" name="Text Box 3086">
                    <a:extLst>
                      <a:ext uri="{FF2B5EF4-FFF2-40B4-BE49-F238E27FC236}">
                        <a16:creationId xmlns:a16="http://schemas.microsoft.com/office/drawing/2014/main" id="{0FCD6932-6E97-067D-8C0E-AFCBB42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7" name="Text Box 3086">
                    <a:extLst>
                      <a:ext uri="{FF2B5EF4-FFF2-40B4-BE49-F238E27FC236}">
                        <a16:creationId xmlns:a16="http://schemas.microsoft.com/office/drawing/2014/main" id="{F3262D93-8037-5A17-4AEC-6966DDAF4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8" name="Text Box 3086">
                    <a:extLst>
                      <a:ext uri="{FF2B5EF4-FFF2-40B4-BE49-F238E27FC236}">
                        <a16:creationId xmlns:a16="http://schemas.microsoft.com/office/drawing/2014/main" id="{949D2031-80A6-E9FD-B688-8E589B68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82" name="link">
                  <a:extLst>
                    <a:ext uri="{FF2B5EF4-FFF2-40B4-BE49-F238E27FC236}">
                      <a16:creationId xmlns:a16="http://schemas.microsoft.com/office/drawing/2014/main" id="{4382E86B-CDFB-9BDA-FE63-E5B25A429A77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2983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D0122884-1F2E-8B96-9302-7B7785774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4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C6B0C145-F20A-05E7-7A29-D50FB7BBA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80959BC-3D42-5F01-5984-5D6926DA57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7" name="FTU - parotid glands">
                <a:extLst>
                  <a:ext uri="{FF2B5EF4-FFF2-40B4-BE49-F238E27FC236}">
                    <a16:creationId xmlns:a16="http://schemas.microsoft.com/office/drawing/2014/main" id="{D1AE4505-EDA0-E748-5799-5C6F341C598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2968" name="FTU - parotid glands">
                  <a:extLst>
                    <a:ext uri="{FF2B5EF4-FFF2-40B4-BE49-F238E27FC236}">
                      <a16:creationId xmlns:a16="http://schemas.microsoft.com/office/drawing/2014/main" id="{5DEF7B20-ECCD-E80C-0864-61561EFE2AA0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2969" name="dock">
                  <a:extLst>
                    <a:ext uri="{FF2B5EF4-FFF2-40B4-BE49-F238E27FC236}">
                      <a16:creationId xmlns:a16="http://schemas.microsoft.com/office/drawing/2014/main" id="{523DF2C1-994A-06D7-1CD2-E93027B1083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E69703F0-8E77-3E4C-1B46-1EC223351A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BB336288-BBFB-D24B-F749-FEC1B5736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8" name="Text Box 3086">
                    <a:extLst>
                      <a:ext uri="{FF2B5EF4-FFF2-40B4-BE49-F238E27FC236}">
                        <a16:creationId xmlns:a16="http://schemas.microsoft.com/office/drawing/2014/main" id="{DDB50C65-13A4-73A1-E873-BD0D0B37A7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0" name="link">
                  <a:extLst>
                    <a:ext uri="{FF2B5EF4-FFF2-40B4-BE49-F238E27FC236}">
                      <a16:creationId xmlns:a16="http://schemas.microsoft.com/office/drawing/2014/main" id="{21D182D1-ABC1-C5FC-CCC9-F4706E93801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297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256FBC56-EA5E-11B2-80BF-575A1951C6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413A545E-0C8C-F3FE-1DC3-C2F8FD47C5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AC5B304-FC60-99A2-CE86-2622615775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8" name="FTU - submaxilliary glands">
                <a:extLst>
                  <a:ext uri="{FF2B5EF4-FFF2-40B4-BE49-F238E27FC236}">
                    <a16:creationId xmlns:a16="http://schemas.microsoft.com/office/drawing/2014/main" id="{404FEB54-55D3-AF94-BE24-631102062816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2959" name="FTU - submaxilliary glands">
                  <a:extLst>
                    <a:ext uri="{FF2B5EF4-FFF2-40B4-BE49-F238E27FC236}">
                      <a16:creationId xmlns:a16="http://schemas.microsoft.com/office/drawing/2014/main" id="{C71605AF-8F59-3BF1-C59A-E2F77566B9B0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2960" name="dock">
                  <a:extLst>
                    <a:ext uri="{FF2B5EF4-FFF2-40B4-BE49-F238E27FC236}">
                      <a16:creationId xmlns:a16="http://schemas.microsoft.com/office/drawing/2014/main" id="{F7F03019-B5E0-EE9F-609A-2BFD85C12304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468E59EB-FC52-DEAE-4EBF-B0B5AEA591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84603FBE-CF3D-2BA3-87FC-EE62768F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6CE7C17-C690-ADF2-5932-FDEF5DA91C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61" name="link">
                  <a:extLst>
                    <a:ext uri="{FF2B5EF4-FFF2-40B4-BE49-F238E27FC236}">
                      <a16:creationId xmlns:a16="http://schemas.microsoft.com/office/drawing/2014/main" id="{7082BB16-9E17-0369-053C-8F44FB44C718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296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DCB5DF67-7363-81FA-A25B-8F170EE6B1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D678EEC6-E4EE-C700-747F-7D236958E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AAB6032-A9D9-43FD-F366-5D4EE802E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9" name="FTU - sublingual glands">
                <a:extLst>
                  <a:ext uri="{FF2B5EF4-FFF2-40B4-BE49-F238E27FC236}">
                    <a16:creationId xmlns:a16="http://schemas.microsoft.com/office/drawing/2014/main" id="{0F4BEC6B-BF05-853F-1D1C-CFB952B5CF39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2950" name="FTU - sublingual glands">
                  <a:extLst>
                    <a:ext uri="{FF2B5EF4-FFF2-40B4-BE49-F238E27FC236}">
                      <a16:creationId xmlns:a16="http://schemas.microsoft.com/office/drawing/2014/main" id="{4B685B5B-AFDF-9936-695B-8FF45FA260F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2951" name="dock">
                  <a:extLst>
                    <a:ext uri="{FF2B5EF4-FFF2-40B4-BE49-F238E27FC236}">
                      <a16:creationId xmlns:a16="http://schemas.microsoft.com/office/drawing/2014/main" id="{A1F5D1EC-9529-DA21-DCF3-3CB46FC370F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13A6CE39-1637-282B-7162-55C9C84112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8540E007-8990-041F-2036-86394BBEB3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2FBD71BD-34BC-B554-244C-0A072F7ADF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52" name="link">
                  <a:extLst>
                    <a:ext uri="{FF2B5EF4-FFF2-40B4-BE49-F238E27FC236}">
                      <a16:creationId xmlns:a16="http://schemas.microsoft.com/office/drawing/2014/main" id="{4D734124-D554-7ED9-0753-809A197DC3D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295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BAE03CC0-21AF-8628-AC5F-8E964CEEA7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F2BC72E-533E-46EC-1344-8C4510EA6E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B26E67B-4294-22A0-0771-2E39411A4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903" name="FTU - sublingual glands">
              <a:extLst>
                <a:ext uri="{FF2B5EF4-FFF2-40B4-BE49-F238E27FC236}">
                  <a16:creationId xmlns:a16="http://schemas.microsoft.com/office/drawing/2014/main" id="{49819AD1-A57A-37BC-A4D0-1DB27E71C527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4" name="Text Box 3086">
              <a:extLst>
                <a:ext uri="{FF2B5EF4-FFF2-40B4-BE49-F238E27FC236}">
                  <a16:creationId xmlns:a16="http://schemas.microsoft.com/office/drawing/2014/main" id="{CF563324-8205-C84C-0BDC-1A1DE2383934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D2394EF2-5880-FC95-6B71-EE9A2A9251A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4EDFB44C-4375-D711-7699-50A8F4AA30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Star: 5 Points 2730">
              <a:hlinkClick r:id="rId61"/>
              <a:extLst>
                <a:ext uri="{FF2B5EF4-FFF2-40B4-BE49-F238E27FC236}">
                  <a16:creationId xmlns:a16="http://schemas.microsoft.com/office/drawing/2014/main" id="{E0221B69-1BD2-E389-4BB1-60C0865A9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1" name="Star: 5 Points 2731">
              <a:hlinkClick r:id="rId70"/>
              <a:extLst>
                <a:ext uri="{FF2B5EF4-FFF2-40B4-BE49-F238E27FC236}">
                  <a16:creationId xmlns:a16="http://schemas.microsoft.com/office/drawing/2014/main" id="{A5014395-0288-67FA-DC62-6157FB92D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2">
              <a:hlinkClick r:id="rId12"/>
              <a:extLst>
                <a:ext uri="{FF2B5EF4-FFF2-40B4-BE49-F238E27FC236}">
                  <a16:creationId xmlns:a16="http://schemas.microsoft.com/office/drawing/2014/main" id="{779774A0-F861-78EB-9A9A-7DBD3695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FTU - sublingual glands">
              <a:extLst>
                <a:ext uri="{FF2B5EF4-FFF2-40B4-BE49-F238E27FC236}">
                  <a16:creationId xmlns:a16="http://schemas.microsoft.com/office/drawing/2014/main" id="{1D7C0E81-A05F-9353-176F-80E88670D8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5" name="Text Box 3086">
              <a:extLst>
                <a:ext uri="{FF2B5EF4-FFF2-40B4-BE49-F238E27FC236}">
                  <a16:creationId xmlns:a16="http://schemas.microsoft.com/office/drawing/2014/main" id="{C3FD7976-62F4-8727-6B3B-437AC9960C8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6" name="Text Box 3086">
              <a:extLst>
                <a:ext uri="{FF2B5EF4-FFF2-40B4-BE49-F238E27FC236}">
                  <a16:creationId xmlns:a16="http://schemas.microsoft.com/office/drawing/2014/main" id="{CDCE9F5B-2730-B093-DDEB-604A6AB24838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7" name="Text Box 3086">
              <a:extLst>
                <a:ext uri="{FF2B5EF4-FFF2-40B4-BE49-F238E27FC236}">
                  <a16:creationId xmlns:a16="http://schemas.microsoft.com/office/drawing/2014/main" id="{D21FDBF7-F01A-0939-F301-EFBB27DBA39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9" name="FTU - sublingual glands">
              <a:extLst>
                <a:ext uri="{FF2B5EF4-FFF2-40B4-BE49-F238E27FC236}">
                  <a16:creationId xmlns:a16="http://schemas.microsoft.com/office/drawing/2014/main" id="{A334FC88-6F73-2DAB-885F-C1F475EA849A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0" name="Text Box 3086">
              <a:extLst>
                <a:ext uri="{FF2B5EF4-FFF2-40B4-BE49-F238E27FC236}">
                  <a16:creationId xmlns:a16="http://schemas.microsoft.com/office/drawing/2014/main" id="{9D9EAC2D-24A0-9BC7-AF32-88C89A32A1C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1" name="Text Box 3086">
              <a:extLst>
                <a:ext uri="{FF2B5EF4-FFF2-40B4-BE49-F238E27FC236}">
                  <a16:creationId xmlns:a16="http://schemas.microsoft.com/office/drawing/2014/main" id="{46561FF9-44E0-F305-820D-8238441E03AD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2" name="Text Box 3086">
              <a:extLst>
                <a:ext uri="{FF2B5EF4-FFF2-40B4-BE49-F238E27FC236}">
                  <a16:creationId xmlns:a16="http://schemas.microsoft.com/office/drawing/2014/main" id="{A22A4575-6C27-196D-FF23-93870E921DCC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24" name="Star: 5 Points 2730">
              <a:hlinkClick r:id="rId61"/>
              <a:extLst>
                <a:ext uri="{FF2B5EF4-FFF2-40B4-BE49-F238E27FC236}">
                  <a16:creationId xmlns:a16="http://schemas.microsoft.com/office/drawing/2014/main" id="{3CF08834-8803-904E-D980-E296C1AE3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5" name="Star: 5 Points 2731">
              <a:hlinkClick r:id="rId70"/>
              <a:extLst>
                <a:ext uri="{FF2B5EF4-FFF2-40B4-BE49-F238E27FC236}">
                  <a16:creationId xmlns:a16="http://schemas.microsoft.com/office/drawing/2014/main" id="{2D20EA1C-B5EF-89DB-6C79-A8438548A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6" name="Star: 5 Points 2732">
              <a:hlinkClick r:id="rId12"/>
              <a:extLst>
                <a:ext uri="{FF2B5EF4-FFF2-40B4-BE49-F238E27FC236}">
                  <a16:creationId xmlns:a16="http://schemas.microsoft.com/office/drawing/2014/main" id="{A8E3A5C5-E37B-1A91-8699-BDF1720A7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7" name="Star: 5 Points 2730">
              <a:hlinkClick r:id="rId61"/>
              <a:extLst>
                <a:ext uri="{FF2B5EF4-FFF2-40B4-BE49-F238E27FC236}">
                  <a16:creationId xmlns:a16="http://schemas.microsoft.com/office/drawing/2014/main" id="{ECD59BD7-4D9C-242F-D4D2-383A41D0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9" name="Star: 5 Points 2731">
              <a:hlinkClick r:id="rId70"/>
              <a:extLst>
                <a:ext uri="{FF2B5EF4-FFF2-40B4-BE49-F238E27FC236}">
                  <a16:creationId xmlns:a16="http://schemas.microsoft.com/office/drawing/2014/main" id="{69D9657B-6557-E719-3FD7-43B22755D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0" name="Star: 5 Points 2732">
              <a:hlinkClick r:id="rId12"/>
              <a:extLst>
                <a:ext uri="{FF2B5EF4-FFF2-40B4-BE49-F238E27FC236}">
                  <a16:creationId xmlns:a16="http://schemas.microsoft.com/office/drawing/2014/main" id="{B4E4E01C-3D14-2BD2-2169-7595ABFE5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1" name="FTU - sublingual glands">
              <a:extLst>
                <a:ext uri="{FF2B5EF4-FFF2-40B4-BE49-F238E27FC236}">
                  <a16:creationId xmlns:a16="http://schemas.microsoft.com/office/drawing/2014/main" id="{4F6CBCB6-F1C6-3211-F2C9-43A457999BAD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2933" name="Text Box 3086">
              <a:extLst>
                <a:ext uri="{FF2B5EF4-FFF2-40B4-BE49-F238E27FC236}">
                  <a16:creationId xmlns:a16="http://schemas.microsoft.com/office/drawing/2014/main" id="{D60DF81F-71DB-A3F5-3A0D-EBAE89920F6F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5" name="Text Box 3086">
              <a:extLst>
                <a:ext uri="{FF2B5EF4-FFF2-40B4-BE49-F238E27FC236}">
                  <a16:creationId xmlns:a16="http://schemas.microsoft.com/office/drawing/2014/main" id="{B4DDBC83-6F25-98AB-2B52-E9BBFB124B3B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8" name="Text Box 3086">
              <a:extLst>
                <a:ext uri="{FF2B5EF4-FFF2-40B4-BE49-F238E27FC236}">
                  <a16:creationId xmlns:a16="http://schemas.microsoft.com/office/drawing/2014/main" id="{CE9EFC17-79C4-1E63-A502-FF90966CF43B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39" name="Star: 5 Points 2730">
              <a:hlinkClick r:id="rId71"/>
              <a:extLst>
                <a:ext uri="{FF2B5EF4-FFF2-40B4-BE49-F238E27FC236}">
                  <a16:creationId xmlns:a16="http://schemas.microsoft.com/office/drawing/2014/main" id="{A9EA7889-3306-0221-1A4B-86BA51DF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0" name="Star: 5 Points 2731">
              <a:hlinkClick r:id="rId72"/>
              <a:extLst>
                <a:ext uri="{FF2B5EF4-FFF2-40B4-BE49-F238E27FC236}">
                  <a16:creationId xmlns:a16="http://schemas.microsoft.com/office/drawing/2014/main" id="{58CFA9F2-AA7D-CA82-DBF5-878CA2D97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2" name="Star: 5 Points 2732">
              <a:hlinkClick r:id="rId12"/>
              <a:extLst>
                <a:ext uri="{FF2B5EF4-FFF2-40B4-BE49-F238E27FC236}">
                  <a16:creationId xmlns:a16="http://schemas.microsoft.com/office/drawing/2014/main" id="{EF58A1BE-AD35-8BEE-02F6-CA363F206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8" name="organ group - stomach">
            <a:extLst>
              <a:ext uri="{FF2B5EF4-FFF2-40B4-BE49-F238E27FC236}">
                <a16:creationId xmlns:a16="http://schemas.microsoft.com/office/drawing/2014/main" id="{D5DCCD66-7F2E-8578-C992-4807F77D044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999" name="organ - stomach">
              <a:extLst>
                <a:ext uri="{FF2B5EF4-FFF2-40B4-BE49-F238E27FC236}">
                  <a16:creationId xmlns:a16="http://schemas.microsoft.com/office/drawing/2014/main" id="{176C4598-C277-A123-E887-C6C231B0FA28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gastric fundus">
              <a:extLst>
                <a:ext uri="{FF2B5EF4-FFF2-40B4-BE49-F238E27FC236}">
                  <a16:creationId xmlns:a16="http://schemas.microsoft.com/office/drawing/2014/main" id="{FC5B7CCF-2A21-6846-7E65-AAF798811471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3044" name="FTU - gastric fundus">
                <a:extLst>
                  <a:ext uri="{FF2B5EF4-FFF2-40B4-BE49-F238E27FC236}">
                    <a16:creationId xmlns:a16="http://schemas.microsoft.com/office/drawing/2014/main" id="{BE1E4703-C66C-368E-4994-3B7CE0D7073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7" name="dock">
                <a:extLst>
                  <a:ext uri="{FF2B5EF4-FFF2-40B4-BE49-F238E27FC236}">
                    <a16:creationId xmlns:a16="http://schemas.microsoft.com/office/drawing/2014/main" id="{3230EAB4-B986-5DFA-0388-440E042D33A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FFF6A4BA-A66A-797A-D7C2-8932DB88439F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EE8036CE-05D5-1CD5-ED5F-3AA10B1D6166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4" name="Text Box 3086">
                  <a:extLst>
                    <a:ext uri="{FF2B5EF4-FFF2-40B4-BE49-F238E27FC236}">
                      <a16:creationId xmlns:a16="http://schemas.microsoft.com/office/drawing/2014/main" id="{73EEC040-1FC0-81DA-A419-404DC62C3BD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8" name="link">
                <a:extLst>
                  <a:ext uri="{FF2B5EF4-FFF2-40B4-BE49-F238E27FC236}">
                    <a16:creationId xmlns:a16="http://schemas.microsoft.com/office/drawing/2014/main" id="{C3393766-FC41-88DB-493C-0FEA00859101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3049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87E4049F-BB8A-A7EB-67E0-2E57341E8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378B3436-0C32-C6B6-0A38-9B34F0714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1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6A913746-8E44-3ECD-AA92-A81F8E2FB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gastric cardia">
              <a:extLst>
                <a:ext uri="{FF2B5EF4-FFF2-40B4-BE49-F238E27FC236}">
                  <a16:creationId xmlns:a16="http://schemas.microsoft.com/office/drawing/2014/main" id="{17DF90BE-779F-6CB5-8DB5-A1A4F4C23CFF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3035" name="FTU - gastric cardia">
                <a:extLst>
                  <a:ext uri="{FF2B5EF4-FFF2-40B4-BE49-F238E27FC236}">
                    <a16:creationId xmlns:a16="http://schemas.microsoft.com/office/drawing/2014/main" id="{691F892B-41B3-4651-9C2C-C39F9257F84E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6" name="dock">
                <a:extLst>
                  <a:ext uri="{FF2B5EF4-FFF2-40B4-BE49-F238E27FC236}">
                    <a16:creationId xmlns:a16="http://schemas.microsoft.com/office/drawing/2014/main" id="{F8F80C22-0200-B5F8-738B-2B1520354EFE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3041" name="Text Box 3086">
                  <a:extLst>
                    <a:ext uri="{FF2B5EF4-FFF2-40B4-BE49-F238E27FC236}">
                      <a16:creationId xmlns:a16="http://schemas.microsoft.com/office/drawing/2014/main" id="{8D61F040-4EA6-1612-6301-C8EE65432166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2" name="Text Box 3086">
                  <a:extLst>
                    <a:ext uri="{FF2B5EF4-FFF2-40B4-BE49-F238E27FC236}">
                      <a16:creationId xmlns:a16="http://schemas.microsoft.com/office/drawing/2014/main" id="{91D1AE5A-D7AD-09B0-4847-38AA07320922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3" name="Text Box 3086">
                  <a:extLst>
                    <a:ext uri="{FF2B5EF4-FFF2-40B4-BE49-F238E27FC236}">
                      <a16:creationId xmlns:a16="http://schemas.microsoft.com/office/drawing/2014/main" id="{980EC9CF-6641-D1BA-B26B-0D019831C43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7" name="link">
                <a:extLst>
                  <a:ext uri="{FF2B5EF4-FFF2-40B4-BE49-F238E27FC236}">
                    <a16:creationId xmlns:a16="http://schemas.microsoft.com/office/drawing/2014/main" id="{A7AD4761-8BDD-A43D-37C1-A37773AC4CC6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3038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3567BF25-5BE9-36F1-B021-B79D61A8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6252B8A0-EE47-7B1A-38E7-9990BBC16D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160F478E-E134-F6A8-D9DE-EAD785C0B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2" name="FTU - gastric body">
              <a:extLst>
                <a:ext uri="{FF2B5EF4-FFF2-40B4-BE49-F238E27FC236}">
                  <a16:creationId xmlns:a16="http://schemas.microsoft.com/office/drawing/2014/main" id="{F769AB90-5C78-C6AB-F8F0-618933E443F8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3026" name="FTU - gastric body">
                <a:extLst>
                  <a:ext uri="{FF2B5EF4-FFF2-40B4-BE49-F238E27FC236}">
                    <a16:creationId xmlns:a16="http://schemas.microsoft.com/office/drawing/2014/main" id="{5DCB0396-FC36-4FC1-9675-28B0419776D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7" name="dock">
                <a:extLst>
                  <a:ext uri="{FF2B5EF4-FFF2-40B4-BE49-F238E27FC236}">
                    <a16:creationId xmlns:a16="http://schemas.microsoft.com/office/drawing/2014/main" id="{245A6C0B-22BE-25E4-A3BE-C71082C47096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879104BE-DBDB-E5A2-927D-94E328EE31E2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DB14D7C4-3FC8-FA5B-7979-7AF8CC62960D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4" name="Text Box 3086">
                  <a:extLst>
                    <a:ext uri="{FF2B5EF4-FFF2-40B4-BE49-F238E27FC236}">
                      <a16:creationId xmlns:a16="http://schemas.microsoft.com/office/drawing/2014/main" id="{54C24360-CC4A-0ED7-BB5E-457BB898898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8D6430A7-7E86-E857-A31F-19464B7EEC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3029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47BABA6C-AE1F-A1BC-A301-A6ACD7D1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E595A2B6-3CA1-6F41-0F42-3438EB765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27B58575-A0A6-BA79-115C-D691432C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3" name="FTU - pyloric antrum">
              <a:extLst>
                <a:ext uri="{FF2B5EF4-FFF2-40B4-BE49-F238E27FC236}">
                  <a16:creationId xmlns:a16="http://schemas.microsoft.com/office/drawing/2014/main" id="{422D3972-8B1E-ADFF-CD2B-D90DDC8CD299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3017" name="FTU - pyloric antrum">
                <a:extLst>
                  <a:ext uri="{FF2B5EF4-FFF2-40B4-BE49-F238E27FC236}">
                    <a16:creationId xmlns:a16="http://schemas.microsoft.com/office/drawing/2014/main" id="{0DBD0AE3-F37E-BE03-F24A-BA1EB5F19166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8" name="dock">
                <a:extLst>
                  <a:ext uri="{FF2B5EF4-FFF2-40B4-BE49-F238E27FC236}">
                    <a16:creationId xmlns:a16="http://schemas.microsoft.com/office/drawing/2014/main" id="{A94AFA53-B5E7-221A-121C-69DCC3C9DCF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4332E812-B1BF-3155-CE55-D74C21F95C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A35D42A8-ACCE-8042-7B2D-8D0E131FF25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5" name="Text Box 3086">
                  <a:extLst>
                    <a:ext uri="{FF2B5EF4-FFF2-40B4-BE49-F238E27FC236}">
                      <a16:creationId xmlns:a16="http://schemas.microsoft.com/office/drawing/2014/main" id="{9F441C9D-84DB-5D56-BAC9-D47B5D56536B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9" name="link">
                <a:extLst>
                  <a:ext uri="{FF2B5EF4-FFF2-40B4-BE49-F238E27FC236}">
                    <a16:creationId xmlns:a16="http://schemas.microsoft.com/office/drawing/2014/main" id="{2550B721-A782-387D-F802-06B0B6AF4A6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3020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E31D0E6F-E1A3-9443-CFE9-ED4F16800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454B3621-94B7-370E-6CCF-A2754BDE8C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B933993-834E-283B-AB51-511E1D1CBC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4" name="FTU - pyloric canal">
              <a:extLst>
                <a:ext uri="{FF2B5EF4-FFF2-40B4-BE49-F238E27FC236}">
                  <a16:creationId xmlns:a16="http://schemas.microsoft.com/office/drawing/2014/main" id="{86021805-7EC7-A731-30A9-DE18B9DEFDE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3008" name="FTU - pyloric canal">
                <a:extLst>
                  <a:ext uri="{FF2B5EF4-FFF2-40B4-BE49-F238E27FC236}">
                    <a16:creationId xmlns:a16="http://schemas.microsoft.com/office/drawing/2014/main" id="{AE9514F6-11D0-7F00-A26F-DD785D84CA3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9" name="dock">
                <a:extLst>
                  <a:ext uri="{FF2B5EF4-FFF2-40B4-BE49-F238E27FC236}">
                    <a16:creationId xmlns:a16="http://schemas.microsoft.com/office/drawing/2014/main" id="{247F3C58-04A5-82F0-DCE5-19210E9CA12B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496DDF5E-298D-DFD2-C731-220AE5B30067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D91D98D1-CA4B-BDF7-571C-C3E3972394C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6" name="Text Box 3086">
                  <a:extLst>
                    <a:ext uri="{FF2B5EF4-FFF2-40B4-BE49-F238E27FC236}">
                      <a16:creationId xmlns:a16="http://schemas.microsoft.com/office/drawing/2014/main" id="{BC40C68C-9F45-7DD9-37A4-CF2E31A61EB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EA3B1404-C939-FF49-DE97-ED82C543D11A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3011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54431E4F-9CB2-992A-B42B-D0EE5501A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6E0A3443-2C09-8E82-D661-F701E38BC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807CAEA5-1AF7-B915-EC03-49D1DE488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5" name="dock - vascular">
              <a:extLst>
                <a:ext uri="{FF2B5EF4-FFF2-40B4-BE49-F238E27FC236}">
                  <a16:creationId xmlns:a16="http://schemas.microsoft.com/office/drawing/2014/main" id="{60E64C9E-8370-1CF1-A567-099F46BCC15B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3006" name="Text Box 3070">
                <a:extLst>
                  <a:ext uri="{FF2B5EF4-FFF2-40B4-BE49-F238E27FC236}">
                    <a16:creationId xmlns:a16="http://schemas.microsoft.com/office/drawing/2014/main" id="{CB53184E-9A30-AEDA-15EF-C485F7E17C4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7" name="Text Box 3036">
                <a:extLst>
                  <a:ext uri="{FF2B5EF4-FFF2-40B4-BE49-F238E27FC236}">
                    <a16:creationId xmlns:a16="http://schemas.microsoft.com/office/drawing/2014/main" id="{11D6121A-9540-BE4E-1F23-9D5940704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55" name="organ group - fallopian tube">
            <a:extLst>
              <a:ext uri="{FF2B5EF4-FFF2-40B4-BE49-F238E27FC236}">
                <a16:creationId xmlns:a16="http://schemas.microsoft.com/office/drawing/2014/main" id="{08AB3B3C-9C36-5FA3-4A4C-3A051D72B0FB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3056" name="organ - fallopian tube">
              <a:extLst>
                <a:ext uri="{FF2B5EF4-FFF2-40B4-BE49-F238E27FC236}">
                  <a16:creationId xmlns:a16="http://schemas.microsoft.com/office/drawing/2014/main" id="{339272D1-176F-7D7C-4B3C-46665BA81288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7" name="FTU - fallopian tube">
              <a:extLst>
                <a:ext uri="{FF2B5EF4-FFF2-40B4-BE49-F238E27FC236}">
                  <a16:creationId xmlns:a16="http://schemas.microsoft.com/office/drawing/2014/main" id="{B6764290-C944-6584-3729-EB17D112A3A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3058" name="FTU - fallopian tube">
                <a:extLst>
                  <a:ext uri="{FF2B5EF4-FFF2-40B4-BE49-F238E27FC236}">
                    <a16:creationId xmlns:a16="http://schemas.microsoft.com/office/drawing/2014/main" id="{D491F6E6-3487-5520-E975-6268DD96BA67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dock">
                <a:extLst>
                  <a:ext uri="{FF2B5EF4-FFF2-40B4-BE49-F238E27FC236}">
                    <a16:creationId xmlns:a16="http://schemas.microsoft.com/office/drawing/2014/main" id="{451193A3-58FB-87E0-E3F2-5565DD169A51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3064" name="Text Box 3086">
                  <a:extLst>
                    <a:ext uri="{FF2B5EF4-FFF2-40B4-BE49-F238E27FC236}">
                      <a16:creationId xmlns:a16="http://schemas.microsoft.com/office/drawing/2014/main" id="{D10C7C88-D08D-1EF3-94AA-0933850DDE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0490FBFC-90E6-23A1-FE24-D148C33D86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A02E43A7-8B4C-907C-D12D-D56FA3DBD9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0" name="link">
                <a:extLst>
                  <a:ext uri="{FF2B5EF4-FFF2-40B4-BE49-F238E27FC236}">
                    <a16:creationId xmlns:a16="http://schemas.microsoft.com/office/drawing/2014/main" id="{EB350E0F-07E4-5194-778D-F8452F8D65F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3061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FF270765-C85C-2AB9-5E21-36C5389A48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2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161DF722-4720-459D-3FAB-763A5FE68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E90E5C53-A7D6-6B51-687E-9EF2676A16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67" name="organ group - hearing">
            <a:extLst>
              <a:ext uri="{FF2B5EF4-FFF2-40B4-BE49-F238E27FC236}">
                <a16:creationId xmlns:a16="http://schemas.microsoft.com/office/drawing/2014/main" id="{5BE8C127-5323-72F6-3C7F-91D600D043A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3068" name="organ - hearing">
              <a:extLst>
                <a:ext uri="{FF2B5EF4-FFF2-40B4-BE49-F238E27FC236}">
                  <a16:creationId xmlns:a16="http://schemas.microsoft.com/office/drawing/2014/main" id="{D063E885-A30E-EB93-22FE-835AC487A9F4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69" name="FTU - floor of external acoustic meatus">
              <a:extLst>
                <a:ext uri="{FF2B5EF4-FFF2-40B4-BE49-F238E27FC236}">
                  <a16:creationId xmlns:a16="http://schemas.microsoft.com/office/drawing/2014/main" id="{077C0A79-AAE3-AE43-FD77-B21B79DDC360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3151" name="FTU - floor of external acoustic meatus">
                <a:extLst>
                  <a:ext uri="{FF2B5EF4-FFF2-40B4-BE49-F238E27FC236}">
                    <a16:creationId xmlns:a16="http://schemas.microsoft.com/office/drawing/2014/main" id="{2ADA0DA7-8996-AEB4-BE21-0CF49888710A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6" name="dock">
                <a:extLst>
                  <a:ext uri="{FF2B5EF4-FFF2-40B4-BE49-F238E27FC236}">
                    <a16:creationId xmlns:a16="http://schemas.microsoft.com/office/drawing/2014/main" id="{18F131F6-033D-F416-5D30-BB906F1BC47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8ECFA7ED-E51B-9A78-0356-FDB3680C1233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3159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F29F38E9-69D7-93C7-02F7-3B9D30718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4B0F2C16-26DD-37C1-1ED9-C73DA4C32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56A4CB7-CB82-4AD9-C922-AA2B1EDB86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FTU - wall of external acoustic meatus">
              <a:extLst>
                <a:ext uri="{FF2B5EF4-FFF2-40B4-BE49-F238E27FC236}">
                  <a16:creationId xmlns:a16="http://schemas.microsoft.com/office/drawing/2014/main" id="{F88A4501-8396-E2CB-8AE3-0C58F336B668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3143" name="FTU - wall of external acoustic meatus">
                <a:extLst>
                  <a:ext uri="{FF2B5EF4-FFF2-40B4-BE49-F238E27FC236}">
                    <a16:creationId xmlns:a16="http://schemas.microsoft.com/office/drawing/2014/main" id="{5ED9C53A-E8BE-0569-F78C-654BB3B054E7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4" name="dock">
                <a:extLst>
                  <a:ext uri="{FF2B5EF4-FFF2-40B4-BE49-F238E27FC236}">
                    <a16:creationId xmlns:a16="http://schemas.microsoft.com/office/drawing/2014/main" id="{9F1E74AD-0A43-BC65-6E3C-CF3C41752BDC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5" name="link">
                <a:extLst>
                  <a:ext uri="{FF2B5EF4-FFF2-40B4-BE49-F238E27FC236}">
                    <a16:creationId xmlns:a16="http://schemas.microsoft.com/office/drawing/2014/main" id="{E068F08F-11BF-13DA-F4A6-B5D1B6314409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31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54FC6138-5BB7-4313-111E-25210D0136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7B8AA71-7AE2-4A74-57B2-91B6ADA70F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F4D2AC1-6319-F657-8F09-9E4E45A9F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1" name="FTU - tympanic membrane ">
              <a:extLst>
                <a:ext uri="{FF2B5EF4-FFF2-40B4-BE49-F238E27FC236}">
                  <a16:creationId xmlns:a16="http://schemas.microsoft.com/office/drawing/2014/main" id="{479B8268-6389-04E6-52E6-21DB512A6BEA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3137" name="FTU - tympanic membrane ">
                <a:extLst>
                  <a:ext uri="{FF2B5EF4-FFF2-40B4-BE49-F238E27FC236}">
                    <a16:creationId xmlns:a16="http://schemas.microsoft.com/office/drawing/2014/main" id="{4F71A310-257D-2FA5-9627-A1DE19594CCC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138" name="dock">
                <a:extLst>
                  <a:ext uri="{FF2B5EF4-FFF2-40B4-BE49-F238E27FC236}">
                    <a16:creationId xmlns:a16="http://schemas.microsoft.com/office/drawing/2014/main" id="{3FAE77D1-7505-28ED-C41C-F996A38A1304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2B665DC4-6715-B3AD-B485-CE1CFA3CA187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31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8406EDD-C7B1-1BF7-3DB0-C6339F5B1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8D363687-9075-F89D-4734-507AAC4DF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6B53448-381B-CD1C-0C84-8A6EE61C1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62" name="organ group - balance">
            <a:extLst>
              <a:ext uri="{FF2B5EF4-FFF2-40B4-BE49-F238E27FC236}">
                <a16:creationId xmlns:a16="http://schemas.microsoft.com/office/drawing/2014/main" id="{79526D0D-F3E2-B4D1-F713-B2044EE2828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3165" name="organ - balance">
              <a:extLst>
                <a:ext uri="{FF2B5EF4-FFF2-40B4-BE49-F238E27FC236}">
                  <a16:creationId xmlns:a16="http://schemas.microsoft.com/office/drawing/2014/main" id="{E194017B-FCC0-D00E-956C-CBF34DA3B654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semicircular canals">
              <a:extLst>
                <a:ext uri="{FF2B5EF4-FFF2-40B4-BE49-F238E27FC236}">
                  <a16:creationId xmlns:a16="http://schemas.microsoft.com/office/drawing/2014/main" id="{6AD87D37-39AB-947B-3EE7-11BDD0694DE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3193" name="FTU - semicircular canals">
                <a:extLst>
                  <a:ext uri="{FF2B5EF4-FFF2-40B4-BE49-F238E27FC236}">
                    <a16:creationId xmlns:a16="http://schemas.microsoft.com/office/drawing/2014/main" id="{E5EE2109-8AF3-5094-18A0-59D989A5E585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4" name="dock">
                <a:extLst>
                  <a:ext uri="{FF2B5EF4-FFF2-40B4-BE49-F238E27FC236}">
                    <a16:creationId xmlns:a16="http://schemas.microsoft.com/office/drawing/2014/main" id="{0579447B-AF14-39B8-5222-EAE9073D9F89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link">
                <a:extLst>
                  <a:ext uri="{FF2B5EF4-FFF2-40B4-BE49-F238E27FC236}">
                    <a16:creationId xmlns:a16="http://schemas.microsoft.com/office/drawing/2014/main" id="{EF74F345-6D53-B4B9-C020-DDC705345752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3198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DE4DAE91-5902-9907-78DD-E1D1AE7FC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9FB89071-2C23-2DA2-9E56-8D335E875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8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B27521F-8F4E-97BE-E030-84B1232D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utricle">
              <a:extLst>
                <a:ext uri="{FF2B5EF4-FFF2-40B4-BE49-F238E27FC236}">
                  <a16:creationId xmlns:a16="http://schemas.microsoft.com/office/drawing/2014/main" id="{0B48DC2F-9E30-4798-EA95-5371FFF45710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3182" name="FTU - utricle">
                <a:extLst>
                  <a:ext uri="{FF2B5EF4-FFF2-40B4-BE49-F238E27FC236}">
                    <a16:creationId xmlns:a16="http://schemas.microsoft.com/office/drawing/2014/main" id="{AC1CA042-A83C-9718-21DA-204A6C677B25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3" name="dock">
                <a:extLst>
                  <a:ext uri="{FF2B5EF4-FFF2-40B4-BE49-F238E27FC236}">
                    <a16:creationId xmlns:a16="http://schemas.microsoft.com/office/drawing/2014/main" id="{A6A66E3D-9126-E413-B983-CE66DE5149A2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8" name="link">
                <a:extLst>
                  <a:ext uri="{FF2B5EF4-FFF2-40B4-BE49-F238E27FC236}">
                    <a16:creationId xmlns:a16="http://schemas.microsoft.com/office/drawing/2014/main" id="{D4BD0764-896B-41C0-679A-C1DA14871F1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3190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A9000C99-8F98-1082-72E8-8649EA94E0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0218D2C3-0792-9807-5D73-666254E32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2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9C9400E-930E-FAAD-61DC-0F5E3860E8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saccule">
              <a:extLst>
                <a:ext uri="{FF2B5EF4-FFF2-40B4-BE49-F238E27FC236}">
                  <a16:creationId xmlns:a16="http://schemas.microsoft.com/office/drawing/2014/main" id="{14C2472C-22E1-53D0-227E-17E58CA7991C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3174" name="FTU - saccule">
                <a:extLst>
                  <a:ext uri="{FF2B5EF4-FFF2-40B4-BE49-F238E27FC236}">
                    <a16:creationId xmlns:a16="http://schemas.microsoft.com/office/drawing/2014/main" id="{44797CCC-E593-B8A5-AA34-A847EE229192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5" name="dock">
                <a:extLst>
                  <a:ext uri="{FF2B5EF4-FFF2-40B4-BE49-F238E27FC236}">
                    <a16:creationId xmlns:a16="http://schemas.microsoft.com/office/drawing/2014/main" id="{7105197B-338C-C2D2-B54A-F05B79606F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6BDD83D5-5197-CCB3-4980-7B702C0F4AF0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3177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7EB8FB3-665F-148E-218E-7FBD7F106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2891413B-E593-8898-9040-9597D3930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59C03CA-4525-DA57-CB5F-1A444B03D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281" name="organ group - taste">
            <a:extLst>
              <a:ext uri="{FF2B5EF4-FFF2-40B4-BE49-F238E27FC236}">
                <a16:creationId xmlns:a16="http://schemas.microsoft.com/office/drawing/2014/main" id="{3D3269BD-4B6B-4FD7-7439-FF245B8F9AB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8282" name="organ - taste">
              <a:extLst>
                <a:ext uri="{FF2B5EF4-FFF2-40B4-BE49-F238E27FC236}">
                  <a16:creationId xmlns:a16="http://schemas.microsoft.com/office/drawing/2014/main" id="{EE6D9DEE-0F2D-0B8B-4669-85BC7DE55BEF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83" name="FTU - tongue back">
              <a:extLst>
                <a:ext uri="{FF2B5EF4-FFF2-40B4-BE49-F238E27FC236}">
                  <a16:creationId xmlns:a16="http://schemas.microsoft.com/office/drawing/2014/main" id="{400E93C9-7909-513E-3BD6-C7E7490AACB0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8298" name="FTU - tongue back">
                <a:extLst>
                  <a:ext uri="{FF2B5EF4-FFF2-40B4-BE49-F238E27FC236}">
                    <a16:creationId xmlns:a16="http://schemas.microsoft.com/office/drawing/2014/main" id="{8F4BB8C4-7516-3B41-4E97-D7ECCCD9E93A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dock">
                <a:extLst>
                  <a:ext uri="{FF2B5EF4-FFF2-40B4-BE49-F238E27FC236}">
                    <a16:creationId xmlns:a16="http://schemas.microsoft.com/office/drawing/2014/main" id="{9184151B-F1FF-1A91-F7C5-35C297AAA97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link">
                <a:extLst>
                  <a:ext uri="{FF2B5EF4-FFF2-40B4-BE49-F238E27FC236}">
                    <a16:creationId xmlns:a16="http://schemas.microsoft.com/office/drawing/2014/main" id="{2AAE5EE3-1BC2-EB45-8205-1EA5368FE2BE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830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D4BA8D8-4095-7116-4EC1-FD2B3F396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7060ED75-A74C-232E-8A1D-1EA1CC3C3B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F4FEE98D-0DA5-05C5-399B-2A0215FF5F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84" name="FTU - posterior 1/3 of tongue ">
              <a:extLst>
                <a:ext uri="{FF2B5EF4-FFF2-40B4-BE49-F238E27FC236}">
                  <a16:creationId xmlns:a16="http://schemas.microsoft.com/office/drawing/2014/main" id="{079401C8-F0C6-2DC8-3EE4-EC7F2B9D19C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8292" name="FTU - posterior 1/3 of tongue ">
                <a:extLst>
                  <a:ext uri="{FF2B5EF4-FFF2-40B4-BE49-F238E27FC236}">
                    <a16:creationId xmlns:a16="http://schemas.microsoft.com/office/drawing/2014/main" id="{B49345A2-3EF5-1003-C985-49CD7714BB7B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293" name="link">
                <a:extLst>
                  <a:ext uri="{FF2B5EF4-FFF2-40B4-BE49-F238E27FC236}">
                    <a16:creationId xmlns:a16="http://schemas.microsoft.com/office/drawing/2014/main" id="{AC70FE15-251A-7691-72AF-B024A00B2E25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829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6B16C51-683A-1521-80A7-3C5237BBA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373AEC8-38A7-F78A-D15B-4BDB1B6F0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DEE993B-E8E4-0489-2539-00A71B2E2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94" name="dock">
                <a:extLst>
                  <a:ext uri="{FF2B5EF4-FFF2-40B4-BE49-F238E27FC236}">
                    <a16:creationId xmlns:a16="http://schemas.microsoft.com/office/drawing/2014/main" id="{1A001252-1FBA-D8AD-215D-D5BE22D71C99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5" name="FTU - anterior 2/3 of tongue">
              <a:extLst>
                <a:ext uri="{FF2B5EF4-FFF2-40B4-BE49-F238E27FC236}">
                  <a16:creationId xmlns:a16="http://schemas.microsoft.com/office/drawing/2014/main" id="{B2A30E20-051F-92CB-B8E7-74C9A3A3FF0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8286" name="FTU - anterior 2/3 of tongue">
                <a:extLst>
                  <a:ext uri="{FF2B5EF4-FFF2-40B4-BE49-F238E27FC236}">
                    <a16:creationId xmlns:a16="http://schemas.microsoft.com/office/drawing/2014/main" id="{8602E44A-3B07-CDCC-8B58-EC45D6C724E7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7" name="dock">
                <a:extLst>
                  <a:ext uri="{FF2B5EF4-FFF2-40B4-BE49-F238E27FC236}">
                    <a16:creationId xmlns:a16="http://schemas.microsoft.com/office/drawing/2014/main" id="{228110F5-3AC2-2F42-9BAB-52D2FDEDABFC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link">
                <a:extLst>
                  <a:ext uri="{FF2B5EF4-FFF2-40B4-BE49-F238E27FC236}">
                    <a16:creationId xmlns:a16="http://schemas.microsoft.com/office/drawing/2014/main" id="{FEE9A11D-085D-4C09-F63B-FB611F39A17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828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90A6EB51-2479-987F-8536-F60F0083E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973FCF-DAA2-B18C-D444-E5553E9AB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670DA21-B8B5-BE43-7CC8-631F998F67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304" name="organ group - smell">
            <a:extLst>
              <a:ext uri="{FF2B5EF4-FFF2-40B4-BE49-F238E27FC236}">
                <a16:creationId xmlns:a16="http://schemas.microsoft.com/office/drawing/2014/main" id="{01F5BE6E-1867-761D-26A7-071CCCE822D6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8305" name="organ - smell">
              <a:extLst>
                <a:ext uri="{FF2B5EF4-FFF2-40B4-BE49-F238E27FC236}">
                  <a16:creationId xmlns:a16="http://schemas.microsoft.com/office/drawing/2014/main" id="{F14A9EFD-6637-CB17-4484-F88A06FF2DD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06" name="FTU - olfactory bulb">
              <a:extLst>
                <a:ext uri="{FF2B5EF4-FFF2-40B4-BE49-F238E27FC236}">
                  <a16:creationId xmlns:a16="http://schemas.microsoft.com/office/drawing/2014/main" id="{F07AD668-C05A-A4D5-DB32-2C63B3C1DA94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8314" name="FTU - olfactory bulb">
                <a:extLst>
                  <a:ext uri="{FF2B5EF4-FFF2-40B4-BE49-F238E27FC236}">
                    <a16:creationId xmlns:a16="http://schemas.microsoft.com/office/drawing/2014/main" id="{ABD722DB-1182-77A0-BB9D-1D8AB84939F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link">
                <a:extLst>
                  <a:ext uri="{FF2B5EF4-FFF2-40B4-BE49-F238E27FC236}">
                    <a16:creationId xmlns:a16="http://schemas.microsoft.com/office/drawing/2014/main" id="{C1564584-0706-62FF-537D-8B3EE4FD1DE7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8317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5A8521B5-B561-2E91-2FD6-49E0761CC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8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1EF5DBEC-8257-A342-0ABF-80EA337D6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60A9AD5-1677-2E3E-5876-3F67A31D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6" name="dock">
                <a:extLst>
                  <a:ext uri="{FF2B5EF4-FFF2-40B4-BE49-F238E27FC236}">
                    <a16:creationId xmlns:a16="http://schemas.microsoft.com/office/drawing/2014/main" id="{9803529D-9849-B40E-5B69-D52AEBD50B28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07" name="FTU - accessory olfactory bulb">
              <a:extLst>
                <a:ext uri="{FF2B5EF4-FFF2-40B4-BE49-F238E27FC236}">
                  <a16:creationId xmlns:a16="http://schemas.microsoft.com/office/drawing/2014/main" id="{F42180BE-C495-8185-1931-78FA39193F49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8308" name="FTU - accessory olfactory bulb">
                <a:extLst>
                  <a:ext uri="{FF2B5EF4-FFF2-40B4-BE49-F238E27FC236}">
                    <a16:creationId xmlns:a16="http://schemas.microsoft.com/office/drawing/2014/main" id="{F3F5B1EB-A50D-7936-7984-3C0311C153C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link">
                <a:extLst>
                  <a:ext uri="{FF2B5EF4-FFF2-40B4-BE49-F238E27FC236}">
                    <a16:creationId xmlns:a16="http://schemas.microsoft.com/office/drawing/2014/main" id="{501EBA29-1059-424C-B3A8-3AF4C49164D5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8311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604E8A24-D791-719B-B00A-B3653700F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4756F76-5A56-8785-3E84-8A29CB2B82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A361958-EF1D-0621-B6F6-AD193EEB1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10" name="dock">
                <a:extLst>
                  <a:ext uri="{FF2B5EF4-FFF2-40B4-BE49-F238E27FC236}">
                    <a16:creationId xmlns:a16="http://schemas.microsoft.com/office/drawing/2014/main" id="{F47DE780-189B-B1F1-1DC4-CCBA85250BE6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68F02946-CE4E-CC0E-B92E-CD31DA5A7218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7CDE5ED2-2FF3-8DDD-AC64-87EE9B36D557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D947CB25-17DF-DA5D-938D-B94171A6D626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539" name="FTU - visceral bowman capsule">
                <a:extLst>
                  <a:ext uri="{FF2B5EF4-FFF2-40B4-BE49-F238E27FC236}">
                    <a16:creationId xmlns:a16="http://schemas.microsoft.com/office/drawing/2014/main" id="{1824DC38-7005-410A-8B3D-82CEDA46A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0" name="dock">
                <a:extLst>
                  <a:ext uri="{FF2B5EF4-FFF2-40B4-BE49-F238E27FC236}">
                    <a16:creationId xmlns:a16="http://schemas.microsoft.com/office/drawing/2014/main" id="{ECCAA7EB-894D-692C-B5CF-8B2AD701A006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5C68F786-D695-4656-D72C-BF8F2C60CE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15ACFB96-360D-0542-9252-25DEBD162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E7B83739-2494-5A1B-D400-D7D88BC775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1" name="link">
                <a:extLst>
                  <a:ext uri="{FF2B5EF4-FFF2-40B4-BE49-F238E27FC236}">
                    <a16:creationId xmlns:a16="http://schemas.microsoft.com/office/drawing/2014/main" id="{0548D366-34AF-09BE-8F6D-39227F6E077B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543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EE2A03C5-C0D7-31E1-7199-643CADED1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7AD6ABEB-1FCF-C623-C0E4-59A57A37F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Star: 5 Points 803">
                  <a:hlinkClick r:id="rId24"/>
                  <a:extLst>
                    <a:ext uri="{FF2B5EF4-FFF2-40B4-BE49-F238E27FC236}">
                      <a16:creationId xmlns:a16="http://schemas.microsoft.com/office/drawing/2014/main" id="{48353965-336D-54A6-5001-D7EEA91742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D15D6442-E768-E0A0-E178-79DC82867FAC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528" name="FTU - parietal Bowman capsule">
                <a:extLst>
                  <a:ext uri="{FF2B5EF4-FFF2-40B4-BE49-F238E27FC236}">
                    <a16:creationId xmlns:a16="http://schemas.microsoft.com/office/drawing/2014/main" id="{A6BC6E87-B3DE-6784-2499-4F9521AFEEB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9" name="dock">
                <a:extLst>
                  <a:ext uri="{FF2B5EF4-FFF2-40B4-BE49-F238E27FC236}">
                    <a16:creationId xmlns:a16="http://schemas.microsoft.com/office/drawing/2014/main" id="{DF1EA180-F443-FED3-F1DD-0DD437A6E75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1C61D639-9400-B7DF-54E1-15D18647874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D09DC410-81EF-90A5-2B61-5F751DFE17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F6609AEB-335A-8D50-B200-344FE6430B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1" name="link">
                <a:extLst>
                  <a:ext uri="{FF2B5EF4-FFF2-40B4-BE49-F238E27FC236}">
                    <a16:creationId xmlns:a16="http://schemas.microsoft.com/office/drawing/2014/main" id="{2BE20981-28A3-173A-2E21-920FD6803815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532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9D1E07DD-A5B9-6036-A069-34CD0BFB6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277E94F6-502F-579D-AD47-F0464B503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791">
                  <a:hlinkClick r:id="rId24"/>
                  <a:extLst>
                    <a:ext uri="{FF2B5EF4-FFF2-40B4-BE49-F238E27FC236}">
                      <a16:creationId xmlns:a16="http://schemas.microsoft.com/office/drawing/2014/main" id="{4B590B0A-1C5D-800E-AAE8-A988BD3B00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466BB9AC-A06F-28A7-E665-25DE9AA42BEC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14" name="FTU - proximal convoluted tubule">
                <a:extLst>
                  <a:ext uri="{FF2B5EF4-FFF2-40B4-BE49-F238E27FC236}">
                    <a16:creationId xmlns:a16="http://schemas.microsoft.com/office/drawing/2014/main" id="{25E35256-7353-B700-A4E2-CF2B3928610F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6" name="dock">
                <a:extLst>
                  <a:ext uri="{FF2B5EF4-FFF2-40B4-BE49-F238E27FC236}">
                    <a16:creationId xmlns:a16="http://schemas.microsoft.com/office/drawing/2014/main" id="{0144EB45-BC8E-0915-6324-86DA5C37D3EA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C7D39354-E32B-86BC-3C88-CEB4EB49E0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E3A8B3B6-83E6-E064-532A-0A05C523EE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445BA172-82FA-6F2F-267F-F91C756D13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7" name="link">
                <a:extLst>
                  <a:ext uri="{FF2B5EF4-FFF2-40B4-BE49-F238E27FC236}">
                    <a16:creationId xmlns:a16="http://schemas.microsoft.com/office/drawing/2014/main" id="{6809DEBD-331D-E693-E936-6BE2CC2CF9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18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4CEAE494-275E-021C-4576-FD6919E8A7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9166D2BC-B28F-440D-38C4-0301CD689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779">
                  <a:hlinkClick r:id="rId24"/>
                  <a:extLst>
                    <a:ext uri="{FF2B5EF4-FFF2-40B4-BE49-F238E27FC236}">
                      <a16:creationId xmlns:a16="http://schemas.microsoft.com/office/drawing/2014/main" id="{DE86751C-68F3-95F8-60B2-9D6B86699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BFBD6D27-7C68-EEFC-F921-D8232E6B2D4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073" name="FTU - proximal straight tubule">
                <a:extLst>
                  <a:ext uri="{FF2B5EF4-FFF2-40B4-BE49-F238E27FC236}">
                    <a16:creationId xmlns:a16="http://schemas.microsoft.com/office/drawing/2014/main" id="{4580A990-4E18-6B86-4A55-4F495A62DF38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4" name="dock">
                <a:extLst>
                  <a:ext uri="{FF2B5EF4-FFF2-40B4-BE49-F238E27FC236}">
                    <a16:creationId xmlns:a16="http://schemas.microsoft.com/office/drawing/2014/main" id="{60E1CFD3-2AA1-08CF-6FF9-FB8DD201DF9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FC96D277-DB3C-AC06-E63F-EB4FE81E99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D5407713-6662-331E-B21F-69DC275D8E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FE22D883-BD6A-742C-EE5A-789691267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5" name="link">
                <a:extLst>
                  <a:ext uri="{FF2B5EF4-FFF2-40B4-BE49-F238E27FC236}">
                    <a16:creationId xmlns:a16="http://schemas.microsoft.com/office/drawing/2014/main" id="{117D5859-070A-B347-AE2A-4D5CA172DEB0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076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9A6ABA7E-5CF9-9DA2-4075-17C5F8B04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5563B156-9930-E8FC-60F7-826F7828C3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8" name="Star: 5 Points 767">
                  <a:hlinkClick r:id="rId24"/>
                  <a:extLst>
                    <a:ext uri="{FF2B5EF4-FFF2-40B4-BE49-F238E27FC236}">
                      <a16:creationId xmlns:a16="http://schemas.microsoft.com/office/drawing/2014/main" id="{E088A461-FDFA-730F-42B3-02858873D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53A9AB75-7621-B477-3FBA-10D8FE48CC2D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6064" name="FTU - descending thin limb">
                <a:extLst>
                  <a:ext uri="{FF2B5EF4-FFF2-40B4-BE49-F238E27FC236}">
                    <a16:creationId xmlns:a16="http://schemas.microsoft.com/office/drawing/2014/main" id="{6D5FBF8A-4798-C4EC-7DAE-5D345752742C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5" name="dock">
                <a:extLst>
                  <a:ext uri="{FF2B5EF4-FFF2-40B4-BE49-F238E27FC236}">
                    <a16:creationId xmlns:a16="http://schemas.microsoft.com/office/drawing/2014/main" id="{A334F60B-9B01-9817-58A6-EF04586E54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1C7B34F7-8BF9-25FA-D006-D55DBA3C18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C3767751-0BA5-7079-D444-5AA94C2B59C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86">
                  <a:extLst>
                    <a:ext uri="{FF2B5EF4-FFF2-40B4-BE49-F238E27FC236}">
                      <a16:creationId xmlns:a16="http://schemas.microsoft.com/office/drawing/2014/main" id="{D075D22B-482B-17EE-6586-65E0961745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6" name="link">
                <a:extLst>
                  <a:ext uri="{FF2B5EF4-FFF2-40B4-BE49-F238E27FC236}">
                    <a16:creationId xmlns:a16="http://schemas.microsoft.com/office/drawing/2014/main" id="{CF963128-23ED-D2A4-F391-1B294964CDC1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067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DFA63DF5-9B17-6EC4-F1FB-14A0548EF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01E10C7B-1A78-2E11-A4FD-8610B8F70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9" name="Star: 5 Points 755">
                  <a:hlinkClick r:id="rId24"/>
                  <a:extLst>
                    <a:ext uri="{FF2B5EF4-FFF2-40B4-BE49-F238E27FC236}">
                      <a16:creationId xmlns:a16="http://schemas.microsoft.com/office/drawing/2014/main" id="{836C8193-AD8E-DB0B-208D-6A05B0B506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89D0EC72-28E5-8361-A188-849AB9DD279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6055" name="FTU - ascending thin limb">
                <a:extLst>
                  <a:ext uri="{FF2B5EF4-FFF2-40B4-BE49-F238E27FC236}">
                    <a16:creationId xmlns:a16="http://schemas.microsoft.com/office/drawing/2014/main" id="{54506357-344C-A957-0CA5-0BC3BC72F937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6" name="dock">
                <a:extLst>
                  <a:ext uri="{FF2B5EF4-FFF2-40B4-BE49-F238E27FC236}">
                    <a16:creationId xmlns:a16="http://schemas.microsoft.com/office/drawing/2014/main" id="{BE8CC2A6-42F7-5664-09A3-00BB36606767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790EE0D2-1E55-F4D1-8568-9A739C28AE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D0265B3D-DADC-872E-422A-17E5B0484C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3" name="Text Box 3086">
                  <a:extLst>
                    <a:ext uri="{FF2B5EF4-FFF2-40B4-BE49-F238E27FC236}">
                      <a16:creationId xmlns:a16="http://schemas.microsoft.com/office/drawing/2014/main" id="{773ACC1C-38C0-622F-CD1D-6BB0201419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7" name="link">
                <a:extLst>
                  <a:ext uri="{FF2B5EF4-FFF2-40B4-BE49-F238E27FC236}">
                    <a16:creationId xmlns:a16="http://schemas.microsoft.com/office/drawing/2014/main" id="{27183F3C-ABBE-113E-6792-436EA4DB7F23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058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AE7723F4-6EAB-CBCA-1A2D-C7573155F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CCFD0860-B2E7-51F2-87DD-5EE05A142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0" name="Star: 5 Points 741">
                  <a:hlinkClick r:id="rId24"/>
                  <a:extLst>
                    <a:ext uri="{FF2B5EF4-FFF2-40B4-BE49-F238E27FC236}">
                      <a16:creationId xmlns:a16="http://schemas.microsoft.com/office/drawing/2014/main" id="{07EBA2E7-A9CC-04E0-8550-AFA394BB4E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C278846E-C5D3-5202-91FA-88B53082F586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455" name="FTU - distal straight tubule">
                <a:extLst>
                  <a:ext uri="{FF2B5EF4-FFF2-40B4-BE49-F238E27FC236}">
                    <a16:creationId xmlns:a16="http://schemas.microsoft.com/office/drawing/2014/main" id="{B4B9D64D-A6E9-BDA3-D9A0-BCCBA5E944D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6" name="dock">
                <a:extLst>
                  <a:ext uri="{FF2B5EF4-FFF2-40B4-BE49-F238E27FC236}">
                    <a16:creationId xmlns:a16="http://schemas.microsoft.com/office/drawing/2014/main" id="{D83FF8D6-5B59-F6F1-0FED-FDC11DC0EC90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360BA85-FCA7-7926-307A-A756DFFF57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326F0A10-F673-267A-484C-F58E39F94C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4" name="Text Box 3086">
                  <a:extLst>
                    <a:ext uri="{FF2B5EF4-FFF2-40B4-BE49-F238E27FC236}">
                      <a16:creationId xmlns:a16="http://schemas.microsoft.com/office/drawing/2014/main" id="{7F22C21B-A154-1849-DDC1-607A716D42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3" name="link">
                <a:extLst>
                  <a:ext uri="{FF2B5EF4-FFF2-40B4-BE49-F238E27FC236}">
                    <a16:creationId xmlns:a16="http://schemas.microsoft.com/office/drawing/2014/main" id="{7BAF06CE-7599-4DF6-671A-559EA8FCF13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044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32BCFCB5-102E-C3BF-CC0A-5D9FD01C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1E345484-346D-1987-89D5-AD43308B1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1" name="Star: 5 Points 729">
                  <a:hlinkClick r:id="rId24"/>
                  <a:extLst>
                    <a:ext uri="{FF2B5EF4-FFF2-40B4-BE49-F238E27FC236}">
                      <a16:creationId xmlns:a16="http://schemas.microsoft.com/office/drawing/2014/main" id="{05AD2473-C71D-9B8C-127C-22FABF5746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164B7E96-DC7E-7FF4-D713-70E62840D2D3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DECB09B7-1981-CFA5-F72A-01F29B39108B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6" name="dock">
                <a:extLst>
                  <a:ext uri="{FF2B5EF4-FFF2-40B4-BE49-F238E27FC236}">
                    <a16:creationId xmlns:a16="http://schemas.microsoft.com/office/drawing/2014/main" id="{085CFFFA-B576-6681-DD55-8C753B378AA8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CAED8D3E-49D2-256E-2E1B-08239C927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3" name="Text Box 3086">
                  <a:extLst>
                    <a:ext uri="{FF2B5EF4-FFF2-40B4-BE49-F238E27FC236}">
                      <a16:creationId xmlns:a16="http://schemas.microsoft.com/office/drawing/2014/main" id="{6D87AEDA-31E1-9631-D800-0880F6C62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F415309A-5AF4-9E9F-F843-29941ED581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8" name="link">
                <a:extLst>
                  <a:ext uri="{FF2B5EF4-FFF2-40B4-BE49-F238E27FC236}">
                    <a16:creationId xmlns:a16="http://schemas.microsoft.com/office/drawing/2014/main" id="{ABA43E0B-DBFD-6E08-5F0C-20CE069432A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49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6997F61E-2639-EB7E-1F3E-815998BA99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0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19C124BF-7E8B-FBC3-6BBD-86B340E0F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1" name="Star: 5 Points 717">
                  <a:hlinkClick r:id="rId24"/>
                  <a:extLst>
                    <a:ext uri="{FF2B5EF4-FFF2-40B4-BE49-F238E27FC236}">
                      <a16:creationId xmlns:a16="http://schemas.microsoft.com/office/drawing/2014/main" id="{047FC3EB-2ABD-0807-233E-14147B65C1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60E90218-BECB-76F5-1C35-F993D201809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244F5939-64BE-36DC-9288-CC8B0F6F56EC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59C6B0CF-5FE1-0461-0BA7-5FD911BCDDE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28941AFB-B58A-4DFA-6E69-B45425BCEA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F6561A7D-CDB9-79DE-460F-30732C8C39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8D1A4428-0AFC-B77A-51A3-17EF5A3FF5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A094C2BC-38B6-1A37-23E5-BCDFBD67ED9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A706951C-1305-85DD-91CF-E021E653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81A68668-CAFB-EB1E-EBEC-5A1833D535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24"/>
                  <a:extLst>
                    <a:ext uri="{FF2B5EF4-FFF2-40B4-BE49-F238E27FC236}">
                      <a16:creationId xmlns:a16="http://schemas.microsoft.com/office/drawing/2014/main" id="{C7146A87-C6AF-FDAC-FDE9-EBA5928CE6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036742A8-162A-96A4-0E21-4A40777E04D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95DB50E3-88F4-EB54-3345-53CBE46A268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773ADEC4-8C6E-69E5-9099-47F66E06C851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921F643D-D6F1-F7E4-FFD3-278E9A0C50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167C3F8-444D-620A-8B4B-4B48AE9032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26074374-A70B-8319-272C-E04FC7622A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BF122181-C0D9-33A4-DF24-96AEF5403E1D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AAB4C75E-8DD8-7D27-716A-3CB2762A2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BE7E4C3B-5093-2130-36C9-2AE278AFD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24"/>
                  <a:extLst>
                    <a:ext uri="{FF2B5EF4-FFF2-40B4-BE49-F238E27FC236}">
                      <a16:creationId xmlns:a16="http://schemas.microsoft.com/office/drawing/2014/main" id="{CAFDE7F3-75AB-B31A-0E75-728CFB735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2B5DBDEE-C52C-E5FE-68E5-7FDCB3E8371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E1F21406-18E9-9A35-FEA8-3F9907136F6A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4FCEE7AC-4EA5-F315-D599-E268652F65C1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AE91D7F0-7844-6CC6-F7B7-4829F662F5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E81178CF-998D-BD34-715F-82F505BB9D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E1FF3BBA-42DA-A483-F5A9-CC45F80451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58AA061B-105E-5813-808B-81B2929DAEB8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6550C590-4D87-DBE1-0470-D07321089A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311E7991-26A9-6904-8E0F-BF715D5C0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24"/>
                  <a:extLst>
                    <a:ext uri="{FF2B5EF4-FFF2-40B4-BE49-F238E27FC236}">
                      <a16:creationId xmlns:a16="http://schemas.microsoft.com/office/drawing/2014/main" id="{A7DA101C-208F-DD6E-27F8-16FB47880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5B8C4FC-3905-6C68-811C-6E6333AFD69F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DC165D70-1119-B3FD-6E41-F9447CFB27B6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98E4471-C9BC-DDCF-72B5-16143466BEAB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85609C5-5514-D1FB-A3C4-CF29255B5C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92EEEB69-D2D4-3A4A-2D56-2B264466E7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51CD5588-9A07-1A5B-6599-43B3F77A60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D00AD85A-CC13-7119-8646-B2E61D5FD09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E0CB975-3B45-9E0F-1D57-CC6737CB8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FA058A23-C08C-B803-420F-314F62AE7E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24"/>
                  <a:extLst>
                    <a:ext uri="{FF2B5EF4-FFF2-40B4-BE49-F238E27FC236}">
                      <a16:creationId xmlns:a16="http://schemas.microsoft.com/office/drawing/2014/main" id="{58B79DA2-A22C-90E7-98C4-E8D70978A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AAA51EFB-77DB-7BFB-6BF1-91FBAE67BA85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BB99CFE7-FC0E-5C68-9A9E-860493F65A8D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EEE495D6-DA45-BAEB-084F-5D4173515DE5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F7CAD937-1240-3B3E-0EB5-490A0E6F0C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223A6555-4CFD-D7BF-10B9-E9C2C97F2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865D465A-E9E3-8281-0AF8-3CA7752D57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3F8F8EF1-2B6A-E654-8618-6A951E0441D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1DCEF62-80AB-0F76-E096-062DD161F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D612161F-7F84-E684-E084-9407D0A7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24"/>
                  <a:extLst>
                    <a:ext uri="{FF2B5EF4-FFF2-40B4-BE49-F238E27FC236}">
                      <a16:creationId xmlns:a16="http://schemas.microsoft.com/office/drawing/2014/main" id="{18E0321C-ABCE-FD8C-43CF-B6FCD5935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221460A4-FCC8-E102-BCEB-8E7AA0695A6E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E712B0A7-4B42-766C-047E-A848AB2E23C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2882AB9D-70EF-E843-B15F-7EC33F3D3C7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345D51CE-55A7-7EEB-6638-B8BEE1D2DD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B342B920-568D-A37C-55E4-08CFF85026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B3416439-AEF8-10AB-4FCC-CF1199F05A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2BDF0EFC-17FF-30CA-314B-D6F799EEBB92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A5E2F462-FC0D-E348-FA54-26C0F0806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7D61CF9F-1904-C8F5-EB33-C1B5ED7905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24"/>
                  <a:extLst>
                    <a:ext uri="{FF2B5EF4-FFF2-40B4-BE49-F238E27FC236}">
                      <a16:creationId xmlns:a16="http://schemas.microsoft.com/office/drawing/2014/main" id="{9D75530A-7FDF-E8FF-6F23-7DFEE6395A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C48ED79C-B07C-4392-9EAF-75B79E7C3064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6330FE6B-A177-9B28-BBB1-B21867F30539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43A1EACD-03B6-B397-7B59-E115651AFCA1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F1022B03-64D0-9252-2962-3D0E39B9B8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14C4828-3842-1525-B8DC-AC1F2D0B4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240ACCEA-A50E-A376-88E9-A5FC41032C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B0016F0C-0931-BE09-14DF-4B1ADAAE684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0970287D-0908-EB87-7FD4-12A6575F5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22C22B62-0543-8B45-4185-8F92CA72B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24"/>
                  <a:extLst>
                    <a:ext uri="{FF2B5EF4-FFF2-40B4-BE49-F238E27FC236}">
                      <a16:creationId xmlns:a16="http://schemas.microsoft.com/office/drawing/2014/main" id="{C1E4D16D-31E9-49CD-470C-44388AA909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8BA9613C-88A2-C07D-689E-E55A804B40A9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3B87E79-4162-CE74-56DA-8C885721354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AF147E3-5965-AEF0-A873-23AB54F54F65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C0761E78-B168-13E0-EDDB-029211434A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AFB4A70-5FBB-16A8-A5F7-981639115C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9F6A9A23-BEE4-57D6-9336-D3F26F8B60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056A59FE-94AB-9BB2-A8A3-3C47432C886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E5907F63-E399-06B1-1963-CE6DBEF0F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AD0DB172-747D-659D-2921-B7054DDE7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24"/>
                  <a:extLst>
                    <a:ext uri="{FF2B5EF4-FFF2-40B4-BE49-F238E27FC236}">
                      <a16:creationId xmlns:a16="http://schemas.microsoft.com/office/drawing/2014/main" id="{F79DA878-F1AE-EAC0-4130-FA7B2BA2C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" name="organ group - testes">
            <a:extLst>
              <a:ext uri="{FF2B5EF4-FFF2-40B4-BE49-F238E27FC236}">
                <a16:creationId xmlns:a16="http://schemas.microsoft.com/office/drawing/2014/main" id="{CF48FD86-A2FF-8CE9-8C07-9412DE4C3C7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550" name="organ - testes">
              <a:extLst>
                <a:ext uri="{FF2B5EF4-FFF2-40B4-BE49-F238E27FC236}">
                  <a16:creationId xmlns:a16="http://schemas.microsoft.com/office/drawing/2014/main" id="{44711DC4-5D93-699A-4C89-CD61CB7A9A90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1" name="FTU - seminiferous tubule">
              <a:extLst>
                <a:ext uri="{FF2B5EF4-FFF2-40B4-BE49-F238E27FC236}">
                  <a16:creationId xmlns:a16="http://schemas.microsoft.com/office/drawing/2014/main" id="{A8E159D9-0945-D110-4FEE-3D98EB3CFF24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572" name="FTU - seminiferous tubule">
                <a:extLst>
                  <a:ext uri="{FF2B5EF4-FFF2-40B4-BE49-F238E27FC236}">
                    <a16:creationId xmlns:a16="http://schemas.microsoft.com/office/drawing/2014/main" id="{1961A7E7-BCDE-84DE-01FF-B3DAD6B3E31E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65DE4ACE-F970-9A86-8D49-47A2BC708DC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B838F9DF-6394-360F-4277-DFC542F1F2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E7C9F303-8FB0-8822-DF2C-B310D3426C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F2DD3B07-7A71-F85E-753D-93B3E96BC4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D7A849A3-A378-7F8E-DD49-D591265301CF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081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1E04217C-5BB8-34F9-2D74-50D15B7AA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4C45498B-084D-1F2D-89B3-9965252F1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FB3E198F-C898-7A25-BDE2-0924638AE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" name="FTU - rete testis">
              <a:extLst>
                <a:ext uri="{FF2B5EF4-FFF2-40B4-BE49-F238E27FC236}">
                  <a16:creationId xmlns:a16="http://schemas.microsoft.com/office/drawing/2014/main" id="{0B8620C6-545A-AFFF-CE22-E30565BD1E78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563" name="FTU - rete testis">
                <a:extLst>
                  <a:ext uri="{FF2B5EF4-FFF2-40B4-BE49-F238E27FC236}">
                    <a16:creationId xmlns:a16="http://schemas.microsoft.com/office/drawing/2014/main" id="{A5F5D804-51E6-C2C2-43B4-F1ECC0AA5C8E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1B9B1E51-F640-7B93-DD25-B91CD723079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966CF09B-DF70-5E4A-48F0-1ECFC3A74F7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267373BF-5136-AF3E-F456-07E74B4AC1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657551DF-1139-FEE4-1ABD-3B9B26CDEC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095457A2-A64D-01A4-AB44-FC0113126A48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87C2CD52-EAAB-9BA0-E681-BF00ED387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542481B7-82F0-E0F6-FD8A-2CADC1607F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8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24A98597-26B0-3FC1-A3C0-A88AACB23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3" name="FTU - efferent ductules of testicle">
              <a:extLst>
                <a:ext uri="{FF2B5EF4-FFF2-40B4-BE49-F238E27FC236}">
                  <a16:creationId xmlns:a16="http://schemas.microsoft.com/office/drawing/2014/main" id="{01C1F24A-DC71-394F-02A2-4AC07427BC18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554" name="FTU - efferent ductules of testicle">
                <a:extLst>
                  <a:ext uri="{FF2B5EF4-FFF2-40B4-BE49-F238E27FC236}">
                    <a16:creationId xmlns:a16="http://schemas.microsoft.com/office/drawing/2014/main" id="{268D198B-0534-53DB-C130-5FF29385243A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10C1673B-E8D8-0E06-87C8-520A95EA58F3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29011743-A1D8-374B-F575-03188CCD4F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8795B948-95D4-AD94-DDB5-E8CB0FA114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E674DFD0-1B13-4050-9F44-2CD2E6362A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FF7AD20-336B-F23C-0B2B-0BC851E3A3FD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82C5B5FE-556E-3226-762F-97F5B523C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BC47B1AE-CFCC-6A2D-8E1F-A32EC5A1EB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CF142CC2-86CC-4988-F150-2D1BBD08C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089" name="organ group - penis">
            <a:extLst>
              <a:ext uri="{FF2B5EF4-FFF2-40B4-BE49-F238E27FC236}">
                <a16:creationId xmlns:a16="http://schemas.microsoft.com/office/drawing/2014/main" id="{7DFAED3D-BCC7-C0F0-9E2E-AD3BCB9ADC4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090" name="organ - penis">
              <a:extLst>
                <a:ext uri="{FF2B5EF4-FFF2-40B4-BE49-F238E27FC236}">
                  <a16:creationId xmlns:a16="http://schemas.microsoft.com/office/drawing/2014/main" id="{C8D0D583-2EB6-CD7C-AA4F-75141AA7A09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91" name="FTU - vas deferens">
              <a:extLst>
                <a:ext uri="{FF2B5EF4-FFF2-40B4-BE49-F238E27FC236}">
                  <a16:creationId xmlns:a16="http://schemas.microsoft.com/office/drawing/2014/main" id="{BCB37F25-15FA-7CE8-7E91-F6761B55AD9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127" name="FTU - vas deferens">
                <a:extLst>
                  <a:ext uri="{FF2B5EF4-FFF2-40B4-BE49-F238E27FC236}">
                    <a16:creationId xmlns:a16="http://schemas.microsoft.com/office/drawing/2014/main" id="{C0F68F98-FBCB-0D29-1445-383EE7B5F93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0" name="dock">
                <a:extLst>
                  <a:ext uri="{FF2B5EF4-FFF2-40B4-BE49-F238E27FC236}">
                    <a16:creationId xmlns:a16="http://schemas.microsoft.com/office/drawing/2014/main" id="{2D8F7B09-7AC3-9F20-739D-8DCE33174766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D14557CD-3C81-A8D9-0620-DF559B9A0C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86">
                  <a:extLst>
                    <a:ext uri="{FF2B5EF4-FFF2-40B4-BE49-F238E27FC236}">
                      <a16:creationId xmlns:a16="http://schemas.microsoft.com/office/drawing/2014/main" id="{B454747D-F412-4955-69A7-3AB112DED3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9" name="Text Box 3086">
                  <a:extLst>
                    <a:ext uri="{FF2B5EF4-FFF2-40B4-BE49-F238E27FC236}">
                      <a16:creationId xmlns:a16="http://schemas.microsoft.com/office/drawing/2014/main" id="{FAF6A5C9-9F5D-68A2-A02B-A4BEF40DB69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A8AB1621-A7A6-33BB-D272-B4B3CCCCEC30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132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3C7406D9-71A5-29CF-CB62-D6BC5146C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3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3AFAEA9E-99DA-79A4-FE0C-64B3DFD42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6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78058BBA-46DF-742B-1DE9-E825CE1C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4" name="FTU - ampulla of vas deferens">
              <a:extLst>
                <a:ext uri="{FF2B5EF4-FFF2-40B4-BE49-F238E27FC236}">
                  <a16:creationId xmlns:a16="http://schemas.microsoft.com/office/drawing/2014/main" id="{03EEDF4F-1EF9-D77C-3821-7ECA6688906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109" name="FTU - ampulla of vas deferens">
                <a:extLst>
                  <a:ext uri="{FF2B5EF4-FFF2-40B4-BE49-F238E27FC236}">
                    <a16:creationId xmlns:a16="http://schemas.microsoft.com/office/drawing/2014/main" id="{29ED1A4A-BA7F-1397-7E09-F16FB630019D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48D5BB3F-79E5-EE10-100D-F531847350A7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51CD0E7B-0740-7F79-5CAD-9335BDE8D9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D8B28F26-0D43-84C5-35C9-EDD6A4FA59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15134CDD-D0B7-6281-DAEC-86E6BFBFBC2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7E9DE463-FFBE-E819-AEFA-0EE69B5871EE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114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152958FE-7A04-47A8-DB11-878F50243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C3E01B6F-117A-B576-76FB-657F73D915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2D17EFF3-D5B5-8F9C-59F1-DED2211C1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95" name="FTU - penile urethra">
              <a:extLst>
                <a:ext uri="{FF2B5EF4-FFF2-40B4-BE49-F238E27FC236}">
                  <a16:creationId xmlns:a16="http://schemas.microsoft.com/office/drawing/2014/main" id="{5494C4D7-A367-18A7-59A1-A7490FD8735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096" name="FTU - penile urethra">
                <a:extLst>
                  <a:ext uri="{FF2B5EF4-FFF2-40B4-BE49-F238E27FC236}">
                    <a16:creationId xmlns:a16="http://schemas.microsoft.com/office/drawing/2014/main" id="{27D008D0-99F5-1AF9-699E-167DC9BC0B32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B35681B8-0449-8ABC-5522-1DF225092DA8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13AF3579-B9CC-BAA9-0F1E-41A5E1F751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2AACD743-CBAF-62A8-E8F6-DFA57F0B0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6EF99807-8A00-BE52-6993-C2E1744C0D3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8ACD38E5-E112-63A5-0D3D-92E8B0DC0CA1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101" name="Star: 5 Points 3892">
                  <a:hlinkClick r:id="rId27"/>
                  <a:extLst>
                    <a:ext uri="{FF2B5EF4-FFF2-40B4-BE49-F238E27FC236}">
                      <a16:creationId xmlns:a16="http://schemas.microsoft.com/office/drawing/2014/main" id="{D6095C03-062F-C3DE-F4D2-B31DC94CA0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5BCE79-2C3F-CB48-07D5-3529C998A7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5E0B7D22-00A2-0ADB-12E1-0E7A38F8C3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42" name="organ group - uterus">
            <a:extLst>
              <a:ext uri="{FF2B5EF4-FFF2-40B4-BE49-F238E27FC236}">
                <a16:creationId xmlns:a16="http://schemas.microsoft.com/office/drawing/2014/main" id="{59A01BF4-84F4-4084-FFD8-AD78E30F05C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143" name="organ - uterus">
              <a:extLst>
                <a:ext uri="{FF2B5EF4-FFF2-40B4-BE49-F238E27FC236}">
                  <a16:creationId xmlns:a16="http://schemas.microsoft.com/office/drawing/2014/main" id="{DAB64DC9-6DDB-8675-F5CE-79810FDCFDF6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4" name="FTU - body of uterus">
              <a:extLst>
                <a:ext uri="{FF2B5EF4-FFF2-40B4-BE49-F238E27FC236}">
                  <a16:creationId xmlns:a16="http://schemas.microsoft.com/office/drawing/2014/main" id="{BD9FFFEA-ECA0-0CAA-5C2A-A9F944CDAD89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161" name="FTU - body of uterus">
                <a:extLst>
                  <a:ext uri="{FF2B5EF4-FFF2-40B4-BE49-F238E27FC236}">
                    <a16:creationId xmlns:a16="http://schemas.microsoft.com/office/drawing/2014/main" id="{F8C43CE7-1799-05A7-3732-F7E8C8B3F5A7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2" name="dock">
                <a:extLst>
                  <a:ext uri="{FF2B5EF4-FFF2-40B4-BE49-F238E27FC236}">
                    <a16:creationId xmlns:a16="http://schemas.microsoft.com/office/drawing/2014/main" id="{3E5C5613-4140-65E1-2034-F54F8F6A1C55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E7DF6B82-0CD8-3E37-353A-67B1A45A1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3BBC412A-0500-ECEA-D3BB-8B6468816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12DA7242-1BCD-F4CB-56EF-EA983CF1A6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3" name="link">
                <a:extLst>
                  <a:ext uri="{FF2B5EF4-FFF2-40B4-BE49-F238E27FC236}">
                    <a16:creationId xmlns:a16="http://schemas.microsoft.com/office/drawing/2014/main" id="{F204F4BF-2339-373A-FA12-AC2D2C4159F0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16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4926486F-65C2-0D49-D7AF-FF365FAAE9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9E636C04-3B86-F935-A53A-97BCA4ECFC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E7A12D26-52DE-00EA-7741-9CD987B2E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45" name="FTU - uterine cervix">
              <a:extLst>
                <a:ext uri="{FF2B5EF4-FFF2-40B4-BE49-F238E27FC236}">
                  <a16:creationId xmlns:a16="http://schemas.microsoft.com/office/drawing/2014/main" id="{3A19DE29-42CF-65FB-659B-2DF9E228A12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148" name="FTU - uterine cervix">
                <a:extLst>
                  <a:ext uri="{FF2B5EF4-FFF2-40B4-BE49-F238E27FC236}">
                    <a16:creationId xmlns:a16="http://schemas.microsoft.com/office/drawing/2014/main" id="{97DC32F6-EB23-6E94-3A84-E72F899DC882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630D7EA9-B5E4-15C3-67D8-08DD6830606C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26112414-ACD1-9EC7-77AE-9A8F13F0BB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2164665A-96D0-D25E-D40C-349644F595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4A0AF63F-1BC0-31CD-E6AE-86DA23E8B63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842334BA-0C1F-B4AE-EBFB-2104F59AC6EB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15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27A9E728-67DE-ADB2-1CAE-49AFA15E41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BE0EBB37-AE2F-96BE-1C86-635EC2F0E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B2AB474F-D1A4-D0AD-0073-B9F3AB609A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174" name="organ group - pharynx">
            <a:extLst>
              <a:ext uri="{FF2B5EF4-FFF2-40B4-BE49-F238E27FC236}">
                <a16:creationId xmlns:a16="http://schemas.microsoft.com/office/drawing/2014/main" id="{0A8743D3-2382-BFC3-593C-06CDE7CEDAB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175" name="organ - pharynx">
              <a:extLst>
                <a:ext uri="{FF2B5EF4-FFF2-40B4-BE49-F238E27FC236}">
                  <a16:creationId xmlns:a16="http://schemas.microsoft.com/office/drawing/2014/main" id="{A1F6BE0E-91EA-4A24-6F39-5217DD89D2B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78" name="FTU - external nasal mucosa">
              <a:extLst>
                <a:ext uri="{FF2B5EF4-FFF2-40B4-BE49-F238E27FC236}">
                  <a16:creationId xmlns:a16="http://schemas.microsoft.com/office/drawing/2014/main" id="{4AE32917-9271-9E3E-E28B-3FFE422B56D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246" name="FTU - external nasal mucosa">
                <a:extLst>
                  <a:ext uri="{FF2B5EF4-FFF2-40B4-BE49-F238E27FC236}">
                    <a16:creationId xmlns:a16="http://schemas.microsoft.com/office/drawing/2014/main" id="{DE81FA45-45A4-3484-29B1-90261DA77D6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247" name="dock">
                <a:extLst>
                  <a:ext uri="{FF2B5EF4-FFF2-40B4-BE49-F238E27FC236}">
                    <a16:creationId xmlns:a16="http://schemas.microsoft.com/office/drawing/2014/main" id="{0D3201A3-4760-038B-9C58-5981F84572AB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254" name="Text Box 3086">
                  <a:extLst>
                    <a:ext uri="{FF2B5EF4-FFF2-40B4-BE49-F238E27FC236}">
                      <a16:creationId xmlns:a16="http://schemas.microsoft.com/office/drawing/2014/main" id="{D4D8A048-ED77-A31A-16C3-9909D9C216D7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86">
                  <a:extLst>
                    <a:ext uri="{FF2B5EF4-FFF2-40B4-BE49-F238E27FC236}">
                      <a16:creationId xmlns:a16="http://schemas.microsoft.com/office/drawing/2014/main" id="{57630F0B-4B5B-7F44-B3B0-9A3861BCA33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8" name="Text Box 3086">
                  <a:extLst>
                    <a:ext uri="{FF2B5EF4-FFF2-40B4-BE49-F238E27FC236}">
                      <a16:creationId xmlns:a16="http://schemas.microsoft.com/office/drawing/2014/main" id="{47D46171-445F-3CFB-4C08-49FE512E6C5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8" name="link">
                <a:extLst>
                  <a:ext uri="{FF2B5EF4-FFF2-40B4-BE49-F238E27FC236}">
                    <a16:creationId xmlns:a16="http://schemas.microsoft.com/office/drawing/2014/main" id="{857D79EA-7ECD-FAD4-B42F-3AE8E0474DD3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251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AB2B6BCB-4909-7B72-2DCD-104231E936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2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CA770B01-021E-6ABE-C45E-D7FBA4E6EB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594E05B-10DB-9DCA-1077-DF517E3452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9" name="FTU - internal nasal mucosa">
              <a:extLst>
                <a:ext uri="{FF2B5EF4-FFF2-40B4-BE49-F238E27FC236}">
                  <a16:creationId xmlns:a16="http://schemas.microsoft.com/office/drawing/2014/main" id="{C9A68F48-954C-920C-0C3C-5F432742A7A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233" name="FTU - internal nasal mucosa">
                <a:extLst>
                  <a:ext uri="{FF2B5EF4-FFF2-40B4-BE49-F238E27FC236}">
                    <a16:creationId xmlns:a16="http://schemas.microsoft.com/office/drawing/2014/main" id="{F8FAA415-3C31-56E2-C2C4-2E991819B13F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234" name="dock">
                <a:extLst>
                  <a:ext uri="{FF2B5EF4-FFF2-40B4-BE49-F238E27FC236}">
                    <a16:creationId xmlns:a16="http://schemas.microsoft.com/office/drawing/2014/main" id="{2CF7DE4B-B905-7924-6DCA-B751AC276703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241" name="Text Box 3086">
                  <a:extLst>
                    <a:ext uri="{FF2B5EF4-FFF2-40B4-BE49-F238E27FC236}">
                      <a16:creationId xmlns:a16="http://schemas.microsoft.com/office/drawing/2014/main" id="{480C3FF7-C52D-0E9A-FDF4-C3DF67E1EE4C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Text Box 3086">
                  <a:extLst>
                    <a:ext uri="{FF2B5EF4-FFF2-40B4-BE49-F238E27FC236}">
                      <a16:creationId xmlns:a16="http://schemas.microsoft.com/office/drawing/2014/main" id="{FB135DBD-65C4-85F9-CEC4-A90C104E02E0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86">
                  <a:extLst>
                    <a:ext uri="{FF2B5EF4-FFF2-40B4-BE49-F238E27FC236}">
                      <a16:creationId xmlns:a16="http://schemas.microsoft.com/office/drawing/2014/main" id="{55D4722C-53DA-7801-4484-00D52EB5A84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5" name="link">
                <a:extLst>
                  <a:ext uri="{FF2B5EF4-FFF2-40B4-BE49-F238E27FC236}">
                    <a16:creationId xmlns:a16="http://schemas.microsoft.com/office/drawing/2014/main" id="{260D42E5-80F3-67D8-94DC-A55A1B744A91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236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7D848E18-7BB1-E9C8-1FC3-907C0BBA4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9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417F3128-D4D6-CEA3-A0C6-7ADA23C73D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38E1594-E1A5-9D72-F101-739DDEE36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0" name="FTU - nasophayrnx">
              <a:extLst>
                <a:ext uri="{FF2B5EF4-FFF2-40B4-BE49-F238E27FC236}">
                  <a16:creationId xmlns:a16="http://schemas.microsoft.com/office/drawing/2014/main" id="{36299ED3-EFBB-A8D1-1656-CDD62FA02CBA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218" name="FTU - nasophayrnx">
                <a:extLst>
                  <a:ext uri="{FF2B5EF4-FFF2-40B4-BE49-F238E27FC236}">
                    <a16:creationId xmlns:a16="http://schemas.microsoft.com/office/drawing/2014/main" id="{6B7602E4-82F6-6C0F-AB00-B6800B7F060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1" name="dock">
                <a:extLst>
                  <a:ext uri="{FF2B5EF4-FFF2-40B4-BE49-F238E27FC236}">
                    <a16:creationId xmlns:a16="http://schemas.microsoft.com/office/drawing/2014/main" id="{EAF2E0A8-4FC6-FAB0-E471-A1777F7F4EEA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5671C1DE-5AAB-3CDE-3C80-085C301BCED1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86">
                  <a:extLst>
                    <a:ext uri="{FF2B5EF4-FFF2-40B4-BE49-F238E27FC236}">
                      <a16:creationId xmlns:a16="http://schemas.microsoft.com/office/drawing/2014/main" id="{590D4BF0-DA92-90BF-17CA-A0105EDC1EE4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B77E65F3-C022-F42D-5175-B3C8A6AB63D9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2" name="link">
                <a:extLst>
                  <a:ext uri="{FF2B5EF4-FFF2-40B4-BE49-F238E27FC236}">
                    <a16:creationId xmlns:a16="http://schemas.microsoft.com/office/drawing/2014/main" id="{2A88D8B1-A354-924E-29A9-7C224184A3BC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22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74EDCAAF-DBA2-D98D-7F64-B1A9EE4AE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7659169-ED71-A3D5-1D46-DD7BAE43B1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A8181D2-3E60-96D3-847E-C1E4F6AF6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1" name="FTU - orophayrnx">
              <a:extLst>
                <a:ext uri="{FF2B5EF4-FFF2-40B4-BE49-F238E27FC236}">
                  <a16:creationId xmlns:a16="http://schemas.microsoft.com/office/drawing/2014/main" id="{C1FD4770-809F-FFF1-AC1C-422C1F04AC14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203" name="FTU - orophayrnx">
                <a:extLst>
                  <a:ext uri="{FF2B5EF4-FFF2-40B4-BE49-F238E27FC236}">
                    <a16:creationId xmlns:a16="http://schemas.microsoft.com/office/drawing/2014/main" id="{966CAAB9-F543-939B-1432-6DAE7954F801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4" name="dock">
                <a:extLst>
                  <a:ext uri="{FF2B5EF4-FFF2-40B4-BE49-F238E27FC236}">
                    <a16:creationId xmlns:a16="http://schemas.microsoft.com/office/drawing/2014/main" id="{56A5B183-DB1B-206D-9331-992EA17D6ABD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0B386487-F8FB-C936-0DD2-C6E63FBEA86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Text Box 3086">
                  <a:extLst>
                    <a:ext uri="{FF2B5EF4-FFF2-40B4-BE49-F238E27FC236}">
                      <a16:creationId xmlns:a16="http://schemas.microsoft.com/office/drawing/2014/main" id="{C95A0AF9-6576-49BC-310A-A12AD9BF0FA8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Text Box 3086">
                  <a:extLst>
                    <a:ext uri="{FF2B5EF4-FFF2-40B4-BE49-F238E27FC236}">
                      <a16:creationId xmlns:a16="http://schemas.microsoft.com/office/drawing/2014/main" id="{3890C3D9-CA87-B6BE-D349-5591E5A4D9D4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5" name="link">
                <a:extLst>
                  <a:ext uri="{FF2B5EF4-FFF2-40B4-BE49-F238E27FC236}">
                    <a16:creationId xmlns:a16="http://schemas.microsoft.com/office/drawing/2014/main" id="{0C6A02BC-695C-B1F2-BD8E-52EE3CA8C39D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206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AD3B3378-33E9-4F39-DBE6-922099AEDC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9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53721B04-7A9C-6393-02E8-3DEC8530B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0BC4A88-16B1-C115-8405-B49260FD28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4" name="FTU - laryngophayrnx">
              <a:extLst>
                <a:ext uri="{FF2B5EF4-FFF2-40B4-BE49-F238E27FC236}">
                  <a16:creationId xmlns:a16="http://schemas.microsoft.com/office/drawing/2014/main" id="{97A53E91-2870-E267-419B-855ABE477FD6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190" name="FTU - laryngophayrnx">
                <a:extLst>
                  <a:ext uri="{FF2B5EF4-FFF2-40B4-BE49-F238E27FC236}">
                    <a16:creationId xmlns:a16="http://schemas.microsoft.com/office/drawing/2014/main" id="{A1069BAA-0261-3613-5539-80B2E614A01E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1" name="Group 6190">
                <a:extLst>
                  <a:ext uri="{FF2B5EF4-FFF2-40B4-BE49-F238E27FC236}">
                    <a16:creationId xmlns:a16="http://schemas.microsoft.com/office/drawing/2014/main" id="{061C464B-04A9-CC81-8776-CC7432BB7D7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198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FC59E31A-8F03-65B4-2B6E-AB4D018BD6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9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F579178A-350A-45F6-D458-0F773BCFA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528C3BF-0493-888A-EC0B-BE43EA0379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2" name="dock">
                <a:extLst>
                  <a:ext uri="{FF2B5EF4-FFF2-40B4-BE49-F238E27FC236}">
                    <a16:creationId xmlns:a16="http://schemas.microsoft.com/office/drawing/2014/main" id="{18623DDB-3414-0035-315A-93716FAE426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193" name="Text Box 3086">
                  <a:extLst>
                    <a:ext uri="{FF2B5EF4-FFF2-40B4-BE49-F238E27FC236}">
                      <a16:creationId xmlns:a16="http://schemas.microsoft.com/office/drawing/2014/main" id="{ECF8BE1D-6700-E6EC-F125-E277806D99C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86">
                  <a:extLst>
                    <a:ext uri="{FF2B5EF4-FFF2-40B4-BE49-F238E27FC236}">
                      <a16:creationId xmlns:a16="http://schemas.microsoft.com/office/drawing/2014/main" id="{6F0865BE-3236-7653-517F-EB9C53A5E11E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3086">
                  <a:extLst>
                    <a:ext uri="{FF2B5EF4-FFF2-40B4-BE49-F238E27FC236}">
                      <a16:creationId xmlns:a16="http://schemas.microsoft.com/office/drawing/2014/main" id="{E1ACE720-7CE5-3CCD-B778-C7765741AA8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85" name="dock - vascular">
              <a:extLst>
                <a:ext uri="{FF2B5EF4-FFF2-40B4-BE49-F238E27FC236}">
                  <a16:creationId xmlns:a16="http://schemas.microsoft.com/office/drawing/2014/main" id="{7CEB5AFF-8BA9-A5E2-7188-9B1F171DA1D5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186" name="Text Box 3070">
                <a:extLst>
                  <a:ext uri="{FF2B5EF4-FFF2-40B4-BE49-F238E27FC236}">
                    <a16:creationId xmlns:a16="http://schemas.microsoft.com/office/drawing/2014/main" id="{39B572F5-9C94-B4C5-3056-DDBFB618EB8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7" name="Text Box 3036">
                <a:extLst>
                  <a:ext uri="{FF2B5EF4-FFF2-40B4-BE49-F238E27FC236}">
                    <a16:creationId xmlns:a16="http://schemas.microsoft.com/office/drawing/2014/main" id="{C51B73C3-6B59-D71E-1541-0D5A3ED24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59" name="organ group - lungs">
            <a:extLst>
              <a:ext uri="{FF2B5EF4-FFF2-40B4-BE49-F238E27FC236}">
                <a16:creationId xmlns:a16="http://schemas.microsoft.com/office/drawing/2014/main" id="{001B7C80-F552-2904-566A-C642340459E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260" name="organ - lungs">
              <a:extLst>
                <a:ext uri="{FF2B5EF4-FFF2-40B4-BE49-F238E27FC236}">
                  <a16:creationId xmlns:a16="http://schemas.microsoft.com/office/drawing/2014/main" id="{D8F6FF42-BE90-D012-1B6D-848C23559DB2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63" name="FTU - primary bronchus">
              <a:extLst>
                <a:ext uri="{FF2B5EF4-FFF2-40B4-BE49-F238E27FC236}">
                  <a16:creationId xmlns:a16="http://schemas.microsoft.com/office/drawing/2014/main" id="{CC431FD7-8618-B1DD-9C17-26E72A9E1BA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112" name="FTU - primary bronchus">
                <a:extLst>
                  <a:ext uri="{FF2B5EF4-FFF2-40B4-BE49-F238E27FC236}">
                    <a16:creationId xmlns:a16="http://schemas.microsoft.com/office/drawing/2014/main" id="{CAEE51CF-8AD1-6229-39D8-E631CE81F6B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0CE9796B-49F8-CD7B-D076-90043E39DFD4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11748799-917E-2E92-95D3-1E26506D6F6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1EC76D0C-24C6-1C8B-69C0-9C1B3AC8A9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3D632F09-CE3F-359A-95B9-2B5F083EA28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7" name="link">
                <a:extLst>
                  <a:ext uri="{FF2B5EF4-FFF2-40B4-BE49-F238E27FC236}">
                    <a16:creationId xmlns:a16="http://schemas.microsoft.com/office/drawing/2014/main" id="{2816C6C9-FF4D-F524-C491-C671B78EF3F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11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94BE06E3-3866-A85A-4719-E13A71C8C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9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F783F47A-FC37-F0A5-4B0A-3937A75894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0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AA483A-D1F1-3EC2-3B6E-997582C21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4" name="FTU - lobar bronchus">
              <a:extLst>
                <a:ext uri="{FF2B5EF4-FFF2-40B4-BE49-F238E27FC236}">
                  <a16:creationId xmlns:a16="http://schemas.microsoft.com/office/drawing/2014/main" id="{AD20EDE4-56FD-73C1-9186-23A0BED045F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380" name="FTU - lobar bronchus">
                <a:extLst>
                  <a:ext uri="{FF2B5EF4-FFF2-40B4-BE49-F238E27FC236}">
                    <a16:creationId xmlns:a16="http://schemas.microsoft.com/office/drawing/2014/main" id="{49EF01D6-105C-39D7-501E-E70C4423548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381" name="dock">
                <a:extLst>
                  <a:ext uri="{FF2B5EF4-FFF2-40B4-BE49-F238E27FC236}">
                    <a16:creationId xmlns:a16="http://schemas.microsoft.com/office/drawing/2014/main" id="{CA2D5C13-CE28-1666-F3FF-AE6F1803BF4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388" name="Text Box 3086">
                  <a:extLst>
                    <a:ext uri="{FF2B5EF4-FFF2-40B4-BE49-F238E27FC236}">
                      <a16:creationId xmlns:a16="http://schemas.microsoft.com/office/drawing/2014/main" id="{45A49A92-F118-DA4C-F78F-80C6FAFC4B8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9" name="Text Box 3086">
                  <a:extLst>
                    <a:ext uri="{FF2B5EF4-FFF2-40B4-BE49-F238E27FC236}">
                      <a16:creationId xmlns:a16="http://schemas.microsoft.com/office/drawing/2014/main" id="{61955AE1-081D-5E39-FB7D-D83F41F5B33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AE23CDD3-FCCD-DF8E-719A-EF75CA8469C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82" name="link">
                <a:extLst>
                  <a:ext uri="{FF2B5EF4-FFF2-40B4-BE49-F238E27FC236}">
                    <a16:creationId xmlns:a16="http://schemas.microsoft.com/office/drawing/2014/main" id="{FB743BC7-9767-15F9-BCC4-2FD2650B9F7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38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B40A0A79-6FAD-051B-033E-0E21029E6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5BB474-6508-8D8A-3874-63217691B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209660E-79F6-FCC4-47CE-7A30DFA7C7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5" name="FTU - segmental bronchus">
              <a:extLst>
                <a:ext uri="{FF2B5EF4-FFF2-40B4-BE49-F238E27FC236}">
                  <a16:creationId xmlns:a16="http://schemas.microsoft.com/office/drawing/2014/main" id="{051AA728-CBC3-C5AD-FCF6-141DF8BAB48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362" name="FTU - segmental bronchus">
                <a:extLst>
                  <a:ext uri="{FF2B5EF4-FFF2-40B4-BE49-F238E27FC236}">
                    <a16:creationId xmlns:a16="http://schemas.microsoft.com/office/drawing/2014/main" id="{9564DCAE-B1AA-5E7B-3479-9EC71C0A49EC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363" name="dock">
                <a:extLst>
                  <a:ext uri="{FF2B5EF4-FFF2-40B4-BE49-F238E27FC236}">
                    <a16:creationId xmlns:a16="http://schemas.microsoft.com/office/drawing/2014/main" id="{6AB39421-0D1A-40C8-2F38-E6F63D24F2A8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375" name="Text Box 3086">
                  <a:extLst>
                    <a:ext uri="{FF2B5EF4-FFF2-40B4-BE49-F238E27FC236}">
                      <a16:creationId xmlns:a16="http://schemas.microsoft.com/office/drawing/2014/main" id="{05245820-4B06-1BAC-F4DA-5ADBD13B5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86">
                  <a:extLst>
                    <a:ext uri="{FF2B5EF4-FFF2-40B4-BE49-F238E27FC236}">
                      <a16:creationId xmlns:a16="http://schemas.microsoft.com/office/drawing/2014/main" id="{E3DCF7C6-AB7E-C82F-8A77-A144557207F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7" name="Text Box 3086">
                  <a:extLst>
                    <a:ext uri="{FF2B5EF4-FFF2-40B4-BE49-F238E27FC236}">
                      <a16:creationId xmlns:a16="http://schemas.microsoft.com/office/drawing/2014/main" id="{35411DDF-E049-9B62-92AE-A47CA4ADF0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64" name="link">
                <a:extLst>
                  <a:ext uri="{FF2B5EF4-FFF2-40B4-BE49-F238E27FC236}">
                    <a16:creationId xmlns:a16="http://schemas.microsoft.com/office/drawing/2014/main" id="{59A545CB-61E6-D0F6-0E73-D728BD41C9E2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365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66A701D2-974C-1C55-72F8-3A5B50CD72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16917910-35F3-0687-64B8-EA14B1B9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4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E322FAB-515E-098C-64AE-D5708C95E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6" name="FTU - primary bronchiole">
              <a:extLst>
                <a:ext uri="{FF2B5EF4-FFF2-40B4-BE49-F238E27FC236}">
                  <a16:creationId xmlns:a16="http://schemas.microsoft.com/office/drawing/2014/main" id="{B2FF5BD2-9A47-BF9E-2510-5141154875C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349" name="FTU - primary bronchiole">
                <a:extLst>
                  <a:ext uri="{FF2B5EF4-FFF2-40B4-BE49-F238E27FC236}">
                    <a16:creationId xmlns:a16="http://schemas.microsoft.com/office/drawing/2014/main" id="{774902DE-84DE-457B-489D-28DB0F882DA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350" name="dock">
                <a:extLst>
                  <a:ext uri="{FF2B5EF4-FFF2-40B4-BE49-F238E27FC236}">
                    <a16:creationId xmlns:a16="http://schemas.microsoft.com/office/drawing/2014/main" id="{B42565CB-AF2B-8369-F5EA-BA13607B73C3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357" name="Text Box 3086">
                  <a:extLst>
                    <a:ext uri="{FF2B5EF4-FFF2-40B4-BE49-F238E27FC236}">
                      <a16:creationId xmlns:a16="http://schemas.microsoft.com/office/drawing/2014/main" id="{5EFFE26C-C119-379B-8BE5-660757DE859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8" name="Text Box 3086">
                  <a:extLst>
                    <a:ext uri="{FF2B5EF4-FFF2-40B4-BE49-F238E27FC236}">
                      <a16:creationId xmlns:a16="http://schemas.microsoft.com/office/drawing/2014/main" id="{329F6DF2-C6C3-6757-9645-97B5952CCAC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86">
                  <a:extLst>
                    <a:ext uri="{FF2B5EF4-FFF2-40B4-BE49-F238E27FC236}">
                      <a16:creationId xmlns:a16="http://schemas.microsoft.com/office/drawing/2014/main" id="{70580D96-A288-B9F1-388C-36BD48C421A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51" name="link">
                <a:extLst>
                  <a:ext uri="{FF2B5EF4-FFF2-40B4-BE49-F238E27FC236}">
                    <a16:creationId xmlns:a16="http://schemas.microsoft.com/office/drawing/2014/main" id="{48B514A0-C891-A546-3B17-CEAB7D41D432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352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6D70ADC-FBE2-630B-1B89-8B53F1B88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5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251CA297-6DB3-A1AC-1269-A628AB5B8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6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D228734-FD38-5C14-15A1-1C160759B7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67" name="FTU - conducting bronchiole">
              <a:extLst>
                <a:ext uri="{FF2B5EF4-FFF2-40B4-BE49-F238E27FC236}">
                  <a16:creationId xmlns:a16="http://schemas.microsoft.com/office/drawing/2014/main" id="{145F74AE-5E36-90DE-6C10-DED4CA1BB79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334" name="FTU - conducting bronchiole">
                <a:extLst>
                  <a:ext uri="{FF2B5EF4-FFF2-40B4-BE49-F238E27FC236}">
                    <a16:creationId xmlns:a16="http://schemas.microsoft.com/office/drawing/2014/main" id="{788A51F0-F45B-1F72-7E0C-47ABE6CE83D6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337" name="dock">
                <a:extLst>
                  <a:ext uri="{FF2B5EF4-FFF2-40B4-BE49-F238E27FC236}">
                    <a16:creationId xmlns:a16="http://schemas.microsoft.com/office/drawing/2014/main" id="{5DA6BD29-DC24-64E3-84FE-8EF42C225F5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344" name="Text Box 3086">
                  <a:extLst>
                    <a:ext uri="{FF2B5EF4-FFF2-40B4-BE49-F238E27FC236}">
                      <a16:creationId xmlns:a16="http://schemas.microsoft.com/office/drawing/2014/main" id="{739648A2-F21C-D397-A004-CE9169C1B2F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86">
                  <a:extLst>
                    <a:ext uri="{FF2B5EF4-FFF2-40B4-BE49-F238E27FC236}">
                      <a16:creationId xmlns:a16="http://schemas.microsoft.com/office/drawing/2014/main" id="{766277FA-A452-A563-FFAE-BA5B14DD79B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6" name="Text Box 3086">
                  <a:extLst>
                    <a:ext uri="{FF2B5EF4-FFF2-40B4-BE49-F238E27FC236}">
                      <a16:creationId xmlns:a16="http://schemas.microsoft.com/office/drawing/2014/main" id="{8D8BE8C5-0F71-C3ED-D66F-3E8182F0F7F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8" name="link">
                <a:extLst>
                  <a:ext uri="{FF2B5EF4-FFF2-40B4-BE49-F238E27FC236}">
                    <a16:creationId xmlns:a16="http://schemas.microsoft.com/office/drawing/2014/main" id="{50F7E91E-B3E8-8C9A-66AD-747A0234C7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339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75E66F9E-D716-3203-3347-8C24C4206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022B2DF1-1FAD-6349-BF0C-2FB33B4E2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6F527141-5A87-F288-3822-2EEB43EEC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0" name="FTU - terminal bronchiole">
              <a:extLst>
                <a:ext uri="{FF2B5EF4-FFF2-40B4-BE49-F238E27FC236}">
                  <a16:creationId xmlns:a16="http://schemas.microsoft.com/office/drawing/2014/main" id="{7F8C38D6-818F-398B-0ADF-60C17D3019F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321" name="FTU - terminal bronchiole">
                <a:extLst>
                  <a:ext uri="{FF2B5EF4-FFF2-40B4-BE49-F238E27FC236}">
                    <a16:creationId xmlns:a16="http://schemas.microsoft.com/office/drawing/2014/main" id="{D7A02500-9CE8-08B1-9E5A-949A405FD8C6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322" name="dock">
                <a:extLst>
                  <a:ext uri="{FF2B5EF4-FFF2-40B4-BE49-F238E27FC236}">
                    <a16:creationId xmlns:a16="http://schemas.microsoft.com/office/drawing/2014/main" id="{4BBC2335-FC08-A39E-BA39-907AAC8CEDB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331" name="Text Box 3086">
                  <a:extLst>
                    <a:ext uri="{FF2B5EF4-FFF2-40B4-BE49-F238E27FC236}">
                      <a16:creationId xmlns:a16="http://schemas.microsoft.com/office/drawing/2014/main" id="{823E0238-962F-E6E0-A3F5-4C3D8879045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2" name="Text Box 3086">
                  <a:extLst>
                    <a:ext uri="{FF2B5EF4-FFF2-40B4-BE49-F238E27FC236}">
                      <a16:creationId xmlns:a16="http://schemas.microsoft.com/office/drawing/2014/main" id="{64A4EDC0-6A49-6EA0-35E9-8DBA97DC37F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86">
                  <a:extLst>
                    <a:ext uri="{FF2B5EF4-FFF2-40B4-BE49-F238E27FC236}">
                      <a16:creationId xmlns:a16="http://schemas.microsoft.com/office/drawing/2014/main" id="{6FC401CE-9958-CBDB-4DE5-B3A61388F7E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5" name="link">
                <a:extLst>
                  <a:ext uri="{FF2B5EF4-FFF2-40B4-BE49-F238E27FC236}">
                    <a16:creationId xmlns:a16="http://schemas.microsoft.com/office/drawing/2014/main" id="{EBCD520C-4AB1-C316-0DA0-AF3B525AF79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326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FF91BAF-6D8A-0D79-44DA-C56F5102A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1AF86803-D909-3A79-E87B-B26EBC45C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8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9DEFD8F-0073-6188-0BBD-178CA919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1" name="FTU - respiratory bronchiole">
              <a:extLst>
                <a:ext uri="{FF2B5EF4-FFF2-40B4-BE49-F238E27FC236}">
                  <a16:creationId xmlns:a16="http://schemas.microsoft.com/office/drawing/2014/main" id="{C49C0BD4-0E5E-CF47-C27D-0F901B1CA69B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308" name="FTU - respiratory bronchiole">
                <a:extLst>
                  <a:ext uri="{FF2B5EF4-FFF2-40B4-BE49-F238E27FC236}">
                    <a16:creationId xmlns:a16="http://schemas.microsoft.com/office/drawing/2014/main" id="{FC1A8E34-D79E-05F9-FC4B-FBF4399918E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309" name="dock">
                <a:extLst>
                  <a:ext uri="{FF2B5EF4-FFF2-40B4-BE49-F238E27FC236}">
                    <a16:creationId xmlns:a16="http://schemas.microsoft.com/office/drawing/2014/main" id="{97D52926-650D-C387-1B41-F7EAF63DFAE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316" name="Text Box 3086">
                  <a:extLst>
                    <a:ext uri="{FF2B5EF4-FFF2-40B4-BE49-F238E27FC236}">
                      <a16:creationId xmlns:a16="http://schemas.microsoft.com/office/drawing/2014/main" id="{1C520821-7C83-5ADA-F0CE-1ABDC5437D6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86">
                  <a:extLst>
                    <a:ext uri="{FF2B5EF4-FFF2-40B4-BE49-F238E27FC236}">
                      <a16:creationId xmlns:a16="http://schemas.microsoft.com/office/drawing/2014/main" id="{94E43B5F-704A-4135-E600-CCA369E4447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0" name="Text Box 3086">
                  <a:extLst>
                    <a:ext uri="{FF2B5EF4-FFF2-40B4-BE49-F238E27FC236}">
                      <a16:creationId xmlns:a16="http://schemas.microsoft.com/office/drawing/2014/main" id="{E1B0C3CF-1FD2-79BE-399B-452239D0D9D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10" name="link">
                <a:extLst>
                  <a:ext uri="{FF2B5EF4-FFF2-40B4-BE49-F238E27FC236}">
                    <a16:creationId xmlns:a16="http://schemas.microsoft.com/office/drawing/2014/main" id="{2B0AB1F5-B943-A7BB-A49F-802685134A41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31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64D25802-977D-C362-177A-C6605C773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9BEB0F99-16BC-C1AF-51D8-6F83A69FC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1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21DCA9-2C6E-1FC5-9B59-1CD05F5BEC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2" name="FTU - alveolar duct">
              <a:extLst>
                <a:ext uri="{FF2B5EF4-FFF2-40B4-BE49-F238E27FC236}">
                  <a16:creationId xmlns:a16="http://schemas.microsoft.com/office/drawing/2014/main" id="{096FD403-5325-FFB6-DE8C-959646044378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295" name="FTU - alveolar duct">
                <a:extLst>
                  <a:ext uri="{FF2B5EF4-FFF2-40B4-BE49-F238E27FC236}">
                    <a16:creationId xmlns:a16="http://schemas.microsoft.com/office/drawing/2014/main" id="{64233B64-8EC0-71EF-6200-50488ED9825D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296" name="dock">
                <a:extLst>
                  <a:ext uri="{FF2B5EF4-FFF2-40B4-BE49-F238E27FC236}">
                    <a16:creationId xmlns:a16="http://schemas.microsoft.com/office/drawing/2014/main" id="{12805E58-838B-252E-BDA6-A0B1771C9B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303" name="Text Box 3086">
                  <a:extLst>
                    <a:ext uri="{FF2B5EF4-FFF2-40B4-BE49-F238E27FC236}">
                      <a16:creationId xmlns:a16="http://schemas.microsoft.com/office/drawing/2014/main" id="{800832F8-4DE4-4033-F32E-0F605E89CBD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86">
                  <a:extLst>
                    <a:ext uri="{FF2B5EF4-FFF2-40B4-BE49-F238E27FC236}">
                      <a16:creationId xmlns:a16="http://schemas.microsoft.com/office/drawing/2014/main" id="{4BE0789C-ACA3-621E-4B88-330654F0F3A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7" name="Text Box 3086">
                  <a:extLst>
                    <a:ext uri="{FF2B5EF4-FFF2-40B4-BE49-F238E27FC236}">
                      <a16:creationId xmlns:a16="http://schemas.microsoft.com/office/drawing/2014/main" id="{F5E5F822-BEFF-B601-0276-CA2D3AB88AA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7" name="link">
                <a:extLst>
                  <a:ext uri="{FF2B5EF4-FFF2-40B4-BE49-F238E27FC236}">
                    <a16:creationId xmlns:a16="http://schemas.microsoft.com/office/drawing/2014/main" id="{83F8FF3E-32CA-6F0E-114B-7112CBCDAFAD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300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34EB9C6-BC7D-BAC9-833D-6235F2D71F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1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654EE33-6F67-9FFE-C3E9-751F1CAD45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2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9034F189-135E-B4FB-5F79-EA1F131E8C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3" name="FTU - alveolus">
              <a:extLst>
                <a:ext uri="{FF2B5EF4-FFF2-40B4-BE49-F238E27FC236}">
                  <a16:creationId xmlns:a16="http://schemas.microsoft.com/office/drawing/2014/main" id="{10737784-42EB-EEBF-91AC-0732C11A27E8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282" name="FTU - alveolus">
                <a:extLst>
                  <a:ext uri="{FF2B5EF4-FFF2-40B4-BE49-F238E27FC236}">
                    <a16:creationId xmlns:a16="http://schemas.microsoft.com/office/drawing/2014/main" id="{BF48179E-C08C-FCEC-BA32-A1606D5FF02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283" name="dock">
                <a:extLst>
                  <a:ext uri="{FF2B5EF4-FFF2-40B4-BE49-F238E27FC236}">
                    <a16:creationId xmlns:a16="http://schemas.microsoft.com/office/drawing/2014/main" id="{D41BBA2D-C32C-0957-16F2-F251DBBC1F21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290" name="Text Box 3086">
                  <a:extLst>
                    <a:ext uri="{FF2B5EF4-FFF2-40B4-BE49-F238E27FC236}">
                      <a16:creationId xmlns:a16="http://schemas.microsoft.com/office/drawing/2014/main" id="{F19F2230-22FA-A06F-8DF0-5025131AFFD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Text Box 3086">
                  <a:extLst>
                    <a:ext uri="{FF2B5EF4-FFF2-40B4-BE49-F238E27FC236}">
                      <a16:creationId xmlns:a16="http://schemas.microsoft.com/office/drawing/2014/main" id="{1FCAB946-0096-1C4B-5783-7CF966BD116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86">
                  <a:extLst>
                    <a:ext uri="{FF2B5EF4-FFF2-40B4-BE49-F238E27FC236}">
                      <a16:creationId xmlns:a16="http://schemas.microsoft.com/office/drawing/2014/main" id="{845532A1-C524-020C-4C48-31F7E8EA8C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84" name="link">
                <a:extLst>
                  <a:ext uri="{FF2B5EF4-FFF2-40B4-BE49-F238E27FC236}">
                    <a16:creationId xmlns:a16="http://schemas.microsoft.com/office/drawing/2014/main" id="{BB12CF6D-1047-18CF-2F34-F8B540060CB9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285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958A1B3-C747-8D89-23C0-2C22FC6327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5676F48D-16EB-83EA-8362-695B5B9861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5FF92172-9664-C2AA-258F-951253A16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276" name="dock - vascular">
              <a:extLst>
                <a:ext uri="{FF2B5EF4-FFF2-40B4-BE49-F238E27FC236}">
                  <a16:creationId xmlns:a16="http://schemas.microsoft.com/office/drawing/2014/main" id="{80250D72-B253-2257-D99B-014CE321EFCA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277" name="Text Box 3070">
                <a:extLst>
                  <a:ext uri="{FF2B5EF4-FFF2-40B4-BE49-F238E27FC236}">
                    <a16:creationId xmlns:a16="http://schemas.microsoft.com/office/drawing/2014/main" id="{C65EA4CF-850F-CF97-D3E2-CCEDBFD2CC3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831F213C-C6E4-9C24-C78C-97EB04C5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A51BC231-316E-3962-6FD6-3FB2D9D609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63" name="Group 2362">
            <a:extLst>
              <a:ext uri="{FF2B5EF4-FFF2-40B4-BE49-F238E27FC236}">
                <a16:creationId xmlns:a16="http://schemas.microsoft.com/office/drawing/2014/main" id="{F78F7D57-9921-7551-215C-53F094ADAD3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64" name="organ group - pancreas">
              <a:extLst>
                <a:ext uri="{FF2B5EF4-FFF2-40B4-BE49-F238E27FC236}">
                  <a16:creationId xmlns:a16="http://schemas.microsoft.com/office/drawing/2014/main" id="{748BA0BB-CF7C-0E5E-070A-BED904086CB7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75" name="organ - pancreas">
                <a:extLst>
                  <a:ext uri="{FF2B5EF4-FFF2-40B4-BE49-F238E27FC236}">
                    <a16:creationId xmlns:a16="http://schemas.microsoft.com/office/drawing/2014/main" id="{9B8D43DA-B8DE-2E79-0F51-A684D5A815F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76" name="FTU - lobar pancreatic duct">
                <a:extLst>
                  <a:ext uri="{FF2B5EF4-FFF2-40B4-BE49-F238E27FC236}">
                    <a16:creationId xmlns:a16="http://schemas.microsoft.com/office/drawing/2014/main" id="{0CFDD443-E85B-07B1-4049-D69C489D996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8590" name="FTU - lobar pancreatic duct">
                  <a:extLst>
                    <a:ext uri="{FF2B5EF4-FFF2-40B4-BE49-F238E27FC236}">
                      <a16:creationId xmlns:a16="http://schemas.microsoft.com/office/drawing/2014/main" id="{1995C1FB-D08B-78CA-F2C2-F96D8244B884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91" name="dock">
                  <a:extLst>
                    <a:ext uri="{FF2B5EF4-FFF2-40B4-BE49-F238E27FC236}">
                      <a16:creationId xmlns:a16="http://schemas.microsoft.com/office/drawing/2014/main" id="{53B3193B-9BA1-70EC-C686-DD2540DDB36B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96" name="Text Box 3086">
                    <a:extLst>
                      <a:ext uri="{FF2B5EF4-FFF2-40B4-BE49-F238E27FC236}">
                        <a16:creationId xmlns:a16="http://schemas.microsoft.com/office/drawing/2014/main" id="{27214F62-A826-2629-C6F0-7453923370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7" name="Text Box 3086">
                    <a:extLst>
                      <a:ext uri="{FF2B5EF4-FFF2-40B4-BE49-F238E27FC236}">
                        <a16:creationId xmlns:a16="http://schemas.microsoft.com/office/drawing/2014/main" id="{6D4079C9-E15F-8923-78B0-C6D8BFA2F6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98" name="Text Box 3086">
                    <a:extLst>
                      <a:ext uri="{FF2B5EF4-FFF2-40B4-BE49-F238E27FC236}">
                        <a16:creationId xmlns:a16="http://schemas.microsoft.com/office/drawing/2014/main" id="{3A0FAF62-F06A-E965-A03D-2843D7CF34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92" name="link">
                  <a:extLst>
                    <a:ext uri="{FF2B5EF4-FFF2-40B4-BE49-F238E27FC236}">
                      <a16:creationId xmlns:a16="http://schemas.microsoft.com/office/drawing/2014/main" id="{4F97150E-B6AB-9879-B687-C46A925BE38E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859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C3A80B7D-C3A6-F20F-6ADF-D74955750E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D12676A5-DC1B-50E7-1B0A-A77CEB391E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95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1F83E8B8-93B7-52EC-5929-B4D1B3B6C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7" name="FTU - main pancreatic duct">
                <a:extLst>
                  <a:ext uri="{FF2B5EF4-FFF2-40B4-BE49-F238E27FC236}">
                    <a16:creationId xmlns:a16="http://schemas.microsoft.com/office/drawing/2014/main" id="{3A2E230D-8790-0A36-1250-B7884A2BCAE5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8523" name="FTU - main pancreatic duct">
                  <a:extLst>
                    <a:ext uri="{FF2B5EF4-FFF2-40B4-BE49-F238E27FC236}">
                      <a16:creationId xmlns:a16="http://schemas.microsoft.com/office/drawing/2014/main" id="{DCC188E8-6EB6-999E-F041-3735C0D1E2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24" name="dock">
                  <a:extLst>
                    <a:ext uri="{FF2B5EF4-FFF2-40B4-BE49-F238E27FC236}">
                      <a16:creationId xmlns:a16="http://schemas.microsoft.com/office/drawing/2014/main" id="{F13A777F-3572-4090-D17C-5E023533DD73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87" name="Text Box 3086">
                    <a:extLst>
                      <a:ext uri="{FF2B5EF4-FFF2-40B4-BE49-F238E27FC236}">
                        <a16:creationId xmlns:a16="http://schemas.microsoft.com/office/drawing/2014/main" id="{4AE75215-1567-AABB-14AA-F5DE002365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8" name="Text Box 3086">
                    <a:extLst>
                      <a:ext uri="{FF2B5EF4-FFF2-40B4-BE49-F238E27FC236}">
                        <a16:creationId xmlns:a16="http://schemas.microsoft.com/office/drawing/2014/main" id="{A9E07914-712F-105A-9396-1ABCBD3CA9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89" name="Text Box 3086">
                    <a:extLst>
                      <a:ext uri="{FF2B5EF4-FFF2-40B4-BE49-F238E27FC236}">
                        <a16:creationId xmlns:a16="http://schemas.microsoft.com/office/drawing/2014/main" id="{060DC3A1-405C-3480-416C-01AE5CB993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83" name="link">
                  <a:extLst>
                    <a:ext uri="{FF2B5EF4-FFF2-40B4-BE49-F238E27FC236}">
                      <a16:creationId xmlns:a16="http://schemas.microsoft.com/office/drawing/2014/main" id="{98E0BE3D-5F34-D100-5A2B-A7749E33A95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858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BAB76081-0FA3-398D-2D4A-41B22C5B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653AC8F5-3CAE-FE49-60D5-FE0173632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86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E07138BD-7C84-8266-8EE3-46F07EFD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78" name="FTU - interlobular pancreatic duct">
                <a:extLst>
                  <a:ext uri="{FF2B5EF4-FFF2-40B4-BE49-F238E27FC236}">
                    <a16:creationId xmlns:a16="http://schemas.microsoft.com/office/drawing/2014/main" id="{90BD8FE2-5939-DA9E-52AD-633049CE100D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8514" name="FTU - interlobular pancreatic duct">
                  <a:extLst>
                    <a:ext uri="{FF2B5EF4-FFF2-40B4-BE49-F238E27FC236}">
                      <a16:creationId xmlns:a16="http://schemas.microsoft.com/office/drawing/2014/main" id="{0249B004-B17F-C590-33DD-85579A0F83C4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5" name="dock">
                  <a:extLst>
                    <a:ext uri="{FF2B5EF4-FFF2-40B4-BE49-F238E27FC236}">
                      <a16:creationId xmlns:a16="http://schemas.microsoft.com/office/drawing/2014/main" id="{417C4F16-7DE1-B768-C0AF-C2342317743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8520" name="Text Box 3086">
                    <a:extLst>
                      <a:ext uri="{FF2B5EF4-FFF2-40B4-BE49-F238E27FC236}">
                        <a16:creationId xmlns:a16="http://schemas.microsoft.com/office/drawing/2014/main" id="{D77D1A82-92B1-757F-ACD0-F58EE95971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1" name="Text Box 3086">
                    <a:extLst>
                      <a:ext uri="{FF2B5EF4-FFF2-40B4-BE49-F238E27FC236}">
                        <a16:creationId xmlns:a16="http://schemas.microsoft.com/office/drawing/2014/main" id="{7AE1573C-F8B6-83F7-8172-D3374849B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22" name="Text Box 3086">
                    <a:extLst>
                      <a:ext uri="{FF2B5EF4-FFF2-40B4-BE49-F238E27FC236}">
                        <a16:creationId xmlns:a16="http://schemas.microsoft.com/office/drawing/2014/main" id="{75BF1967-432D-3FCF-A1B5-ACCCAD1B6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6" name="link">
                  <a:extLst>
                    <a:ext uri="{FF2B5EF4-FFF2-40B4-BE49-F238E27FC236}">
                      <a16:creationId xmlns:a16="http://schemas.microsoft.com/office/drawing/2014/main" id="{936473E8-2F0B-72C6-E975-997D0FFA153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8517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3AF8401A-4677-A350-5232-11C19F7F4A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8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275F3DBF-CE20-074F-1B2A-CFBF942923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9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B812FE6E-E3F2-5339-F0BA-34363CF033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0" name="FTU - intralobular pancreatic duct">
                <a:extLst>
                  <a:ext uri="{FF2B5EF4-FFF2-40B4-BE49-F238E27FC236}">
                    <a16:creationId xmlns:a16="http://schemas.microsoft.com/office/drawing/2014/main" id="{5D888989-4067-F53B-710E-2B08D718ED17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623" name="FTU - intralobular pancreatic duct">
                  <a:extLst>
                    <a:ext uri="{FF2B5EF4-FFF2-40B4-BE49-F238E27FC236}">
                      <a16:creationId xmlns:a16="http://schemas.microsoft.com/office/drawing/2014/main" id="{65CB33D9-5965-1B4E-03C3-BDA339B043B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24" name="dock">
                  <a:extLst>
                    <a:ext uri="{FF2B5EF4-FFF2-40B4-BE49-F238E27FC236}">
                      <a16:creationId xmlns:a16="http://schemas.microsoft.com/office/drawing/2014/main" id="{FFF03D3A-B567-6444-BB6C-1E512E182035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633" name="Text Box 3086">
                    <a:extLst>
                      <a:ext uri="{FF2B5EF4-FFF2-40B4-BE49-F238E27FC236}">
                        <a16:creationId xmlns:a16="http://schemas.microsoft.com/office/drawing/2014/main" id="{33FCB811-2D57-AD1A-413C-459B4C408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2" name="Text Box 3086">
                    <a:extLst>
                      <a:ext uri="{FF2B5EF4-FFF2-40B4-BE49-F238E27FC236}">
                        <a16:creationId xmlns:a16="http://schemas.microsoft.com/office/drawing/2014/main" id="{B44D3A0F-9533-43DD-0D27-57D2E478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3" name="Text Box 3086">
                    <a:extLst>
                      <a:ext uri="{FF2B5EF4-FFF2-40B4-BE49-F238E27FC236}">
                        <a16:creationId xmlns:a16="http://schemas.microsoft.com/office/drawing/2014/main" id="{8DF9BB12-9801-951C-219E-59A7748808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27" name="link">
                  <a:extLst>
                    <a:ext uri="{FF2B5EF4-FFF2-40B4-BE49-F238E27FC236}">
                      <a16:creationId xmlns:a16="http://schemas.microsoft.com/office/drawing/2014/main" id="{7BF50DD8-327F-8914-ACD0-3B793130FE6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630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6210590-C0AA-31B9-E8FD-B03C66573C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1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CA97C443-2E72-7979-9035-C4D0AF1EF5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2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F5DAEFBF-6D4F-311B-695B-38BA270B5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2" name="FTU - striated pancreatic duct">
                <a:extLst>
                  <a:ext uri="{FF2B5EF4-FFF2-40B4-BE49-F238E27FC236}">
                    <a16:creationId xmlns:a16="http://schemas.microsoft.com/office/drawing/2014/main" id="{6DD0D0CC-943F-D30F-DA49-F19BAF0D9147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0" name="FTU - striated pancreatic duct">
                  <a:extLst>
                    <a:ext uri="{FF2B5EF4-FFF2-40B4-BE49-F238E27FC236}">
                      <a16:creationId xmlns:a16="http://schemas.microsoft.com/office/drawing/2014/main" id="{7F1A05C7-F08E-28F5-5238-B3A9FDA7A3A6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3" name="dock">
                  <a:extLst>
                    <a:ext uri="{FF2B5EF4-FFF2-40B4-BE49-F238E27FC236}">
                      <a16:creationId xmlns:a16="http://schemas.microsoft.com/office/drawing/2014/main" id="{363F440B-0993-BB70-AB7E-F3FEB22CAD98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18" name="Text Box 3086">
                    <a:extLst>
                      <a:ext uri="{FF2B5EF4-FFF2-40B4-BE49-F238E27FC236}">
                        <a16:creationId xmlns:a16="http://schemas.microsoft.com/office/drawing/2014/main" id="{854953E6-2D5B-5183-C582-86CA4107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9" name="Text Box 3086">
                    <a:extLst>
                      <a:ext uri="{FF2B5EF4-FFF2-40B4-BE49-F238E27FC236}">
                        <a16:creationId xmlns:a16="http://schemas.microsoft.com/office/drawing/2014/main" id="{33CA48ED-6A7B-BBAD-E7E7-FDFC045B1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2" name="Text Box 3086">
                    <a:extLst>
                      <a:ext uri="{FF2B5EF4-FFF2-40B4-BE49-F238E27FC236}">
                        <a16:creationId xmlns:a16="http://schemas.microsoft.com/office/drawing/2014/main" id="{79551F19-DE29-683D-6080-B51BC26C4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4" name="link">
                  <a:extLst>
                    <a:ext uri="{FF2B5EF4-FFF2-40B4-BE49-F238E27FC236}">
                      <a16:creationId xmlns:a16="http://schemas.microsoft.com/office/drawing/2014/main" id="{19AAD7BE-4BA6-4F61-62E8-550B5411D18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5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7F02164F-CBF6-C111-6F3D-8FB5409B8D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6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53CB50A0-474D-E3E5-BE88-177E29BBC3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29C8BEBE-2164-49AC-8391-6447191EA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5" name="FTU - intercalated pancreatic duct">
                <a:extLst>
                  <a:ext uri="{FF2B5EF4-FFF2-40B4-BE49-F238E27FC236}">
                    <a16:creationId xmlns:a16="http://schemas.microsoft.com/office/drawing/2014/main" id="{33BF0B86-6B55-2869-37E5-43AD1A149390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64" name="FTU - intercalated pancreatic duct">
                  <a:extLst>
                    <a:ext uri="{FF2B5EF4-FFF2-40B4-BE49-F238E27FC236}">
                      <a16:creationId xmlns:a16="http://schemas.microsoft.com/office/drawing/2014/main" id="{D47617E5-9F47-F7B2-839D-70A5E932B314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5" name="dock">
                  <a:extLst>
                    <a:ext uri="{FF2B5EF4-FFF2-40B4-BE49-F238E27FC236}">
                      <a16:creationId xmlns:a16="http://schemas.microsoft.com/office/drawing/2014/main" id="{EC840AC7-B8A3-745D-1BC1-567F6CE409BF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1" name="Text Box 3086">
                    <a:extLst>
                      <a:ext uri="{FF2B5EF4-FFF2-40B4-BE49-F238E27FC236}">
                        <a16:creationId xmlns:a16="http://schemas.microsoft.com/office/drawing/2014/main" id="{37923E97-BC74-C2A5-CCCB-83A7DD990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81E1550D-B234-BECA-D78C-54141B974F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68158CC8-14B0-EEF7-DDB9-53C468BFD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3" name="link">
                  <a:extLst>
                    <a:ext uri="{FF2B5EF4-FFF2-40B4-BE49-F238E27FC236}">
                      <a16:creationId xmlns:a16="http://schemas.microsoft.com/office/drawing/2014/main" id="{55A78060-8B18-F448-C735-CFF3D4B1607C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8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2A64CB42-9375-7CBB-4989-3595DD629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9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26462B93-D97F-E13E-DC85-8E9E808D4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ED9DF877-DE96-CBAF-2462-73B4BF97D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6" name="FTU - pancreatic parenchyma">
                <a:extLst>
                  <a:ext uri="{FF2B5EF4-FFF2-40B4-BE49-F238E27FC236}">
                    <a16:creationId xmlns:a16="http://schemas.microsoft.com/office/drawing/2014/main" id="{B040AEC9-7724-0634-02FE-F09D0B9FAE3C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10" name="FTU - pancreatic parenchyma">
                  <a:extLst>
                    <a:ext uri="{FF2B5EF4-FFF2-40B4-BE49-F238E27FC236}">
                      <a16:creationId xmlns:a16="http://schemas.microsoft.com/office/drawing/2014/main" id="{EFAC513C-082E-A99D-675F-AC3B580E8BD2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11" name="dock">
                  <a:extLst>
                    <a:ext uri="{FF2B5EF4-FFF2-40B4-BE49-F238E27FC236}">
                      <a16:creationId xmlns:a16="http://schemas.microsoft.com/office/drawing/2014/main" id="{25628008-2A1D-2D1C-3017-2327D1F9285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1" name="Text Box 3086">
                    <a:extLst>
                      <a:ext uri="{FF2B5EF4-FFF2-40B4-BE49-F238E27FC236}">
                        <a16:creationId xmlns:a16="http://schemas.microsoft.com/office/drawing/2014/main" id="{F3CFB95F-36AE-FCEA-4E58-BE13D3017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2" name="Text Box 3086">
                    <a:extLst>
                      <a:ext uri="{FF2B5EF4-FFF2-40B4-BE49-F238E27FC236}">
                        <a16:creationId xmlns:a16="http://schemas.microsoft.com/office/drawing/2014/main" id="{6B7780DC-AE3E-0C42-FB5C-43DD95B4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3" name="Text Box 3086">
                    <a:extLst>
                      <a:ext uri="{FF2B5EF4-FFF2-40B4-BE49-F238E27FC236}">
                        <a16:creationId xmlns:a16="http://schemas.microsoft.com/office/drawing/2014/main" id="{218E3C6F-2792-3218-3AF1-2966A0784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6" name="link">
                  <a:extLst>
                    <a:ext uri="{FF2B5EF4-FFF2-40B4-BE49-F238E27FC236}">
                      <a16:creationId xmlns:a16="http://schemas.microsoft.com/office/drawing/2014/main" id="{A4CE865E-32F1-0C82-923C-5B399C84C2DD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47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6EC13DC0-D793-AAC5-6DFE-8C90C7A393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8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EA2C303B-2BBB-6489-1366-0F18D80916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0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4FC06E50-8101-2DDB-D79C-52B8F2C5D1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07" name="dock - vascular">
                <a:extLst>
                  <a:ext uri="{FF2B5EF4-FFF2-40B4-BE49-F238E27FC236}">
                    <a16:creationId xmlns:a16="http://schemas.microsoft.com/office/drawing/2014/main" id="{CC43B91B-52CD-7DEC-FF9C-0B8ACDD77B5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408" name="Text Box 3070">
                  <a:extLst>
                    <a:ext uri="{FF2B5EF4-FFF2-40B4-BE49-F238E27FC236}">
                      <a16:creationId xmlns:a16="http://schemas.microsoft.com/office/drawing/2014/main" id="{F9006609-BB58-A405-0EAA-5CC1AE267AC0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9" name="Text Box 3036">
                  <a:extLst>
                    <a:ext uri="{FF2B5EF4-FFF2-40B4-BE49-F238E27FC236}">
                      <a16:creationId xmlns:a16="http://schemas.microsoft.com/office/drawing/2014/main" id="{26830BE4-BAB6-5301-1019-7F442A5B4A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65" name="ganglion - pancreatic g. ">
              <a:extLst>
                <a:ext uri="{FF2B5EF4-FFF2-40B4-BE49-F238E27FC236}">
                  <a16:creationId xmlns:a16="http://schemas.microsoft.com/office/drawing/2014/main" id="{B3802674-8D3B-9CC9-2C28-A2B3760420C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6" name="ganglion - pancreatic g. ">
              <a:extLst>
                <a:ext uri="{FF2B5EF4-FFF2-40B4-BE49-F238E27FC236}">
                  <a16:creationId xmlns:a16="http://schemas.microsoft.com/office/drawing/2014/main" id="{DFFCD2A3-A8A2-E6C4-6622-684921165EA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7" name="ganglion - pancreatic g. ">
              <a:extLst>
                <a:ext uri="{FF2B5EF4-FFF2-40B4-BE49-F238E27FC236}">
                  <a16:creationId xmlns:a16="http://schemas.microsoft.com/office/drawing/2014/main" id="{2619652E-BED2-DE82-0FB2-C4A6AC44596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69" name="ganglion - pancreatic g. ">
              <a:extLst>
                <a:ext uri="{FF2B5EF4-FFF2-40B4-BE49-F238E27FC236}">
                  <a16:creationId xmlns:a16="http://schemas.microsoft.com/office/drawing/2014/main" id="{FE277820-AC0E-5674-2F3A-CEE7E196BDD5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2" name="ganglion - pancreatic g. ">
              <a:extLst>
                <a:ext uri="{FF2B5EF4-FFF2-40B4-BE49-F238E27FC236}">
                  <a16:creationId xmlns:a16="http://schemas.microsoft.com/office/drawing/2014/main" id="{B540F70F-4854-EEC6-2558-3F2BF0137A36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3" name="ganglion - pancreatic g. ">
              <a:extLst>
                <a:ext uri="{FF2B5EF4-FFF2-40B4-BE49-F238E27FC236}">
                  <a16:creationId xmlns:a16="http://schemas.microsoft.com/office/drawing/2014/main" id="{F97AEAE1-E844-9B7C-E3FE-DAF2E4281C4F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74" name="ganglion - pancreatic g. ">
              <a:extLst>
                <a:ext uri="{FF2B5EF4-FFF2-40B4-BE49-F238E27FC236}">
                  <a16:creationId xmlns:a16="http://schemas.microsoft.com/office/drawing/2014/main" id="{BDEE8ACC-C089-E07F-4711-4E67CA32EF3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79380</TotalTime>
  <Words>2717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577</cp:revision>
  <dcterms:created xsi:type="dcterms:W3CDTF">2022-02-14T03:56:44Z</dcterms:created>
  <dcterms:modified xsi:type="dcterms:W3CDTF">2023-04-04T23:22:31Z</dcterms:modified>
</cp:coreProperties>
</file>