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 varScale="1">
        <p:scale>
          <a:sx n="29" d="100"/>
          <a:sy n="29" d="100"/>
        </p:scale>
        <p:origin x="14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E86886-E447-7FE2-AD02-D7B21ECF5886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B6442F-1B12-0C0A-119F-00E8757BAD81}"/>
                </a:ext>
              </a:extLst>
            </p:cNvPr>
            <p:cNvGrpSpPr/>
            <p:nvPr/>
          </p:nvGrpSpPr>
          <p:grpSpPr>
            <a:xfrm>
              <a:off x="1327100" y="5366386"/>
              <a:ext cx="40472586" cy="19581147"/>
              <a:chOff x="1327100" y="5366386"/>
              <a:chExt cx="40472586" cy="19581147"/>
            </a:xfrm>
          </p:grpSpPr>
          <p:sp>
            <p:nvSpPr>
              <p:cNvPr id="7124" name="Rectangle 7123">
                <a:extLst>
                  <a:ext uri="{FF2B5EF4-FFF2-40B4-BE49-F238E27FC236}">
                    <a16:creationId xmlns:a16="http://schemas.microsoft.com/office/drawing/2014/main" id="{C59C6C7F-C1E8-9DA3-8A87-8E9ADD7212DA}"/>
                  </a:ext>
                </a:extLst>
              </p:cNvPr>
              <p:cNvSpPr/>
              <p:nvPr/>
            </p:nvSpPr>
            <p:spPr>
              <a:xfrm>
                <a:off x="10832025" y="5366386"/>
                <a:ext cx="75796" cy="4270931"/>
              </a:xfrm>
              <a:prstGeom prst="rect">
                <a:avLst/>
              </a:prstGeom>
              <a:solidFill>
                <a:srgbClr val="98B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191" name="Rectangle 7190">
                <a:extLst>
                  <a:ext uri="{FF2B5EF4-FFF2-40B4-BE49-F238E27FC236}">
                    <a16:creationId xmlns:a16="http://schemas.microsoft.com/office/drawing/2014/main" id="{511ECDF7-E6DC-1030-9FFA-2F61F5D1B588}"/>
                  </a:ext>
                </a:extLst>
              </p:cNvPr>
              <p:cNvSpPr/>
              <p:nvPr/>
            </p:nvSpPr>
            <p:spPr>
              <a:xfrm>
                <a:off x="15177541" y="10784045"/>
                <a:ext cx="111912" cy="13978553"/>
              </a:xfrm>
              <a:prstGeom prst="rect">
                <a:avLst/>
              </a:prstGeom>
              <a:solidFill>
                <a:srgbClr val="98B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753" name="Rectangle 7752">
                <a:extLst>
                  <a:ext uri="{FF2B5EF4-FFF2-40B4-BE49-F238E27FC236}">
                    <a16:creationId xmlns:a16="http://schemas.microsoft.com/office/drawing/2014/main" id="{576D1D91-C61A-B0EC-4CAF-9338A45A2DC2}"/>
                  </a:ext>
                </a:extLst>
              </p:cNvPr>
              <p:cNvSpPr/>
              <p:nvPr/>
            </p:nvSpPr>
            <p:spPr>
              <a:xfrm>
                <a:off x="30144864" y="16010364"/>
                <a:ext cx="111130" cy="8890064"/>
              </a:xfrm>
              <a:prstGeom prst="rect">
                <a:avLst/>
              </a:prstGeom>
              <a:solidFill>
                <a:srgbClr val="98B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756" name="Rectangle 7755">
                <a:extLst>
                  <a:ext uri="{FF2B5EF4-FFF2-40B4-BE49-F238E27FC236}">
                    <a16:creationId xmlns:a16="http://schemas.microsoft.com/office/drawing/2014/main" id="{74AA0842-E7CD-45FF-F259-0E5DEC84D2FA}"/>
                  </a:ext>
                </a:extLst>
              </p:cNvPr>
              <p:cNvSpPr/>
              <p:nvPr/>
            </p:nvSpPr>
            <p:spPr>
              <a:xfrm>
                <a:off x="38102429" y="20983841"/>
                <a:ext cx="111121" cy="3847037"/>
              </a:xfrm>
              <a:prstGeom prst="rect">
                <a:avLst/>
              </a:prstGeom>
              <a:solidFill>
                <a:srgbClr val="98B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758" name="Rectangle 7757">
                <a:extLst>
                  <a:ext uri="{FF2B5EF4-FFF2-40B4-BE49-F238E27FC236}">
                    <a16:creationId xmlns:a16="http://schemas.microsoft.com/office/drawing/2014/main" id="{7A32A312-636B-071A-F984-42E425747563}"/>
                  </a:ext>
                </a:extLst>
              </p:cNvPr>
              <p:cNvSpPr/>
              <p:nvPr/>
            </p:nvSpPr>
            <p:spPr>
              <a:xfrm>
                <a:off x="40071502" y="20073300"/>
                <a:ext cx="111121" cy="4689298"/>
              </a:xfrm>
              <a:prstGeom prst="rect">
                <a:avLst/>
              </a:prstGeom>
              <a:solidFill>
                <a:srgbClr val="98B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7100" y="24712011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125860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754</cp:revision>
  <dcterms:created xsi:type="dcterms:W3CDTF">2022-02-14T03:56:44Z</dcterms:created>
  <dcterms:modified xsi:type="dcterms:W3CDTF">2023-03-29T21:15:58Z</dcterms:modified>
</cp:coreProperties>
</file>