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F0C2"/>
    <a:srgbClr val="C6B7FF"/>
    <a:srgbClr val="FBBE9F"/>
    <a:srgbClr val="FFF3CC"/>
    <a:srgbClr val="0070C0"/>
    <a:srgbClr val="93FFFF"/>
    <a:srgbClr val="FF66FF"/>
    <a:srgbClr val="FF00FF"/>
    <a:srgbClr val="FFD9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4660"/>
  </p:normalViewPr>
  <p:slideViewPr>
    <p:cSldViewPr snapToGrid="0">
      <p:cViewPr varScale="1">
        <p:scale>
          <a:sx n="29" d="100"/>
          <a:sy n="29" d="100"/>
        </p:scale>
        <p:origin x="118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30/03/2023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30/03/2023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30/03/2023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30/03/2023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30/03/2023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30/03/2023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30/03/2023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30/03/2023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30/03/2023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30/03/2023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30/03/2023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30/03/2023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www.ncbi.nlm.nih.gov/books/NBK554601/" TargetMode="External"/><Relationship Id="rId21" Type="http://schemas.openxmlformats.org/officeDocument/2006/relationships/hyperlink" Target="https://en.wikipedia.org/wiki/Stomach#Sections" TargetMode="External"/><Relationship Id="rId42" Type="http://schemas.openxmlformats.org/officeDocument/2006/relationships/hyperlink" Target="https://en.wikipedia.org/wiki/Ilium" TargetMode="External"/><Relationship Id="rId47" Type="http://schemas.openxmlformats.org/officeDocument/2006/relationships/hyperlink" Target="https://en.wikipedia.org/wiki/Common_hepatic_duct" TargetMode="External"/><Relationship Id="rId63" Type="http://schemas.openxmlformats.org/officeDocument/2006/relationships/hyperlink" Target="https://www.ncbi.nlm.nih.gov/books/NBK537223/" TargetMode="External"/><Relationship Id="rId68" Type="http://schemas.openxmlformats.org/officeDocument/2006/relationships/hyperlink" Target="https://en.wikipedia.org/wiki/Tongue" TargetMode="External"/><Relationship Id="rId2" Type="http://schemas.openxmlformats.org/officeDocument/2006/relationships/hyperlink" Target="https://en.wikipedia.org/wiki/Kidney" TargetMode="External"/><Relationship Id="rId16" Type="http://schemas.openxmlformats.org/officeDocument/2006/relationships/hyperlink" Target="https://en.wikipedia.org/wiki/Testicle" TargetMode="External"/><Relationship Id="rId29" Type="http://schemas.openxmlformats.org/officeDocument/2006/relationships/hyperlink" Target="https://en.wikipedia.org/wiki/Major_duodenal_papilla#:~:text=The%20major%20duodenal%20papilla%20(papilla,Major%20duodenal%20papilla" TargetMode="External"/><Relationship Id="rId11" Type="http://schemas.openxmlformats.org/officeDocument/2006/relationships/hyperlink" Target="https://www.ncbi.nlm.nih.gov/books/NBK482428/" TargetMode="External"/><Relationship Id="rId24" Type="http://schemas.openxmlformats.org/officeDocument/2006/relationships/hyperlink" Target="https://www.ncbi.nlm.nih.gov/books/NBK470297/" TargetMode="External"/><Relationship Id="rId32" Type="http://schemas.openxmlformats.org/officeDocument/2006/relationships/hyperlink" Target="https://www.ncbi.nlm.nih.gov/books/NBK459246/" TargetMode="External"/><Relationship Id="rId37" Type="http://schemas.openxmlformats.org/officeDocument/2006/relationships/hyperlink" Target="https://en.wikipedia.org/wiki/Pancreas" TargetMode="External"/><Relationship Id="rId40" Type="http://schemas.openxmlformats.org/officeDocument/2006/relationships/hyperlink" Target="https://en.wikipedia.org/wiki/Jejunum" TargetMode="External"/><Relationship Id="rId45" Type="http://schemas.openxmlformats.org/officeDocument/2006/relationships/hyperlink" Target="https://en.wikipedia.org/wiki/Rectum" TargetMode="External"/><Relationship Id="rId53" Type="http://schemas.openxmlformats.org/officeDocument/2006/relationships/hyperlink" Target="https://www.ncbi.nlm.nih.gov/books/NBK531465/" TargetMode="External"/><Relationship Id="rId58" Type="http://schemas.openxmlformats.org/officeDocument/2006/relationships/hyperlink" Target="https://docs.google.com/document/d/1h1IesehCPfL0BfxwtbKsH3fRFJWEMHKDUBQDCumCWDM/edit" TargetMode="External"/><Relationship Id="rId66" Type="http://schemas.openxmlformats.org/officeDocument/2006/relationships/hyperlink" Target="https://en.wikipedia.org/wiki/Trachea" TargetMode="External"/><Relationship Id="rId74" Type="http://schemas.openxmlformats.org/officeDocument/2006/relationships/hyperlink" Target="https://www.ncbi.nlm.nih.gov/books/NBK534225/" TargetMode="External"/><Relationship Id="rId5" Type="http://schemas.openxmlformats.org/officeDocument/2006/relationships/hyperlink" Target="https://en.wikipedia.org/wiki/Olfactory_system" TargetMode="External"/><Relationship Id="rId61" Type="http://schemas.openxmlformats.org/officeDocument/2006/relationships/hyperlink" Target="v" TargetMode="External"/><Relationship Id="rId19" Type="http://schemas.openxmlformats.org/officeDocument/2006/relationships/hyperlink" Target="https://en.wikipedia.org/wiki/Human_penis" TargetMode="External"/><Relationship Id="rId14" Type="http://schemas.openxmlformats.org/officeDocument/2006/relationships/hyperlink" Target="https://en.wikipedia.org/wiki/Taste" TargetMode="External"/><Relationship Id="rId22" Type="http://schemas.openxmlformats.org/officeDocument/2006/relationships/hyperlink" Target="https://pubmed.ncbi.nlm.nih.gov/30422588/" TargetMode="External"/><Relationship Id="rId27" Type="http://schemas.openxmlformats.org/officeDocument/2006/relationships/hyperlink" Target="https://en.wikipedia.org/wiki/Breast" TargetMode="External"/><Relationship Id="rId30" Type="http://schemas.openxmlformats.org/officeDocument/2006/relationships/hyperlink" Target="https://docs.google.com/document/d/1ZLQXUAgG69kpJLtPxObQX-iWJbsSftvPo8ddY1uHVAM/edit" TargetMode="External"/><Relationship Id="rId35" Type="http://schemas.openxmlformats.org/officeDocument/2006/relationships/hyperlink" Target="https://en.wikipedia.org/wiki/Duodenum" TargetMode="External"/><Relationship Id="rId43" Type="http://schemas.openxmlformats.org/officeDocument/2006/relationships/hyperlink" Target="https://en.wikipedia.org/wiki/Gastrointestinal_tract" TargetMode="External"/><Relationship Id="rId48" Type="http://schemas.openxmlformats.org/officeDocument/2006/relationships/hyperlink" Target="https://en.wikipedia.org/wiki/Common_bile_duct" TargetMode="External"/><Relationship Id="rId56" Type="http://schemas.openxmlformats.org/officeDocument/2006/relationships/hyperlink" Target="https://en.wikipedia.org/wiki/Pharynx" TargetMode="External"/><Relationship Id="rId64" Type="http://schemas.openxmlformats.org/officeDocument/2006/relationships/hyperlink" Target="https://en.wikipedia.org/wiki/Larynx" TargetMode="External"/><Relationship Id="rId69" Type="http://schemas.openxmlformats.org/officeDocument/2006/relationships/hyperlink" Target="https://www.ncbi.nlm.nih.gov/books/NBK507782/" TargetMode="External"/><Relationship Id="rId8" Type="http://schemas.openxmlformats.org/officeDocument/2006/relationships/hyperlink" Target="https://en.wikipedia.org/wiki/Ear_canal" TargetMode="External"/><Relationship Id="rId51" Type="http://schemas.openxmlformats.org/officeDocument/2006/relationships/hyperlink" Target="https://www.ncbi.nlm.nih.gov/books/NBK532980/" TargetMode="External"/><Relationship Id="rId72" Type="http://schemas.openxmlformats.org/officeDocument/2006/relationships/hyperlink" Target="https://www.ncbi.nlm.nih.gov/books/NBK538202/" TargetMode="External"/><Relationship Id="rId3" Type="http://schemas.openxmlformats.org/officeDocument/2006/relationships/hyperlink" Target="https://www.ncbi.nlm.nih.gov/books/NBK482385/" TargetMode="External"/><Relationship Id="rId12" Type="http://schemas.openxmlformats.org/officeDocument/2006/relationships/hyperlink" Target="https://en.wikipedia.org/wiki/Special_senses" TargetMode="External"/><Relationship Id="rId17" Type="http://schemas.openxmlformats.org/officeDocument/2006/relationships/hyperlink" Target="https://www.ncbi.nlm.nih.gov/books/NBK470201/" TargetMode="External"/><Relationship Id="rId25" Type="http://schemas.openxmlformats.org/officeDocument/2006/relationships/hyperlink" Target="https://en.wikipedia.org/wiki/Vagina" TargetMode="External"/><Relationship Id="rId33" Type="http://schemas.openxmlformats.org/officeDocument/2006/relationships/hyperlink" Target="https://en.wikipedia.org/wiki/Gallbladder" TargetMode="External"/><Relationship Id="rId38" Type="http://schemas.openxmlformats.org/officeDocument/2006/relationships/hyperlink" Target="https://www.ncbi.nlm.nih.gov/books/NBK532912/" TargetMode="External"/><Relationship Id="rId46" Type="http://schemas.openxmlformats.org/officeDocument/2006/relationships/hyperlink" Target="https://www.ncbi.nlm.nih.gov/books/NBK537245/" TargetMode="External"/><Relationship Id="rId59" Type="http://schemas.openxmlformats.org/officeDocument/2006/relationships/hyperlink" Target="https://en.wikipedia.org/wiki/Lung" TargetMode="External"/><Relationship Id="rId67" Type="http://schemas.openxmlformats.org/officeDocument/2006/relationships/hyperlink" Target="https://www.ncbi.nlm.nih.gov/books/NBK448070/" TargetMode="External"/><Relationship Id="rId20" Type="http://schemas.openxmlformats.org/officeDocument/2006/relationships/hyperlink" Target="https://www.ncbi.nlm.nih.gov/books/NBK482236/" TargetMode="External"/><Relationship Id="rId41" Type="http://schemas.openxmlformats.org/officeDocument/2006/relationships/hyperlink" Target="https://www.ncbi.nlm.nih.gov/books/NBK459366/" TargetMode="External"/><Relationship Id="rId54" Type="http://schemas.openxmlformats.org/officeDocument/2006/relationships/hyperlink" Target="https://en.wikipedia.org/wiki/Urethra" TargetMode="External"/><Relationship Id="rId62" Type="http://schemas.openxmlformats.org/officeDocument/2006/relationships/hyperlink" Target="https://en.wikipedia.org/wiki/Baroreceptor" TargetMode="External"/><Relationship Id="rId70" Type="http://schemas.openxmlformats.org/officeDocument/2006/relationships/hyperlink" Target="https://docs.google.com/document/d/1bt3uoxyvonV0OvVZRLyt6gyg55dMspO67V4OrfWCelg/edit" TargetMode="External"/><Relationship Id="rId75" Type="http://schemas.openxmlformats.org/officeDocument/2006/relationships/hyperlink" Target="https://en.wikipedia.org/wiki/Submandibular_gland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56051/" TargetMode="External"/><Relationship Id="rId15" Type="http://schemas.openxmlformats.org/officeDocument/2006/relationships/hyperlink" Target="https://www.ncbi.nlm.nih.gov/books/NBK535426/" TargetMode="External"/><Relationship Id="rId23" Type="http://schemas.openxmlformats.org/officeDocument/2006/relationships/hyperlink" Target="https://en.wikipedia.org/wiki/Uterus" TargetMode="External"/><Relationship Id="rId28" Type="http://schemas.openxmlformats.org/officeDocument/2006/relationships/hyperlink" Target="https://www.ncbi.nlm.nih.gov/books/NBK519575/" TargetMode="External"/><Relationship Id="rId36" Type="http://schemas.openxmlformats.org/officeDocument/2006/relationships/hyperlink" Target="https://www.ncbi.nlm.nih.gov/books/NBK482390/" TargetMode="External"/><Relationship Id="rId49" Type="http://schemas.openxmlformats.org/officeDocument/2006/relationships/hyperlink" Target="https://en.wikipedia.org/wiki/Esophagus#:~:text=the%20esophageal%20mucosa.-,Nerve%20supply,nerve%20to%20supply%20the%20muscles." TargetMode="External"/><Relationship Id="rId57" Type="http://schemas.openxmlformats.org/officeDocument/2006/relationships/hyperlink" Target="https://www.ncbi.nlm.nih.gov/books/NBK544271/" TargetMode="External"/><Relationship Id="rId10" Type="http://schemas.openxmlformats.org/officeDocument/2006/relationships/hyperlink" Target="https://en.wikipedia.org/wiki/Eye" TargetMode="External"/><Relationship Id="rId31" Type="http://schemas.openxmlformats.org/officeDocument/2006/relationships/hyperlink" Target="https://en.wikipedia.org/wiki/Ampulla_of_Vater" TargetMode="External"/><Relationship Id="rId44" Type="http://schemas.openxmlformats.org/officeDocument/2006/relationships/hyperlink" Target="https://en.wikipedia.org/wiki/Large_intestine#Structure" TargetMode="External"/><Relationship Id="rId52" Type="http://schemas.openxmlformats.org/officeDocument/2006/relationships/hyperlink" Target="https://en.wikipedia.org/wiki/Urinary_bladder" TargetMode="External"/><Relationship Id="rId60" Type="http://schemas.openxmlformats.org/officeDocument/2006/relationships/hyperlink" Target="https://www.ncbi.nlm.nih.gov/books/NBK537353/" TargetMode="External"/><Relationship Id="rId65" Type="http://schemas.openxmlformats.org/officeDocument/2006/relationships/hyperlink" Target="https://www.ncbi.nlm.nih.gov/books/NBK557742/" TargetMode="External"/><Relationship Id="rId73" Type="http://schemas.openxmlformats.org/officeDocument/2006/relationships/hyperlink" Target="https://en.wikipedia.org/wiki/Parotid_gland" TargetMode="External"/><Relationship Id="rId4" Type="http://schemas.openxmlformats.org/officeDocument/2006/relationships/hyperlink" Target="https://docs.google.com/document/d/1Xc7VOn5LLieA4SyRKLj9HVx2MGfF_DJKQr7ZGbXmJ9c/edit" TargetMode="External"/><Relationship Id="rId9" Type="http://schemas.openxmlformats.org/officeDocument/2006/relationships/hyperlink" Target="https://en.wikipedia.org/wiki/Eardrum" TargetMode="External"/><Relationship Id="rId13" Type="http://schemas.openxmlformats.org/officeDocument/2006/relationships/hyperlink" Target="https://www.ncbi.nlm.nih.gov/books/NBK557380/" TargetMode="External"/><Relationship Id="rId18" Type="http://schemas.openxmlformats.org/officeDocument/2006/relationships/hyperlink" Target="https://docs.google.com/document/d/1qaHNFc5BUaO9m332SnHuaxTGt1gaan360acO6UWqH2c/edit" TargetMode="External"/><Relationship Id="rId39" Type="http://schemas.openxmlformats.org/officeDocument/2006/relationships/hyperlink" Target="https://en.wikipedia.org/wiki/Liver" TargetMode="External"/><Relationship Id="rId34" Type="http://schemas.openxmlformats.org/officeDocument/2006/relationships/hyperlink" Target="https://www.ncbi.nlm.nih.gov/books/NBK459288/" TargetMode="External"/><Relationship Id="rId50" Type="http://schemas.openxmlformats.org/officeDocument/2006/relationships/hyperlink" Target="https://en.wikipedia.org/wiki/Ureter" TargetMode="External"/><Relationship Id="rId55" Type="http://schemas.openxmlformats.org/officeDocument/2006/relationships/hyperlink" Target="https://www.ncbi.nlm.nih.gov/books/NBK482438/" TargetMode="External"/><Relationship Id="rId76" Type="http://schemas.openxmlformats.org/officeDocument/2006/relationships/hyperlink" Target="https://en.wikipedia.org/wiki/Sublingual_gland" TargetMode="External"/><Relationship Id="rId7" Type="http://schemas.openxmlformats.org/officeDocument/2006/relationships/hyperlink" Target="https://docs.google.com/document/d/1mPhpCuKIU2iBVlUGn0tYM3abVcvwJf6E4qf6HcJ_uTE/edit" TargetMode="External"/><Relationship Id="rId71" Type="http://schemas.openxmlformats.org/officeDocument/2006/relationships/hyperlink" Target="https://en.wikipedia.org/wiki/Epiglotti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BRAIN &amp; 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386" name="organ group - kidney">
            <a:extLst>
              <a:ext uri="{FF2B5EF4-FFF2-40B4-BE49-F238E27FC236}">
                <a16:creationId xmlns:a16="http://schemas.microsoft.com/office/drawing/2014/main" id="{5B486ADD-9802-C97E-2921-B700FD6E41AA}"/>
              </a:ext>
            </a:extLst>
          </p:cNvPr>
          <p:cNvGrpSpPr/>
          <p:nvPr/>
        </p:nvGrpSpPr>
        <p:grpSpPr>
          <a:xfrm>
            <a:off x="30289281" y="13508111"/>
            <a:ext cx="1440944" cy="3843353"/>
            <a:chOff x="29146286" y="13508111"/>
            <a:chExt cx="1440944" cy="3843353"/>
          </a:xfrm>
        </p:grpSpPr>
        <p:sp>
          <p:nvSpPr>
            <p:cNvPr id="31" name="organ - kidney">
              <a:extLst>
                <a:ext uri="{FF2B5EF4-FFF2-40B4-BE49-F238E27FC236}">
                  <a16:creationId xmlns:a16="http://schemas.microsoft.com/office/drawing/2014/main" id="{DB6F0EC0-3004-9E75-EA4D-57C050C0E876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9" name="FTU - visceral bowman capsule">
              <a:extLst>
                <a:ext uri="{FF2B5EF4-FFF2-40B4-BE49-F238E27FC236}">
                  <a16:creationId xmlns:a16="http://schemas.microsoft.com/office/drawing/2014/main" id="{A3336D85-B183-9CC8-A082-72B88C71E1B4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308" name="FTU - visceral bowman capsule">
                <a:extLst>
                  <a:ext uri="{FF2B5EF4-FFF2-40B4-BE49-F238E27FC236}">
                    <a16:creationId xmlns:a16="http://schemas.microsoft.com/office/drawing/2014/main" id="{BD59A066-1D30-F470-FABE-9A61E17428FD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" name="dock">
                <a:extLst>
                  <a:ext uri="{FF2B5EF4-FFF2-40B4-BE49-F238E27FC236}">
                    <a16:creationId xmlns:a16="http://schemas.microsoft.com/office/drawing/2014/main" id="{8C3205EF-2E9F-E95D-799B-72F40363FEE9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346" name="Text Box 3086">
                  <a:extLst>
                    <a:ext uri="{FF2B5EF4-FFF2-40B4-BE49-F238E27FC236}">
                      <a16:creationId xmlns:a16="http://schemas.microsoft.com/office/drawing/2014/main" id="{9AADDA7A-9C59-A33B-0C6C-2754FFE633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7" name="Text Box 3086">
                  <a:extLst>
                    <a:ext uri="{FF2B5EF4-FFF2-40B4-BE49-F238E27FC236}">
                      <a16:creationId xmlns:a16="http://schemas.microsoft.com/office/drawing/2014/main" id="{4F40FCBB-2F09-F6CA-5B6A-F16EA25105D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8" name="Text Box 3086">
                  <a:extLst>
                    <a:ext uri="{FF2B5EF4-FFF2-40B4-BE49-F238E27FC236}">
                      <a16:creationId xmlns:a16="http://schemas.microsoft.com/office/drawing/2014/main" id="{16C0981F-24AD-A989-A9ED-40C0B90011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0" name="link">
                <a:extLst>
                  <a:ext uri="{FF2B5EF4-FFF2-40B4-BE49-F238E27FC236}">
                    <a16:creationId xmlns:a16="http://schemas.microsoft.com/office/drawing/2014/main" id="{441AE4F2-F397-5508-0695-1072C3DE6080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311" name="Star: 5 Points 801">
                  <a:hlinkClick r:id="rId2"/>
                  <a:extLst>
                    <a:ext uri="{FF2B5EF4-FFF2-40B4-BE49-F238E27FC236}">
                      <a16:creationId xmlns:a16="http://schemas.microsoft.com/office/drawing/2014/main" id="{47FE5020-9D9E-6E89-9DEE-9F21C83E2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Star: 5 Points 802">
                  <a:hlinkClick r:id="rId3"/>
                  <a:extLst>
                    <a:ext uri="{FF2B5EF4-FFF2-40B4-BE49-F238E27FC236}">
                      <a16:creationId xmlns:a16="http://schemas.microsoft.com/office/drawing/2014/main" id="{5EA72722-9204-D8D2-4F82-9BF7989F5B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3" name="Star: 5 Points 803">
                  <a:hlinkClick r:id="rId4"/>
                  <a:extLst>
                    <a:ext uri="{FF2B5EF4-FFF2-40B4-BE49-F238E27FC236}">
                      <a16:creationId xmlns:a16="http://schemas.microsoft.com/office/drawing/2014/main" id="{4586BCFE-CBE6-C7D3-A5F0-37EBC8D026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0" name="FTU - parietal Bowman capsule">
              <a:extLst>
                <a:ext uri="{FF2B5EF4-FFF2-40B4-BE49-F238E27FC236}">
                  <a16:creationId xmlns:a16="http://schemas.microsoft.com/office/drawing/2014/main" id="{3C2C7C14-6C1C-67A5-63F5-261E9CA907D3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287" name="FTU - parietal Bowman capsule">
                <a:extLst>
                  <a:ext uri="{FF2B5EF4-FFF2-40B4-BE49-F238E27FC236}">
                    <a16:creationId xmlns:a16="http://schemas.microsoft.com/office/drawing/2014/main" id="{7E14AE34-9C0E-88C3-C926-F4A10C56A3CF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2" name="dock">
                <a:extLst>
                  <a:ext uri="{FF2B5EF4-FFF2-40B4-BE49-F238E27FC236}">
                    <a16:creationId xmlns:a16="http://schemas.microsoft.com/office/drawing/2014/main" id="{FE7223A8-5749-E687-E299-5041864C7066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305" name="Text Box 3086">
                  <a:extLst>
                    <a:ext uri="{FF2B5EF4-FFF2-40B4-BE49-F238E27FC236}">
                      <a16:creationId xmlns:a16="http://schemas.microsoft.com/office/drawing/2014/main" id="{8DEC07B0-B060-C2B4-DECE-A567A6ABDD5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" name="Text Box 3086">
                  <a:extLst>
                    <a:ext uri="{FF2B5EF4-FFF2-40B4-BE49-F238E27FC236}">
                      <a16:creationId xmlns:a16="http://schemas.microsoft.com/office/drawing/2014/main" id="{4E88238F-6CB4-9518-A94C-CB3B43478F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" name="Text Box 3086">
                  <a:extLst>
                    <a:ext uri="{FF2B5EF4-FFF2-40B4-BE49-F238E27FC236}">
                      <a16:creationId xmlns:a16="http://schemas.microsoft.com/office/drawing/2014/main" id="{E862E792-3536-05C4-A4E2-EC7F5D354D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" name="link">
                <a:extLst>
                  <a:ext uri="{FF2B5EF4-FFF2-40B4-BE49-F238E27FC236}">
                    <a16:creationId xmlns:a16="http://schemas.microsoft.com/office/drawing/2014/main" id="{75D89CD2-4012-1F75-2E31-8E7E8C3B149E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290" name="Star: 5 Points 789">
                  <a:hlinkClick r:id="rId2"/>
                  <a:extLst>
                    <a:ext uri="{FF2B5EF4-FFF2-40B4-BE49-F238E27FC236}">
                      <a16:creationId xmlns:a16="http://schemas.microsoft.com/office/drawing/2014/main" id="{39DE6006-C5CB-9D9B-22FD-5DA51D035B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" name="Star: 5 Points 790">
                  <a:hlinkClick r:id="rId3"/>
                  <a:extLst>
                    <a:ext uri="{FF2B5EF4-FFF2-40B4-BE49-F238E27FC236}">
                      <a16:creationId xmlns:a16="http://schemas.microsoft.com/office/drawing/2014/main" id="{EB8F2415-31D7-56B6-BB2F-B526F5D1A1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Star: 5 Points 791">
                  <a:hlinkClick r:id="rId4"/>
                  <a:extLst>
                    <a:ext uri="{FF2B5EF4-FFF2-40B4-BE49-F238E27FC236}">
                      <a16:creationId xmlns:a16="http://schemas.microsoft.com/office/drawing/2014/main" id="{928CEB70-1892-9FD5-4B30-760E775AB5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1" name="FTU - proximal convoluted tubule">
              <a:extLst>
                <a:ext uri="{FF2B5EF4-FFF2-40B4-BE49-F238E27FC236}">
                  <a16:creationId xmlns:a16="http://schemas.microsoft.com/office/drawing/2014/main" id="{D3DFD39F-39CD-831F-F920-8E0FA5AD289E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275" name="FTU - proximal convoluted tubule">
                <a:extLst>
                  <a:ext uri="{FF2B5EF4-FFF2-40B4-BE49-F238E27FC236}">
                    <a16:creationId xmlns:a16="http://schemas.microsoft.com/office/drawing/2014/main" id="{8CB4F522-2DAE-CEF4-15FB-BF7B5737E5A6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1" name="dock">
                <a:extLst>
                  <a:ext uri="{FF2B5EF4-FFF2-40B4-BE49-F238E27FC236}">
                    <a16:creationId xmlns:a16="http://schemas.microsoft.com/office/drawing/2014/main" id="{ED681C25-98C8-639B-08C5-6CAE6F1AEFF2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284" name="Text Box 3086">
                  <a:extLst>
                    <a:ext uri="{FF2B5EF4-FFF2-40B4-BE49-F238E27FC236}">
                      <a16:creationId xmlns:a16="http://schemas.microsoft.com/office/drawing/2014/main" id="{56A3FF19-4731-1B89-235E-00FDA4EEB30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5" name="Text Box 3086">
                  <a:extLst>
                    <a:ext uri="{FF2B5EF4-FFF2-40B4-BE49-F238E27FC236}">
                      <a16:creationId xmlns:a16="http://schemas.microsoft.com/office/drawing/2014/main" id="{0656C95A-07BB-75C8-6683-094D6EA9B86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6" name="Text Box 3086">
                  <a:extLst>
                    <a:ext uri="{FF2B5EF4-FFF2-40B4-BE49-F238E27FC236}">
                      <a16:creationId xmlns:a16="http://schemas.microsoft.com/office/drawing/2014/main" id="{C9EC8B71-D7EF-6DB0-9A13-B231011835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7" name="link">
                <a:extLst>
                  <a:ext uri="{FF2B5EF4-FFF2-40B4-BE49-F238E27FC236}">
                    <a16:creationId xmlns:a16="http://schemas.microsoft.com/office/drawing/2014/main" id="{E02391F1-9226-390D-D305-56BF3F334237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278" name="Star: 5 Points 777">
                  <a:hlinkClick r:id="rId2"/>
                  <a:extLst>
                    <a:ext uri="{FF2B5EF4-FFF2-40B4-BE49-F238E27FC236}">
                      <a16:creationId xmlns:a16="http://schemas.microsoft.com/office/drawing/2014/main" id="{F6C5AD32-26AF-844A-5D25-4C42C93C94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Star: 5 Points 778">
                  <a:hlinkClick r:id="rId3"/>
                  <a:extLst>
                    <a:ext uri="{FF2B5EF4-FFF2-40B4-BE49-F238E27FC236}">
                      <a16:creationId xmlns:a16="http://schemas.microsoft.com/office/drawing/2014/main" id="{04F99E16-CB56-5E78-142B-474E456965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0" name="Star: 5 Points 779">
                  <a:hlinkClick r:id="rId4"/>
                  <a:extLst>
                    <a:ext uri="{FF2B5EF4-FFF2-40B4-BE49-F238E27FC236}">
                      <a16:creationId xmlns:a16="http://schemas.microsoft.com/office/drawing/2014/main" id="{B7A0B5B0-15BE-AD65-E0CB-2848E9F95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3" name="FTU - proximal straight tubule">
              <a:extLst>
                <a:ext uri="{FF2B5EF4-FFF2-40B4-BE49-F238E27FC236}">
                  <a16:creationId xmlns:a16="http://schemas.microsoft.com/office/drawing/2014/main" id="{46B8BF5F-7C5C-1A2E-73F9-5C0FF3580204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263" name="FTU - proximal straight tubule">
                <a:extLst>
                  <a:ext uri="{FF2B5EF4-FFF2-40B4-BE49-F238E27FC236}">
                    <a16:creationId xmlns:a16="http://schemas.microsoft.com/office/drawing/2014/main" id="{5A27CF63-88B1-A876-EF54-594C996450D1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9" name="dock">
                <a:extLst>
                  <a:ext uri="{FF2B5EF4-FFF2-40B4-BE49-F238E27FC236}">
                    <a16:creationId xmlns:a16="http://schemas.microsoft.com/office/drawing/2014/main" id="{F4661D37-91FB-92C9-12C0-80E61C420473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272" name="Text Box 3086">
                  <a:extLst>
                    <a:ext uri="{FF2B5EF4-FFF2-40B4-BE49-F238E27FC236}">
                      <a16:creationId xmlns:a16="http://schemas.microsoft.com/office/drawing/2014/main" id="{7BE5EE4E-3901-C98F-510B-851EFD7D3A3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" name="Text Box 3086">
                  <a:extLst>
                    <a:ext uri="{FF2B5EF4-FFF2-40B4-BE49-F238E27FC236}">
                      <a16:creationId xmlns:a16="http://schemas.microsoft.com/office/drawing/2014/main" id="{BED532E7-9AB3-24BC-50D0-F8474A48900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4" name="Text Box 3086">
                  <a:extLst>
                    <a:ext uri="{FF2B5EF4-FFF2-40B4-BE49-F238E27FC236}">
                      <a16:creationId xmlns:a16="http://schemas.microsoft.com/office/drawing/2014/main" id="{352F9996-69CD-B42B-E9D9-E60DC87E34F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5" name="link">
                <a:extLst>
                  <a:ext uri="{FF2B5EF4-FFF2-40B4-BE49-F238E27FC236}">
                    <a16:creationId xmlns:a16="http://schemas.microsoft.com/office/drawing/2014/main" id="{8468ACE6-77C8-7B05-3EB7-E140F17BA834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266" name="Star: 5 Points 765">
                  <a:hlinkClick r:id="rId2"/>
                  <a:extLst>
                    <a:ext uri="{FF2B5EF4-FFF2-40B4-BE49-F238E27FC236}">
                      <a16:creationId xmlns:a16="http://schemas.microsoft.com/office/drawing/2014/main" id="{3B5D981D-5E23-19CC-B624-35C4703574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7" name="Star: 5 Points 766">
                  <a:hlinkClick r:id="rId3"/>
                  <a:extLst>
                    <a:ext uri="{FF2B5EF4-FFF2-40B4-BE49-F238E27FC236}">
                      <a16:creationId xmlns:a16="http://schemas.microsoft.com/office/drawing/2014/main" id="{AC827FEB-86B2-3846-DD18-7E1ACA517D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" name="Star: 5 Points 767">
                  <a:hlinkClick r:id="rId4"/>
                  <a:extLst>
                    <a:ext uri="{FF2B5EF4-FFF2-40B4-BE49-F238E27FC236}">
                      <a16:creationId xmlns:a16="http://schemas.microsoft.com/office/drawing/2014/main" id="{76CBDEFB-07C4-BCCB-CFBA-2FB93C2749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4" name="FTU - descending thin limb">
              <a:extLst>
                <a:ext uri="{FF2B5EF4-FFF2-40B4-BE49-F238E27FC236}">
                  <a16:creationId xmlns:a16="http://schemas.microsoft.com/office/drawing/2014/main" id="{1956469A-0D3A-24D1-245D-F17AAD7E0A0C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251" name="FTU - descending thin limb">
                <a:extLst>
                  <a:ext uri="{FF2B5EF4-FFF2-40B4-BE49-F238E27FC236}">
                    <a16:creationId xmlns:a16="http://schemas.microsoft.com/office/drawing/2014/main" id="{7B15A171-95BB-E372-F42C-BF60F8FD33EE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7" name="dock">
                <a:extLst>
                  <a:ext uri="{FF2B5EF4-FFF2-40B4-BE49-F238E27FC236}">
                    <a16:creationId xmlns:a16="http://schemas.microsoft.com/office/drawing/2014/main" id="{9FA9F10E-6B9E-1839-03E1-0A73752D5468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260" name="Text Box 3086">
                  <a:extLst>
                    <a:ext uri="{FF2B5EF4-FFF2-40B4-BE49-F238E27FC236}">
                      <a16:creationId xmlns:a16="http://schemas.microsoft.com/office/drawing/2014/main" id="{6192BDBE-94C0-C35D-801B-9BD9663D4CC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" name="Text Box 3086">
                  <a:extLst>
                    <a:ext uri="{FF2B5EF4-FFF2-40B4-BE49-F238E27FC236}">
                      <a16:creationId xmlns:a16="http://schemas.microsoft.com/office/drawing/2014/main" id="{0EE08F15-880B-36BD-D432-7FC2AD8A84C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" name="Text Box 3086">
                  <a:extLst>
                    <a:ext uri="{FF2B5EF4-FFF2-40B4-BE49-F238E27FC236}">
                      <a16:creationId xmlns:a16="http://schemas.microsoft.com/office/drawing/2014/main" id="{42223139-AA38-948C-F764-E11ACECF28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" name="link">
                <a:extLst>
                  <a:ext uri="{FF2B5EF4-FFF2-40B4-BE49-F238E27FC236}">
                    <a16:creationId xmlns:a16="http://schemas.microsoft.com/office/drawing/2014/main" id="{1298702F-20FA-6BC7-5192-ED85260B035A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254" name="Star: 5 Points 753">
                  <a:hlinkClick r:id="rId2"/>
                  <a:extLst>
                    <a:ext uri="{FF2B5EF4-FFF2-40B4-BE49-F238E27FC236}">
                      <a16:creationId xmlns:a16="http://schemas.microsoft.com/office/drawing/2014/main" id="{7774A899-B4F8-4075-17A4-89923772E2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5" name="Star: 5 Points 754">
                  <a:hlinkClick r:id="rId3"/>
                  <a:extLst>
                    <a:ext uri="{FF2B5EF4-FFF2-40B4-BE49-F238E27FC236}">
                      <a16:creationId xmlns:a16="http://schemas.microsoft.com/office/drawing/2014/main" id="{93320F4C-9716-3EB9-E1F7-0AE1319B5B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6" name="Star: 5 Points 755">
                  <a:hlinkClick r:id="rId4"/>
                  <a:extLst>
                    <a:ext uri="{FF2B5EF4-FFF2-40B4-BE49-F238E27FC236}">
                      <a16:creationId xmlns:a16="http://schemas.microsoft.com/office/drawing/2014/main" id="{679BA973-98C8-F40C-F3E1-728D5AD16C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5" name="FTU - ascending thin limb">
              <a:extLst>
                <a:ext uri="{FF2B5EF4-FFF2-40B4-BE49-F238E27FC236}">
                  <a16:creationId xmlns:a16="http://schemas.microsoft.com/office/drawing/2014/main" id="{A70A0CDC-D39D-3B10-3A03-69479E95B01C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213" name="FTU - ascending thin limb">
                <a:extLst>
                  <a:ext uri="{FF2B5EF4-FFF2-40B4-BE49-F238E27FC236}">
                    <a16:creationId xmlns:a16="http://schemas.microsoft.com/office/drawing/2014/main" id="{4ABEC23B-C1F1-E429-00F3-EE931EC0738A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" name="dock">
                <a:extLst>
                  <a:ext uri="{FF2B5EF4-FFF2-40B4-BE49-F238E27FC236}">
                    <a16:creationId xmlns:a16="http://schemas.microsoft.com/office/drawing/2014/main" id="{66B82776-542D-F912-B214-EE354F2A7D7C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245" name="Text Box 3086">
                  <a:extLst>
                    <a:ext uri="{FF2B5EF4-FFF2-40B4-BE49-F238E27FC236}">
                      <a16:creationId xmlns:a16="http://schemas.microsoft.com/office/drawing/2014/main" id="{C1D1A0E6-2879-1F71-E8F7-AC2F3EEB85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" name="Text Box 3086">
                  <a:extLst>
                    <a:ext uri="{FF2B5EF4-FFF2-40B4-BE49-F238E27FC236}">
                      <a16:creationId xmlns:a16="http://schemas.microsoft.com/office/drawing/2014/main" id="{28034FFD-B5B8-CC1C-F94A-C937DEF69D6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" name="Text Box 3086">
                  <a:extLst>
                    <a:ext uri="{FF2B5EF4-FFF2-40B4-BE49-F238E27FC236}">
                      <a16:creationId xmlns:a16="http://schemas.microsoft.com/office/drawing/2014/main" id="{25B7359D-7670-A909-B8B3-6937619BE3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" name="link">
                <a:extLst>
                  <a:ext uri="{FF2B5EF4-FFF2-40B4-BE49-F238E27FC236}">
                    <a16:creationId xmlns:a16="http://schemas.microsoft.com/office/drawing/2014/main" id="{C992328C-D6B7-6541-429A-571E2BAC28B5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216" name="Star: 5 Points 739">
                  <a:hlinkClick r:id="rId2"/>
                  <a:extLst>
                    <a:ext uri="{FF2B5EF4-FFF2-40B4-BE49-F238E27FC236}">
                      <a16:creationId xmlns:a16="http://schemas.microsoft.com/office/drawing/2014/main" id="{57BDDCCE-3AF4-1458-E1CB-38C480C29C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Star: 5 Points 740">
                  <a:hlinkClick r:id="rId3"/>
                  <a:extLst>
                    <a:ext uri="{FF2B5EF4-FFF2-40B4-BE49-F238E27FC236}">
                      <a16:creationId xmlns:a16="http://schemas.microsoft.com/office/drawing/2014/main" id="{C73A1267-E6C7-2226-DF2C-16ACC40065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Star: 5 Points 741">
                  <a:hlinkClick r:id="rId4"/>
                  <a:extLst>
                    <a:ext uri="{FF2B5EF4-FFF2-40B4-BE49-F238E27FC236}">
                      <a16:creationId xmlns:a16="http://schemas.microsoft.com/office/drawing/2014/main" id="{01403820-369B-5ACA-CD2B-2D65F62494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6" name="FTU - distal straight tubule">
              <a:extLst>
                <a:ext uri="{FF2B5EF4-FFF2-40B4-BE49-F238E27FC236}">
                  <a16:creationId xmlns:a16="http://schemas.microsoft.com/office/drawing/2014/main" id="{A348AD89-2632-1440-34E8-AE004BBFA50E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201" name="FTU - distal straight tubule">
                <a:extLst>
                  <a:ext uri="{FF2B5EF4-FFF2-40B4-BE49-F238E27FC236}">
                    <a16:creationId xmlns:a16="http://schemas.microsoft.com/office/drawing/2014/main" id="{EEBFA3D6-4948-2C9A-F327-6AA7CC09D716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" name="dock">
                <a:extLst>
                  <a:ext uri="{FF2B5EF4-FFF2-40B4-BE49-F238E27FC236}">
                    <a16:creationId xmlns:a16="http://schemas.microsoft.com/office/drawing/2014/main" id="{1AC16B76-F119-D2CA-4E6C-11BB86028B8D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210" name="Text Box 3086">
                  <a:extLst>
                    <a:ext uri="{FF2B5EF4-FFF2-40B4-BE49-F238E27FC236}">
                      <a16:creationId xmlns:a16="http://schemas.microsoft.com/office/drawing/2014/main" id="{9903E952-2617-5E11-8128-0C7963753C9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" name="Text Box 3086">
                  <a:extLst>
                    <a:ext uri="{FF2B5EF4-FFF2-40B4-BE49-F238E27FC236}">
                      <a16:creationId xmlns:a16="http://schemas.microsoft.com/office/drawing/2014/main" id="{A606F7F8-1870-1FFB-76E8-1CD9E58B232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" name="Text Box 3086">
                  <a:extLst>
                    <a:ext uri="{FF2B5EF4-FFF2-40B4-BE49-F238E27FC236}">
                      <a16:creationId xmlns:a16="http://schemas.microsoft.com/office/drawing/2014/main" id="{C32512C1-FE3A-DAA0-75AE-1C32E1F4DA5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3" name="link">
                <a:extLst>
                  <a:ext uri="{FF2B5EF4-FFF2-40B4-BE49-F238E27FC236}">
                    <a16:creationId xmlns:a16="http://schemas.microsoft.com/office/drawing/2014/main" id="{793F1E8B-10E6-A439-29DA-8493B83E94CA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204" name="Star: 5 Points 727">
                  <a:hlinkClick r:id="rId2"/>
                  <a:extLst>
                    <a:ext uri="{FF2B5EF4-FFF2-40B4-BE49-F238E27FC236}">
                      <a16:creationId xmlns:a16="http://schemas.microsoft.com/office/drawing/2014/main" id="{9D154862-2B4D-43F1-4988-9F469AEA9F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Star: 5 Points 728">
                  <a:hlinkClick r:id="rId3"/>
                  <a:extLst>
                    <a:ext uri="{FF2B5EF4-FFF2-40B4-BE49-F238E27FC236}">
                      <a16:creationId xmlns:a16="http://schemas.microsoft.com/office/drawing/2014/main" id="{ECF9EDEA-3E81-229A-B6CE-C190CE7188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Star: 5 Points 729">
                  <a:hlinkClick r:id="rId4"/>
                  <a:extLst>
                    <a:ext uri="{FF2B5EF4-FFF2-40B4-BE49-F238E27FC236}">
                      <a16:creationId xmlns:a16="http://schemas.microsoft.com/office/drawing/2014/main" id="{4CF7ACC9-E6BC-F1B7-C523-55456F6367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7" name="FTU - final thick ascending limb">
              <a:extLst>
                <a:ext uri="{FF2B5EF4-FFF2-40B4-BE49-F238E27FC236}">
                  <a16:creationId xmlns:a16="http://schemas.microsoft.com/office/drawing/2014/main" id="{15C98507-4EEE-A009-202D-6734ACF7F38A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189" name="FTU - final thick ascending limb">
                <a:extLst>
                  <a:ext uri="{FF2B5EF4-FFF2-40B4-BE49-F238E27FC236}">
                    <a16:creationId xmlns:a16="http://schemas.microsoft.com/office/drawing/2014/main" id="{B0D916C4-A0B9-FE9D-F905-78FDC43B8074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5" name="dock">
                <a:extLst>
                  <a:ext uri="{FF2B5EF4-FFF2-40B4-BE49-F238E27FC236}">
                    <a16:creationId xmlns:a16="http://schemas.microsoft.com/office/drawing/2014/main" id="{D11B02D8-253C-11F9-59AC-E1985D838EF6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198" name="Text Box 3086">
                  <a:extLst>
                    <a:ext uri="{FF2B5EF4-FFF2-40B4-BE49-F238E27FC236}">
                      <a16:creationId xmlns:a16="http://schemas.microsoft.com/office/drawing/2014/main" id="{98513BFE-BDEF-C2A9-8284-0D7E8C00958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9" name="Text Box 3086">
                  <a:extLst>
                    <a:ext uri="{FF2B5EF4-FFF2-40B4-BE49-F238E27FC236}">
                      <a16:creationId xmlns:a16="http://schemas.microsoft.com/office/drawing/2014/main" id="{446BB11B-5D08-AF09-7BCB-7AFA4A496F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0" name="Text Box 3086">
                  <a:extLst>
                    <a:ext uri="{FF2B5EF4-FFF2-40B4-BE49-F238E27FC236}">
                      <a16:creationId xmlns:a16="http://schemas.microsoft.com/office/drawing/2014/main" id="{2283FC68-DEBE-721D-0875-8AE9BE1DD7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1" name="link">
                <a:extLst>
                  <a:ext uri="{FF2B5EF4-FFF2-40B4-BE49-F238E27FC236}">
                    <a16:creationId xmlns:a16="http://schemas.microsoft.com/office/drawing/2014/main" id="{61DB4450-1A23-8041-99AE-23F5E9699215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192" name="Star: 5 Points 715">
                  <a:hlinkClick r:id="rId2"/>
                  <a:extLst>
                    <a:ext uri="{FF2B5EF4-FFF2-40B4-BE49-F238E27FC236}">
                      <a16:creationId xmlns:a16="http://schemas.microsoft.com/office/drawing/2014/main" id="{E61BC8E5-220F-F9B5-118F-F0F840FC77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Star: 5 Points 716">
                  <a:hlinkClick r:id="rId3"/>
                  <a:extLst>
                    <a:ext uri="{FF2B5EF4-FFF2-40B4-BE49-F238E27FC236}">
                      <a16:creationId xmlns:a16="http://schemas.microsoft.com/office/drawing/2014/main" id="{D545B31C-2764-2949-53DE-628B83F1D0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Star: 5 Points 717">
                  <a:hlinkClick r:id="rId4"/>
                  <a:extLst>
                    <a:ext uri="{FF2B5EF4-FFF2-40B4-BE49-F238E27FC236}">
                      <a16:creationId xmlns:a16="http://schemas.microsoft.com/office/drawing/2014/main" id="{3D0EA344-7812-10D7-4D5D-437B6058AC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8" name="FTU - distal convoluted tubule">
              <a:extLst>
                <a:ext uri="{FF2B5EF4-FFF2-40B4-BE49-F238E27FC236}">
                  <a16:creationId xmlns:a16="http://schemas.microsoft.com/office/drawing/2014/main" id="{CBF6AA22-51A9-52C9-A30D-EAA448AA175E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177" name="FTU - distal convoluted tubule">
                <a:extLst>
                  <a:ext uri="{FF2B5EF4-FFF2-40B4-BE49-F238E27FC236}">
                    <a16:creationId xmlns:a16="http://schemas.microsoft.com/office/drawing/2014/main" id="{C8B4D111-AA13-8067-D2AB-6315E16D754F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3" name="dock">
                <a:extLst>
                  <a:ext uri="{FF2B5EF4-FFF2-40B4-BE49-F238E27FC236}">
                    <a16:creationId xmlns:a16="http://schemas.microsoft.com/office/drawing/2014/main" id="{E4FFD4B5-409D-606F-1563-CBE4FE200A40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186" name="Text Box 3086">
                  <a:extLst>
                    <a:ext uri="{FF2B5EF4-FFF2-40B4-BE49-F238E27FC236}">
                      <a16:creationId xmlns:a16="http://schemas.microsoft.com/office/drawing/2014/main" id="{6113B389-545E-4E7A-65DE-98A2A5374C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7" name="Text Box 3086">
                  <a:extLst>
                    <a:ext uri="{FF2B5EF4-FFF2-40B4-BE49-F238E27FC236}">
                      <a16:creationId xmlns:a16="http://schemas.microsoft.com/office/drawing/2014/main" id="{F31911DD-737B-79DF-5864-D6889D4BFE7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8" name="Text Box 3086">
                  <a:extLst>
                    <a:ext uri="{FF2B5EF4-FFF2-40B4-BE49-F238E27FC236}">
                      <a16:creationId xmlns:a16="http://schemas.microsoft.com/office/drawing/2014/main" id="{E2E5AC38-F3E8-8C6E-E64B-E9B906B8DA9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9" name="link">
                <a:extLst>
                  <a:ext uri="{FF2B5EF4-FFF2-40B4-BE49-F238E27FC236}">
                    <a16:creationId xmlns:a16="http://schemas.microsoft.com/office/drawing/2014/main" id="{6984AE4D-145F-80A4-CCD8-89867E01441C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180" name="Star: 5 Points 703">
                  <a:hlinkClick r:id="rId2"/>
                  <a:extLst>
                    <a:ext uri="{FF2B5EF4-FFF2-40B4-BE49-F238E27FC236}">
                      <a16:creationId xmlns:a16="http://schemas.microsoft.com/office/drawing/2014/main" id="{0F06AF1D-10F4-1A63-24C2-D12CC7C31B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Star: 5 Points 704">
                  <a:hlinkClick r:id="rId3"/>
                  <a:extLst>
                    <a:ext uri="{FF2B5EF4-FFF2-40B4-BE49-F238E27FC236}">
                      <a16:creationId xmlns:a16="http://schemas.microsoft.com/office/drawing/2014/main" id="{6B1C2C0F-2708-E1F1-48A5-42E39F64E1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Star: 5 Points 705">
                  <a:hlinkClick r:id="rId4"/>
                  <a:extLst>
                    <a:ext uri="{FF2B5EF4-FFF2-40B4-BE49-F238E27FC236}">
                      <a16:creationId xmlns:a16="http://schemas.microsoft.com/office/drawing/2014/main" id="{139538EB-CA6E-5D4A-2B70-4050E9F10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9" name="FTU - connecting tubule">
              <a:extLst>
                <a:ext uri="{FF2B5EF4-FFF2-40B4-BE49-F238E27FC236}">
                  <a16:creationId xmlns:a16="http://schemas.microsoft.com/office/drawing/2014/main" id="{D9C8B0B4-806A-20AC-0486-6E4B697DEF32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165" name="FTU - connecting tubule">
                <a:extLst>
                  <a:ext uri="{FF2B5EF4-FFF2-40B4-BE49-F238E27FC236}">
                    <a16:creationId xmlns:a16="http://schemas.microsoft.com/office/drawing/2014/main" id="{B9A294F8-C1C6-C281-BEC0-891E678E4D63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1" name="dock">
                <a:extLst>
                  <a:ext uri="{FF2B5EF4-FFF2-40B4-BE49-F238E27FC236}">
                    <a16:creationId xmlns:a16="http://schemas.microsoft.com/office/drawing/2014/main" id="{1B843E8C-E4E5-E824-8805-B87C8D56800E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174" name="Text Box 3086">
                  <a:extLst>
                    <a:ext uri="{FF2B5EF4-FFF2-40B4-BE49-F238E27FC236}">
                      <a16:creationId xmlns:a16="http://schemas.microsoft.com/office/drawing/2014/main" id="{3762941E-AEF4-5457-F6A5-AE5756D11A0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5" name="Text Box 3086">
                  <a:extLst>
                    <a:ext uri="{FF2B5EF4-FFF2-40B4-BE49-F238E27FC236}">
                      <a16:creationId xmlns:a16="http://schemas.microsoft.com/office/drawing/2014/main" id="{79F4AAB9-96D8-6069-9336-B5853402F4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6" name="Text Box 3086">
                  <a:extLst>
                    <a:ext uri="{FF2B5EF4-FFF2-40B4-BE49-F238E27FC236}">
                      <a16:creationId xmlns:a16="http://schemas.microsoft.com/office/drawing/2014/main" id="{AE0276DD-0775-90E3-734C-2EA625B7D38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7" name="link">
                <a:extLst>
                  <a:ext uri="{FF2B5EF4-FFF2-40B4-BE49-F238E27FC236}">
                    <a16:creationId xmlns:a16="http://schemas.microsoft.com/office/drawing/2014/main" id="{BC4EBCFA-0EA1-5D51-9D6E-A3DED78E54D1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168" name="Star: 5 Points 691">
                  <a:hlinkClick r:id="rId2"/>
                  <a:extLst>
                    <a:ext uri="{FF2B5EF4-FFF2-40B4-BE49-F238E27FC236}">
                      <a16:creationId xmlns:a16="http://schemas.microsoft.com/office/drawing/2014/main" id="{EF18965D-3DB5-7E04-D881-5F9A365894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Star: 5 Points 692">
                  <a:hlinkClick r:id="rId3"/>
                  <a:extLst>
                    <a:ext uri="{FF2B5EF4-FFF2-40B4-BE49-F238E27FC236}">
                      <a16:creationId xmlns:a16="http://schemas.microsoft.com/office/drawing/2014/main" id="{BDA3D96C-C778-E2CF-231D-7E0AB16D2C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Star: 5 Points 693">
                  <a:hlinkClick r:id="rId4"/>
                  <a:extLst>
                    <a:ext uri="{FF2B5EF4-FFF2-40B4-BE49-F238E27FC236}">
                      <a16:creationId xmlns:a16="http://schemas.microsoft.com/office/drawing/2014/main" id="{A7241159-6A0D-8E16-8C41-FAEE5C3D37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0" name="FTU - cortical connecting tubule">
              <a:extLst>
                <a:ext uri="{FF2B5EF4-FFF2-40B4-BE49-F238E27FC236}">
                  <a16:creationId xmlns:a16="http://schemas.microsoft.com/office/drawing/2014/main" id="{1E62D89B-8B3D-1679-6CB5-CBCBF3750880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152" name="FTU - cortical connecting tubule">
                <a:extLst>
                  <a:ext uri="{FF2B5EF4-FFF2-40B4-BE49-F238E27FC236}">
                    <a16:creationId xmlns:a16="http://schemas.microsoft.com/office/drawing/2014/main" id="{6AC12B82-2886-8B0A-D918-49B2F1F437BE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8" name="dock">
                <a:extLst>
                  <a:ext uri="{FF2B5EF4-FFF2-40B4-BE49-F238E27FC236}">
                    <a16:creationId xmlns:a16="http://schemas.microsoft.com/office/drawing/2014/main" id="{EA903EB6-388B-CCB8-A649-2D9DCA97358A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162" name="Text Box 3086">
                  <a:extLst>
                    <a:ext uri="{FF2B5EF4-FFF2-40B4-BE49-F238E27FC236}">
                      <a16:creationId xmlns:a16="http://schemas.microsoft.com/office/drawing/2014/main" id="{DA4A4BD0-1442-2B1D-DFF5-FA4FF528F6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3" name="Text Box 3086">
                  <a:extLst>
                    <a:ext uri="{FF2B5EF4-FFF2-40B4-BE49-F238E27FC236}">
                      <a16:creationId xmlns:a16="http://schemas.microsoft.com/office/drawing/2014/main" id="{F81539F2-CECD-23A1-0E0F-615ED900CD5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" name="Text Box 3086">
                  <a:extLst>
                    <a:ext uri="{FF2B5EF4-FFF2-40B4-BE49-F238E27FC236}">
                      <a16:creationId xmlns:a16="http://schemas.microsoft.com/office/drawing/2014/main" id="{2503BF14-B091-B263-FF01-831FD35CAF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" name="link">
                <a:extLst>
                  <a:ext uri="{FF2B5EF4-FFF2-40B4-BE49-F238E27FC236}">
                    <a16:creationId xmlns:a16="http://schemas.microsoft.com/office/drawing/2014/main" id="{0CF10898-5BE9-B209-8D88-34B857EBA4FB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155" name="Star: 5 Points 679">
                  <a:hlinkClick r:id="rId2"/>
                  <a:extLst>
                    <a:ext uri="{FF2B5EF4-FFF2-40B4-BE49-F238E27FC236}">
                      <a16:creationId xmlns:a16="http://schemas.microsoft.com/office/drawing/2014/main" id="{C26A55E4-5044-661C-BC40-1AC4052950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Star: 5 Points 680">
                  <a:hlinkClick r:id="rId3"/>
                  <a:extLst>
                    <a:ext uri="{FF2B5EF4-FFF2-40B4-BE49-F238E27FC236}">
                      <a16:creationId xmlns:a16="http://schemas.microsoft.com/office/drawing/2014/main" id="{E04A82F0-D84E-C37D-8E78-7305F1FBC7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Star: 5 Points 681">
                  <a:hlinkClick r:id="rId4"/>
                  <a:extLst>
                    <a:ext uri="{FF2B5EF4-FFF2-40B4-BE49-F238E27FC236}">
                      <a16:creationId xmlns:a16="http://schemas.microsoft.com/office/drawing/2014/main" id="{08A5291A-FB34-C728-AB09-DF191FEC73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1" name="FTU - outer medullary col. duct">
              <a:extLst>
                <a:ext uri="{FF2B5EF4-FFF2-40B4-BE49-F238E27FC236}">
                  <a16:creationId xmlns:a16="http://schemas.microsoft.com/office/drawing/2014/main" id="{BF11E821-6849-591C-CCF4-A803E3A394E8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140" name="FTU - outer medullary col. duct">
                <a:extLst>
                  <a:ext uri="{FF2B5EF4-FFF2-40B4-BE49-F238E27FC236}">
                    <a16:creationId xmlns:a16="http://schemas.microsoft.com/office/drawing/2014/main" id="{1D9CC244-D8F7-A973-CC70-58108BA94205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" name="dock">
                <a:extLst>
                  <a:ext uri="{FF2B5EF4-FFF2-40B4-BE49-F238E27FC236}">
                    <a16:creationId xmlns:a16="http://schemas.microsoft.com/office/drawing/2014/main" id="{BFA725BF-A919-F749-60C9-E0058F6C9479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149" name="Text Box 3086">
                  <a:extLst>
                    <a:ext uri="{FF2B5EF4-FFF2-40B4-BE49-F238E27FC236}">
                      <a16:creationId xmlns:a16="http://schemas.microsoft.com/office/drawing/2014/main" id="{0247437E-2136-7074-0938-BA46A5E8436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0" name="Text Box 3086">
                  <a:extLst>
                    <a:ext uri="{FF2B5EF4-FFF2-40B4-BE49-F238E27FC236}">
                      <a16:creationId xmlns:a16="http://schemas.microsoft.com/office/drawing/2014/main" id="{F5F56958-7400-3DD4-0634-2EDB4572F62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" name="Text Box 3086">
                  <a:extLst>
                    <a:ext uri="{FF2B5EF4-FFF2-40B4-BE49-F238E27FC236}">
                      <a16:creationId xmlns:a16="http://schemas.microsoft.com/office/drawing/2014/main" id="{4C330FBF-B2EA-2B41-745C-501D8B53391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" name="link">
                <a:extLst>
                  <a:ext uri="{FF2B5EF4-FFF2-40B4-BE49-F238E27FC236}">
                    <a16:creationId xmlns:a16="http://schemas.microsoft.com/office/drawing/2014/main" id="{84E287DE-7644-90FB-4D05-873176819B89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143" name="Star: 5 Points 667">
                  <a:hlinkClick r:id="rId2"/>
                  <a:extLst>
                    <a:ext uri="{FF2B5EF4-FFF2-40B4-BE49-F238E27FC236}">
                      <a16:creationId xmlns:a16="http://schemas.microsoft.com/office/drawing/2014/main" id="{7CC06E99-654D-72A8-F91C-DD8674221A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Star: 5 Points 668">
                  <a:hlinkClick r:id="rId3"/>
                  <a:extLst>
                    <a:ext uri="{FF2B5EF4-FFF2-40B4-BE49-F238E27FC236}">
                      <a16:creationId xmlns:a16="http://schemas.microsoft.com/office/drawing/2014/main" id="{3C403ADB-4861-6C99-C5E2-35F87ED270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Star: 5 Points 669">
                  <a:hlinkClick r:id="rId4"/>
                  <a:extLst>
                    <a:ext uri="{FF2B5EF4-FFF2-40B4-BE49-F238E27FC236}">
                      <a16:creationId xmlns:a16="http://schemas.microsoft.com/office/drawing/2014/main" id="{682C8BD6-C3C2-5DF7-A8CF-24E35D29EE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2" name="FTU - inner medullary col. duct">
              <a:extLst>
                <a:ext uri="{FF2B5EF4-FFF2-40B4-BE49-F238E27FC236}">
                  <a16:creationId xmlns:a16="http://schemas.microsoft.com/office/drawing/2014/main" id="{29F091E3-5D9E-EA32-8380-7BF59C998657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122" name="FTU - inner medullary col. duct">
                <a:extLst>
                  <a:ext uri="{FF2B5EF4-FFF2-40B4-BE49-F238E27FC236}">
                    <a16:creationId xmlns:a16="http://schemas.microsoft.com/office/drawing/2014/main" id="{2980D09E-2BBD-23AF-ECD7-AB2869D4B9AA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" name="dock">
                <a:extLst>
                  <a:ext uri="{FF2B5EF4-FFF2-40B4-BE49-F238E27FC236}">
                    <a16:creationId xmlns:a16="http://schemas.microsoft.com/office/drawing/2014/main" id="{59FA06EB-8BF9-6E11-383D-1309244CB9EF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137" name="Text Box 3086">
                  <a:extLst>
                    <a:ext uri="{FF2B5EF4-FFF2-40B4-BE49-F238E27FC236}">
                      <a16:creationId xmlns:a16="http://schemas.microsoft.com/office/drawing/2014/main" id="{32D9FD98-08E0-F67B-4711-A3F7C31C89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8" name="Text Box 3086">
                  <a:extLst>
                    <a:ext uri="{FF2B5EF4-FFF2-40B4-BE49-F238E27FC236}">
                      <a16:creationId xmlns:a16="http://schemas.microsoft.com/office/drawing/2014/main" id="{1DBEE7A3-1965-E64D-C5C0-25B4657980B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" name="Text Box 3086">
                  <a:extLst>
                    <a:ext uri="{FF2B5EF4-FFF2-40B4-BE49-F238E27FC236}">
                      <a16:creationId xmlns:a16="http://schemas.microsoft.com/office/drawing/2014/main" id="{5A896DD9-E3EE-6F90-9566-F0EA3606D9D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" name="link">
                <a:extLst>
                  <a:ext uri="{FF2B5EF4-FFF2-40B4-BE49-F238E27FC236}">
                    <a16:creationId xmlns:a16="http://schemas.microsoft.com/office/drawing/2014/main" id="{AA995385-753B-E87C-531B-3549D5215175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130" name="Star: 5 Points 655">
                  <a:hlinkClick r:id="rId2"/>
                  <a:extLst>
                    <a:ext uri="{FF2B5EF4-FFF2-40B4-BE49-F238E27FC236}">
                      <a16:creationId xmlns:a16="http://schemas.microsoft.com/office/drawing/2014/main" id="{064A9283-FF46-7C86-58FA-4E75960B85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Star: 5 Points 656">
                  <a:hlinkClick r:id="rId3"/>
                  <a:extLst>
                    <a:ext uri="{FF2B5EF4-FFF2-40B4-BE49-F238E27FC236}">
                      <a16:creationId xmlns:a16="http://schemas.microsoft.com/office/drawing/2014/main" id="{7579481C-E697-3C58-04BF-823223C50E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Star: 5 Points 657">
                  <a:hlinkClick r:id="rId4"/>
                  <a:extLst>
                    <a:ext uri="{FF2B5EF4-FFF2-40B4-BE49-F238E27FC236}">
                      <a16:creationId xmlns:a16="http://schemas.microsoft.com/office/drawing/2014/main" id="{387A60B5-9399-ECC0-3B24-CA3EC46D53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3" name="FTU - minor calyx">
              <a:extLst>
                <a:ext uri="{FF2B5EF4-FFF2-40B4-BE49-F238E27FC236}">
                  <a16:creationId xmlns:a16="http://schemas.microsoft.com/office/drawing/2014/main" id="{02888C18-0524-ABB0-7B13-4BA9567A6C06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110" name="FTU - minor calyx">
                <a:extLst>
                  <a:ext uri="{FF2B5EF4-FFF2-40B4-BE49-F238E27FC236}">
                    <a16:creationId xmlns:a16="http://schemas.microsoft.com/office/drawing/2014/main" id="{6C472890-32AC-3211-0BEF-03D5683EC693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" name="dock">
                <a:extLst>
                  <a:ext uri="{FF2B5EF4-FFF2-40B4-BE49-F238E27FC236}">
                    <a16:creationId xmlns:a16="http://schemas.microsoft.com/office/drawing/2014/main" id="{8DED8432-09F9-2A42-D660-B59284134A4C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119" name="Text Box 3086">
                  <a:extLst>
                    <a:ext uri="{FF2B5EF4-FFF2-40B4-BE49-F238E27FC236}">
                      <a16:creationId xmlns:a16="http://schemas.microsoft.com/office/drawing/2014/main" id="{3B8838C3-A90B-D4ED-1A3A-AE7C6B0BA55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" name="Text Box 3086">
                  <a:extLst>
                    <a:ext uri="{FF2B5EF4-FFF2-40B4-BE49-F238E27FC236}">
                      <a16:creationId xmlns:a16="http://schemas.microsoft.com/office/drawing/2014/main" id="{20DAAFFC-BDF8-0412-2665-05DFF43702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" name="Text Box 3086">
                  <a:extLst>
                    <a:ext uri="{FF2B5EF4-FFF2-40B4-BE49-F238E27FC236}">
                      <a16:creationId xmlns:a16="http://schemas.microsoft.com/office/drawing/2014/main" id="{28A76130-C490-FABA-3601-8B7757AA24A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2" name="link">
                <a:extLst>
                  <a:ext uri="{FF2B5EF4-FFF2-40B4-BE49-F238E27FC236}">
                    <a16:creationId xmlns:a16="http://schemas.microsoft.com/office/drawing/2014/main" id="{2B37D655-BD68-8A3E-BF83-2AAA780EE87C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113" name="Star: 5 Points 643">
                  <a:hlinkClick r:id="rId2"/>
                  <a:extLst>
                    <a:ext uri="{FF2B5EF4-FFF2-40B4-BE49-F238E27FC236}">
                      <a16:creationId xmlns:a16="http://schemas.microsoft.com/office/drawing/2014/main" id="{B89AE98C-928C-B228-5116-320F10CD31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Star: 5 Points 644">
                  <a:hlinkClick r:id="rId3"/>
                  <a:extLst>
                    <a:ext uri="{FF2B5EF4-FFF2-40B4-BE49-F238E27FC236}">
                      <a16:creationId xmlns:a16="http://schemas.microsoft.com/office/drawing/2014/main" id="{6B3EC990-2CCF-4003-3874-90C6407D5C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Star: 5 Points 645">
                  <a:hlinkClick r:id="rId4"/>
                  <a:extLst>
                    <a:ext uri="{FF2B5EF4-FFF2-40B4-BE49-F238E27FC236}">
                      <a16:creationId xmlns:a16="http://schemas.microsoft.com/office/drawing/2014/main" id="{F6B18BA6-7B33-A748-AC7C-49CD3440CB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4" name="FTU - major calyx">
              <a:extLst>
                <a:ext uri="{FF2B5EF4-FFF2-40B4-BE49-F238E27FC236}">
                  <a16:creationId xmlns:a16="http://schemas.microsoft.com/office/drawing/2014/main" id="{9988D847-F6F1-AD25-DAC2-C9D58E862586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92" name="FTU - major calyx">
                <a:extLst>
                  <a:ext uri="{FF2B5EF4-FFF2-40B4-BE49-F238E27FC236}">
                    <a16:creationId xmlns:a16="http://schemas.microsoft.com/office/drawing/2014/main" id="{E1AAFC14-5C81-6272-58C9-88DC62B96B44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4" name="dock">
                <a:extLst>
                  <a:ext uri="{FF2B5EF4-FFF2-40B4-BE49-F238E27FC236}">
                    <a16:creationId xmlns:a16="http://schemas.microsoft.com/office/drawing/2014/main" id="{8EBB58E2-0A3F-B7B6-F9E1-0DBA6A9F36CB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107" name="Text Box 3086">
                  <a:extLst>
                    <a:ext uri="{FF2B5EF4-FFF2-40B4-BE49-F238E27FC236}">
                      <a16:creationId xmlns:a16="http://schemas.microsoft.com/office/drawing/2014/main" id="{9DDEF00D-057F-F2FE-3736-914CA923B4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" name="Text Box 3086">
                  <a:extLst>
                    <a:ext uri="{FF2B5EF4-FFF2-40B4-BE49-F238E27FC236}">
                      <a16:creationId xmlns:a16="http://schemas.microsoft.com/office/drawing/2014/main" id="{C49F26E6-6627-828B-8DEE-8281A1469B5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" name="Text Box 3086">
                  <a:extLst>
                    <a:ext uri="{FF2B5EF4-FFF2-40B4-BE49-F238E27FC236}">
                      <a16:creationId xmlns:a16="http://schemas.microsoft.com/office/drawing/2014/main" id="{44A89354-2471-F689-6E6D-6CB7B35695F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9" name="link">
                <a:extLst>
                  <a:ext uri="{FF2B5EF4-FFF2-40B4-BE49-F238E27FC236}">
                    <a16:creationId xmlns:a16="http://schemas.microsoft.com/office/drawing/2014/main" id="{17D85575-7125-197E-F822-3D31EFDC4CDE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100" name="Star: 5 Points 631">
                  <a:hlinkClick r:id="rId2"/>
                  <a:extLst>
                    <a:ext uri="{FF2B5EF4-FFF2-40B4-BE49-F238E27FC236}">
                      <a16:creationId xmlns:a16="http://schemas.microsoft.com/office/drawing/2014/main" id="{AA3BCE37-AE11-F75E-C0E8-9B8785A8AD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Star: 5 Points 632">
                  <a:hlinkClick r:id="rId3"/>
                  <a:extLst>
                    <a:ext uri="{FF2B5EF4-FFF2-40B4-BE49-F238E27FC236}">
                      <a16:creationId xmlns:a16="http://schemas.microsoft.com/office/drawing/2014/main" id="{6DDF1A42-AA16-6612-DDBE-E322941B8E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Star: 5 Points 633">
                  <a:hlinkClick r:id="rId4"/>
                  <a:extLst>
                    <a:ext uri="{FF2B5EF4-FFF2-40B4-BE49-F238E27FC236}">
                      <a16:creationId xmlns:a16="http://schemas.microsoft.com/office/drawing/2014/main" id="{5D5F3D46-44FD-3ADF-30B8-FA659C1BF1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5" name="FTU - renal pelvis">
              <a:extLst>
                <a:ext uri="{FF2B5EF4-FFF2-40B4-BE49-F238E27FC236}">
                  <a16:creationId xmlns:a16="http://schemas.microsoft.com/office/drawing/2014/main" id="{895BAD34-F800-0553-1BF4-BDF9F90C71C2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74" name="FTU - renal pelvis">
                <a:extLst>
                  <a:ext uri="{FF2B5EF4-FFF2-40B4-BE49-F238E27FC236}">
                    <a16:creationId xmlns:a16="http://schemas.microsoft.com/office/drawing/2014/main" id="{63775EA5-3D8D-B022-592A-F2C816F9CF34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" name="dock">
                <a:extLst>
                  <a:ext uri="{FF2B5EF4-FFF2-40B4-BE49-F238E27FC236}">
                    <a16:creationId xmlns:a16="http://schemas.microsoft.com/office/drawing/2014/main" id="{36A147AB-3E66-429A-68A4-D28B9F53DA91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87" name="Text Box 3086">
                  <a:extLst>
                    <a:ext uri="{FF2B5EF4-FFF2-40B4-BE49-F238E27FC236}">
                      <a16:creationId xmlns:a16="http://schemas.microsoft.com/office/drawing/2014/main" id="{B320AA05-55D8-DEEF-3144-70E9D6550E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" name="Text Box 3086">
                  <a:extLst>
                    <a:ext uri="{FF2B5EF4-FFF2-40B4-BE49-F238E27FC236}">
                      <a16:creationId xmlns:a16="http://schemas.microsoft.com/office/drawing/2014/main" id="{67122519-4C26-EE31-170B-FD521A544B2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" name="Text Box 3086">
                  <a:extLst>
                    <a:ext uri="{FF2B5EF4-FFF2-40B4-BE49-F238E27FC236}">
                      <a16:creationId xmlns:a16="http://schemas.microsoft.com/office/drawing/2014/main" id="{D710B4C2-4056-1989-EC12-EA6376856F3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" name="link">
                <a:extLst>
                  <a:ext uri="{FF2B5EF4-FFF2-40B4-BE49-F238E27FC236}">
                    <a16:creationId xmlns:a16="http://schemas.microsoft.com/office/drawing/2014/main" id="{775A6C27-B563-6F81-DE1D-55FE98D9E2C4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79" name="Star: 5 Points 619">
                  <a:hlinkClick r:id="rId2"/>
                  <a:extLst>
                    <a:ext uri="{FF2B5EF4-FFF2-40B4-BE49-F238E27FC236}">
                      <a16:creationId xmlns:a16="http://schemas.microsoft.com/office/drawing/2014/main" id="{7342B724-BB6C-F018-D851-6F9876CA2F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Star: 5 Points 620">
                  <a:hlinkClick r:id="rId3"/>
                  <a:extLst>
                    <a:ext uri="{FF2B5EF4-FFF2-40B4-BE49-F238E27FC236}">
                      <a16:creationId xmlns:a16="http://schemas.microsoft.com/office/drawing/2014/main" id="{F4968BB8-D601-F66A-6A4F-733F08FB59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Star: 5 Points 621">
                  <a:hlinkClick r:id="rId4"/>
                  <a:extLst>
                    <a:ext uri="{FF2B5EF4-FFF2-40B4-BE49-F238E27FC236}">
                      <a16:creationId xmlns:a16="http://schemas.microsoft.com/office/drawing/2014/main" id="{2B1039A3-73B2-EF76-A435-EF4B13DEBD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58" name="organ group - smell">
            <a:extLst>
              <a:ext uri="{FF2B5EF4-FFF2-40B4-BE49-F238E27FC236}">
                <a16:creationId xmlns:a16="http://schemas.microsoft.com/office/drawing/2014/main" id="{5F32D2DA-A8D4-50A9-4F53-DF8A11BBBE2C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637" name="organ - smell">
              <a:extLst>
                <a:ext uri="{FF2B5EF4-FFF2-40B4-BE49-F238E27FC236}">
                  <a16:creationId xmlns:a16="http://schemas.microsoft.com/office/drawing/2014/main" id="{0A36D4AB-9039-FA59-F905-3403202111C7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6" name="FTU - olfactory bulb">
              <a:extLst>
                <a:ext uri="{FF2B5EF4-FFF2-40B4-BE49-F238E27FC236}">
                  <a16:creationId xmlns:a16="http://schemas.microsoft.com/office/drawing/2014/main" id="{798598F1-F065-DD58-6CA1-91C425417647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649" name="FTU - olfactory bulb">
                <a:extLst>
                  <a:ext uri="{FF2B5EF4-FFF2-40B4-BE49-F238E27FC236}">
                    <a16:creationId xmlns:a16="http://schemas.microsoft.com/office/drawing/2014/main" id="{3F3CBD33-A0F9-9F8B-B83B-E92241FA2179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" name="link">
                <a:extLst>
                  <a:ext uri="{FF2B5EF4-FFF2-40B4-BE49-F238E27FC236}">
                    <a16:creationId xmlns:a16="http://schemas.microsoft.com/office/drawing/2014/main" id="{C17B4FEA-DB00-6CCB-C016-BF52DF1000FA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684" name="Star: 5 Points 2730">
                  <a:hlinkClick r:id="rId5"/>
                  <a:extLst>
                    <a:ext uri="{FF2B5EF4-FFF2-40B4-BE49-F238E27FC236}">
                      <a16:creationId xmlns:a16="http://schemas.microsoft.com/office/drawing/2014/main" id="{B01F751B-9E3F-5B8D-55CF-9FE7F6968E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D80EE53C-9714-4AC9-81F8-7A07878947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26F05445-7344-F736-D8E3-3605DB699F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1" name="dock">
                <a:extLst>
                  <a:ext uri="{FF2B5EF4-FFF2-40B4-BE49-F238E27FC236}">
                    <a16:creationId xmlns:a16="http://schemas.microsoft.com/office/drawing/2014/main" id="{B9A37912-C2F4-9387-2DF3-64AE4396C1B9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" name="FTU - accessory olfactory bulb">
              <a:extLst>
                <a:ext uri="{FF2B5EF4-FFF2-40B4-BE49-F238E27FC236}">
                  <a16:creationId xmlns:a16="http://schemas.microsoft.com/office/drawing/2014/main" id="{E5457CD1-4275-4671-DADF-E8D7587A89BB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652" name="FTU - accessory olfactory bulb">
                <a:extLst>
                  <a:ext uri="{FF2B5EF4-FFF2-40B4-BE49-F238E27FC236}">
                    <a16:creationId xmlns:a16="http://schemas.microsoft.com/office/drawing/2014/main" id="{F861B8D0-001F-18BD-E2D5-07EE435B99C5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" name="link">
                <a:extLst>
                  <a:ext uri="{FF2B5EF4-FFF2-40B4-BE49-F238E27FC236}">
                    <a16:creationId xmlns:a16="http://schemas.microsoft.com/office/drawing/2014/main" id="{931BDD5F-19B6-36EE-0236-931A3E19F7C6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681" name="Star: 5 Points 2730">
                  <a:hlinkClick r:id="rId5"/>
                  <a:extLst>
                    <a:ext uri="{FF2B5EF4-FFF2-40B4-BE49-F238E27FC236}">
                      <a16:creationId xmlns:a16="http://schemas.microsoft.com/office/drawing/2014/main" id="{93EBB209-FA1B-CF5A-8970-0D16151F6C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EB32B7D6-3248-8C11-4439-61BE0443B7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49123B20-E238-36A2-0746-6AE2E31C76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4" name="dock">
                <a:extLst>
                  <a:ext uri="{FF2B5EF4-FFF2-40B4-BE49-F238E27FC236}">
                    <a16:creationId xmlns:a16="http://schemas.microsoft.com/office/drawing/2014/main" id="{2C2B8C37-5D00-F019-7DE6-BB790E2309B9}"/>
                  </a:ext>
                </a:extLst>
              </p:cNvPr>
              <p:cNvSpPr txBox="1"/>
              <p:nvPr/>
            </p:nvSpPr>
            <p:spPr>
              <a:xfrm>
                <a:off x="29274547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1" name="organ group - hearing">
            <a:extLst>
              <a:ext uri="{FF2B5EF4-FFF2-40B4-BE49-F238E27FC236}">
                <a16:creationId xmlns:a16="http://schemas.microsoft.com/office/drawing/2014/main" id="{959DD12E-A185-4445-2257-55748F52BC0A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722" name="organ - hearing">
              <a:extLst>
                <a:ext uri="{FF2B5EF4-FFF2-40B4-BE49-F238E27FC236}">
                  <a16:creationId xmlns:a16="http://schemas.microsoft.com/office/drawing/2014/main" id="{7588B5CB-9FC8-4CD0-C9CA-9A27B2A3D59A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8" name="FTU - floor of external acoustic meatus">
              <a:extLst>
                <a:ext uri="{FF2B5EF4-FFF2-40B4-BE49-F238E27FC236}">
                  <a16:creationId xmlns:a16="http://schemas.microsoft.com/office/drawing/2014/main" id="{8D820DCF-5887-1487-24BB-8AF7E73E22D5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729" name="FTU - floor of external acoustic meatus">
                <a:extLst>
                  <a:ext uri="{FF2B5EF4-FFF2-40B4-BE49-F238E27FC236}">
                    <a16:creationId xmlns:a16="http://schemas.microsoft.com/office/drawing/2014/main" id="{4928D282-AFD1-5A31-41E1-7A381114EAAE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" name="dock">
                <a:extLst>
                  <a:ext uri="{FF2B5EF4-FFF2-40B4-BE49-F238E27FC236}">
                    <a16:creationId xmlns:a16="http://schemas.microsoft.com/office/drawing/2014/main" id="{5CCCDB23-1A73-3CDE-3EB1-9160D5E5B5F0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7" name="link">
                <a:extLst>
                  <a:ext uri="{FF2B5EF4-FFF2-40B4-BE49-F238E27FC236}">
                    <a16:creationId xmlns:a16="http://schemas.microsoft.com/office/drawing/2014/main" id="{412FC058-EF45-1712-68B5-770BBDA61245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678" name="Star: 5 Points 2730">
                  <a:hlinkClick r:id="rId8"/>
                  <a:extLst>
                    <a:ext uri="{FF2B5EF4-FFF2-40B4-BE49-F238E27FC236}">
                      <a16:creationId xmlns:a16="http://schemas.microsoft.com/office/drawing/2014/main" id="{7FE42089-75A3-12C3-123E-27F2DEB13C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312417C3-00C1-1BA6-5C31-F5C53C4C38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AF6244E6-43C5-1BD1-595E-412415278A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49" name="FTU - wall of external acoustic meatus">
              <a:extLst>
                <a:ext uri="{FF2B5EF4-FFF2-40B4-BE49-F238E27FC236}">
                  <a16:creationId xmlns:a16="http://schemas.microsoft.com/office/drawing/2014/main" id="{4B95F176-CD0F-86EF-8D9C-03AD1E82F029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727" name="FTU - wall of external acoustic meatus">
                <a:extLst>
                  <a:ext uri="{FF2B5EF4-FFF2-40B4-BE49-F238E27FC236}">
                    <a16:creationId xmlns:a16="http://schemas.microsoft.com/office/drawing/2014/main" id="{1CAB632B-F636-048C-CBA3-31600A0B628F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" name="dock">
                <a:extLst>
                  <a:ext uri="{FF2B5EF4-FFF2-40B4-BE49-F238E27FC236}">
                    <a16:creationId xmlns:a16="http://schemas.microsoft.com/office/drawing/2014/main" id="{F6266412-B065-6022-EEFF-674B097CA228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" name="link">
                <a:extLst>
                  <a:ext uri="{FF2B5EF4-FFF2-40B4-BE49-F238E27FC236}">
                    <a16:creationId xmlns:a16="http://schemas.microsoft.com/office/drawing/2014/main" id="{4E0B523B-3BDE-3D14-2BB5-D57AEFAAF76D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675" name="Star: 5 Points 2730">
                  <a:hlinkClick r:id="rId8"/>
                  <a:extLst>
                    <a:ext uri="{FF2B5EF4-FFF2-40B4-BE49-F238E27FC236}">
                      <a16:creationId xmlns:a16="http://schemas.microsoft.com/office/drawing/2014/main" id="{ADB70164-DFE0-0733-0526-29F7ACC245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1417766C-60DE-7EB6-5EF0-39DF538530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94E76C3C-F04E-858B-DE56-66FF2633A3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0" name="FTU - tympanic membrane ">
              <a:extLst>
                <a:ext uri="{FF2B5EF4-FFF2-40B4-BE49-F238E27FC236}">
                  <a16:creationId xmlns:a16="http://schemas.microsoft.com/office/drawing/2014/main" id="{CD32D58C-C0AC-CC2B-5C4D-B453AB0A1F9D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731" name="FTU - tympanic membrane ">
                <a:extLst>
                  <a:ext uri="{FF2B5EF4-FFF2-40B4-BE49-F238E27FC236}">
                    <a16:creationId xmlns:a16="http://schemas.microsoft.com/office/drawing/2014/main" id="{463C4FB7-A19D-085A-24FB-8BDD20E0E026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732" name="dock">
                <a:extLst>
                  <a:ext uri="{FF2B5EF4-FFF2-40B4-BE49-F238E27FC236}">
                    <a16:creationId xmlns:a16="http://schemas.microsoft.com/office/drawing/2014/main" id="{76E5AC71-5CD8-5EC8-48D2-AC91203E5868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9" name="link">
                <a:extLst>
                  <a:ext uri="{FF2B5EF4-FFF2-40B4-BE49-F238E27FC236}">
                    <a16:creationId xmlns:a16="http://schemas.microsoft.com/office/drawing/2014/main" id="{B149D3C9-01DB-9897-65EF-20A016B8267A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672" name="Star: 5 Points 2730">
                  <a:hlinkClick r:id="rId9"/>
                  <a:extLst>
                    <a:ext uri="{FF2B5EF4-FFF2-40B4-BE49-F238E27FC236}">
                      <a16:creationId xmlns:a16="http://schemas.microsoft.com/office/drawing/2014/main" id="{13633777-4097-569D-B46B-E04172E481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B78CA678-05A9-92A7-11FC-62BE37BE7A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A9A1C8D1-0852-BEC5-34C6-000FC35C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10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11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5" name="organ group - balance">
            <a:extLst>
              <a:ext uri="{FF2B5EF4-FFF2-40B4-BE49-F238E27FC236}">
                <a16:creationId xmlns:a16="http://schemas.microsoft.com/office/drawing/2014/main" id="{D1186EA3-4E09-8EFC-6B18-4B958BD20A6F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639" name="organ - balance">
              <a:extLst>
                <a:ext uri="{FF2B5EF4-FFF2-40B4-BE49-F238E27FC236}">
                  <a16:creationId xmlns:a16="http://schemas.microsoft.com/office/drawing/2014/main" id="{B99A7DB5-C4DB-D3AF-BE66-16D9B16A0D81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2" name="FTU - semicircular canals">
              <a:extLst>
                <a:ext uri="{FF2B5EF4-FFF2-40B4-BE49-F238E27FC236}">
                  <a16:creationId xmlns:a16="http://schemas.microsoft.com/office/drawing/2014/main" id="{9A1B654C-391E-7656-3342-DB80A227DE4F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664" name="FTU - semicircular canals">
                <a:extLst>
                  <a:ext uri="{FF2B5EF4-FFF2-40B4-BE49-F238E27FC236}">
                    <a16:creationId xmlns:a16="http://schemas.microsoft.com/office/drawing/2014/main" id="{DF3AE830-4B12-AF09-8F0E-FB348B5D55FB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" name="dock">
                <a:extLst>
                  <a:ext uri="{FF2B5EF4-FFF2-40B4-BE49-F238E27FC236}">
                    <a16:creationId xmlns:a16="http://schemas.microsoft.com/office/drawing/2014/main" id="{F07DE3DE-1817-F286-3084-127F6E829EC3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3" name="link">
                <a:extLst>
                  <a:ext uri="{FF2B5EF4-FFF2-40B4-BE49-F238E27FC236}">
                    <a16:creationId xmlns:a16="http://schemas.microsoft.com/office/drawing/2014/main" id="{6DA18217-6310-8760-E714-77FB822C7B78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734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17FA0BAD-4AF4-D68D-36CC-B8175EDFA2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Star: 5 Points 2731">
                  <a:hlinkClick r:id="rId13"/>
                  <a:extLst>
                    <a:ext uri="{FF2B5EF4-FFF2-40B4-BE49-F238E27FC236}">
                      <a16:creationId xmlns:a16="http://schemas.microsoft.com/office/drawing/2014/main" id="{9E2FC228-3465-56A2-B214-6BEADDF259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D47B2D86-675F-7743-0717-D7732DAA76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3" name="FTU - utricle">
              <a:extLst>
                <a:ext uri="{FF2B5EF4-FFF2-40B4-BE49-F238E27FC236}">
                  <a16:creationId xmlns:a16="http://schemas.microsoft.com/office/drawing/2014/main" id="{0C5EC91E-4AB8-DB39-677A-0189B38396E1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663" name="FTU - utricle">
                <a:extLst>
                  <a:ext uri="{FF2B5EF4-FFF2-40B4-BE49-F238E27FC236}">
                    <a16:creationId xmlns:a16="http://schemas.microsoft.com/office/drawing/2014/main" id="{D4EB6D3C-CAE8-4382-B52D-F82AAB2917BE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" name="dock">
                <a:extLst>
                  <a:ext uri="{FF2B5EF4-FFF2-40B4-BE49-F238E27FC236}">
                    <a16:creationId xmlns:a16="http://schemas.microsoft.com/office/drawing/2014/main" id="{909849C5-999B-106D-0CAF-0C2A360E35EE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8" name="link">
                <a:extLst>
                  <a:ext uri="{FF2B5EF4-FFF2-40B4-BE49-F238E27FC236}">
                    <a16:creationId xmlns:a16="http://schemas.microsoft.com/office/drawing/2014/main" id="{C2BAA651-4636-FCCE-8605-EC0B6120B324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739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B2195E83-9C1A-3174-8FDB-157790CA34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Star: 5 Points 2731">
                  <a:hlinkClick r:id="rId13"/>
                  <a:extLst>
                    <a:ext uri="{FF2B5EF4-FFF2-40B4-BE49-F238E27FC236}">
                      <a16:creationId xmlns:a16="http://schemas.microsoft.com/office/drawing/2014/main" id="{643086D0-DB92-C95D-537D-E58DCE3053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D625D0D7-09FE-2196-4606-4B2A707363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4" name="FTU - saccule">
              <a:extLst>
                <a:ext uri="{FF2B5EF4-FFF2-40B4-BE49-F238E27FC236}">
                  <a16:creationId xmlns:a16="http://schemas.microsoft.com/office/drawing/2014/main" id="{3D73619A-B2C0-271F-2650-68F4E91DA5E6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665" name="FTU - saccule">
                <a:extLst>
                  <a:ext uri="{FF2B5EF4-FFF2-40B4-BE49-F238E27FC236}">
                    <a16:creationId xmlns:a16="http://schemas.microsoft.com/office/drawing/2014/main" id="{25ED539D-0E20-BA58-7CC3-69E0831DE995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" name="dock">
                <a:extLst>
                  <a:ext uri="{FF2B5EF4-FFF2-40B4-BE49-F238E27FC236}">
                    <a16:creationId xmlns:a16="http://schemas.microsoft.com/office/drawing/2014/main" id="{E1F4C71B-3F00-E238-369D-FB7EADF49DB0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2" name="link">
                <a:extLst>
                  <a:ext uri="{FF2B5EF4-FFF2-40B4-BE49-F238E27FC236}">
                    <a16:creationId xmlns:a16="http://schemas.microsoft.com/office/drawing/2014/main" id="{EA082C04-9577-8583-2712-4CFF2B56FC9C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743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793EED83-24C8-DAF6-C7A2-A92DC85FF9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Star: 5 Points 2731">
                  <a:hlinkClick r:id="rId13"/>
                  <a:extLst>
                    <a:ext uri="{FF2B5EF4-FFF2-40B4-BE49-F238E27FC236}">
                      <a16:creationId xmlns:a16="http://schemas.microsoft.com/office/drawing/2014/main" id="{3DD3AA4C-A204-0396-BD7F-792F99A9D9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4346E423-5DE8-B6BB-0EEC-09B7C63CEB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66" name="organ group - taste">
            <a:extLst>
              <a:ext uri="{FF2B5EF4-FFF2-40B4-BE49-F238E27FC236}">
                <a16:creationId xmlns:a16="http://schemas.microsoft.com/office/drawing/2014/main" id="{87B56DA6-0538-E0E0-D37A-E30B204CDEDC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638" name="organ - taste">
              <a:extLst>
                <a:ext uri="{FF2B5EF4-FFF2-40B4-BE49-F238E27FC236}">
                  <a16:creationId xmlns:a16="http://schemas.microsoft.com/office/drawing/2014/main" id="{0833A11D-DAA2-8215-BF22-1EF3C9826FFB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65" name="FTU - tongue back">
              <a:extLst>
                <a:ext uri="{FF2B5EF4-FFF2-40B4-BE49-F238E27FC236}">
                  <a16:creationId xmlns:a16="http://schemas.microsoft.com/office/drawing/2014/main" id="{7F39DAA6-57AF-CA60-B9B5-EBD8A9422F51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642" name="FTU - tongue back">
                <a:extLst>
                  <a:ext uri="{FF2B5EF4-FFF2-40B4-BE49-F238E27FC236}">
                    <a16:creationId xmlns:a16="http://schemas.microsoft.com/office/drawing/2014/main" id="{0778486E-9D5A-382C-02D4-B8E6225CC2E3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" name="dock">
                <a:extLst>
                  <a:ext uri="{FF2B5EF4-FFF2-40B4-BE49-F238E27FC236}">
                    <a16:creationId xmlns:a16="http://schemas.microsoft.com/office/drawing/2014/main" id="{7D06E262-D1C9-1855-AFA9-F1D86DD9D247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4" name="link">
                <a:extLst>
                  <a:ext uri="{FF2B5EF4-FFF2-40B4-BE49-F238E27FC236}">
                    <a16:creationId xmlns:a16="http://schemas.microsoft.com/office/drawing/2014/main" id="{26B4C5E3-EAEC-747E-8686-E90DD0F25DDB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719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35C0D4BD-9AF7-5C2B-F8D7-F89A8F4712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Star: 5 Points 2731">
                  <a:hlinkClick r:id="rId15"/>
                  <a:extLst>
                    <a:ext uri="{FF2B5EF4-FFF2-40B4-BE49-F238E27FC236}">
                      <a16:creationId xmlns:a16="http://schemas.microsoft.com/office/drawing/2014/main" id="{4292AB68-63E0-5B53-1694-1D2EA58BDD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F13AE1D7-A608-BEA4-AB81-EE4A4FBBD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64" name="FTU - posterior 1/3 of tongue ">
              <a:extLst>
                <a:ext uri="{FF2B5EF4-FFF2-40B4-BE49-F238E27FC236}">
                  <a16:creationId xmlns:a16="http://schemas.microsoft.com/office/drawing/2014/main" id="{995EDBDC-63EE-4976-F663-B81EA508F883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641" name="FTU - posterior 1/3 of tongue ">
                <a:extLst>
                  <a:ext uri="{FF2B5EF4-FFF2-40B4-BE49-F238E27FC236}">
                    <a16:creationId xmlns:a16="http://schemas.microsoft.com/office/drawing/2014/main" id="{7DF1D855-2C44-7BB1-8458-2AC09E7AEE53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45" name="link">
                <a:extLst>
                  <a:ext uri="{FF2B5EF4-FFF2-40B4-BE49-F238E27FC236}">
                    <a16:creationId xmlns:a16="http://schemas.microsoft.com/office/drawing/2014/main" id="{43808938-261D-8257-44AB-BCD835DA9AB3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692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DFE4902A-7503-6400-A78C-A8576F3BA6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Star: 5 Points 2731">
                  <a:hlinkClick r:id="rId15"/>
                  <a:extLst>
                    <a:ext uri="{FF2B5EF4-FFF2-40B4-BE49-F238E27FC236}">
                      <a16:creationId xmlns:a16="http://schemas.microsoft.com/office/drawing/2014/main" id="{72A32C3A-664D-4F6F-15B4-574B0CC96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96294BE1-F708-B3D4-719B-CD928E1C04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47" name="dock">
                <a:extLst>
                  <a:ext uri="{FF2B5EF4-FFF2-40B4-BE49-F238E27FC236}">
                    <a16:creationId xmlns:a16="http://schemas.microsoft.com/office/drawing/2014/main" id="{4B674720-06F7-D134-45B2-0A69569C8133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" name="FTU - anterior 2/3 of tongue">
              <a:extLst>
                <a:ext uri="{FF2B5EF4-FFF2-40B4-BE49-F238E27FC236}">
                  <a16:creationId xmlns:a16="http://schemas.microsoft.com/office/drawing/2014/main" id="{4C08CF19-F814-CCA6-4526-DCB43CA2E833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646" name="FTU - anterior 2/3 of tongue">
                <a:extLst>
                  <a:ext uri="{FF2B5EF4-FFF2-40B4-BE49-F238E27FC236}">
                    <a16:creationId xmlns:a16="http://schemas.microsoft.com/office/drawing/2014/main" id="{9735FEFB-4031-FC1E-7FF6-AA7696628B88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" name="dock">
                <a:extLst>
                  <a:ext uri="{FF2B5EF4-FFF2-40B4-BE49-F238E27FC236}">
                    <a16:creationId xmlns:a16="http://schemas.microsoft.com/office/drawing/2014/main" id="{33C19C43-344C-A7CC-3999-837931012B8A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9" name="link">
                <a:extLst>
                  <a:ext uri="{FF2B5EF4-FFF2-40B4-BE49-F238E27FC236}">
                    <a16:creationId xmlns:a16="http://schemas.microsoft.com/office/drawing/2014/main" id="{75D86766-5FAE-96FD-04C4-C127F6703224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760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293D5E48-EEA7-4E94-46C7-D7A8A730E5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Star: 5 Points 2731">
                  <a:hlinkClick r:id="rId15"/>
                  <a:extLst>
                    <a:ext uri="{FF2B5EF4-FFF2-40B4-BE49-F238E27FC236}">
                      <a16:creationId xmlns:a16="http://schemas.microsoft.com/office/drawing/2014/main" id="{5F0FE667-FAA8-89A2-62B4-ABFAF698C9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0D2198A3-3305-3358-281E-7A016A05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6" name="organ group - testes">
            <a:extLst>
              <a:ext uri="{FF2B5EF4-FFF2-40B4-BE49-F238E27FC236}">
                <a16:creationId xmlns:a16="http://schemas.microsoft.com/office/drawing/2014/main" id="{8744692D-7C08-A91C-6177-BCC745E3906A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285" name="organ - testes">
              <a:extLst>
                <a:ext uri="{FF2B5EF4-FFF2-40B4-BE49-F238E27FC236}">
                  <a16:creationId xmlns:a16="http://schemas.microsoft.com/office/drawing/2014/main" id="{D9F78EF1-E802-FE90-4B73-5A4DA4941246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3" name="FTU - seminiferous tubule">
              <a:extLst>
                <a:ext uri="{FF2B5EF4-FFF2-40B4-BE49-F238E27FC236}">
                  <a16:creationId xmlns:a16="http://schemas.microsoft.com/office/drawing/2014/main" id="{415427E4-0252-5C7A-6AB2-51D5ACC74989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1308" name="FTU - seminiferous tubule">
                <a:extLst>
                  <a:ext uri="{FF2B5EF4-FFF2-40B4-BE49-F238E27FC236}">
                    <a16:creationId xmlns:a16="http://schemas.microsoft.com/office/drawing/2014/main" id="{54A4202F-88B6-FC4D-6860-EA840A172353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9" name="dock">
                <a:extLst>
                  <a:ext uri="{FF2B5EF4-FFF2-40B4-BE49-F238E27FC236}">
                    <a16:creationId xmlns:a16="http://schemas.microsoft.com/office/drawing/2014/main" id="{485B6FF4-ED53-BF74-9817-F095EA48EE26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1314" name="Text Box 3086">
                  <a:extLst>
                    <a:ext uri="{FF2B5EF4-FFF2-40B4-BE49-F238E27FC236}">
                      <a16:creationId xmlns:a16="http://schemas.microsoft.com/office/drawing/2014/main" id="{258A6F7F-C76A-9501-7BE1-50F87C052B9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5" name="Text Box 3086">
                  <a:extLst>
                    <a:ext uri="{FF2B5EF4-FFF2-40B4-BE49-F238E27FC236}">
                      <a16:creationId xmlns:a16="http://schemas.microsoft.com/office/drawing/2014/main" id="{F5DDC7AC-5328-68B3-52E6-3D842683ED4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6" name="Text Box 3086">
                  <a:extLst>
                    <a:ext uri="{FF2B5EF4-FFF2-40B4-BE49-F238E27FC236}">
                      <a16:creationId xmlns:a16="http://schemas.microsoft.com/office/drawing/2014/main" id="{192B6C35-4965-F7C6-5848-2C1D6913CC0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10" name="link">
                <a:extLst>
                  <a:ext uri="{FF2B5EF4-FFF2-40B4-BE49-F238E27FC236}">
                    <a16:creationId xmlns:a16="http://schemas.microsoft.com/office/drawing/2014/main" id="{33E9B998-C79B-215D-E459-40A665963D88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1311" name="Star: 5 Points 3972">
                  <a:hlinkClick r:id="rId16"/>
                  <a:extLst>
                    <a:ext uri="{FF2B5EF4-FFF2-40B4-BE49-F238E27FC236}">
                      <a16:creationId xmlns:a16="http://schemas.microsoft.com/office/drawing/2014/main" id="{2741F561-6340-5C98-33B2-010C33CA4A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2" name="Star: 5 Points 3973">
                  <a:hlinkClick r:id="rId17"/>
                  <a:extLst>
                    <a:ext uri="{FF2B5EF4-FFF2-40B4-BE49-F238E27FC236}">
                      <a16:creationId xmlns:a16="http://schemas.microsoft.com/office/drawing/2014/main" id="{8F21B2BD-98E8-C2CC-59BA-E838AAF1F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3" name="Star: 5 Points 3974">
                  <a:hlinkClick r:id="rId18"/>
                  <a:extLst>
                    <a:ext uri="{FF2B5EF4-FFF2-40B4-BE49-F238E27FC236}">
                      <a16:creationId xmlns:a16="http://schemas.microsoft.com/office/drawing/2014/main" id="{23E11215-E3A0-247B-6760-E20BC2B1B9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4" name="FTU - rete testis">
              <a:extLst>
                <a:ext uri="{FF2B5EF4-FFF2-40B4-BE49-F238E27FC236}">
                  <a16:creationId xmlns:a16="http://schemas.microsoft.com/office/drawing/2014/main" id="{91BDCEAA-623C-D7F1-C97C-754B25473B56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1299" name="FTU - rete testis">
                <a:extLst>
                  <a:ext uri="{FF2B5EF4-FFF2-40B4-BE49-F238E27FC236}">
                    <a16:creationId xmlns:a16="http://schemas.microsoft.com/office/drawing/2014/main" id="{2B4402CC-C18D-6215-0202-9D54D5C969B6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0" name="dock">
                <a:extLst>
                  <a:ext uri="{FF2B5EF4-FFF2-40B4-BE49-F238E27FC236}">
                    <a16:creationId xmlns:a16="http://schemas.microsoft.com/office/drawing/2014/main" id="{57B81BEE-6670-E343-C14C-C1BBC78836C4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1305" name="Text Box 3086">
                  <a:extLst>
                    <a:ext uri="{FF2B5EF4-FFF2-40B4-BE49-F238E27FC236}">
                      <a16:creationId xmlns:a16="http://schemas.microsoft.com/office/drawing/2014/main" id="{E1A4E85E-D0B2-46AC-3959-7C5E18EDC4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6" name="Text Box 3086">
                  <a:extLst>
                    <a:ext uri="{FF2B5EF4-FFF2-40B4-BE49-F238E27FC236}">
                      <a16:creationId xmlns:a16="http://schemas.microsoft.com/office/drawing/2014/main" id="{AED63225-8106-16DF-E5E8-1E258D0DCAB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7" name="Text Box 3086">
                  <a:extLst>
                    <a:ext uri="{FF2B5EF4-FFF2-40B4-BE49-F238E27FC236}">
                      <a16:creationId xmlns:a16="http://schemas.microsoft.com/office/drawing/2014/main" id="{1A34087E-2917-DDDA-9E9D-0C2412D97E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01" name="link">
                <a:extLst>
                  <a:ext uri="{FF2B5EF4-FFF2-40B4-BE49-F238E27FC236}">
                    <a16:creationId xmlns:a16="http://schemas.microsoft.com/office/drawing/2014/main" id="{4F3BC9EE-2AF8-1721-CE0F-1913F5853762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1302" name="Star: 5 Points 3956">
                  <a:hlinkClick r:id="rId16"/>
                  <a:extLst>
                    <a:ext uri="{FF2B5EF4-FFF2-40B4-BE49-F238E27FC236}">
                      <a16:creationId xmlns:a16="http://schemas.microsoft.com/office/drawing/2014/main" id="{71BF1CA2-D24F-789C-371B-C7960C9242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3" name="Star: 5 Points 3957">
                  <a:hlinkClick r:id="rId17"/>
                  <a:extLst>
                    <a:ext uri="{FF2B5EF4-FFF2-40B4-BE49-F238E27FC236}">
                      <a16:creationId xmlns:a16="http://schemas.microsoft.com/office/drawing/2014/main" id="{E8FE7FDB-76B4-411B-2453-EE45A425DB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4" name="Star: 5 Points 3958">
                  <a:hlinkClick r:id="rId18"/>
                  <a:extLst>
                    <a:ext uri="{FF2B5EF4-FFF2-40B4-BE49-F238E27FC236}">
                      <a16:creationId xmlns:a16="http://schemas.microsoft.com/office/drawing/2014/main" id="{95DFA306-48E0-74E0-A330-EE9DD29DC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5" name="FTU - efferent ductules of testicle">
              <a:extLst>
                <a:ext uri="{FF2B5EF4-FFF2-40B4-BE49-F238E27FC236}">
                  <a16:creationId xmlns:a16="http://schemas.microsoft.com/office/drawing/2014/main" id="{DDB9BF82-F101-563F-E5A6-337877EA0252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1290" name="FTU - efferent ductules of testicle">
                <a:extLst>
                  <a:ext uri="{FF2B5EF4-FFF2-40B4-BE49-F238E27FC236}">
                    <a16:creationId xmlns:a16="http://schemas.microsoft.com/office/drawing/2014/main" id="{D582AED9-DA79-4FC1-C922-67B70E5AA80D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91" name="dock">
                <a:extLst>
                  <a:ext uri="{FF2B5EF4-FFF2-40B4-BE49-F238E27FC236}">
                    <a16:creationId xmlns:a16="http://schemas.microsoft.com/office/drawing/2014/main" id="{37E4C5C1-9CD8-3324-6D91-BDE8631B0F7B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1296" name="Text Box 3086">
                  <a:extLst>
                    <a:ext uri="{FF2B5EF4-FFF2-40B4-BE49-F238E27FC236}">
                      <a16:creationId xmlns:a16="http://schemas.microsoft.com/office/drawing/2014/main" id="{B9D998AF-A34B-C822-3C1B-A109434B419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7" name="Text Box 3086">
                  <a:extLst>
                    <a:ext uri="{FF2B5EF4-FFF2-40B4-BE49-F238E27FC236}">
                      <a16:creationId xmlns:a16="http://schemas.microsoft.com/office/drawing/2014/main" id="{3B57FCE6-83C9-FFB6-700A-51149D5955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8" name="Text Box 3086">
                  <a:extLst>
                    <a:ext uri="{FF2B5EF4-FFF2-40B4-BE49-F238E27FC236}">
                      <a16:creationId xmlns:a16="http://schemas.microsoft.com/office/drawing/2014/main" id="{AD6BA9A5-3844-C21B-A571-867A2F9542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2" name="link">
                <a:extLst>
                  <a:ext uri="{FF2B5EF4-FFF2-40B4-BE49-F238E27FC236}">
                    <a16:creationId xmlns:a16="http://schemas.microsoft.com/office/drawing/2014/main" id="{77F5A8EC-984E-734A-BBBF-CF6DCC7DC250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1293" name="Star: 5 Points 3940">
                  <a:hlinkClick r:id="rId16"/>
                  <a:extLst>
                    <a:ext uri="{FF2B5EF4-FFF2-40B4-BE49-F238E27FC236}">
                      <a16:creationId xmlns:a16="http://schemas.microsoft.com/office/drawing/2014/main" id="{4E6A2636-862B-9858-A512-1AAE609A20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4" name="Star: 5 Points 3941">
                  <a:hlinkClick r:id="rId17"/>
                  <a:extLst>
                    <a:ext uri="{FF2B5EF4-FFF2-40B4-BE49-F238E27FC236}">
                      <a16:creationId xmlns:a16="http://schemas.microsoft.com/office/drawing/2014/main" id="{F16EB87A-746E-B504-83FD-F6AA45EA05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5" name="Star: 5 Points 3942">
                  <a:hlinkClick r:id="rId18"/>
                  <a:extLst>
                    <a:ext uri="{FF2B5EF4-FFF2-40B4-BE49-F238E27FC236}">
                      <a16:creationId xmlns:a16="http://schemas.microsoft.com/office/drawing/2014/main" id="{710F6AF9-C282-C5A5-DFE8-A12F15494C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2" name="organ group - penis">
            <a:extLst>
              <a:ext uri="{FF2B5EF4-FFF2-40B4-BE49-F238E27FC236}">
                <a16:creationId xmlns:a16="http://schemas.microsoft.com/office/drawing/2014/main" id="{4BD01FB9-2B67-DBF9-40A4-A5D4EC10EF4B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1241" name="organ - penis">
              <a:extLst>
                <a:ext uri="{FF2B5EF4-FFF2-40B4-BE49-F238E27FC236}">
                  <a16:creationId xmlns:a16="http://schemas.microsoft.com/office/drawing/2014/main" id="{7A68DDC4-5E2C-3CDF-B43F-87649E40432B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79" name="FTU - vas deferens">
              <a:extLst>
                <a:ext uri="{FF2B5EF4-FFF2-40B4-BE49-F238E27FC236}">
                  <a16:creationId xmlns:a16="http://schemas.microsoft.com/office/drawing/2014/main" id="{710A5F93-F972-428E-A088-E79D1F26EB2B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1276" name="FTU - vas deferens">
                <a:extLst>
                  <a:ext uri="{FF2B5EF4-FFF2-40B4-BE49-F238E27FC236}">
                    <a16:creationId xmlns:a16="http://schemas.microsoft.com/office/drawing/2014/main" id="{7E0A53FB-E8B2-5523-0053-B6DA41EF9C75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77" name="dock">
                <a:extLst>
                  <a:ext uri="{FF2B5EF4-FFF2-40B4-BE49-F238E27FC236}">
                    <a16:creationId xmlns:a16="http://schemas.microsoft.com/office/drawing/2014/main" id="{C2378796-AA7A-17B6-901D-2759E495CADE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1282" name="Text Box 3086">
                  <a:extLst>
                    <a:ext uri="{FF2B5EF4-FFF2-40B4-BE49-F238E27FC236}">
                      <a16:creationId xmlns:a16="http://schemas.microsoft.com/office/drawing/2014/main" id="{CCD16F3D-3FBB-8BC4-0B88-EAB0CEB1348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" name="Text Box 3086">
                  <a:extLst>
                    <a:ext uri="{FF2B5EF4-FFF2-40B4-BE49-F238E27FC236}">
                      <a16:creationId xmlns:a16="http://schemas.microsoft.com/office/drawing/2014/main" id="{BBBF93A1-CDB0-B684-0844-CA096F44B1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4" name="Text Box 3086">
                  <a:extLst>
                    <a:ext uri="{FF2B5EF4-FFF2-40B4-BE49-F238E27FC236}">
                      <a16:creationId xmlns:a16="http://schemas.microsoft.com/office/drawing/2014/main" id="{D2869577-9E35-80CD-B606-E36B27573B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78" name="link">
                <a:extLst>
                  <a:ext uri="{FF2B5EF4-FFF2-40B4-BE49-F238E27FC236}">
                    <a16:creationId xmlns:a16="http://schemas.microsoft.com/office/drawing/2014/main" id="{79E6D167-63B5-98D2-7F79-FCC14C758F86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1279" name="Star: 5 Points 3924">
                  <a:hlinkClick r:id="rId19"/>
                  <a:extLst>
                    <a:ext uri="{FF2B5EF4-FFF2-40B4-BE49-F238E27FC236}">
                      <a16:creationId xmlns:a16="http://schemas.microsoft.com/office/drawing/2014/main" id="{F9DC4365-36B9-45B8-92EA-7E3F9D2939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0" name="Star: 5 Points 3925">
                  <a:hlinkClick r:id="rId20"/>
                  <a:extLst>
                    <a:ext uri="{FF2B5EF4-FFF2-40B4-BE49-F238E27FC236}">
                      <a16:creationId xmlns:a16="http://schemas.microsoft.com/office/drawing/2014/main" id="{09EE0985-3027-1462-FDE0-FB22D833CB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1" name="Star: 5 Points 3926">
                  <a:hlinkClick r:id="rId18"/>
                  <a:extLst>
                    <a:ext uri="{FF2B5EF4-FFF2-40B4-BE49-F238E27FC236}">
                      <a16:creationId xmlns:a16="http://schemas.microsoft.com/office/drawing/2014/main" id="{55AB2250-D901-8755-6464-FE987E1E4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0" name="FTU - ampulla of vas deferens">
              <a:extLst>
                <a:ext uri="{FF2B5EF4-FFF2-40B4-BE49-F238E27FC236}">
                  <a16:creationId xmlns:a16="http://schemas.microsoft.com/office/drawing/2014/main" id="{11D3343A-3A84-9898-BE9D-6160885844B9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1267" name="FTU - ampulla of vas deferens">
                <a:extLst>
                  <a:ext uri="{FF2B5EF4-FFF2-40B4-BE49-F238E27FC236}">
                    <a16:creationId xmlns:a16="http://schemas.microsoft.com/office/drawing/2014/main" id="{B0D32507-301E-E66A-2A3E-ACA582E08E87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8" name="dock">
                <a:extLst>
                  <a:ext uri="{FF2B5EF4-FFF2-40B4-BE49-F238E27FC236}">
                    <a16:creationId xmlns:a16="http://schemas.microsoft.com/office/drawing/2014/main" id="{305290D1-9EBB-DA87-80F2-28054B86665D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1273" name="Text Box 3086">
                  <a:extLst>
                    <a:ext uri="{FF2B5EF4-FFF2-40B4-BE49-F238E27FC236}">
                      <a16:creationId xmlns:a16="http://schemas.microsoft.com/office/drawing/2014/main" id="{9FC67316-1901-3969-3AA8-7444A04659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4" name="Text Box 3086">
                  <a:extLst>
                    <a:ext uri="{FF2B5EF4-FFF2-40B4-BE49-F238E27FC236}">
                      <a16:creationId xmlns:a16="http://schemas.microsoft.com/office/drawing/2014/main" id="{B2E9AEF8-4000-D904-2EF7-082E9E2C5D3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5" name="Text Box 3086">
                  <a:extLst>
                    <a:ext uri="{FF2B5EF4-FFF2-40B4-BE49-F238E27FC236}">
                      <a16:creationId xmlns:a16="http://schemas.microsoft.com/office/drawing/2014/main" id="{EDF02D18-DC47-4B28-2D4B-D6E9F01A71B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9" name="link">
                <a:extLst>
                  <a:ext uri="{FF2B5EF4-FFF2-40B4-BE49-F238E27FC236}">
                    <a16:creationId xmlns:a16="http://schemas.microsoft.com/office/drawing/2014/main" id="{79DFCE3E-392A-A570-C104-D02D092C7FC4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1270" name="Star: 5 Points 3908">
                  <a:hlinkClick r:id="rId19"/>
                  <a:extLst>
                    <a:ext uri="{FF2B5EF4-FFF2-40B4-BE49-F238E27FC236}">
                      <a16:creationId xmlns:a16="http://schemas.microsoft.com/office/drawing/2014/main" id="{B56AC898-1411-697B-033C-658FDCE1AE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1" name="Star: 5 Points 3909">
                  <a:hlinkClick r:id="rId20"/>
                  <a:extLst>
                    <a:ext uri="{FF2B5EF4-FFF2-40B4-BE49-F238E27FC236}">
                      <a16:creationId xmlns:a16="http://schemas.microsoft.com/office/drawing/2014/main" id="{E2334AA5-81BC-65F9-72CA-1BE1FDE733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2" name="Star: 5 Points 3910">
                  <a:hlinkClick r:id="rId18"/>
                  <a:extLst>
                    <a:ext uri="{FF2B5EF4-FFF2-40B4-BE49-F238E27FC236}">
                      <a16:creationId xmlns:a16="http://schemas.microsoft.com/office/drawing/2014/main" id="{10C827CF-C1C3-736E-7FB1-DE70D0990F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1" name="FTU - penile urethra">
              <a:extLst>
                <a:ext uri="{FF2B5EF4-FFF2-40B4-BE49-F238E27FC236}">
                  <a16:creationId xmlns:a16="http://schemas.microsoft.com/office/drawing/2014/main" id="{052B34F5-FCA9-7D08-EEEA-B15C220DBA8D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1252" name="FTU - penile urethra">
                <a:extLst>
                  <a:ext uri="{FF2B5EF4-FFF2-40B4-BE49-F238E27FC236}">
                    <a16:creationId xmlns:a16="http://schemas.microsoft.com/office/drawing/2014/main" id="{F5BE6ED4-75FC-A547-8680-CEE6E57CAE00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1" name="dock">
                <a:extLst>
                  <a:ext uri="{FF2B5EF4-FFF2-40B4-BE49-F238E27FC236}">
                    <a16:creationId xmlns:a16="http://schemas.microsoft.com/office/drawing/2014/main" id="{7D96BA94-F275-8285-C354-BC82C66F2435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1264" name="Text Box 3086">
                  <a:extLst>
                    <a:ext uri="{FF2B5EF4-FFF2-40B4-BE49-F238E27FC236}">
                      <a16:creationId xmlns:a16="http://schemas.microsoft.com/office/drawing/2014/main" id="{3ADC539A-0A7B-F56E-CBD4-F33D32AD9CB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" name="Text Box 3086">
                  <a:extLst>
                    <a:ext uri="{FF2B5EF4-FFF2-40B4-BE49-F238E27FC236}">
                      <a16:creationId xmlns:a16="http://schemas.microsoft.com/office/drawing/2014/main" id="{CEE37EC9-BE90-C763-6BE9-CF33FC7FF44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" name="Text Box 3086">
                  <a:extLst>
                    <a:ext uri="{FF2B5EF4-FFF2-40B4-BE49-F238E27FC236}">
                      <a16:creationId xmlns:a16="http://schemas.microsoft.com/office/drawing/2014/main" id="{1C504DF9-3351-8B04-0E77-B0BE1791E6B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7" name="link">
                <a:extLst>
                  <a:ext uri="{FF2B5EF4-FFF2-40B4-BE49-F238E27FC236}">
                    <a16:creationId xmlns:a16="http://schemas.microsoft.com/office/drawing/2014/main" id="{3CC16692-F808-0BE8-4D77-BA3DE68618BD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1258" name="Star: 5 Points 3892">
                  <a:hlinkClick r:id="rId19"/>
                  <a:extLst>
                    <a:ext uri="{FF2B5EF4-FFF2-40B4-BE49-F238E27FC236}">
                      <a16:creationId xmlns:a16="http://schemas.microsoft.com/office/drawing/2014/main" id="{CDDBE442-BD3B-C600-5A91-3BD391A8FB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9" name="Star: 5 Points 3893">
                  <a:hlinkClick r:id="rId20"/>
                  <a:extLst>
                    <a:ext uri="{FF2B5EF4-FFF2-40B4-BE49-F238E27FC236}">
                      <a16:creationId xmlns:a16="http://schemas.microsoft.com/office/drawing/2014/main" id="{C9CD0B42-AD69-28F6-1E63-63B35B0172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0" name="Star: 5 Points 3894">
                  <a:hlinkClick r:id="rId18"/>
                  <a:extLst>
                    <a:ext uri="{FF2B5EF4-FFF2-40B4-BE49-F238E27FC236}">
                      <a16:creationId xmlns:a16="http://schemas.microsoft.com/office/drawing/2014/main" id="{DE515E2B-8D9D-D929-B349-2ACB2DCC0D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6" name="organ group - fallopian tube">
            <a:extLst>
              <a:ext uri="{FF2B5EF4-FFF2-40B4-BE49-F238E27FC236}">
                <a16:creationId xmlns:a16="http://schemas.microsoft.com/office/drawing/2014/main" id="{C644C624-071A-EA73-8897-89F20952E5CC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1446" name="organ - fallopian tube">
              <a:extLst>
                <a:ext uri="{FF2B5EF4-FFF2-40B4-BE49-F238E27FC236}">
                  <a16:creationId xmlns:a16="http://schemas.microsoft.com/office/drawing/2014/main" id="{F7D9834E-7CB2-E353-D249-94C055DE718F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5" name="FTU - fallopian tube">
              <a:extLst>
                <a:ext uri="{FF2B5EF4-FFF2-40B4-BE49-F238E27FC236}">
                  <a16:creationId xmlns:a16="http://schemas.microsoft.com/office/drawing/2014/main" id="{F2E31D13-2DEB-871E-408E-F3815EBFACF4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1448" name="FTU - fallopian tube">
                <a:extLst>
                  <a:ext uri="{FF2B5EF4-FFF2-40B4-BE49-F238E27FC236}">
                    <a16:creationId xmlns:a16="http://schemas.microsoft.com/office/drawing/2014/main" id="{1A54E214-471A-6345-7C8A-91F253B26858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9" name="dock">
                <a:extLst>
                  <a:ext uri="{FF2B5EF4-FFF2-40B4-BE49-F238E27FC236}">
                    <a16:creationId xmlns:a16="http://schemas.microsoft.com/office/drawing/2014/main" id="{0AB0B300-1998-4A23-9012-E991AFB5661A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54" name="Text Box 3086">
                  <a:extLst>
                    <a:ext uri="{FF2B5EF4-FFF2-40B4-BE49-F238E27FC236}">
                      <a16:creationId xmlns:a16="http://schemas.microsoft.com/office/drawing/2014/main" id="{7DF9C12F-5399-13E4-58D2-D0561D476F4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5" name="Text Box 3086">
                  <a:extLst>
                    <a:ext uri="{FF2B5EF4-FFF2-40B4-BE49-F238E27FC236}">
                      <a16:creationId xmlns:a16="http://schemas.microsoft.com/office/drawing/2014/main" id="{455879E0-F67B-69EE-BC11-8808FCD38A3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6" name="Text Box 3086">
                  <a:extLst>
                    <a:ext uri="{FF2B5EF4-FFF2-40B4-BE49-F238E27FC236}">
                      <a16:creationId xmlns:a16="http://schemas.microsoft.com/office/drawing/2014/main" id="{B8C86C3A-B48C-B974-C64A-F6342C7F3A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50" name="link">
                <a:extLst>
                  <a:ext uri="{FF2B5EF4-FFF2-40B4-BE49-F238E27FC236}">
                    <a16:creationId xmlns:a16="http://schemas.microsoft.com/office/drawing/2014/main" id="{AC938279-D829-3959-372A-008D364F6650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1451" name="Star: 5 Points 4077">
                  <a:hlinkClick r:id="rId21"/>
                  <a:extLst>
                    <a:ext uri="{FF2B5EF4-FFF2-40B4-BE49-F238E27FC236}">
                      <a16:creationId xmlns:a16="http://schemas.microsoft.com/office/drawing/2014/main" id="{4DDB4F3B-F121-B337-2F30-AFA88C1654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2" name="Star: 5 Points 4078">
                  <a:hlinkClick r:id="rId22"/>
                  <a:extLst>
                    <a:ext uri="{FF2B5EF4-FFF2-40B4-BE49-F238E27FC236}">
                      <a16:creationId xmlns:a16="http://schemas.microsoft.com/office/drawing/2014/main" id="{CCEF482F-4884-2AC8-FD3C-8A7A546EFA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3" name="Star: 5 Points 4079">
                  <a:hlinkClick r:id="rId18"/>
                  <a:extLst>
                    <a:ext uri="{FF2B5EF4-FFF2-40B4-BE49-F238E27FC236}">
                      <a16:creationId xmlns:a16="http://schemas.microsoft.com/office/drawing/2014/main" id="{E17EDC6F-64DB-0DB8-93DD-05A4635999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4" name="organ group - uterus">
            <a:extLst>
              <a:ext uri="{FF2B5EF4-FFF2-40B4-BE49-F238E27FC236}">
                <a16:creationId xmlns:a16="http://schemas.microsoft.com/office/drawing/2014/main" id="{F8F9631F-5825-E52F-2E0E-9B2B1DFA6D12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1418" name="organ - uterus">
              <a:extLst>
                <a:ext uri="{FF2B5EF4-FFF2-40B4-BE49-F238E27FC236}">
                  <a16:creationId xmlns:a16="http://schemas.microsoft.com/office/drawing/2014/main" id="{4627A6FC-3064-22F7-8D94-CEE10793D94C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2" name="FTU - body of uterus">
              <a:extLst>
                <a:ext uri="{FF2B5EF4-FFF2-40B4-BE49-F238E27FC236}">
                  <a16:creationId xmlns:a16="http://schemas.microsoft.com/office/drawing/2014/main" id="{9885EA81-8A20-2527-928A-2AE5C9A342FD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1434" name="FTU - body of uterus">
                <a:extLst>
                  <a:ext uri="{FF2B5EF4-FFF2-40B4-BE49-F238E27FC236}">
                    <a16:creationId xmlns:a16="http://schemas.microsoft.com/office/drawing/2014/main" id="{99F1A8ED-BEDB-01EB-E462-B8144E62272A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0" name="dock">
                <a:extLst>
                  <a:ext uri="{FF2B5EF4-FFF2-40B4-BE49-F238E27FC236}">
                    <a16:creationId xmlns:a16="http://schemas.microsoft.com/office/drawing/2014/main" id="{C65E1E8D-51D8-99E2-E29F-98DC1163E2D6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43" name="Text Box 3086">
                  <a:extLst>
                    <a:ext uri="{FF2B5EF4-FFF2-40B4-BE49-F238E27FC236}">
                      <a16:creationId xmlns:a16="http://schemas.microsoft.com/office/drawing/2014/main" id="{62407EC9-7F5B-653D-2348-F6A001A3E15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4" name="Text Box 3086">
                  <a:extLst>
                    <a:ext uri="{FF2B5EF4-FFF2-40B4-BE49-F238E27FC236}">
                      <a16:creationId xmlns:a16="http://schemas.microsoft.com/office/drawing/2014/main" id="{3C4944A7-84D1-CD63-F801-75ACCDE8217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5" name="Text Box 3086">
                  <a:extLst>
                    <a:ext uri="{FF2B5EF4-FFF2-40B4-BE49-F238E27FC236}">
                      <a16:creationId xmlns:a16="http://schemas.microsoft.com/office/drawing/2014/main" id="{9A2C361E-54EB-63AC-C6B0-85C9C0FE6E1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6" name="link">
                <a:extLst>
                  <a:ext uri="{FF2B5EF4-FFF2-40B4-BE49-F238E27FC236}">
                    <a16:creationId xmlns:a16="http://schemas.microsoft.com/office/drawing/2014/main" id="{69DDFF5A-F1CD-B9E2-7A87-3C90302CD4CF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1437" name="Star: 5 Points 4061">
                  <a:hlinkClick r:id="rId23"/>
                  <a:extLst>
                    <a:ext uri="{FF2B5EF4-FFF2-40B4-BE49-F238E27FC236}">
                      <a16:creationId xmlns:a16="http://schemas.microsoft.com/office/drawing/2014/main" id="{E75BE532-201A-0291-002E-23F791955C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" name="Star: 5 Points 4062">
                  <a:hlinkClick r:id="rId24"/>
                  <a:extLst>
                    <a:ext uri="{FF2B5EF4-FFF2-40B4-BE49-F238E27FC236}">
                      <a16:creationId xmlns:a16="http://schemas.microsoft.com/office/drawing/2014/main" id="{58FD7437-1AAB-E370-DF26-958848BACB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9" name="Star: 5 Points 4063">
                  <a:hlinkClick r:id="rId18"/>
                  <a:extLst>
                    <a:ext uri="{FF2B5EF4-FFF2-40B4-BE49-F238E27FC236}">
                      <a16:creationId xmlns:a16="http://schemas.microsoft.com/office/drawing/2014/main" id="{C1EEB7F5-1096-3B78-2309-D4FB19C2EB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3" name="FTU - uterine cervix">
              <a:extLst>
                <a:ext uri="{FF2B5EF4-FFF2-40B4-BE49-F238E27FC236}">
                  <a16:creationId xmlns:a16="http://schemas.microsoft.com/office/drawing/2014/main" id="{F85AE390-0BEA-B6D1-975A-54FE72402BB0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1422" name="FTU - uterine cervix">
                <a:extLst>
                  <a:ext uri="{FF2B5EF4-FFF2-40B4-BE49-F238E27FC236}">
                    <a16:creationId xmlns:a16="http://schemas.microsoft.com/office/drawing/2014/main" id="{E3F1035B-0A6C-0FFF-DFA4-24DB93001CDB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28" name="dock">
                <a:extLst>
                  <a:ext uri="{FF2B5EF4-FFF2-40B4-BE49-F238E27FC236}">
                    <a16:creationId xmlns:a16="http://schemas.microsoft.com/office/drawing/2014/main" id="{09EDD0E3-CFA4-6F87-8980-04FF2713CED0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1431" name="Text Box 3086">
                  <a:extLst>
                    <a:ext uri="{FF2B5EF4-FFF2-40B4-BE49-F238E27FC236}">
                      <a16:creationId xmlns:a16="http://schemas.microsoft.com/office/drawing/2014/main" id="{5B6B785E-F3B5-1618-C0FB-E32B6B07171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2" name="Text Box 3086">
                  <a:extLst>
                    <a:ext uri="{FF2B5EF4-FFF2-40B4-BE49-F238E27FC236}">
                      <a16:creationId xmlns:a16="http://schemas.microsoft.com/office/drawing/2014/main" id="{5A6F1319-CC0D-9520-37C4-D19FF601F6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3" name="Text Box 3086">
                  <a:extLst>
                    <a:ext uri="{FF2B5EF4-FFF2-40B4-BE49-F238E27FC236}">
                      <a16:creationId xmlns:a16="http://schemas.microsoft.com/office/drawing/2014/main" id="{6ABF9026-B5CD-EA87-6B2D-2D4B6E7C33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4" name="link">
                <a:extLst>
                  <a:ext uri="{FF2B5EF4-FFF2-40B4-BE49-F238E27FC236}">
                    <a16:creationId xmlns:a16="http://schemas.microsoft.com/office/drawing/2014/main" id="{77C1181B-D87B-DA1E-D83B-071606C482F1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1425" name="Star: 5 Points 4045">
                  <a:hlinkClick r:id="rId23"/>
                  <a:extLst>
                    <a:ext uri="{FF2B5EF4-FFF2-40B4-BE49-F238E27FC236}">
                      <a16:creationId xmlns:a16="http://schemas.microsoft.com/office/drawing/2014/main" id="{EC922A71-E9ED-8412-00E3-2F1A922741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6" name="Star: 5 Points 4046">
                  <a:hlinkClick r:id="rId24"/>
                  <a:extLst>
                    <a:ext uri="{FF2B5EF4-FFF2-40B4-BE49-F238E27FC236}">
                      <a16:creationId xmlns:a16="http://schemas.microsoft.com/office/drawing/2014/main" id="{B876D5BA-71DF-7EA6-2D83-1BA06DAF67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7" name="Star: 5 Points 4047">
                  <a:hlinkClick r:id="rId18"/>
                  <a:extLst>
                    <a:ext uri="{FF2B5EF4-FFF2-40B4-BE49-F238E27FC236}">
                      <a16:creationId xmlns:a16="http://schemas.microsoft.com/office/drawing/2014/main" id="{0F4F8B7E-DE1E-140B-D86A-AF57077C6F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25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26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18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25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26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18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27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28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18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27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28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18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29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22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30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31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32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30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30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4" name="organ group - stomach">
            <a:extLst>
              <a:ext uri="{FF2B5EF4-FFF2-40B4-BE49-F238E27FC236}">
                <a16:creationId xmlns:a16="http://schemas.microsoft.com/office/drawing/2014/main" id="{41CA888B-88C1-33B5-5763-DF8E9C993AC1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2111" name="organ - stomach">
              <a:extLst>
                <a:ext uri="{FF2B5EF4-FFF2-40B4-BE49-F238E27FC236}">
                  <a16:creationId xmlns:a16="http://schemas.microsoft.com/office/drawing/2014/main" id="{0EC41D4F-9209-A39B-DD03-DB651E48BE2A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93" name="FTU - gastric fundus">
              <a:extLst>
                <a:ext uri="{FF2B5EF4-FFF2-40B4-BE49-F238E27FC236}">
                  <a16:creationId xmlns:a16="http://schemas.microsoft.com/office/drawing/2014/main" id="{D0E8660E-2F50-71C1-578C-4E966F52D8E0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2112" name="FTU - gastric fundus">
                <a:extLst>
                  <a:ext uri="{FF2B5EF4-FFF2-40B4-BE49-F238E27FC236}">
                    <a16:creationId xmlns:a16="http://schemas.microsoft.com/office/drawing/2014/main" id="{4E65DDDB-17B6-6849-E1E1-5AD29D6BBA4E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14" name="dock">
                <a:extLst>
                  <a:ext uri="{FF2B5EF4-FFF2-40B4-BE49-F238E27FC236}">
                    <a16:creationId xmlns:a16="http://schemas.microsoft.com/office/drawing/2014/main" id="{24D7C895-2AD1-A7AB-1804-7A3F701221F5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2117" name="Text Box 3086">
                  <a:extLst>
                    <a:ext uri="{FF2B5EF4-FFF2-40B4-BE49-F238E27FC236}">
                      <a16:creationId xmlns:a16="http://schemas.microsoft.com/office/drawing/2014/main" id="{7548EF7A-57A7-BD33-6607-E4D357BB6DEC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8" name="Text Box 3086">
                  <a:extLst>
                    <a:ext uri="{FF2B5EF4-FFF2-40B4-BE49-F238E27FC236}">
                      <a16:creationId xmlns:a16="http://schemas.microsoft.com/office/drawing/2014/main" id="{18B41D57-C666-1858-E480-B18AFAD8699F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9" name="Text Box 3086">
                  <a:extLst>
                    <a:ext uri="{FF2B5EF4-FFF2-40B4-BE49-F238E27FC236}">
                      <a16:creationId xmlns:a16="http://schemas.microsoft.com/office/drawing/2014/main" id="{A1EFEAC9-4502-CC62-3DD3-6A003E95554E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20" name="link">
                <a:extLst>
                  <a:ext uri="{FF2B5EF4-FFF2-40B4-BE49-F238E27FC236}">
                    <a16:creationId xmlns:a16="http://schemas.microsoft.com/office/drawing/2014/main" id="{BE31AD7C-FAC3-92C8-C3B1-03D88E9215B5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2121" name="Star: 5 Points 1808">
                  <a:hlinkClick r:id="rId21"/>
                  <a:extLst>
                    <a:ext uri="{FF2B5EF4-FFF2-40B4-BE49-F238E27FC236}">
                      <a16:creationId xmlns:a16="http://schemas.microsoft.com/office/drawing/2014/main" id="{1ED3B77C-BE96-354D-EA42-71FA11577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2" name="Star: 5 Points 1809">
                  <a:hlinkClick r:id="rId22"/>
                  <a:extLst>
                    <a:ext uri="{FF2B5EF4-FFF2-40B4-BE49-F238E27FC236}">
                      <a16:creationId xmlns:a16="http://schemas.microsoft.com/office/drawing/2014/main" id="{1F20D196-1F36-47FF-AF0C-87BECC77C7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3" name="Star: 5 Points 1810">
                  <a:hlinkClick r:id="rId30"/>
                  <a:extLst>
                    <a:ext uri="{FF2B5EF4-FFF2-40B4-BE49-F238E27FC236}">
                      <a16:creationId xmlns:a16="http://schemas.microsoft.com/office/drawing/2014/main" id="{B7C81C0E-413A-FDE3-C5F8-39BC1EEF72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8" name="FTU - gastric cardia">
              <a:extLst>
                <a:ext uri="{FF2B5EF4-FFF2-40B4-BE49-F238E27FC236}">
                  <a16:creationId xmlns:a16="http://schemas.microsoft.com/office/drawing/2014/main" id="{2E577BC6-4027-A8A4-A004-296FB825A4F5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2124" name="FTU - gastric cardia">
                <a:extLst>
                  <a:ext uri="{FF2B5EF4-FFF2-40B4-BE49-F238E27FC236}">
                    <a16:creationId xmlns:a16="http://schemas.microsoft.com/office/drawing/2014/main" id="{5C1F7D5D-D0CA-00EE-965C-80B59C4C05C9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26" name="dock">
                <a:extLst>
                  <a:ext uri="{FF2B5EF4-FFF2-40B4-BE49-F238E27FC236}">
                    <a16:creationId xmlns:a16="http://schemas.microsoft.com/office/drawing/2014/main" id="{99CD0B19-60BF-A0E7-066C-F631E57880F1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2129" name="Text Box 3086">
                  <a:extLst>
                    <a:ext uri="{FF2B5EF4-FFF2-40B4-BE49-F238E27FC236}">
                      <a16:creationId xmlns:a16="http://schemas.microsoft.com/office/drawing/2014/main" id="{04A2E97E-B545-DADC-BCD5-3B1F08D7206E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0" name="Text Box 3086">
                  <a:extLst>
                    <a:ext uri="{FF2B5EF4-FFF2-40B4-BE49-F238E27FC236}">
                      <a16:creationId xmlns:a16="http://schemas.microsoft.com/office/drawing/2014/main" id="{58BC2BA1-D91D-B0E8-C241-098FAE34F04B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1" name="Text Box 3086">
                  <a:extLst>
                    <a:ext uri="{FF2B5EF4-FFF2-40B4-BE49-F238E27FC236}">
                      <a16:creationId xmlns:a16="http://schemas.microsoft.com/office/drawing/2014/main" id="{A478B264-1D4F-A948-8CFA-262C6D9D6308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32" name="link">
                <a:extLst>
                  <a:ext uri="{FF2B5EF4-FFF2-40B4-BE49-F238E27FC236}">
                    <a16:creationId xmlns:a16="http://schemas.microsoft.com/office/drawing/2014/main" id="{AF7BE7B7-A10F-78DC-82A6-915E6D164FDC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2133" name="Star: 5 Points 1821">
                  <a:hlinkClick r:id="rId21"/>
                  <a:extLst>
                    <a:ext uri="{FF2B5EF4-FFF2-40B4-BE49-F238E27FC236}">
                      <a16:creationId xmlns:a16="http://schemas.microsoft.com/office/drawing/2014/main" id="{2DADD41B-2EF2-395D-463D-D0CCD358D9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4" name="Star: 5 Points 1822">
                  <a:hlinkClick r:id="rId22"/>
                  <a:extLst>
                    <a:ext uri="{FF2B5EF4-FFF2-40B4-BE49-F238E27FC236}">
                      <a16:creationId xmlns:a16="http://schemas.microsoft.com/office/drawing/2014/main" id="{0F7CC59B-FE8E-B0AC-5C76-DCDEE22F07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5" name="Star: 5 Points 1823">
                  <a:hlinkClick r:id="rId30"/>
                  <a:extLst>
                    <a:ext uri="{FF2B5EF4-FFF2-40B4-BE49-F238E27FC236}">
                      <a16:creationId xmlns:a16="http://schemas.microsoft.com/office/drawing/2014/main" id="{8ECE688A-3965-62F6-EEB4-602298489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9" name="FTU - gastric body">
              <a:extLst>
                <a:ext uri="{FF2B5EF4-FFF2-40B4-BE49-F238E27FC236}">
                  <a16:creationId xmlns:a16="http://schemas.microsoft.com/office/drawing/2014/main" id="{28FA6397-CEBA-F92F-6EC0-59E197834B2E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2136" name="FTU - gastric body">
                <a:extLst>
                  <a:ext uri="{FF2B5EF4-FFF2-40B4-BE49-F238E27FC236}">
                    <a16:creationId xmlns:a16="http://schemas.microsoft.com/office/drawing/2014/main" id="{90A47893-0AF6-8077-5DC2-D3F48DBF075E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38" name="dock">
                <a:extLst>
                  <a:ext uri="{FF2B5EF4-FFF2-40B4-BE49-F238E27FC236}">
                    <a16:creationId xmlns:a16="http://schemas.microsoft.com/office/drawing/2014/main" id="{CF251B1A-3EEB-5B8C-83E1-F79D2F968972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2141" name="Text Box 3086">
                  <a:extLst>
                    <a:ext uri="{FF2B5EF4-FFF2-40B4-BE49-F238E27FC236}">
                      <a16:creationId xmlns:a16="http://schemas.microsoft.com/office/drawing/2014/main" id="{009EBBCA-4CD7-4FF7-0FBC-7EBD3C5F8199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2" name="Text Box 3086">
                  <a:extLst>
                    <a:ext uri="{FF2B5EF4-FFF2-40B4-BE49-F238E27FC236}">
                      <a16:creationId xmlns:a16="http://schemas.microsoft.com/office/drawing/2014/main" id="{FF0E3027-2E3B-5F45-B011-B64C3961CA99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3" name="Text Box 3086">
                  <a:extLst>
                    <a:ext uri="{FF2B5EF4-FFF2-40B4-BE49-F238E27FC236}">
                      <a16:creationId xmlns:a16="http://schemas.microsoft.com/office/drawing/2014/main" id="{9C20E5C0-2CF0-6B1E-F7E6-AB8B59694045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44" name="link">
                <a:extLst>
                  <a:ext uri="{FF2B5EF4-FFF2-40B4-BE49-F238E27FC236}">
                    <a16:creationId xmlns:a16="http://schemas.microsoft.com/office/drawing/2014/main" id="{B7A70206-E0C7-E6C6-BD1D-EF0ED4FCFB85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2145" name="Star: 5 Points 1834">
                  <a:hlinkClick r:id="rId21"/>
                  <a:extLst>
                    <a:ext uri="{FF2B5EF4-FFF2-40B4-BE49-F238E27FC236}">
                      <a16:creationId xmlns:a16="http://schemas.microsoft.com/office/drawing/2014/main" id="{4024C06B-2591-7D98-9F8A-9E0436D245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" name="Star: 5 Points 1835">
                  <a:hlinkClick r:id="rId22"/>
                  <a:extLst>
                    <a:ext uri="{FF2B5EF4-FFF2-40B4-BE49-F238E27FC236}">
                      <a16:creationId xmlns:a16="http://schemas.microsoft.com/office/drawing/2014/main" id="{83CFD324-6016-BEFB-D891-85BB591751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" name="Star: 5 Points 1836">
                  <a:hlinkClick r:id="rId30"/>
                  <a:extLst>
                    <a:ext uri="{FF2B5EF4-FFF2-40B4-BE49-F238E27FC236}">
                      <a16:creationId xmlns:a16="http://schemas.microsoft.com/office/drawing/2014/main" id="{E80836D2-7EA0-C366-5E00-46E8F57F02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0" name="FTU - pyloric antrum">
              <a:extLst>
                <a:ext uri="{FF2B5EF4-FFF2-40B4-BE49-F238E27FC236}">
                  <a16:creationId xmlns:a16="http://schemas.microsoft.com/office/drawing/2014/main" id="{FA04E170-23BC-3D54-E3BC-104354754F2D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2148" name="FTU - pyloric antrum">
                <a:extLst>
                  <a:ext uri="{FF2B5EF4-FFF2-40B4-BE49-F238E27FC236}">
                    <a16:creationId xmlns:a16="http://schemas.microsoft.com/office/drawing/2014/main" id="{87CD19D9-0B3F-CBA3-4C4F-E849D1A47A64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50" name="dock">
                <a:extLst>
                  <a:ext uri="{FF2B5EF4-FFF2-40B4-BE49-F238E27FC236}">
                    <a16:creationId xmlns:a16="http://schemas.microsoft.com/office/drawing/2014/main" id="{171BAF5B-6C6B-4213-FC77-8D35CC5C9356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2153" name="Text Box 3086">
                  <a:extLst>
                    <a:ext uri="{FF2B5EF4-FFF2-40B4-BE49-F238E27FC236}">
                      <a16:creationId xmlns:a16="http://schemas.microsoft.com/office/drawing/2014/main" id="{90D0AFD9-4AD8-BB6F-46CC-B1B3B5A9C05B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4" name="Text Box 3086">
                  <a:extLst>
                    <a:ext uri="{FF2B5EF4-FFF2-40B4-BE49-F238E27FC236}">
                      <a16:creationId xmlns:a16="http://schemas.microsoft.com/office/drawing/2014/main" id="{F964C5ED-CBE0-73FC-3E29-D716A8A654F1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5" name="Text Box 3086">
                  <a:extLst>
                    <a:ext uri="{FF2B5EF4-FFF2-40B4-BE49-F238E27FC236}">
                      <a16:creationId xmlns:a16="http://schemas.microsoft.com/office/drawing/2014/main" id="{D21E8631-0FE4-D2DA-5D82-2CDDEE703222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6" name="link">
                <a:extLst>
                  <a:ext uri="{FF2B5EF4-FFF2-40B4-BE49-F238E27FC236}">
                    <a16:creationId xmlns:a16="http://schemas.microsoft.com/office/drawing/2014/main" id="{EDCC32B5-2849-65CF-AAF6-165745A7F49A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2157" name="Star: 5 Points 1847">
                  <a:hlinkClick r:id="rId21"/>
                  <a:extLst>
                    <a:ext uri="{FF2B5EF4-FFF2-40B4-BE49-F238E27FC236}">
                      <a16:creationId xmlns:a16="http://schemas.microsoft.com/office/drawing/2014/main" id="{A3D4D140-2F09-5FE7-B95B-BED01F160C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8" name="Star: 5 Points 1848">
                  <a:hlinkClick r:id="rId22"/>
                  <a:extLst>
                    <a:ext uri="{FF2B5EF4-FFF2-40B4-BE49-F238E27FC236}">
                      <a16:creationId xmlns:a16="http://schemas.microsoft.com/office/drawing/2014/main" id="{06045C93-D562-E2EB-4316-5AA0D47DD9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9" name="Star: 5 Points 1849">
                  <a:hlinkClick r:id="rId30"/>
                  <a:extLst>
                    <a:ext uri="{FF2B5EF4-FFF2-40B4-BE49-F238E27FC236}">
                      <a16:creationId xmlns:a16="http://schemas.microsoft.com/office/drawing/2014/main" id="{A549AE4C-7589-401D-0E6C-26AA00E708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1" name="FTU - pyloric canal">
              <a:extLst>
                <a:ext uri="{FF2B5EF4-FFF2-40B4-BE49-F238E27FC236}">
                  <a16:creationId xmlns:a16="http://schemas.microsoft.com/office/drawing/2014/main" id="{CBCA6EBE-0361-1728-2E8D-0E01B3356F20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2160" name="FTU - pyloric canal">
                <a:extLst>
                  <a:ext uri="{FF2B5EF4-FFF2-40B4-BE49-F238E27FC236}">
                    <a16:creationId xmlns:a16="http://schemas.microsoft.com/office/drawing/2014/main" id="{618A64EA-F4B3-0796-710F-113FCF3C22DD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62" name="dock">
                <a:extLst>
                  <a:ext uri="{FF2B5EF4-FFF2-40B4-BE49-F238E27FC236}">
                    <a16:creationId xmlns:a16="http://schemas.microsoft.com/office/drawing/2014/main" id="{C240B0F5-2A26-F687-0C86-583A1AD48618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2165" name="Text Box 3086">
                  <a:extLst>
                    <a:ext uri="{FF2B5EF4-FFF2-40B4-BE49-F238E27FC236}">
                      <a16:creationId xmlns:a16="http://schemas.microsoft.com/office/drawing/2014/main" id="{495BEA3B-BA2D-5A37-0C02-DC96E4C7BE25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6" name="Text Box 3086">
                  <a:extLst>
                    <a:ext uri="{FF2B5EF4-FFF2-40B4-BE49-F238E27FC236}">
                      <a16:creationId xmlns:a16="http://schemas.microsoft.com/office/drawing/2014/main" id="{63F7780A-C64E-F532-F5F5-D06AD2DE74A8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7" name="Text Box 3086">
                  <a:extLst>
                    <a:ext uri="{FF2B5EF4-FFF2-40B4-BE49-F238E27FC236}">
                      <a16:creationId xmlns:a16="http://schemas.microsoft.com/office/drawing/2014/main" id="{87056A75-F479-58C6-F255-970864C8177F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68" name="link">
                <a:extLst>
                  <a:ext uri="{FF2B5EF4-FFF2-40B4-BE49-F238E27FC236}">
                    <a16:creationId xmlns:a16="http://schemas.microsoft.com/office/drawing/2014/main" id="{A295606F-8BB1-3748-A853-DB89B7447432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2169" name="Star: 5 Points 1860">
                  <a:hlinkClick r:id="rId21"/>
                  <a:extLst>
                    <a:ext uri="{FF2B5EF4-FFF2-40B4-BE49-F238E27FC236}">
                      <a16:creationId xmlns:a16="http://schemas.microsoft.com/office/drawing/2014/main" id="{EC881A1E-B8C7-79F0-9BE3-F3D6C8EBEB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0" name="Star: 5 Points 1861">
                  <a:hlinkClick r:id="rId22"/>
                  <a:extLst>
                    <a:ext uri="{FF2B5EF4-FFF2-40B4-BE49-F238E27FC236}">
                      <a16:creationId xmlns:a16="http://schemas.microsoft.com/office/drawing/2014/main" id="{06C5BD12-D91C-5AFF-8EAC-66C6D80126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1" name="Star: 5 Points 1862">
                  <a:hlinkClick r:id="rId30"/>
                  <a:extLst>
                    <a:ext uri="{FF2B5EF4-FFF2-40B4-BE49-F238E27FC236}">
                      <a16:creationId xmlns:a16="http://schemas.microsoft.com/office/drawing/2014/main" id="{6A78C3D9-6417-D3BD-9C7E-D98C3A6D17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6" name="dock - vascular">
              <a:extLst>
                <a:ext uri="{FF2B5EF4-FFF2-40B4-BE49-F238E27FC236}">
                  <a16:creationId xmlns:a16="http://schemas.microsoft.com/office/drawing/2014/main" id="{70949B3A-CCAE-D16F-D0E6-75CC96AA2E7E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2547" name="Text Box 3070">
                <a:extLst>
                  <a:ext uri="{FF2B5EF4-FFF2-40B4-BE49-F238E27FC236}">
                    <a16:creationId xmlns:a16="http://schemas.microsoft.com/office/drawing/2014/main" id="{765837F6-F266-0840-79E6-CE2506E1C80C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8" name="Text Box 3036">
                <a:extLst>
                  <a:ext uri="{FF2B5EF4-FFF2-40B4-BE49-F238E27FC236}">
                    <a16:creationId xmlns:a16="http://schemas.microsoft.com/office/drawing/2014/main" id="{BA64FAAB-B40F-3F73-F3DB-A1E807AEE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33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34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30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35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36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30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92" name="organ group - pancreas">
            <a:extLst>
              <a:ext uri="{FF2B5EF4-FFF2-40B4-BE49-F238E27FC236}">
                <a16:creationId xmlns:a16="http://schemas.microsoft.com/office/drawing/2014/main" id="{B0CAA530-FF59-535C-B7A9-D74B8AB88365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4177014" y="14445004"/>
            <a:chExt cx="4102884" cy="1714040"/>
          </a:xfrm>
        </p:grpSpPr>
        <p:sp>
          <p:nvSpPr>
            <p:cNvPr id="2439" name="organ - pancreas">
              <a:extLst>
                <a:ext uri="{FF2B5EF4-FFF2-40B4-BE49-F238E27FC236}">
                  <a16:creationId xmlns:a16="http://schemas.microsoft.com/office/drawing/2014/main" id="{358008C0-C2D7-1672-D62B-A32E8C543AD8}"/>
                </a:ext>
              </a:extLst>
            </p:cNvPr>
            <p:cNvSpPr txBox="1"/>
            <p:nvPr/>
          </p:nvSpPr>
          <p:spPr>
            <a:xfrm>
              <a:off x="14177014" y="14445004"/>
              <a:ext cx="4102884" cy="17140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grpSp>
          <p:nvGrpSpPr>
            <p:cNvPr id="2591" name="FTU - lobar pancreatic duct">
              <a:extLst>
                <a:ext uri="{FF2B5EF4-FFF2-40B4-BE49-F238E27FC236}">
                  <a16:creationId xmlns:a16="http://schemas.microsoft.com/office/drawing/2014/main" id="{E7AD70B7-0C9B-88A7-1223-3D9A4A75CADE}"/>
                </a:ext>
              </a:extLst>
            </p:cNvPr>
            <p:cNvGrpSpPr/>
            <p:nvPr/>
          </p:nvGrpSpPr>
          <p:grpSpPr>
            <a:xfrm>
              <a:off x="14387147" y="14774471"/>
              <a:ext cx="3888000" cy="216000"/>
              <a:chOff x="14387147" y="14774471"/>
              <a:chExt cx="3888000" cy="216000"/>
            </a:xfrm>
          </p:grpSpPr>
          <p:sp>
            <p:nvSpPr>
              <p:cNvPr id="2440" name="FTU - lobar pancreatic duct">
                <a:extLst>
                  <a:ext uri="{FF2B5EF4-FFF2-40B4-BE49-F238E27FC236}">
                    <a16:creationId xmlns:a16="http://schemas.microsoft.com/office/drawing/2014/main" id="{C80588B6-A933-A6A5-CEF8-9201BCBAF726}"/>
                  </a:ext>
                </a:extLst>
              </p:cNvPr>
              <p:cNvSpPr txBox="1"/>
              <p:nvPr/>
            </p:nvSpPr>
            <p:spPr>
              <a:xfrm>
                <a:off x="14387147" y="1477447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41" name="dock">
                <a:extLst>
                  <a:ext uri="{FF2B5EF4-FFF2-40B4-BE49-F238E27FC236}">
                    <a16:creationId xmlns:a16="http://schemas.microsoft.com/office/drawing/2014/main" id="{23424B43-4453-4804-C1D6-314AF48FE870}"/>
                  </a:ext>
                </a:extLst>
              </p:cNvPr>
              <p:cNvGrpSpPr/>
              <p:nvPr/>
            </p:nvGrpSpPr>
            <p:grpSpPr>
              <a:xfrm>
                <a:off x="17840900" y="14789103"/>
                <a:ext cx="57600" cy="186737"/>
                <a:chOff x="2898636" y="12245125"/>
                <a:chExt cx="57600" cy="186737"/>
              </a:xfrm>
            </p:grpSpPr>
            <p:sp>
              <p:nvSpPr>
                <p:cNvPr id="2442" name="Text Box 3086">
                  <a:extLst>
                    <a:ext uri="{FF2B5EF4-FFF2-40B4-BE49-F238E27FC236}">
                      <a16:creationId xmlns:a16="http://schemas.microsoft.com/office/drawing/2014/main" id="{9D2C59F7-0FD7-D74B-8ACB-B79F8FEAA1E2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3" name="Text Box 3086">
                  <a:extLst>
                    <a:ext uri="{FF2B5EF4-FFF2-40B4-BE49-F238E27FC236}">
                      <a16:creationId xmlns:a16="http://schemas.microsoft.com/office/drawing/2014/main" id="{CE5BD126-C49C-221D-769E-5663617BF6CA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4" name="Text Box 3086">
                  <a:extLst>
                    <a:ext uri="{FF2B5EF4-FFF2-40B4-BE49-F238E27FC236}">
                      <a16:creationId xmlns:a16="http://schemas.microsoft.com/office/drawing/2014/main" id="{069B3EDE-F53B-F9F0-22F4-4E9D4C1A6266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45" name="link">
                <a:extLst>
                  <a:ext uri="{FF2B5EF4-FFF2-40B4-BE49-F238E27FC236}">
                    <a16:creationId xmlns:a16="http://schemas.microsoft.com/office/drawing/2014/main" id="{8BC09450-766E-3F6F-CC0B-CB9366A121DA}"/>
                  </a:ext>
                </a:extLst>
              </p:cNvPr>
              <p:cNvGrpSpPr/>
              <p:nvPr/>
            </p:nvGrpSpPr>
            <p:grpSpPr>
              <a:xfrm>
                <a:off x="14485720" y="14889102"/>
                <a:ext cx="271971" cy="72000"/>
                <a:chOff x="1092748" y="4101176"/>
                <a:chExt cx="271971" cy="72000"/>
              </a:xfrm>
            </p:grpSpPr>
            <p:sp>
              <p:nvSpPr>
                <p:cNvPr id="2446" name="Star: 5 Points 2177">
                  <a:hlinkClick r:id="rId37"/>
                  <a:extLst>
                    <a:ext uri="{FF2B5EF4-FFF2-40B4-BE49-F238E27FC236}">
                      <a16:creationId xmlns:a16="http://schemas.microsoft.com/office/drawing/2014/main" id="{BB3EA8D0-6A43-F56D-0355-90A5723286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748" y="410117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7" name="Star: 5 Points 2178">
                  <a:hlinkClick r:id="rId38"/>
                  <a:extLst>
                    <a:ext uri="{FF2B5EF4-FFF2-40B4-BE49-F238E27FC236}">
                      <a16:creationId xmlns:a16="http://schemas.microsoft.com/office/drawing/2014/main" id="{A0C08001-0516-D733-8D77-80DAC6ED18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734" y="410117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8" name="Star: 5 Points 2179">
                  <a:hlinkClick r:id="rId30"/>
                  <a:extLst>
                    <a:ext uri="{FF2B5EF4-FFF2-40B4-BE49-F238E27FC236}">
                      <a16:creationId xmlns:a16="http://schemas.microsoft.com/office/drawing/2014/main" id="{81E30BFB-A352-4B15-E9E0-A834B73306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719" y="410117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0" name="FTU - main pancreatic duct">
              <a:extLst>
                <a:ext uri="{FF2B5EF4-FFF2-40B4-BE49-F238E27FC236}">
                  <a16:creationId xmlns:a16="http://schemas.microsoft.com/office/drawing/2014/main" id="{EC98CBA8-379E-29A3-DD79-29D27435968D}"/>
                </a:ext>
              </a:extLst>
            </p:cNvPr>
            <p:cNvGrpSpPr/>
            <p:nvPr/>
          </p:nvGrpSpPr>
          <p:grpSpPr>
            <a:xfrm>
              <a:off x="14387147" y="14545433"/>
              <a:ext cx="3888000" cy="216000"/>
              <a:chOff x="14387147" y="14545433"/>
              <a:chExt cx="3888000" cy="216000"/>
            </a:xfrm>
          </p:grpSpPr>
          <p:sp>
            <p:nvSpPr>
              <p:cNvPr id="2449" name="FTU - main pancreatic duct">
                <a:extLst>
                  <a:ext uri="{FF2B5EF4-FFF2-40B4-BE49-F238E27FC236}">
                    <a16:creationId xmlns:a16="http://schemas.microsoft.com/office/drawing/2014/main" id="{545565E3-1D21-2212-41F0-FDCC33AD8688}"/>
                  </a:ext>
                </a:extLst>
              </p:cNvPr>
              <p:cNvSpPr txBox="1"/>
              <p:nvPr/>
            </p:nvSpPr>
            <p:spPr>
              <a:xfrm>
                <a:off x="14387147" y="145454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Main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0" name="dock">
                <a:extLst>
                  <a:ext uri="{FF2B5EF4-FFF2-40B4-BE49-F238E27FC236}">
                    <a16:creationId xmlns:a16="http://schemas.microsoft.com/office/drawing/2014/main" id="{340128F8-A66E-9EE3-FA7B-07D6C0F9DFE4}"/>
                  </a:ext>
                </a:extLst>
              </p:cNvPr>
              <p:cNvGrpSpPr/>
              <p:nvPr/>
            </p:nvGrpSpPr>
            <p:grpSpPr>
              <a:xfrm>
                <a:off x="17840900" y="14561049"/>
                <a:ext cx="57600" cy="186737"/>
                <a:chOff x="2898636" y="12245125"/>
                <a:chExt cx="57600" cy="186737"/>
              </a:xfrm>
            </p:grpSpPr>
            <p:sp>
              <p:nvSpPr>
                <p:cNvPr id="2451" name="Text Box 3086">
                  <a:extLst>
                    <a:ext uri="{FF2B5EF4-FFF2-40B4-BE49-F238E27FC236}">
                      <a16:creationId xmlns:a16="http://schemas.microsoft.com/office/drawing/2014/main" id="{BD7926AB-FDD0-1D76-7EE3-A6BFFDA28994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2" name="Text Box 3086">
                  <a:extLst>
                    <a:ext uri="{FF2B5EF4-FFF2-40B4-BE49-F238E27FC236}">
                      <a16:creationId xmlns:a16="http://schemas.microsoft.com/office/drawing/2014/main" id="{FF6C7E36-10B3-7740-35D3-413DAA9FAA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3" name="Text Box 3086">
                  <a:extLst>
                    <a:ext uri="{FF2B5EF4-FFF2-40B4-BE49-F238E27FC236}">
                      <a16:creationId xmlns:a16="http://schemas.microsoft.com/office/drawing/2014/main" id="{2542D7E2-8C10-22E5-5CDB-0FC494357BA8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54" name="link">
                <a:extLst>
                  <a:ext uri="{FF2B5EF4-FFF2-40B4-BE49-F238E27FC236}">
                    <a16:creationId xmlns:a16="http://schemas.microsoft.com/office/drawing/2014/main" id="{9491BBAE-4896-2273-0041-4CAF0C8D828F}"/>
                  </a:ext>
                </a:extLst>
              </p:cNvPr>
              <p:cNvGrpSpPr/>
              <p:nvPr/>
            </p:nvGrpSpPr>
            <p:grpSpPr>
              <a:xfrm>
                <a:off x="14484938" y="14661517"/>
                <a:ext cx="271971" cy="72000"/>
                <a:chOff x="1091966" y="4102629"/>
                <a:chExt cx="271971" cy="72000"/>
              </a:xfrm>
            </p:grpSpPr>
            <p:sp>
              <p:nvSpPr>
                <p:cNvPr id="2455" name="Star: 5 Points 2187">
                  <a:hlinkClick r:id="rId37"/>
                  <a:extLst>
                    <a:ext uri="{FF2B5EF4-FFF2-40B4-BE49-F238E27FC236}">
                      <a16:creationId xmlns:a16="http://schemas.microsoft.com/office/drawing/2014/main" id="{2C97B0FC-485E-977A-F0C8-B1446FD4D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966" y="410262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6" name="Star: 5 Points 2188">
                  <a:hlinkClick r:id="rId38"/>
                  <a:extLst>
                    <a:ext uri="{FF2B5EF4-FFF2-40B4-BE49-F238E27FC236}">
                      <a16:creationId xmlns:a16="http://schemas.microsoft.com/office/drawing/2014/main" id="{03D9508A-9036-0DED-72F4-88B8A3C3CC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952" y="410262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7" name="Star: 5 Points 2189">
                  <a:hlinkClick r:id="rId30"/>
                  <a:extLst>
                    <a:ext uri="{FF2B5EF4-FFF2-40B4-BE49-F238E27FC236}">
                      <a16:creationId xmlns:a16="http://schemas.microsoft.com/office/drawing/2014/main" id="{2BA356FF-BD9C-2E9C-1B79-E7F1BE3F2B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937" y="410262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9" name="FTU - interlobular pancreatic duct">
              <a:extLst>
                <a:ext uri="{FF2B5EF4-FFF2-40B4-BE49-F238E27FC236}">
                  <a16:creationId xmlns:a16="http://schemas.microsoft.com/office/drawing/2014/main" id="{CBA4FB34-E7D9-03B1-6EAD-BB0046E849D2}"/>
                </a:ext>
              </a:extLst>
            </p:cNvPr>
            <p:cNvGrpSpPr/>
            <p:nvPr/>
          </p:nvGrpSpPr>
          <p:grpSpPr>
            <a:xfrm>
              <a:off x="14387147" y="15002525"/>
              <a:ext cx="3888000" cy="216000"/>
              <a:chOff x="14387147" y="15002525"/>
              <a:chExt cx="3888000" cy="216000"/>
            </a:xfrm>
          </p:grpSpPr>
          <p:sp>
            <p:nvSpPr>
              <p:cNvPr id="2458" name="FTU - interlobular pancreatic duct">
                <a:extLst>
                  <a:ext uri="{FF2B5EF4-FFF2-40B4-BE49-F238E27FC236}">
                    <a16:creationId xmlns:a16="http://schemas.microsoft.com/office/drawing/2014/main" id="{066770AD-3B81-5CD5-0F38-FBFBFDCDFD83}"/>
                  </a:ext>
                </a:extLst>
              </p:cNvPr>
              <p:cNvSpPr txBox="1"/>
              <p:nvPr/>
            </p:nvSpPr>
            <p:spPr>
              <a:xfrm>
                <a:off x="14387147" y="1500252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9" name="dock">
                <a:extLst>
                  <a:ext uri="{FF2B5EF4-FFF2-40B4-BE49-F238E27FC236}">
                    <a16:creationId xmlns:a16="http://schemas.microsoft.com/office/drawing/2014/main" id="{AE270472-A2B0-36D8-75B0-8F3FF73838B7}"/>
                  </a:ext>
                </a:extLst>
              </p:cNvPr>
              <p:cNvGrpSpPr/>
              <p:nvPr/>
            </p:nvGrpSpPr>
            <p:grpSpPr>
              <a:xfrm>
                <a:off x="17840900" y="15017157"/>
                <a:ext cx="57600" cy="186737"/>
                <a:chOff x="2898636" y="12245125"/>
                <a:chExt cx="57600" cy="186737"/>
              </a:xfrm>
            </p:grpSpPr>
            <p:sp>
              <p:nvSpPr>
                <p:cNvPr id="2460" name="Text Box 3086">
                  <a:extLst>
                    <a:ext uri="{FF2B5EF4-FFF2-40B4-BE49-F238E27FC236}">
                      <a16:creationId xmlns:a16="http://schemas.microsoft.com/office/drawing/2014/main" id="{88117DA8-A317-815D-CF40-1FE8963600BF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1" name="Text Box 3086">
                  <a:extLst>
                    <a:ext uri="{FF2B5EF4-FFF2-40B4-BE49-F238E27FC236}">
                      <a16:creationId xmlns:a16="http://schemas.microsoft.com/office/drawing/2014/main" id="{D8052D84-B110-80C2-67A5-8D0CDFF617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2" name="Text Box 3086">
                  <a:extLst>
                    <a:ext uri="{FF2B5EF4-FFF2-40B4-BE49-F238E27FC236}">
                      <a16:creationId xmlns:a16="http://schemas.microsoft.com/office/drawing/2014/main" id="{6EBAFEF0-6D09-3951-6D6A-44F8D058CE1B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63" name="link">
                <a:extLst>
                  <a:ext uri="{FF2B5EF4-FFF2-40B4-BE49-F238E27FC236}">
                    <a16:creationId xmlns:a16="http://schemas.microsoft.com/office/drawing/2014/main" id="{6AFE340F-1E39-0D16-5441-6C2F10E2FEB9}"/>
                  </a:ext>
                </a:extLst>
              </p:cNvPr>
              <p:cNvGrpSpPr/>
              <p:nvPr/>
            </p:nvGrpSpPr>
            <p:grpSpPr>
              <a:xfrm>
                <a:off x="14482637" y="15116614"/>
                <a:ext cx="271971" cy="72000"/>
                <a:chOff x="1089665" y="4100634"/>
                <a:chExt cx="271971" cy="72000"/>
              </a:xfrm>
            </p:grpSpPr>
            <p:sp>
              <p:nvSpPr>
                <p:cNvPr id="2464" name="Star: 5 Points 2197">
                  <a:hlinkClick r:id="rId37"/>
                  <a:extLst>
                    <a:ext uri="{FF2B5EF4-FFF2-40B4-BE49-F238E27FC236}">
                      <a16:creationId xmlns:a16="http://schemas.microsoft.com/office/drawing/2014/main" id="{42E01AF2-7380-EED2-FB5E-4627A9370A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665" y="410063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5" name="Star: 5 Points 2198">
                  <a:hlinkClick r:id="rId38"/>
                  <a:extLst>
                    <a:ext uri="{FF2B5EF4-FFF2-40B4-BE49-F238E27FC236}">
                      <a16:creationId xmlns:a16="http://schemas.microsoft.com/office/drawing/2014/main" id="{691079AE-6429-5622-CFF7-9B3AA3E27E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651" y="410063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6" name="Star: 5 Points 2199">
                  <a:hlinkClick r:id="rId30"/>
                  <a:extLst>
                    <a:ext uri="{FF2B5EF4-FFF2-40B4-BE49-F238E27FC236}">
                      <a16:creationId xmlns:a16="http://schemas.microsoft.com/office/drawing/2014/main" id="{8198D305-1171-132B-548E-C0B87B1372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636" y="410063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8" name="FTU - intralobular pancreatic duct">
              <a:extLst>
                <a:ext uri="{FF2B5EF4-FFF2-40B4-BE49-F238E27FC236}">
                  <a16:creationId xmlns:a16="http://schemas.microsoft.com/office/drawing/2014/main" id="{6C6EF022-E3DA-4953-F786-BD9E3695B80F}"/>
                </a:ext>
              </a:extLst>
            </p:cNvPr>
            <p:cNvGrpSpPr/>
            <p:nvPr/>
          </p:nvGrpSpPr>
          <p:grpSpPr>
            <a:xfrm>
              <a:off x="14387147" y="15230579"/>
              <a:ext cx="3888000" cy="216000"/>
              <a:chOff x="14387147" y="15230579"/>
              <a:chExt cx="3888000" cy="216000"/>
            </a:xfrm>
          </p:grpSpPr>
          <p:sp>
            <p:nvSpPr>
              <p:cNvPr id="2467" name="FTU - intralobular pancreatic duct">
                <a:extLst>
                  <a:ext uri="{FF2B5EF4-FFF2-40B4-BE49-F238E27FC236}">
                    <a16:creationId xmlns:a16="http://schemas.microsoft.com/office/drawing/2014/main" id="{40607C68-6F73-9F8B-3E49-93814F3651B8}"/>
                  </a:ext>
                </a:extLst>
              </p:cNvPr>
              <p:cNvSpPr txBox="1"/>
              <p:nvPr/>
            </p:nvSpPr>
            <p:spPr>
              <a:xfrm>
                <a:off x="14387147" y="1523057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68" name="dock">
                <a:extLst>
                  <a:ext uri="{FF2B5EF4-FFF2-40B4-BE49-F238E27FC236}">
                    <a16:creationId xmlns:a16="http://schemas.microsoft.com/office/drawing/2014/main" id="{0B2A70E4-9941-B21B-8CA5-2342867915A9}"/>
                  </a:ext>
                </a:extLst>
              </p:cNvPr>
              <p:cNvGrpSpPr/>
              <p:nvPr/>
            </p:nvGrpSpPr>
            <p:grpSpPr>
              <a:xfrm>
                <a:off x="17838095" y="15245211"/>
                <a:ext cx="60405" cy="186737"/>
                <a:chOff x="2895831" y="12245125"/>
                <a:chExt cx="60405" cy="186737"/>
              </a:xfrm>
            </p:grpSpPr>
            <p:sp>
              <p:nvSpPr>
                <p:cNvPr id="2469" name="Text Box 3086">
                  <a:extLst>
                    <a:ext uri="{FF2B5EF4-FFF2-40B4-BE49-F238E27FC236}">
                      <a16:creationId xmlns:a16="http://schemas.microsoft.com/office/drawing/2014/main" id="{59DAD9F1-1424-6DA5-3B7B-69A5F2AC78BE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0" name="Text Box 3086">
                  <a:extLst>
                    <a:ext uri="{FF2B5EF4-FFF2-40B4-BE49-F238E27FC236}">
                      <a16:creationId xmlns:a16="http://schemas.microsoft.com/office/drawing/2014/main" id="{4D40ADA0-B0ED-D788-5A09-D6DE0E24E19C}"/>
                    </a:ext>
                  </a:extLst>
                </p:cNvPr>
                <p:cNvSpPr txBox="1"/>
                <p:nvPr/>
              </p:nvSpPr>
              <p:spPr>
                <a:xfrm>
                  <a:off x="289583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1" name="Text Box 3086">
                  <a:extLst>
                    <a:ext uri="{FF2B5EF4-FFF2-40B4-BE49-F238E27FC236}">
                      <a16:creationId xmlns:a16="http://schemas.microsoft.com/office/drawing/2014/main" id="{69ECE2C7-1670-96B8-FBF5-43DD5AF16E54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72" name="link">
                <a:extLst>
                  <a:ext uri="{FF2B5EF4-FFF2-40B4-BE49-F238E27FC236}">
                    <a16:creationId xmlns:a16="http://schemas.microsoft.com/office/drawing/2014/main" id="{A2BA8A3E-91FB-D510-4F9C-37316130684A}"/>
                  </a:ext>
                </a:extLst>
              </p:cNvPr>
              <p:cNvGrpSpPr/>
              <p:nvPr/>
            </p:nvGrpSpPr>
            <p:grpSpPr>
              <a:xfrm>
                <a:off x="14486819" y="15349072"/>
                <a:ext cx="271971" cy="72000"/>
                <a:chOff x="1093847" y="4105038"/>
                <a:chExt cx="271971" cy="72000"/>
              </a:xfrm>
            </p:grpSpPr>
            <p:sp>
              <p:nvSpPr>
                <p:cNvPr id="2473" name="Star: 5 Points 2207">
                  <a:hlinkClick r:id="rId37"/>
                  <a:extLst>
                    <a:ext uri="{FF2B5EF4-FFF2-40B4-BE49-F238E27FC236}">
                      <a16:creationId xmlns:a16="http://schemas.microsoft.com/office/drawing/2014/main" id="{47069A26-43C7-8942-A362-330C69223B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847" y="410503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4" name="Star: 5 Points 2208">
                  <a:hlinkClick r:id="rId38"/>
                  <a:extLst>
                    <a:ext uri="{FF2B5EF4-FFF2-40B4-BE49-F238E27FC236}">
                      <a16:creationId xmlns:a16="http://schemas.microsoft.com/office/drawing/2014/main" id="{76091061-C6DB-1545-0412-506B7834AC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833" y="410503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5" name="Star: 5 Points 2209">
                  <a:hlinkClick r:id="rId30"/>
                  <a:extLst>
                    <a:ext uri="{FF2B5EF4-FFF2-40B4-BE49-F238E27FC236}">
                      <a16:creationId xmlns:a16="http://schemas.microsoft.com/office/drawing/2014/main" id="{6A58AA8F-BA0C-DA9E-7B2B-B0B7DA227A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818" y="410503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5" name="FTU - striated pancreatic duct">
              <a:extLst>
                <a:ext uri="{FF2B5EF4-FFF2-40B4-BE49-F238E27FC236}">
                  <a16:creationId xmlns:a16="http://schemas.microsoft.com/office/drawing/2014/main" id="{E78AF532-10CD-BBCF-4E46-C873E7B80733}"/>
                </a:ext>
              </a:extLst>
            </p:cNvPr>
            <p:cNvGrpSpPr/>
            <p:nvPr/>
          </p:nvGrpSpPr>
          <p:grpSpPr>
            <a:xfrm>
              <a:off x="14387147" y="15458633"/>
              <a:ext cx="3888000" cy="216000"/>
              <a:chOff x="14387147" y="15458633"/>
              <a:chExt cx="3888000" cy="216000"/>
            </a:xfrm>
          </p:grpSpPr>
          <p:sp>
            <p:nvSpPr>
              <p:cNvPr id="2476" name="FTU - striated pancreatic duct">
                <a:extLst>
                  <a:ext uri="{FF2B5EF4-FFF2-40B4-BE49-F238E27FC236}">
                    <a16:creationId xmlns:a16="http://schemas.microsoft.com/office/drawing/2014/main" id="{9DEBA2ED-B906-20AE-7F29-1E89422B215F}"/>
                  </a:ext>
                </a:extLst>
              </p:cNvPr>
              <p:cNvSpPr txBox="1"/>
              <p:nvPr/>
            </p:nvSpPr>
            <p:spPr>
              <a:xfrm>
                <a:off x="14387147" y="154586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Striated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77" name="dock">
                <a:extLst>
                  <a:ext uri="{FF2B5EF4-FFF2-40B4-BE49-F238E27FC236}">
                    <a16:creationId xmlns:a16="http://schemas.microsoft.com/office/drawing/2014/main" id="{6219DC45-DC63-17E6-90C8-12EE71A829AF}"/>
                  </a:ext>
                </a:extLst>
              </p:cNvPr>
              <p:cNvGrpSpPr/>
              <p:nvPr/>
            </p:nvGrpSpPr>
            <p:grpSpPr>
              <a:xfrm>
                <a:off x="17838101" y="15473265"/>
                <a:ext cx="60405" cy="186737"/>
                <a:chOff x="2901441" y="12245125"/>
                <a:chExt cx="60405" cy="186737"/>
              </a:xfrm>
            </p:grpSpPr>
            <p:sp>
              <p:nvSpPr>
                <p:cNvPr id="2478" name="Text Box 3086">
                  <a:extLst>
                    <a:ext uri="{FF2B5EF4-FFF2-40B4-BE49-F238E27FC236}">
                      <a16:creationId xmlns:a16="http://schemas.microsoft.com/office/drawing/2014/main" id="{82E823C1-1C1E-4074-DB5F-64426B331D94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9" name="Text Box 3086">
                  <a:extLst>
                    <a:ext uri="{FF2B5EF4-FFF2-40B4-BE49-F238E27FC236}">
                      <a16:creationId xmlns:a16="http://schemas.microsoft.com/office/drawing/2014/main" id="{EC7B1619-A732-336B-08D1-ED9D9E6BA0D4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0" name="Text Box 3086">
                  <a:extLst>
                    <a:ext uri="{FF2B5EF4-FFF2-40B4-BE49-F238E27FC236}">
                      <a16:creationId xmlns:a16="http://schemas.microsoft.com/office/drawing/2014/main" id="{D5A1B337-E715-AB6D-A2E1-EFF61DBFCEC5}"/>
                    </a:ext>
                  </a:extLst>
                </p:cNvPr>
                <p:cNvSpPr txBox="1"/>
                <p:nvPr/>
              </p:nvSpPr>
              <p:spPr>
                <a:xfrm>
                  <a:off x="290144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81" name="link">
                <a:extLst>
                  <a:ext uri="{FF2B5EF4-FFF2-40B4-BE49-F238E27FC236}">
                    <a16:creationId xmlns:a16="http://schemas.microsoft.com/office/drawing/2014/main" id="{5A76A4A6-5ED6-4DDA-0834-9C1425EC5C32}"/>
                  </a:ext>
                </a:extLst>
              </p:cNvPr>
              <p:cNvGrpSpPr/>
              <p:nvPr/>
            </p:nvGrpSpPr>
            <p:grpSpPr>
              <a:xfrm>
                <a:off x="14478839" y="15580620"/>
                <a:ext cx="271971" cy="72000"/>
                <a:chOff x="1091471" y="4108522"/>
                <a:chExt cx="271971" cy="72000"/>
              </a:xfrm>
            </p:grpSpPr>
            <p:sp>
              <p:nvSpPr>
                <p:cNvPr id="2482" name="Star: 5 Points 2217">
                  <a:hlinkClick r:id="rId37"/>
                  <a:extLst>
                    <a:ext uri="{FF2B5EF4-FFF2-40B4-BE49-F238E27FC236}">
                      <a16:creationId xmlns:a16="http://schemas.microsoft.com/office/drawing/2014/main" id="{1D3F453B-CA32-91A5-C33A-2B4143E852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471" y="410852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3" name="Star: 5 Points 2218">
                  <a:hlinkClick r:id="rId38"/>
                  <a:extLst>
                    <a:ext uri="{FF2B5EF4-FFF2-40B4-BE49-F238E27FC236}">
                      <a16:creationId xmlns:a16="http://schemas.microsoft.com/office/drawing/2014/main" id="{6F423B38-2D14-87B9-DD9D-18CFC8F40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457" y="410852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4" name="Star: 5 Points 2219">
                  <a:hlinkClick r:id="rId30"/>
                  <a:extLst>
                    <a:ext uri="{FF2B5EF4-FFF2-40B4-BE49-F238E27FC236}">
                      <a16:creationId xmlns:a16="http://schemas.microsoft.com/office/drawing/2014/main" id="{F0F47155-9B7F-8671-273B-0BF13C8419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442" y="410852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4" name="FTU - intercalated pancreatic duct">
              <a:extLst>
                <a:ext uri="{FF2B5EF4-FFF2-40B4-BE49-F238E27FC236}">
                  <a16:creationId xmlns:a16="http://schemas.microsoft.com/office/drawing/2014/main" id="{25A1C771-9D84-705A-92DD-A1289D6E9FA7}"/>
                </a:ext>
              </a:extLst>
            </p:cNvPr>
            <p:cNvGrpSpPr/>
            <p:nvPr/>
          </p:nvGrpSpPr>
          <p:grpSpPr>
            <a:xfrm>
              <a:off x="14387147" y="15686687"/>
              <a:ext cx="3888000" cy="216000"/>
              <a:chOff x="14387147" y="15686687"/>
              <a:chExt cx="3888000" cy="216000"/>
            </a:xfrm>
          </p:grpSpPr>
          <p:sp>
            <p:nvSpPr>
              <p:cNvPr id="2485" name="FTU - intercalated pancreatic duct">
                <a:extLst>
                  <a:ext uri="{FF2B5EF4-FFF2-40B4-BE49-F238E27FC236}">
                    <a16:creationId xmlns:a16="http://schemas.microsoft.com/office/drawing/2014/main" id="{8F3902DE-4966-DE92-CA4B-ED6F33BB52E1}"/>
                  </a:ext>
                </a:extLst>
              </p:cNvPr>
              <p:cNvSpPr txBox="1"/>
              <p:nvPr/>
            </p:nvSpPr>
            <p:spPr>
              <a:xfrm>
                <a:off x="14387147" y="156866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Intercalated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86" name="dock">
                <a:extLst>
                  <a:ext uri="{FF2B5EF4-FFF2-40B4-BE49-F238E27FC236}">
                    <a16:creationId xmlns:a16="http://schemas.microsoft.com/office/drawing/2014/main" id="{6C2B1917-834C-77DE-5EA2-4550F8451743}"/>
                  </a:ext>
                </a:extLst>
              </p:cNvPr>
              <p:cNvGrpSpPr/>
              <p:nvPr/>
            </p:nvGrpSpPr>
            <p:grpSpPr>
              <a:xfrm>
                <a:off x="17838101" y="15701319"/>
                <a:ext cx="60405" cy="186737"/>
                <a:chOff x="2901441" y="12245125"/>
                <a:chExt cx="60405" cy="186737"/>
              </a:xfrm>
            </p:grpSpPr>
            <p:sp>
              <p:nvSpPr>
                <p:cNvPr id="2487" name="Text Box 3086">
                  <a:extLst>
                    <a:ext uri="{FF2B5EF4-FFF2-40B4-BE49-F238E27FC236}">
                      <a16:creationId xmlns:a16="http://schemas.microsoft.com/office/drawing/2014/main" id="{B4E1567C-84F0-9C99-C324-D3467708C2A6}"/>
                    </a:ext>
                  </a:extLst>
                </p:cNvPr>
                <p:cNvSpPr txBox="1"/>
                <p:nvPr/>
              </p:nvSpPr>
              <p:spPr>
                <a:xfrm>
                  <a:off x="290144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8" name="Text Box 3086">
                  <a:extLst>
                    <a:ext uri="{FF2B5EF4-FFF2-40B4-BE49-F238E27FC236}">
                      <a16:creationId xmlns:a16="http://schemas.microsoft.com/office/drawing/2014/main" id="{658BB3BF-38B4-A3DA-756B-EABD0FCA6F90}"/>
                    </a:ext>
                  </a:extLst>
                </p:cNvPr>
                <p:cNvSpPr txBox="1"/>
                <p:nvPr/>
              </p:nvSpPr>
              <p:spPr>
                <a:xfrm>
                  <a:off x="290144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9" name="Text Box 3086">
                  <a:extLst>
                    <a:ext uri="{FF2B5EF4-FFF2-40B4-BE49-F238E27FC236}">
                      <a16:creationId xmlns:a16="http://schemas.microsoft.com/office/drawing/2014/main" id="{7A0F3588-1B55-6063-63E8-831F9B34BBA8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0" name="link">
                <a:extLst>
                  <a:ext uri="{FF2B5EF4-FFF2-40B4-BE49-F238E27FC236}">
                    <a16:creationId xmlns:a16="http://schemas.microsoft.com/office/drawing/2014/main" id="{804F8E51-517A-D388-E7E5-712FF8BB5B3E}"/>
                  </a:ext>
                </a:extLst>
              </p:cNvPr>
              <p:cNvGrpSpPr/>
              <p:nvPr/>
            </p:nvGrpSpPr>
            <p:grpSpPr>
              <a:xfrm>
                <a:off x="14480321" y="15800560"/>
                <a:ext cx="271971" cy="72000"/>
                <a:chOff x="1092953" y="4100408"/>
                <a:chExt cx="271971" cy="72000"/>
              </a:xfrm>
            </p:grpSpPr>
            <p:sp>
              <p:nvSpPr>
                <p:cNvPr id="2491" name="Star: 5 Points 2227">
                  <a:hlinkClick r:id="rId37"/>
                  <a:extLst>
                    <a:ext uri="{FF2B5EF4-FFF2-40B4-BE49-F238E27FC236}">
                      <a16:creationId xmlns:a16="http://schemas.microsoft.com/office/drawing/2014/main" id="{D35CEB68-A014-8F77-6C9C-8B083C8ED0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1004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2" name="Star: 5 Points 2228">
                  <a:hlinkClick r:id="rId38"/>
                  <a:extLst>
                    <a:ext uri="{FF2B5EF4-FFF2-40B4-BE49-F238E27FC236}">
                      <a16:creationId xmlns:a16="http://schemas.microsoft.com/office/drawing/2014/main" id="{C6126CC0-CD25-C7A9-5E00-BF9E3B9D82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1004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3" name="Star: 5 Points 2229">
                  <a:hlinkClick r:id="rId30"/>
                  <a:extLst>
                    <a:ext uri="{FF2B5EF4-FFF2-40B4-BE49-F238E27FC236}">
                      <a16:creationId xmlns:a16="http://schemas.microsoft.com/office/drawing/2014/main" id="{BD6176E8-76DA-3CA5-63DA-1EC8078C27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1004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3" name="FTU - pancreatic parenchyma">
              <a:extLst>
                <a:ext uri="{FF2B5EF4-FFF2-40B4-BE49-F238E27FC236}">
                  <a16:creationId xmlns:a16="http://schemas.microsoft.com/office/drawing/2014/main" id="{7FA0D632-830A-301B-F373-77603A1D975F}"/>
                </a:ext>
              </a:extLst>
            </p:cNvPr>
            <p:cNvGrpSpPr/>
            <p:nvPr/>
          </p:nvGrpSpPr>
          <p:grpSpPr>
            <a:xfrm>
              <a:off x="14387147" y="15914739"/>
              <a:ext cx="3888000" cy="216000"/>
              <a:chOff x="14387147" y="15914739"/>
              <a:chExt cx="3888000" cy="216000"/>
            </a:xfrm>
          </p:grpSpPr>
          <p:sp>
            <p:nvSpPr>
              <p:cNvPr id="2494" name="FTU - pancreatic parenchyma">
                <a:extLst>
                  <a:ext uri="{FF2B5EF4-FFF2-40B4-BE49-F238E27FC236}">
                    <a16:creationId xmlns:a16="http://schemas.microsoft.com/office/drawing/2014/main" id="{D4F5D031-C82B-4D79-9029-1F9D03CB3EFA}"/>
                  </a:ext>
                </a:extLst>
              </p:cNvPr>
              <p:cNvSpPr txBox="1"/>
              <p:nvPr/>
            </p:nvSpPr>
            <p:spPr>
              <a:xfrm>
                <a:off x="14387147" y="1591473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 parenchyma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95" name="dock">
                <a:extLst>
                  <a:ext uri="{FF2B5EF4-FFF2-40B4-BE49-F238E27FC236}">
                    <a16:creationId xmlns:a16="http://schemas.microsoft.com/office/drawing/2014/main" id="{F4389521-B8C6-3815-22CE-AC9C97959E4E}"/>
                  </a:ext>
                </a:extLst>
              </p:cNvPr>
              <p:cNvGrpSpPr/>
              <p:nvPr/>
            </p:nvGrpSpPr>
            <p:grpSpPr>
              <a:xfrm>
                <a:off x="17840906" y="15929371"/>
                <a:ext cx="57600" cy="186737"/>
                <a:chOff x="2904246" y="12245125"/>
                <a:chExt cx="57600" cy="186737"/>
              </a:xfrm>
            </p:grpSpPr>
            <p:sp>
              <p:nvSpPr>
                <p:cNvPr id="2496" name="Text Box 3086">
                  <a:extLst>
                    <a:ext uri="{FF2B5EF4-FFF2-40B4-BE49-F238E27FC236}">
                      <a16:creationId xmlns:a16="http://schemas.microsoft.com/office/drawing/2014/main" id="{08A64514-0483-B5C6-006E-40EE6F008876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7" name="Text Box 3086">
                  <a:extLst>
                    <a:ext uri="{FF2B5EF4-FFF2-40B4-BE49-F238E27FC236}">
                      <a16:creationId xmlns:a16="http://schemas.microsoft.com/office/drawing/2014/main" id="{3194B53C-4133-8736-BCE3-DB24EB25363E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8" name="Text Box 3086">
                  <a:extLst>
                    <a:ext uri="{FF2B5EF4-FFF2-40B4-BE49-F238E27FC236}">
                      <a16:creationId xmlns:a16="http://schemas.microsoft.com/office/drawing/2014/main" id="{98D21B90-98EC-1561-C13B-6795285135C4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9" name="link">
                <a:extLst>
                  <a:ext uri="{FF2B5EF4-FFF2-40B4-BE49-F238E27FC236}">
                    <a16:creationId xmlns:a16="http://schemas.microsoft.com/office/drawing/2014/main" id="{8D4B8827-9A1B-4248-52B3-D4A5C70F4299}"/>
                  </a:ext>
                </a:extLst>
              </p:cNvPr>
              <p:cNvGrpSpPr/>
              <p:nvPr/>
            </p:nvGrpSpPr>
            <p:grpSpPr>
              <a:xfrm>
                <a:off x="14480321" y="16028169"/>
                <a:ext cx="271971" cy="72000"/>
                <a:chOff x="1092953" y="4099965"/>
                <a:chExt cx="271971" cy="72000"/>
              </a:xfrm>
            </p:grpSpPr>
            <p:sp>
              <p:nvSpPr>
                <p:cNvPr id="2500" name="Star: 5 Points 2237">
                  <a:hlinkClick r:id="rId37"/>
                  <a:extLst>
                    <a:ext uri="{FF2B5EF4-FFF2-40B4-BE49-F238E27FC236}">
                      <a16:creationId xmlns:a16="http://schemas.microsoft.com/office/drawing/2014/main" id="{21E50C20-A92C-495D-93DA-BBB281BA55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09996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1" name="Star: 5 Points 2238">
                  <a:hlinkClick r:id="rId38"/>
                  <a:extLst>
                    <a:ext uri="{FF2B5EF4-FFF2-40B4-BE49-F238E27FC236}">
                      <a16:creationId xmlns:a16="http://schemas.microsoft.com/office/drawing/2014/main" id="{F1EC7E78-792B-85C1-2F6D-EF6CC0A610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09996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2" name="Star: 5 Points 2239">
                  <a:hlinkClick r:id="rId30"/>
                  <a:extLst>
                    <a:ext uri="{FF2B5EF4-FFF2-40B4-BE49-F238E27FC236}">
                      <a16:creationId xmlns:a16="http://schemas.microsoft.com/office/drawing/2014/main" id="{C7B74520-755F-6046-26D3-140E765197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09996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7" name="dock - vascular">
              <a:extLst>
                <a:ext uri="{FF2B5EF4-FFF2-40B4-BE49-F238E27FC236}">
                  <a16:creationId xmlns:a16="http://schemas.microsoft.com/office/drawing/2014/main" id="{D6093077-00D7-E741-3A9D-E0CFC80A2286}"/>
                </a:ext>
              </a:extLst>
            </p:cNvPr>
            <p:cNvGrpSpPr/>
            <p:nvPr/>
          </p:nvGrpSpPr>
          <p:grpSpPr>
            <a:xfrm>
              <a:off x="14192179" y="14542863"/>
              <a:ext cx="180000" cy="1587876"/>
              <a:chOff x="14174691" y="14542863"/>
              <a:chExt cx="180000" cy="1587876"/>
            </a:xfrm>
          </p:grpSpPr>
          <p:sp>
            <p:nvSpPr>
              <p:cNvPr id="2558" name="Text Box 3070">
                <a:extLst>
                  <a:ext uri="{FF2B5EF4-FFF2-40B4-BE49-F238E27FC236}">
                    <a16:creationId xmlns:a16="http://schemas.microsoft.com/office/drawing/2014/main" id="{0265C992-0C3B-3BE3-2763-FAE7C49962DC}"/>
                  </a:ext>
                </a:extLst>
              </p:cNvPr>
              <p:cNvSpPr txBox="1"/>
              <p:nvPr/>
            </p:nvSpPr>
            <p:spPr>
              <a:xfrm>
                <a:off x="14174691" y="14542863"/>
                <a:ext cx="180000" cy="158787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9" name="Text Box 3036">
                <a:extLst>
                  <a:ext uri="{FF2B5EF4-FFF2-40B4-BE49-F238E27FC236}">
                    <a16:creationId xmlns:a16="http://schemas.microsoft.com/office/drawing/2014/main" id="{06BDE9BB-41AF-7109-89EA-7ABA03EE78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30080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17" name="organ group - liver">
            <a:extLst>
              <a:ext uri="{FF2B5EF4-FFF2-40B4-BE49-F238E27FC236}">
                <a16:creationId xmlns:a16="http://schemas.microsoft.com/office/drawing/2014/main" id="{58C08A64-23AD-12E7-1101-1878CDFCEC50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2209" name="organ - liver">
              <a:extLst>
                <a:ext uri="{FF2B5EF4-FFF2-40B4-BE49-F238E27FC236}">
                  <a16:creationId xmlns:a16="http://schemas.microsoft.com/office/drawing/2014/main" id="{00CF3059-EF4B-E3F5-90D8-02CAD1B6E6FC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2609" name="FTU - interlobular bile duct">
              <a:extLst>
                <a:ext uri="{FF2B5EF4-FFF2-40B4-BE49-F238E27FC236}">
                  <a16:creationId xmlns:a16="http://schemas.microsoft.com/office/drawing/2014/main" id="{32C7C8A9-C438-8BF4-043C-66A887B91C76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2210" name="FTU - interlobular bile duct">
                <a:extLst>
                  <a:ext uri="{FF2B5EF4-FFF2-40B4-BE49-F238E27FC236}">
                    <a16:creationId xmlns:a16="http://schemas.microsoft.com/office/drawing/2014/main" id="{999F314D-08E0-A962-17E5-1CAFC7C7BC19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12" name="dock">
                <a:extLst>
                  <a:ext uri="{FF2B5EF4-FFF2-40B4-BE49-F238E27FC236}">
                    <a16:creationId xmlns:a16="http://schemas.microsoft.com/office/drawing/2014/main" id="{8BA69DCF-D673-5D60-2946-462E2459D487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15" name="Text Box 3086">
                  <a:extLst>
                    <a:ext uri="{FF2B5EF4-FFF2-40B4-BE49-F238E27FC236}">
                      <a16:creationId xmlns:a16="http://schemas.microsoft.com/office/drawing/2014/main" id="{ED45D570-661A-963A-957D-F48A47C4CBD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6" name="Text Box 3086">
                  <a:extLst>
                    <a:ext uri="{FF2B5EF4-FFF2-40B4-BE49-F238E27FC236}">
                      <a16:creationId xmlns:a16="http://schemas.microsoft.com/office/drawing/2014/main" id="{B712F99D-8AC9-5B3E-DDDC-401841A964E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7" name="Text Box 3086">
                  <a:extLst>
                    <a:ext uri="{FF2B5EF4-FFF2-40B4-BE49-F238E27FC236}">
                      <a16:creationId xmlns:a16="http://schemas.microsoft.com/office/drawing/2014/main" id="{F52BFAAF-51D2-9E93-2F9B-A063460F40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18" name="link">
                <a:extLst>
                  <a:ext uri="{FF2B5EF4-FFF2-40B4-BE49-F238E27FC236}">
                    <a16:creationId xmlns:a16="http://schemas.microsoft.com/office/drawing/2014/main" id="{F9A5038A-A06A-32A9-B030-259E9F5EC781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2219" name="Star: 5 Points 1913">
                  <a:hlinkClick r:id="rId39"/>
                  <a:extLst>
                    <a:ext uri="{FF2B5EF4-FFF2-40B4-BE49-F238E27FC236}">
                      <a16:creationId xmlns:a16="http://schemas.microsoft.com/office/drawing/2014/main" id="{84E6E26D-F5F5-7C20-91DE-0EBA938AAD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0" name="Star: 5 Points 1914">
                  <a:hlinkClick r:id="rId22"/>
                  <a:extLst>
                    <a:ext uri="{FF2B5EF4-FFF2-40B4-BE49-F238E27FC236}">
                      <a16:creationId xmlns:a16="http://schemas.microsoft.com/office/drawing/2014/main" id="{16856E70-F1DB-F3C2-5BB2-A81A109D93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1" name="Star: 5 Points 1915">
                  <a:hlinkClick r:id="rId30"/>
                  <a:extLst>
                    <a:ext uri="{FF2B5EF4-FFF2-40B4-BE49-F238E27FC236}">
                      <a16:creationId xmlns:a16="http://schemas.microsoft.com/office/drawing/2014/main" id="{D3E00F38-75D1-E176-28EA-C4F2BA2CD2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0" name="FTU - intrahepatic duct">
              <a:extLst>
                <a:ext uri="{FF2B5EF4-FFF2-40B4-BE49-F238E27FC236}">
                  <a16:creationId xmlns:a16="http://schemas.microsoft.com/office/drawing/2014/main" id="{73519E39-E0CC-58AA-7AFF-6D81AD201FFA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2222" name="FTU - intrahepatic duct">
                <a:extLst>
                  <a:ext uri="{FF2B5EF4-FFF2-40B4-BE49-F238E27FC236}">
                    <a16:creationId xmlns:a16="http://schemas.microsoft.com/office/drawing/2014/main" id="{03F2E0D7-1FF4-0249-7813-62F37DB93DE7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24" name="dock">
                <a:extLst>
                  <a:ext uri="{FF2B5EF4-FFF2-40B4-BE49-F238E27FC236}">
                    <a16:creationId xmlns:a16="http://schemas.microsoft.com/office/drawing/2014/main" id="{6327F932-D8D0-482C-FB66-7483A413AC91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2227" name="Text Box 3086">
                  <a:extLst>
                    <a:ext uri="{FF2B5EF4-FFF2-40B4-BE49-F238E27FC236}">
                      <a16:creationId xmlns:a16="http://schemas.microsoft.com/office/drawing/2014/main" id="{7045C53F-90E1-CF5A-176C-CBD6A85CC2A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8" name="Text Box 3086">
                  <a:extLst>
                    <a:ext uri="{FF2B5EF4-FFF2-40B4-BE49-F238E27FC236}">
                      <a16:creationId xmlns:a16="http://schemas.microsoft.com/office/drawing/2014/main" id="{A20BE073-C3A9-F34A-8686-C576FFC616E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9" name="Text Box 3086">
                  <a:extLst>
                    <a:ext uri="{FF2B5EF4-FFF2-40B4-BE49-F238E27FC236}">
                      <a16:creationId xmlns:a16="http://schemas.microsoft.com/office/drawing/2014/main" id="{45823B65-84E7-BD11-4779-22AE1E79F76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30" name="link">
                <a:extLst>
                  <a:ext uri="{FF2B5EF4-FFF2-40B4-BE49-F238E27FC236}">
                    <a16:creationId xmlns:a16="http://schemas.microsoft.com/office/drawing/2014/main" id="{481F6910-3236-3EF8-DFD0-5332B8DA09AE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2231" name="Star: 5 Points 1926">
                  <a:hlinkClick r:id="rId39"/>
                  <a:extLst>
                    <a:ext uri="{FF2B5EF4-FFF2-40B4-BE49-F238E27FC236}">
                      <a16:creationId xmlns:a16="http://schemas.microsoft.com/office/drawing/2014/main" id="{A776FCE7-5242-48BE-CE38-C21C4899BA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2" name="Star: 5 Points 1927">
                  <a:hlinkClick r:id="rId22"/>
                  <a:extLst>
                    <a:ext uri="{FF2B5EF4-FFF2-40B4-BE49-F238E27FC236}">
                      <a16:creationId xmlns:a16="http://schemas.microsoft.com/office/drawing/2014/main" id="{E966116B-E7EE-77F2-ED92-404D9723E8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3" name="Star: 5 Points 1928">
                  <a:hlinkClick r:id="rId30"/>
                  <a:extLst>
                    <a:ext uri="{FF2B5EF4-FFF2-40B4-BE49-F238E27FC236}">
                      <a16:creationId xmlns:a16="http://schemas.microsoft.com/office/drawing/2014/main" id="{E7CAB1D9-967D-948D-5F73-885772BCE0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3" name="FTU - perilobular bile duct">
              <a:extLst>
                <a:ext uri="{FF2B5EF4-FFF2-40B4-BE49-F238E27FC236}">
                  <a16:creationId xmlns:a16="http://schemas.microsoft.com/office/drawing/2014/main" id="{B88A18EA-1858-03D9-F245-8FCDEB80BCEB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2234" name="FTU - perilobular bile duct">
                <a:extLst>
                  <a:ext uri="{FF2B5EF4-FFF2-40B4-BE49-F238E27FC236}">
                    <a16:creationId xmlns:a16="http://schemas.microsoft.com/office/drawing/2014/main" id="{4C06AD59-A2D8-93F1-0597-BA39C0A51E25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36" name="dock">
                <a:extLst>
                  <a:ext uri="{FF2B5EF4-FFF2-40B4-BE49-F238E27FC236}">
                    <a16:creationId xmlns:a16="http://schemas.microsoft.com/office/drawing/2014/main" id="{4E7CB57A-1056-FA7F-859C-79AB76A7EA31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2239" name="Text Box 3086">
                  <a:extLst>
                    <a:ext uri="{FF2B5EF4-FFF2-40B4-BE49-F238E27FC236}">
                      <a16:creationId xmlns:a16="http://schemas.microsoft.com/office/drawing/2014/main" id="{A2227AF2-BE0B-EBBD-3F2E-9D4763691A5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0" name="Text Box 3086">
                  <a:extLst>
                    <a:ext uri="{FF2B5EF4-FFF2-40B4-BE49-F238E27FC236}">
                      <a16:creationId xmlns:a16="http://schemas.microsoft.com/office/drawing/2014/main" id="{830605A2-E7A0-1CF7-2CC5-32820C0B949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1" name="Text Box 3086">
                  <a:extLst>
                    <a:ext uri="{FF2B5EF4-FFF2-40B4-BE49-F238E27FC236}">
                      <a16:creationId xmlns:a16="http://schemas.microsoft.com/office/drawing/2014/main" id="{3D360903-4ECA-D8A4-EDB5-FE47F57DF81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42" name="link">
                <a:extLst>
                  <a:ext uri="{FF2B5EF4-FFF2-40B4-BE49-F238E27FC236}">
                    <a16:creationId xmlns:a16="http://schemas.microsoft.com/office/drawing/2014/main" id="{CAB5D38E-06C8-7F7E-3D3C-D3F2AAB059D3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2243" name="Star: 5 Points 1939">
                  <a:hlinkClick r:id="rId39"/>
                  <a:extLst>
                    <a:ext uri="{FF2B5EF4-FFF2-40B4-BE49-F238E27FC236}">
                      <a16:creationId xmlns:a16="http://schemas.microsoft.com/office/drawing/2014/main" id="{28980CE4-4535-D2A1-A87D-A5B710984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4" name="Star: 5 Points 1940">
                  <a:hlinkClick r:id="rId22"/>
                  <a:extLst>
                    <a:ext uri="{FF2B5EF4-FFF2-40B4-BE49-F238E27FC236}">
                      <a16:creationId xmlns:a16="http://schemas.microsoft.com/office/drawing/2014/main" id="{56D340C5-AA39-4F65-B297-AC2B0E9671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5" name="Star: 5 Points 1941">
                  <a:hlinkClick r:id="rId30"/>
                  <a:extLst>
                    <a:ext uri="{FF2B5EF4-FFF2-40B4-BE49-F238E27FC236}">
                      <a16:creationId xmlns:a16="http://schemas.microsoft.com/office/drawing/2014/main" id="{D8380C10-FD18-6CF7-AAE2-D0F063D68E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4" name="FTU - terminal bile duct">
              <a:extLst>
                <a:ext uri="{FF2B5EF4-FFF2-40B4-BE49-F238E27FC236}">
                  <a16:creationId xmlns:a16="http://schemas.microsoft.com/office/drawing/2014/main" id="{D6E37CDD-75C5-50E9-E13A-1A1004EB9E37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2246" name="FTU - terminal bile duct">
                <a:extLst>
                  <a:ext uri="{FF2B5EF4-FFF2-40B4-BE49-F238E27FC236}">
                    <a16:creationId xmlns:a16="http://schemas.microsoft.com/office/drawing/2014/main" id="{0511A799-F02A-B181-ABB3-D29327542CC8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48" name="dock">
                <a:extLst>
                  <a:ext uri="{FF2B5EF4-FFF2-40B4-BE49-F238E27FC236}">
                    <a16:creationId xmlns:a16="http://schemas.microsoft.com/office/drawing/2014/main" id="{D5D8D6E7-4859-3E57-D6B2-1DDF6DBB4A3B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2251" name="Text Box 3086">
                  <a:extLst>
                    <a:ext uri="{FF2B5EF4-FFF2-40B4-BE49-F238E27FC236}">
                      <a16:creationId xmlns:a16="http://schemas.microsoft.com/office/drawing/2014/main" id="{11CB4168-EC42-91DD-5B31-9266884BF38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2" name="Text Box 3086">
                  <a:extLst>
                    <a:ext uri="{FF2B5EF4-FFF2-40B4-BE49-F238E27FC236}">
                      <a16:creationId xmlns:a16="http://schemas.microsoft.com/office/drawing/2014/main" id="{E6594428-1C42-972D-BA8A-1E66307B5BF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3" name="Text Box 3086">
                  <a:extLst>
                    <a:ext uri="{FF2B5EF4-FFF2-40B4-BE49-F238E27FC236}">
                      <a16:creationId xmlns:a16="http://schemas.microsoft.com/office/drawing/2014/main" id="{F1987C86-7810-1F6B-DE72-77AD25E5228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54" name="link">
                <a:extLst>
                  <a:ext uri="{FF2B5EF4-FFF2-40B4-BE49-F238E27FC236}">
                    <a16:creationId xmlns:a16="http://schemas.microsoft.com/office/drawing/2014/main" id="{EFC13EBB-859F-4A8B-A213-A0FDF332DE4E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2255" name="Star: 5 Points 1952">
                  <a:hlinkClick r:id="rId39"/>
                  <a:extLst>
                    <a:ext uri="{FF2B5EF4-FFF2-40B4-BE49-F238E27FC236}">
                      <a16:creationId xmlns:a16="http://schemas.microsoft.com/office/drawing/2014/main" id="{48378B20-BC65-10C8-0AFF-92B9C97FEF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6" name="Star: 5 Points 1953">
                  <a:hlinkClick r:id="rId22"/>
                  <a:extLst>
                    <a:ext uri="{FF2B5EF4-FFF2-40B4-BE49-F238E27FC236}">
                      <a16:creationId xmlns:a16="http://schemas.microsoft.com/office/drawing/2014/main" id="{3EBB9293-87E4-5A3A-DBB6-96E2AB0AC2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7" name="Star: 5 Points 1954">
                  <a:hlinkClick r:id="rId30"/>
                  <a:extLst>
                    <a:ext uri="{FF2B5EF4-FFF2-40B4-BE49-F238E27FC236}">
                      <a16:creationId xmlns:a16="http://schemas.microsoft.com/office/drawing/2014/main" id="{B5DDD643-C620-7C80-52E0-8226CC0921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5" name="FTU - canal of Hering">
              <a:extLst>
                <a:ext uri="{FF2B5EF4-FFF2-40B4-BE49-F238E27FC236}">
                  <a16:creationId xmlns:a16="http://schemas.microsoft.com/office/drawing/2014/main" id="{1D464BC8-0440-B10C-52A3-D43A6803C2B5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2258" name="FTU - canal of Hering">
                <a:extLst>
                  <a:ext uri="{FF2B5EF4-FFF2-40B4-BE49-F238E27FC236}">
                    <a16:creationId xmlns:a16="http://schemas.microsoft.com/office/drawing/2014/main" id="{3B37195E-0BD0-3D4F-3423-A28596D19AAC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60" name="dock">
                <a:extLst>
                  <a:ext uri="{FF2B5EF4-FFF2-40B4-BE49-F238E27FC236}">
                    <a16:creationId xmlns:a16="http://schemas.microsoft.com/office/drawing/2014/main" id="{19DD7BF6-4097-3054-F750-01B6673A9737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2263" name="Text Box 3086">
                  <a:extLst>
                    <a:ext uri="{FF2B5EF4-FFF2-40B4-BE49-F238E27FC236}">
                      <a16:creationId xmlns:a16="http://schemas.microsoft.com/office/drawing/2014/main" id="{ECEB3AC9-708A-BC75-8AF5-5305BF39547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4" name="Text Box 3086">
                  <a:extLst>
                    <a:ext uri="{FF2B5EF4-FFF2-40B4-BE49-F238E27FC236}">
                      <a16:creationId xmlns:a16="http://schemas.microsoft.com/office/drawing/2014/main" id="{F65E5452-D0A9-1DEE-8BE0-33C78A1BC36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5" name="Text Box 3086">
                  <a:extLst>
                    <a:ext uri="{FF2B5EF4-FFF2-40B4-BE49-F238E27FC236}">
                      <a16:creationId xmlns:a16="http://schemas.microsoft.com/office/drawing/2014/main" id="{8736636F-1ECA-D5A7-E029-2F791DB2E5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66" name="link">
                <a:extLst>
                  <a:ext uri="{FF2B5EF4-FFF2-40B4-BE49-F238E27FC236}">
                    <a16:creationId xmlns:a16="http://schemas.microsoft.com/office/drawing/2014/main" id="{0DA8C5EC-1C81-D5E6-0F76-DA3AF09027F0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2267" name="Star: 5 Points 1965">
                  <a:hlinkClick r:id="rId39"/>
                  <a:extLst>
                    <a:ext uri="{FF2B5EF4-FFF2-40B4-BE49-F238E27FC236}">
                      <a16:creationId xmlns:a16="http://schemas.microsoft.com/office/drawing/2014/main" id="{76456902-2FD6-137D-4558-851B851D51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8" name="Star: 5 Points 1966">
                  <a:hlinkClick r:id="rId22"/>
                  <a:extLst>
                    <a:ext uri="{FF2B5EF4-FFF2-40B4-BE49-F238E27FC236}">
                      <a16:creationId xmlns:a16="http://schemas.microsoft.com/office/drawing/2014/main" id="{EAFC3028-AEA8-025E-7E9C-EF04605182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9" name="Star: 5 Points 1967">
                  <a:hlinkClick r:id="rId30"/>
                  <a:extLst>
                    <a:ext uri="{FF2B5EF4-FFF2-40B4-BE49-F238E27FC236}">
                      <a16:creationId xmlns:a16="http://schemas.microsoft.com/office/drawing/2014/main" id="{BCBDE2CD-B019-EB5E-142B-83AE6E38C2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6" name="FTU - biliary canaliculus ">
              <a:extLst>
                <a:ext uri="{FF2B5EF4-FFF2-40B4-BE49-F238E27FC236}">
                  <a16:creationId xmlns:a16="http://schemas.microsoft.com/office/drawing/2014/main" id="{4ADF9ABD-DF05-783A-E651-DA04233D8DFF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2270" name="FTU - biliary canaliculus ">
                <a:extLst>
                  <a:ext uri="{FF2B5EF4-FFF2-40B4-BE49-F238E27FC236}">
                    <a16:creationId xmlns:a16="http://schemas.microsoft.com/office/drawing/2014/main" id="{0A8B8A9F-ECC2-2218-FAFA-6391005A677E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72" name="dock">
                <a:extLst>
                  <a:ext uri="{FF2B5EF4-FFF2-40B4-BE49-F238E27FC236}">
                    <a16:creationId xmlns:a16="http://schemas.microsoft.com/office/drawing/2014/main" id="{EDF0B625-E2CD-9568-607F-6BEFEC844CA7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2275" name="Text Box 3086">
                  <a:extLst>
                    <a:ext uri="{FF2B5EF4-FFF2-40B4-BE49-F238E27FC236}">
                      <a16:creationId xmlns:a16="http://schemas.microsoft.com/office/drawing/2014/main" id="{052A1524-54B3-9A27-805B-762749FFD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6" name="Text Box 3086">
                  <a:extLst>
                    <a:ext uri="{FF2B5EF4-FFF2-40B4-BE49-F238E27FC236}">
                      <a16:creationId xmlns:a16="http://schemas.microsoft.com/office/drawing/2014/main" id="{DD95C75E-C7A8-6210-38CA-E1D23A542DC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7" name="Text Box 3086">
                  <a:extLst>
                    <a:ext uri="{FF2B5EF4-FFF2-40B4-BE49-F238E27FC236}">
                      <a16:creationId xmlns:a16="http://schemas.microsoft.com/office/drawing/2014/main" id="{96AB48C7-C345-AC4F-2595-348A27692FF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78" name="link">
                <a:extLst>
                  <a:ext uri="{FF2B5EF4-FFF2-40B4-BE49-F238E27FC236}">
                    <a16:creationId xmlns:a16="http://schemas.microsoft.com/office/drawing/2014/main" id="{00C65E1B-B17B-9CA3-C544-DFADB602259F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2279" name="Star: 5 Points 1978">
                  <a:hlinkClick r:id="rId39"/>
                  <a:extLst>
                    <a:ext uri="{FF2B5EF4-FFF2-40B4-BE49-F238E27FC236}">
                      <a16:creationId xmlns:a16="http://schemas.microsoft.com/office/drawing/2014/main" id="{15F0C816-B12E-6332-A6F2-8F27857368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0" name="Star: 5 Points 1979">
                  <a:hlinkClick r:id="rId22"/>
                  <a:extLst>
                    <a:ext uri="{FF2B5EF4-FFF2-40B4-BE49-F238E27FC236}">
                      <a16:creationId xmlns:a16="http://schemas.microsoft.com/office/drawing/2014/main" id="{DAB9E494-C521-ADA2-B663-23A1FD954B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1" name="Star: 5 Points 1980">
                  <a:hlinkClick r:id="rId30"/>
                  <a:extLst>
                    <a:ext uri="{FF2B5EF4-FFF2-40B4-BE49-F238E27FC236}">
                      <a16:creationId xmlns:a16="http://schemas.microsoft.com/office/drawing/2014/main" id="{98709697-C35D-989C-CFD3-4487E4B732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0" name="dock - vascular">
              <a:extLst>
                <a:ext uri="{FF2B5EF4-FFF2-40B4-BE49-F238E27FC236}">
                  <a16:creationId xmlns:a16="http://schemas.microsoft.com/office/drawing/2014/main" id="{7A20B9E7-0784-C28F-A870-0E0770E965FF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2561" name="Text Box 3070">
                <a:extLst>
                  <a:ext uri="{FF2B5EF4-FFF2-40B4-BE49-F238E27FC236}">
                    <a16:creationId xmlns:a16="http://schemas.microsoft.com/office/drawing/2014/main" id="{2566D9B9-C7BA-FD93-BB56-F2C2439B0C21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2" name="Text Box 3036">
                <a:extLst>
                  <a:ext uri="{FF2B5EF4-FFF2-40B4-BE49-F238E27FC236}">
                    <a16:creationId xmlns:a16="http://schemas.microsoft.com/office/drawing/2014/main" id="{5FB3B803-A9B5-9EC1-5B47-850913107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3" name="organ group - lower GI tract">
            <a:extLst>
              <a:ext uri="{FF2B5EF4-FFF2-40B4-BE49-F238E27FC236}">
                <a16:creationId xmlns:a16="http://schemas.microsoft.com/office/drawing/2014/main" id="{FD0984CC-9220-3955-E600-B9C734EF7EFF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2282" name="organ - lower GI tract">
              <a:extLst>
                <a:ext uri="{FF2B5EF4-FFF2-40B4-BE49-F238E27FC236}">
                  <a16:creationId xmlns:a16="http://schemas.microsoft.com/office/drawing/2014/main" id="{983A82D5-18F5-520D-7E3E-90F4F3B29158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2618" name="FTU - post-ampullary duodenum">
              <a:extLst>
                <a:ext uri="{FF2B5EF4-FFF2-40B4-BE49-F238E27FC236}">
                  <a16:creationId xmlns:a16="http://schemas.microsoft.com/office/drawing/2014/main" id="{D6A7D060-64E6-E1C3-75BF-1DFEBCBA226C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2283" name="FTU - post-ampullary duodenum">
                <a:extLst>
                  <a:ext uri="{FF2B5EF4-FFF2-40B4-BE49-F238E27FC236}">
                    <a16:creationId xmlns:a16="http://schemas.microsoft.com/office/drawing/2014/main" id="{5B5E2B3C-06D3-6582-5AAA-3A296A9A9F23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85" name="dock">
                <a:extLst>
                  <a:ext uri="{FF2B5EF4-FFF2-40B4-BE49-F238E27FC236}">
                    <a16:creationId xmlns:a16="http://schemas.microsoft.com/office/drawing/2014/main" id="{1C74BEF9-E26D-ACCD-17EE-4211BE51E60A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2288" name="Text Box 3086">
                  <a:extLst>
                    <a:ext uri="{FF2B5EF4-FFF2-40B4-BE49-F238E27FC236}">
                      <a16:creationId xmlns:a16="http://schemas.microsoft.com/office/drawing/2014/main" id="{C8945903-F62A-7129-DA02-DDF1F7934FB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9" name="Text Box 3086">
                  <a:extLst>
                    <a:ext uri="{FF2B5EF4-FFF2-40B4-BE49-F238E27FC236}">
                      <a16:creationId xmlns:a16="http://schemas.microsoft.com/office/drawing/2014/main" id="{3DC3170D-3291-C4A9-6651-3E6871EDDFF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0" name="Text Box 3086">
                  <a:extLst>
                    <a:ext uri="{FF2B5EF4-FFF2-40B4-BE49-F238E27FC236}">
                      <a16:creationId xmlns:a16="http://schemas.microsoft.com/office/drawing/2014/main" id="{24BF1407-D560-D6FC-9563-8685EABDC60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91" name="link">
                <a:extLst>
                  <a:ext uri="{FF2B5EF4-FFF2-40B4-BE49-F238E27FC236}">
                    <a16:creationId xmlns:a16="http://schemas.microsoft.com/office/drawing/2014/main" id="{39E65AA6-F623-FEBB-0BE7-5DB2DD2188D3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2292" name="Star: 5 Points 1992">
                  <a:hlinkClick r:id="rId35"/>
                  <a:extLst>
                    <a:ext uri="{FF2B5EF4-FFF2-40B4-BE49-F238E27FC236}">
                      <a16:creationId xmlns:a16="http://schemas.microsoft.com/office/drawing/2014/main" id="{4AC5C2FD-BE08-3916-F0EA-55E0651A72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3" name="Star: 5 Points 1993">
                  <a:hlinkClick r:id="rId36"/>
                  <a:extLst>
                    <a:ext uri="{FF2B5EF4-FFF2-40B4-BE49-F238E27FC236}">
                      <a16:creationId xmlns:a16="http://schemas.microsoft.com/office/drawing/2014/main" id="{DE77B85B-8251-8232-E11B-370792A7D8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4" name="Star: 5 Points 1994">
                  <a:hlinkClick r:id="rId30"/>
                  <a:extLst>
                    <a:ext uri="{FF2B5EF4-FFF2-40B4-BE49-F238E27FC236}">
                      <a16:creationId xmlns:a16="http://schemas.microsoft.com/office/drawing/2014/main" id="{77B12655-2760-6AF5-2BE2-C54127C06D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9" name="FTU - jejunum">
              <a:extLst>
                <a:ext uri="{FF2B5EF4-FFF2-40B4-BE49-F238E27FC236}">
                  <a16:creationId xmlns:a16="http://schemas.microsoft.com/office/drawing/2014/main" id="{73603A88-BC70-62E9-9B38-3445DDD08FC0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2295" name="FTU - jejunum">
                <a:extLst>
                  <a:ext uri="{FF2B5EF4-FFF2-40B4-BE49-F238E27FC236}">
                    <a16:creationId xmlns:a16="http://schemas.microsoft.com/office/drawing/2014/main" id="{69FECAF2-EA20-C7EF-E59F-2CFB1BA0BA41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97" name="dock">
                <a:extLst>
                  <a:ext uri="{FF2B5EF4-FFF2-40B4-BE49-F238E27FC236}">
                    <a16:creationId xmlns:a16="http://schemas.microsoft.com/office/drawing/2014/main" id="{E35562F4-39B2-DB74-C018-8336CA629633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2300" name="Text Box 3086">
                  <a:extLst>
                    <a:ext uri="{FF2B5EF4-FFF2-40B4-BE49-F238E27FC236}">
                      <a16:creationId xmlns:a16="http://schemas.microsoft.com/office/drawing/2014/main" id="{A058C480-D221-F064-8519-23831E14C22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1" name="Text Box 3086">
                  <a:extLst>
                    <a:ext uri="{FF2B5EF4-FFF2-40B4-BE49-F238E27FC236}">
                      <a16:creationId xmlns:a16="http://schemas.microsoft.com/office/drawing/2014/main" id="{1156BE34-2D8A-02D0-BC46-A60BF450DCB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2" name="Text Box 3086">
                  <a:extLst>
                    <a:ext uri="{FF2B5EF4-FFF2-40B4-BE49-F238E27FC236}">
                      <a16:creationId xmlns:a16="http://schemas.microsoft.com/office/drawing/2014/main" id="{B521A421-AC1F-D0FD-2ADC-0C7AB36A4A7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03" name="link">
                <a:extLst>
                  <a:ext uri="{FF2B5EF4-FFF2-40B4-BE49-F238E27FC236}">
                    <a16:creationId xmlns:a16="http://schemas.microsoft.com/office/drawing/2014/main" id="{52B8C331-FE7D-0763-6F5A-742B1C2F8743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2304" name="Star: 5 Points 2005">
                  <a:hlinkClick r:id="rId40"/>
                  <a:extLst>
                    <a:ext uri="{FF2B5EF4-FFF2-40B4-BE49-F238E27FC236}">
                      <a16:creationId xmlns:a16="http://schemas.microsoft.com/office/drawing/2014/main" id="{18421B6D-D715-9A1B-0207-5C1256E202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5" name="Star: 5 Points 2006">
                  <a:hlinkClick r:id="rId41"/>
                  <a:extLst>
                    <a:ext uri="{FF2B5EF4-FFF2-40B4-BE49-F238E27FC236}">
                      <a16:creationId xmlns:a16="http://schemas.microsoft.com/office/drawing/2014/main" id="{6CB69896-9F0D-530A-B093-402174082E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6" name="Star: 5 Points 2007">
                  <a:hlinkClick r:id="rId30"/>
                  <a:extLst>
                    <a:ext uri="{FF2B5EF4-FFF2-40B4-BE49-F238E27FC236}">
                      <a16:creationId xmlns:a16="http://schemas.microsoft.com/office/drawing/2014/main" id="{504FC2A1-D3BB-3A83-E9BB-530A91F4BF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2" name="FTU - proximal ileum">
              <a:extLst>
                <a:ext uri="{FF2B5EF4-FFF2-40B4-BE49-F238E27FC236}">
                  <a16:creationId xmlns:a16="http://schemas.microsoft.com/office/drawing/2014/main" id="{95E0FBC7-7591-B462-EB5D-5F22FFA1DD9B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2307" name="FTU - proximal ileum">
                <a:extLst>
                  <a:ext uri="{FF2B5EF4-FFF2-40B4-BE49-F238E27FC236}">
                    <a16:creationId xmlns:a16="http://schemas.microsoft.com/office/drawing/2014/main" id="{906A5809-033E-EE65-190F-67B580A09BC4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09" name="block">
                <a:extLst>
                  <a:ext uri="{FF2B5EF4-FFF2-40B4-BE49-F238E27FC236}">
                    <a16:creationId xmlns:a16="http://schemas.microsoft.com/office/drawing/2014/main" id="{E77B1CD9-9BBA-9EE3-41C4-347373F08426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2312" name="Text Box 3086">
                  <a:extLst>
                    <a:ext uri="{FF2B5EF4-FFF2-40B4-BE49-F238E27FC236}">
                      <a16:creationId xmlns:a16="http://schemas.microsoft.com/office/drawing/2014/main" id="{7B30C45F-8A80-7FC4-9BF2-DE3168435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3" name="Text Box 3086">
                  <a:extLst>
                    <a:ext uri="{FF2B5EF4-FFF2-40B4-BE49-F238E27FC236}">
                      <a16:creationId xmlns:a16="http://schemas.microsoft.com/office/drawing/2014/main" id="{0206BEF2-A8C0-74E7-D8D5-06CB0B3B6C7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4" name="Text Box 3086">
                  <a:extLst>
                    <a:ext uri="{FF2B5EF4-FFF2-40B4-BE49-F238E27FC236}">
                      <a16:creationId xmlns:a16="http://schemas.microsoft.com/office/drawing/2014/main" id="{9C99EBE9-BAEE-31C2-F2CF-12F204F042A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15" name="link">
                <a:extLst>
                  <a:ext uri="{FF2B5EF4-FFF2-40B4-BE49-F238E27FC236}">
                    <a16:creationId xmlns:a16="http://schemas.microsoft.com/office/drawing/2014/main" id="{5428CB20-037B-1833-089A-95BBA6C32D07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2316" name="Star: 5 Points 2018">
                  <a:hlinkClick r:id="rId42"/>
                  <a:extLst>
                    <a:ext uri="{FF2B5EF4-FFF2-40B4-BE49-F238E27FC236}">
                      <a16:creationId xmlns:a16="http://schemas.microsoft.com/office/drawing/2014/main" id="{FA973F38-F968-294E-26C9-920E55D3AB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7" name="Star: 5 Points 2019">
                  <a:hlinkClick r:id="rId41"/>
                  <a:extLst>
                    <a:ext uri="{FF2B5EF4-FFF2-40B4-BE49-F238E27FC236}">
                      <a16:creationId xmlns:a16="http://schemas.microsoft.com/office/drawing/2014/main" id="{86E16720-F553-09C2-3BE8-94D669123A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8" name="Star: 5 Points 2020">
                  <a:hlinkClick r:id="rId30"/>
                  <a:extLst>
                    <a:ext uri="{FF2B5EF4-FFF2-40B4-BE49-F238E27FC236}">
                      <a16:creationId xmlns:a16="http://schemas.microsoft.com/office/drawing/2014/main" id="{AB89E109-54FA-96FA-21AE-7A3DA79953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3" name="FTU - terminal ileum">
              <a:extLst>
                <a:ext uri="{FF2B5EF4-FFF2-40B4-BE49-F238E27FC236}">
                  <a16:creationId xmlns:a16="http://schemas.microsoft.com/office/drawing/2014/main" id="{2EC6AFA8-A958-F015-E7A6-3F1C86EAAACD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2319" name="FTU - terminal ileum">
                <a:extLst>
                  <a:ext uri="{FF2B5EF4-FFF2-40B4-BE49-F238E27FC236}">
                    <a16:creationId xmlns:a16="http://schemas.microsoft.com/office/drawing/2014/main" id="{5F95136E-4CBA-C45E-08B8-4E5B649D1BCE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21" name="dock">
                <a:extLst>
                  <a:ext uri="{FF2B5EF4-FFF2-40B4-BE49-F238E27FC236}">
                    <a16:creationId xmlns:a16="http://schemas.microsoft.com/office/drawing/2014/main" id="{E4288A35-012D-3B50-A3BA-887544A9E6A2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2324" name="Text Box 3086">
                  <a:extLst>
                    <a:ext uri="{FF2B5EF4-FFF2-40B4-BE49-F238E27FC236}">
                      <a16:creationId xmlns:a16="http://schemas.microsoft.com/office/drawing/2014/main" id="{A6AF0399-268E-956C-6A69-D5903BE0F32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5" name="Text Box 3086">
                  <a:extLst>
                    <a:ext uri="{FF2B5EF4-FFF2-40B4-BE49-F238E27FC236}">
                      <a16:creationId xmlns:a16="http://schemas.microsoft.com/office/drawing/2014/main" id="{1F4FE3B5-1B65-02B4-F8E9-3CA9B0F7FED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6" name="Text Box 3086">
                  <a:extLst>
                    <a:ext uri="{FF2B5EF4-FFF2-40B4-BE49-F238E27FC236}">
                      <a16:creationId xmlns:a16="http://schemas.microsoft.com/office/drawing/2014/main" id="{76CBC237-B8C4-6586-6CCD-0591C182A9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27" name="link">
                <a:extLst>
                  <a:ext uri="{FF2B5EF4-FFF2-40B4-BE49-F238E27FC236}">
                    <a16:creationId xmlns:a16="http://schemas.microsoft.com/office/drawing/2014/main" id="{2164DD2A-0E70-E5D3-5518-4148391D014E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2328" name="Star: 5 Points 2031">
                  <a:hlinkClick r:id="rId42"/>
                  <a:extLst>
                    <a:ext uri="{FF2B5EF4-FFF2-40B4-BE49-F238E27FC236}">
                      <a16:creationId xmlns:a16="http://schemas.microsoft.com/office/drawing/2014/main" id="{F7CC4562-D2A4-F018-88E5-266B000B17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9" name="Star: 5 Points 2032">
                  <a:hlinkClick r:id="rId41"/>
                  <a:extLst>
                    <a:ext uri="{FF2B5EF4-FFF2-40B4-BE49-F238E27FC236}">
                      <a16:creationId xmlns:a16="http://schemas.microsoft.com/office/drawing/2014/main" id="{78A7655E-B52A-C310-D0A2-96ADDFC4B2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30" name="Star: 5 Points 2033">
                  <a:hlinkClick r:id="rId30"/>
                  <a:extLst>
                    <a:ext uri="{FF2B5EF4-FFF2-40B4-BE49-F238E27FC236}">
                      <a16:creationId xmlns:a16="http://schemas.microsoft.com/office/drawing/2014/main" id="{CCA128E8-36A4-9657-2156-FE73BF7378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4" name="FTU - caecum">
              <a:extLst>
                <a:ext uri="{FF2B5EF4-FFF2-40B4-BE49-F238E27FC236}">
                  <a16:creationId xmlns:a16="http://schemas.microsoft.com/office/drawing/2014/main" id="{9C667B84-CED5-FFEE-2FE3-18ED06DC481F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2331" name="FTU - caecum">
                <a:extLst>
                  <a:ext uri="{FF2B5EF4-FFF2-40B4-BE49-F238E27FC236}">
                    <a16:creationId xmlns:a16="http://schemas.microsoft.com/office/drawing/2014/main" id="{71CF0874-F6D2-2F56-8D2E-CABB0BABAA3C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33" name="dock">
                <a:extLst>
                  <a:ext uri="{FF2B5EF4-FFF2-40B4-BE49-F238E27FC236}">
                    <a16:creationId xmlns:a16="http://schemas.microsoft.com/office/drawing/2014/main" id="{4B6E810E-32AF-7CFE-A019-18B9438EF973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2336" name="Text Box 3086">
                  <a:extLst>
                    <a:ext uri="{FF2B5EF4-FFF2-40B4-BE49-F238E27FC236}">
                      <a16:creationId xmlns:a16="http://schemas.microsoft.com/office/drawing/2014/main" id="{1502C10E-09E8-6FB7-0744-240ABF242E6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7" name="Text Box 3086">
                  <a:extLst>
                    <a:ext uri="{FF2B5EF4-FFF2-40B4-BE49-F238E27FC236}">
                      <a16:creationId xmlns:a16="http://schemas.microsoft.com/office/drawing/2014/main" id="{32346EA4-B36C-79C2-DFDC-804AEE5679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8" name="Text Box 3086">
                  <a:extLst>
                    <a:ext uri="{FF2B5EF4-FFF2-40B4-BE49-F238E27FC236}">
                      <a16:creationId xmlns:a16="http://schemas.microsoft.com/office/drawing/2014/main" id="{04A4B405-B26A-0A09-3AEA-E202411A477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39" name="link">
                <a:extLst>
                  <a:ext uri="{FF2B5EF4-FFF2-40B4-BE49-F238E27FC236}">
                    <a16:creationId xmlns:a16="http://schemas.microsoft.com/office/drawing/2014/main" id="{74C3F172-2AE8-6566-AEB7-72D278EC089D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2340" name="Star: 5 Points 2044">
                  <a:hlinkClick r:id="rId43"/>
                  <a:extLst>
                    <a:ext uri="{FF2B5EF4-FFF2-40B4-BE49-F238E27FC236}">
                      <a16:creationId xmlns:a16="http://schemas.microsoft.com/office/drawing/2014/main" id="{78A27C25-D600-DE23-99BE-CB259FA47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1" name="Star: 5 Points 2045">
                  <a:hlinkClick r:id="rId22"/>
                  <a:extLst>
                    <a:ext uri="{FF2B5EF4-FFF2-40B4-BE49-F238E27FC236}">
                      <a16:creationId xmlns:a16="http://schemas.microsoft.com/office/drawing/2014/main" id="{0ECD3B87-BB17-5CAE-86A9-9F188331D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2" name="Star: 5 Points 2046">
                  <a:hlinkClick r:id="rId30"/>
                  <a:extLst>
                    <a:ext uri="{FF2B5EF4-FFF2-40B4-BE49-F238E27FC236}">
                      <a16:creationId xmlns:a16="http://schemas.microsoft.com/office/drawing/2014/main" id="{0305C5AB-5236-D7E4-5FDC-43421B884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7" name="FTU - pre-splenic colon">
              <a:extLst>
                <a:ext uri="{FF2B5EF4-FFF2-40B4-BE49-F238E27FC236}">
                  <a16:creationId xmlns:a16="http://schemas.microsoft.com/office/drawing/2014/main" id="{A793DCCA-776E-6441-56EE-050B5FF8FA2E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2343" name="FTU - pre-splenic colon">
                <a:extLst>
                  <a:ext uri="{FF2B5EF4-FFF2-40B4-BE49-F238E27FC236}">
                    <a16:creationId xmlns:a16="http://schemas.microsoft.com/office/drawing/2014/main" id="{5A8BAD6E-4DFD-5998-E988-67EC13E350C5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45" name="dock">
                <a:extLst>
                  <a:ext uri="{FF2B5EF4-FFF2-40B4-BE49-F238E27FC236}">
                    <a16:creationId xmlns:a16="http://schemas.microsoft.com/office/drawing/2014/main" id="{1B3F4C9D-CB51-2DC8-4FB2-20DCE146D526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2348" name="Text Box 3086">
                  <a:extLst>
                    <a:ext uri="{FF2B5EF4-FFF2-40B4-BE49-F238E27FC236}">
                      <a16:creationId xmlns:a16="http://schemas.microsoft.com/office/drawing/2014/main" id="{53EA635F-3831-7420-5F76-22202246D0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49" name="Text Box 3086">
                  <a:extLst>
                    <a:ext uri="{FF2B5EF4-FFF2-40B4-BE49-F238E27FC236}">
                      <a16:creationId xmlns:a16="http://schemas.microsoft.com/office/drawing/2014/main" id="{2404E668-6CE3-1349-EA74-4653FEE25F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50" name="Text Box 3086">
                  <a:extLst>
                    <a:ext uri="{FF2B5EF4-FFF2-40B4-BE49-F238E27FC236}">
                      <a16:creationId xmlns:a16="http://schemas.microsoft.com/office/drawing/2014/main" id="{A1FF96DD-0E8B-E0D9-B084-171E14C6195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51" name="link">
                <a:extLst>
                  <a:ext uri="{FF2B5EF4-FFF2-40B4-BE49-F238E27FC236}">
                    <a16:creationId xmlns:a16="http://schemas.microsoft.com/office/drawing/2014/main" id="{8FC4987C-88FA-79A8-C721-7006A62C2EAF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2352" name="Star: 5 Points 2057">
                  <a:hlinkClick r:id="rId44"/>
                  <a:extLst>
                    <a:ext uri="{FF2B5EF4-FFF2-40B4-BE49-F238E27FC236}">
                      <a16:creationId xmlns:a16="http://schemas.microsoft.com/office/drawing/2014/main" id="{37DFE2B0-B21D-6D57-F184-FD575C21AB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3" name="Star: 5 Points 2058">
                  <a:hlinkClick r:id="rId22"/>
                  <a:extLst>
                    <a:ext uri="{FF2B5EF4-FFF2-40B4-BE49-F238E27FC236}">
                      <a16:creationId xmlns:a16="http://schemas.microsoft.com/office/drawing/2014/main" id="{A650B9B7-0A3F-D3BD-967A-8D0935EBA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4" name="Star: 5 Points 2059">
                  <a:hlinkClick r:id="rId30"/>
                  <a:extLst>
                    <a:ext uri="{FF2B5EF4-FFF2-40B4-BE49-F238E27FC236}">
                      <a16:creationId xmlns:a16="http://schemas.microsoft.com/office/drawing/2014/main" id="{1796870B-CA57-F693-62B6-4DD6DC7E94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0" name="FTU - post-splenic pre-rectal colon">
              <a:extLst>
                <a:ext uri="{FF2B5EF4-FFF2-40B4-BE49-F238E27FC236}">
                  <a16:creationId xmlns:a16="http://schemas.microsoft.com/office/drawing/2014/main" id="{EAE223F6-8D7A-EC0F-94D7-316DF860598B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2355" name="FTU - post-splenic pre-rectal colon">
                <a:extLst>
                  <a:ext uri="{FF2B5EF4-FFF2-40B4-BE49-F238E27FC236}">
                    <a16:creationId xmlns:a16="http://schemas.microsoft.com/office/drawing/2014/main" id="{6198E8F5-2C37-1293-C05D-C02943D58AF9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57" name="dock">
                <a:extLst>
                  <a:ext uri="{FF2B5EF4-FFF2-40B4-BE49-F238E27FC236}">
                    <a16:creationId xmlns:a16="http://schemas.microsoft.com/office/drawing/2014/main" id="{49DC9780-2B41-7F24-4114-BB776BA330AE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2360" name="Text Box 3086">
                  <a:extLst>
                    <a:ext uri="{FF2B5EF4-FFF2-40B4-BE49-F238E27FC236}">
                      <a16:creationId xmlns:a16="http://schemas.microsoft.com/office/drawing/2014/main" id="{BAC49D66-FC54-FDF6-3E1E-BDDE4733D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1" name="Text Box 3086">
                  <a:extLst>
                    <a:ext uri="{FF2B5EF4-FFF2-40B4-BE49-F238E27FC236}">
                      <a16:creationId xmlns:a16="http://schemas.microsoft.com/office/drawing/2014/main" id="{A7825DBF-59B0-A749-4439-D0424F20942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2" name="Text Box 3086">
                  <a:extLst>
                    <a:ext uri="{FF2B5EF4-FFF2-40B4-BE49-F238E27FC236}">
                      <a16:creationId xmlns:a16="http://schemas.microsoft.com/office/drawing/2014/main" id="{9C8A362D-94FC-1D01-EBBE-093C59DE856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63" name="link">
                <a:extLst>
                  <a:ext uri="{FF2B5EF4-FFF2-40B4-BE49-F238E27FC236}">
                    <a16:creationId xmlns:a16="http://schemas.microsoft.com/office/drawing/2014/main" id="{E2CA7B1D-D03D-CA4F-0641-45F9CF40B38A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2364" name="Star: 5 Points 2070">
                  <a:hlinkClick r:id="rId44"/>
                  <a:extLst>
                    <a:ext uri="{FF2B5EF4-FFF2-40B4-BE49-F238E27FC236}">
                      <a16:creationId xmlns:a16="http://schemas.microsoft.com/office/drawing/2014/main" id="{AF7996DE-3BBE-DA5E-7356-0935A22493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5" name="Star: 5 Points 2071">
                  <a:hlinkClick r:id="rId22"/>
                  <a:extLst>
                    <a:ext uri="{FF2B5EF4-FFF2-40B4-BE49-F238E27FC236}">
                      <a16:creationId xmlns:a16="http://schemas.microsoft.com/office/drawing/2014/main" id="{5FD86D4B-64AA-0A7E-284F-150FC8E27A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6" name="Star: 5 Points 2072">
                  <a:hlinkClick r:id="rId30"/>
                  <a:extLst>
                    <a:ext uri="{FF2B5EF4-FFF2-40B4-BE49-F238E27FC236}">
                      <a16:creationId xmlns:a16="http://schemas.microsoft.com/office/drawing/2014/main" id="{FA380DDE-9D43-B21E-3E5F-1221671E12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1" name="FTU - rectum">
              <a:extLst>
                <a:ext uri="{FF2B5EF4-FFF2-40B4-BE49-F238E27FC236}">
                  <a16:creationId xmlns:a16="http://schemas.microsoft.com/office/drawing/2014/main" id="{78EB089A-4738-B72D-E930-93252B2B8B53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2367" name="FTU - rectum">
                <a:extLst>
                  <a:ext uri="{FF2B5EF4-FFF2-40B4-BE49-F238E27FC236}">
                    <a16:creationId xmlns:a16="http://schemas.microsoft.com/office/drawing/2014/main" id="{1C1D76F2-3450-86AD-63D6-A890F6ABC2EE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69" name="dock">
                <a:extLst>
                  <a:ext uri="{FF2B5EF4-FFF2-40B4-BE49-F238E27FC236}">
                    <a16:creationId xmlns:a16="http://schemas.microsoft.com/office/drawing/2014/main" id="{60901393-DC3F-CAF4-601B-94E262009587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2372" name="Text Box 3086">
                  <a:extLst>
                    <a:ext uri="{FF2B5EF4-FFF2-40B4-BE49-F238E27FC236}">
                      <a16:creationId xmlns:a16="http://schemas.microsoft.com/office/drawing/2014/main" id="{15E4316E-DC56-B658-FB11-8EF03E16AB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3" name="Text Box 3086">
                  <a:extLst>
                    <a:ext uri="{FF2B5EF4-FFF2-40B4-BE49-F238E27FC236}">
                      <a16:creationId xmlns:a16="http://schemas.microsoft.com/office/drawing/2014/main" id="{C9DC263E-FADA-C6E6-8408-975AA49EFE1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4" name="Text Box 3086">
                  <a:extLst>
                    <a:ext uri="{FF2B5EF4-FFF2-40B4-BE49-F238E27FC236}">
                      <a16:creationId xmlns:a16="http://schemas.microsoft.com/office/drawing/2014/main" id="{79ABA4FF-26CB-EC59-C15E-B239F882838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75" name="link">
                <a:extLst>
                  <a:ext uri="{FF2B5EF4-FFF2-40B4-BE49-F238E27FC236}">
                    <a16:creationId xmlns:a16="http://schemas.microsoft.com/office/drawing/2014/main" id="{5CCFF889-A2EA-8B5F-A3D7-B019896178DF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2376" name="Star: 5 Points 2083">
                  <a:hlinkClick r:id="rId45"/>
                  <a:extLst>
                    <a:ext uri="{FF2B5EF4-FFF2-40B4-BE49-F238E27FC236}">
                      <a16:creationId xmlns:a16="http://schemas.microsoft.com/office/drawing/2014/main" id="{57D1CB95-8188-B5B1-7F34-9922C9A1A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7" name="Star: 5 Points 2084">
                  <a:hlinkClick r:id="rId46"/>
                  <a:extLst>
                    <a:ext uri="{FF2B5EF4-FFF2-40B4-BE49-F238E27FC236}">
                      <a16:creationId xmlns:a16="http://schemas.microsoft.com/office/drawing/2014/main" id="{8C6CBB98-D192-F9B6-4B38-B32B8BF97A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8" name="Star: 5 Points 2085">
                  <a:hlinkClick r:id="rId30"/>
                  <a:extLst>
                    <a:ext uri="{FF2B5EF4-FFF2-40B4-BE49-F238E27FC236}">
                      <a16:creationId xmlns:a16="http://schemas.microsoft.com/office/drawing/2014/main" id="{5A432CDB-ED0A-6070-D8F0-DF81D3A9A8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2" name="FTU - anal canal and sphincter">
              <a:extLst>
                <a:ext uri="{FF2B5EF4-FFF2-40B4-BE49-F238E27FC236}">
                  <a16:creationId xmlns:a16="http://schemas.microsoft.com/office/drawing/2014/main" id="{F5643622-5DDE-EF03-B2C1-A9AAC111138D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2400" name="FTU - anal canal and sphincter">
                <a:extLst>
                  <a:ext uri="{FF2B5EF4-FFF2-40B4-BE49-F238E27FC236}">
                    <a16:creationId xmlns:a16="http://schemas.microsoft.com/office/drawing/2014/main" id="{97D88B0E-4284-50D2-9CF5-EC80BE193130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02" name="dock">
                <a:extLst>
                  <a:ext uri="{FF2B5EF4-FFF2-40B4-BE49-F238E27FC236}">
                    <a16:creationId xmlns:a16="http://schemas.microsoft.com/office/drawing/2014/main" id="{622761A1-E7D0-8542-A6BB-5DE9358B8EB7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2405" name="Text Box 3086">
                  <a:extLst>
                    <a:ext uri="{FF2B5EF4-FFF2-40B4-BE49-F238E27FC236}">
                      <a16:creationId xmlns:a16="http://schemas.microsoft.com/office/drawing/2014/main" id="{AB7CA0E0-9B8D-5C1D-C4E5-AEE33A11436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6" name="Text Box 3086">
                  <a:extLst>
                    <a:ext uri="{FF2B5EF4-FFF2-40B4-BE49-F238E27FC236}">
                      <a16:creationId xmlns:a16="http://schemas.microsoft.com/office/drawing/2014/main" id="{DA898BD4-26B2-25C0-F771-03AC0070EF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7" name="Text Box 3086">
                  <a:extLst>
                    <a:ext uri="{FF2B5EF4-FFF2-40B4-BE49-F238E27FC236}">
                      <a16:creationId xmlns:a16="http://schemas.microsoft.com/office/drawing/2014/main" id="{2284C6CD-7CD6-E4E4-4EDB-9FFA680AE96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08" name="link">
                <a:extLst>
                  <a:ext uri="{FF2B5EF4-FFF2-40B4-BE49-F238E27FC236}">
                    <a16:creationId xmlns:a16="http://schemas.microsoft.com/office/drawing/2014/main" id="{1D193CAC-4689-18A7-706C-342FB1D3AAD7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2409" name="Star: 5 Points 2118">
                  <a:hlinkClick r:id="rId45"/>
                  <a:extLst>
                    <a:ext uri="{FF2B5EF4-FFF2-40B4-BE49-F238E27FC236}">
                      <a16:creationId xmlns:a16="http://schemas.microsoft.com/office/drawing/2014/main" id="{6FAB6410-C332-7B3C-C765-895E4CF9FF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0" name="Star: 5 Points 2119">
                  <a:hlinkClick r:id="rId46"/>
                  <a:extLst>
                    <a:ext uri="{FF2B5EF4-FFF2-40B4-BE49-F238E27FC236}">
                      <a16:creationId xmlns:a16="http://schemas.microsoft.com/office/drawing/2014/main" id="{58C897EF-0163-AFAC-78B2-5BF20301E7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1" name="Star: 5 Points 2120">
                  <a:hlinkClick r:id="rId30"/>
                  <a:extLst>
                    <a:ext uri="{FF2B5EF4-FFF2-40B4-BE49-F238E27FC236}">
                      <a16:creationId xmlns:a16="http://schemas.microsoft.com/office/drawing/2014/main" id="{8E75B75F-5DEF-B133-D455-706F8A068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3" name="dock - vascular">
              <a:extLst>
                <a:ext uri="{FF2B5EF4-FFF2-40B4-BE49-F238E27FC236}">
                  <a16:creationId xmlns:a16="http://schemas.microsoft.com/office/drawing/2014/main" id="{FCF745B8-DFE8-415B-F05E-A43FD13B5AA9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2564" name="Text Box 3070">
                <a:extLst>
                  <a:ext uri="{FF2B5EF4-FFF2-40B4-BE49-F238E27FC236}">
                    <a16:creationId xmlns:a16="http://schemas.microsoft.com/office/drawing/2014/main" id="{A04E5C37-A95D-15D6-9F46-26072C66FBD9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5" name="Text Box 3036">
                <a:extLst>
                  <a:ext uri="{FF2B5EF4-FFF2-40B4-BE49-F238E27FC236}">
                    <a16:creationId xmlns:a16="http://schemas.microsoft.com/office/drawing/2014/main" id="{356EB371-9E9C-93CD-52C3-9F56DE38B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47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32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30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48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32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30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47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32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30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49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22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30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49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22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30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49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22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49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22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507" name="ganglion - pancreatic g. ">
            <a:extLst>
              <a:ext uri="{FF2B5EF4-FFF2-40B4-BE49-F238E27FC236}">
                <a16:creationId xmlns:a16="http://schemas.microsoft.com/office/drawing/2014/main" id="{9F9AE04D-24CD-0B80-2776-0217639DD2DE}"/>
              </a:ext>
            </a:extLst>
          </p:cNvPr>
          <p:cNvSpPr txBox="1"/>
          <p:nvPr/>
        </p:nvSpPr>
        <p:spPr>
          <a:xfrm>
            <a:off x="19219349" y="14837852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8" name="ganglion - pancreatic g. ">
            <a:extLst>
              <a:ext uri="{FF2B5EF4-FFF2-40B4-BE49-F238E27FC236}">
                <a16:creationId xmlns:a16="http://schemas.microsoft.com/office/drawing/2014/main" id="{97C0C26E-0343-5F4F-852F-9272B06DDF83}"/>
              </a:ext>
            </a:extLst>
          </p:cNvPr>
          <p:cNvSpPr txBox="1"/>
          <p:nvPr/>
        </p:nvSpPr>
        <p:spPr>
          <a:xfrm>
            <a:off x="19210401" y="15290785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9" name="ganglion - pancreatic g. ">
            <a:extLst>
              <a:ext uri="{FF2B5EF4-FFF2-40B4-BE49-F238E27FC236}">
                <a16:creationId xmlns:a16="http://schemas.microsoft.com/office/drawing/2014/main" id="{7A175C1B-C0FA-227B-81EF-C1B83BE57A3D}"/>
              </a:ext>
            </a:extLst>
          </p:cNvPr>
          <p:cNvSpPr txBox="1"/>
          <p:nvPr/>
        </p:nvSpPr>
        <p:spPr>
          <a:xfrm>
            <a:off x="19216470" y="15522206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0" name="ganglion - pancreatic g. ">
            <a:extLst>
              <a:ext uri="{FF2B5EF4-FFF2-40B4-BE49-F238E27FC236}">
                <a16:creationId xmlns:a16="http://schemas.microsoft.com/office/drawing/2014/main" id="{E7AB3AAC-09A3-1E3A-691D-9E065668627B}"/>
              </a:ext>
            </a:extLst>
          </p:cNvPr>
          <p:cNvSpPr txBox="1"/>
          <p:nvPr/>
        </p:nvSpPr>
        <p:spPr>
          <a:xfrm>
            <a:off x="19211977" y="1506691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1" name="ganglion - pancreatic g. ">
            <a:extLst>
              <a:ext uri="{FF2B5EF4-FFF2-40B4-BE49-F238E27FC236}">
                <a16:creationId xmlns:a16="http://schemas.microsoft.com/office/drawing/2014/main" id="{4BA2ACAF-2BA0-EA15-BB9D-F943FF97167E}"/>
              </a:ext>
            </a:extLst>
          </p:cNvPr>
          <p:cNvSpPr txBox="1"/>
          <p:nvPr/>
        </p:nvSpPr>
        <p:spPr>
          <a:xfrm>
            <a:off x="19208426" y="14609588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2" name="ganglion - pancreatic g. ">
            <a:extLst>
              <a:ext uri="{FF2B5EF4-FFF2-40B4-BE49-F238E27FC236}">
                <a16:creationId xmlns:a16="http://schemas.microsoft.com/office/drawing/2014/main" id="{4ED0760D-DF26-3DAA-0C47-BBB3353D1BB8}"/>
              </a:ext>
            </a:extLst>
          </p:cNvPr>
          <p:cNvSpPr txBox="1"/>
          <p:nvPr/>
        </p:nvSpPr>
        <p:spPr>
          <a:xfrm>
            <a:off x="19210401" y="15751050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3" name="ganglion - pancreatic g. ">
            <a:extLst>
              <a:ext uri="{FF2B5EF4-FFF2-40B4-BE49-F238E27FC236}">
                <a16:creationId xmlns:a16="http://schemas.microsoft.com/office/drawing/2014/main" id="{0E47A0A7-6D57-89E3-C70F-17A8D61C4250}"/>
              </a:ext>
            </a:extLst>
          </p:cNvPr>
          <p:cNvSpPr txBox="1"/>
          <p:nvPr/>
        </p:nvSpPr>
        <p:spPr>
          <a:xfrm>
            <a:off x="19216470" y="1597704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grpSp>
        <p:nvGrpSpPr>
          <p:cNvPr id="2503" name="block - entric system">
            <a:extLst>
              <a:ext uri="{FF2B5EF4-FFF2-40B4-BE49-F238E27FC236}">
                <a16:creationId xmlns:a16="http://schemas.microsoft.com/office/drawing/2014/main" id="{29F02EA3-F1D5-B6D8-87CF-25920BBA541C}"/>
              </a:ext>
            </a:extLst>
          </p:cNvPr>
          <p:cNvGrpSpPr/>
          <p:nvPr/>
        </p:nvGrpSpPr>
        <p:grpSpPr>
          <a:xfrm>
            <a:off x="16565010" y="10766324"/>
            <a:ext cx="2409241" cy="10465200"/>
            <a:chOff x="11080730" y="11262107"/>
            <a:chExt cx="2409241" cy="10465200"/>
          </a:xfrm>
        </p:grpSpPr>
        <p:sp>
          <p:nvSpPr>
            <p:cNvPr id="2504" name="Rectangle 2503">
              <a:extLst>
                <a:ext uri="{FF2B5EF4-FFF2-40B4-BE49-F238E27FC236}">
                  <a16:creationId xmlns:a16="http://schemas.microsoft.com/office/drawing/2014/main" id="{D0A1064E-E0C1-FDAC-BF2F-9FDAA99AB210}"/>
                </a:ext>
              </a:extLst>
            </p:cNvPr>
            <p:cNvSpPr/>
            <p:nvPr/>
          </p:nvSpPr>
          <p:spPr>
            <a:xfrm>
              <a:off x="11080730" y="11262107"/>
              <a:ext cx="2409241" cy="10465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5" name="Rectangle 2504">
              <a:extLst>
                <a:ext uri="{FF2B5EF4-FFF2-40B4-BE49-F238E27FC236}">
                  <a16:creationId xmlns:a16="http://schemas.microsoft.com/office/drawing/2014/main" id="{E6233189-F6DF-3A22-1196-A252858A7F39}"/>
                </a:ext>
              </a:extLst>
            </p:cNvPr>
            <p:cNvSpPr/>
            <p:nvPr/>
          </p:nvSpPr>
          <p:spPr>
            <a:xfrm>
              <a:off x="11088126" y="11262107"/>
              <a:ext cx="1080000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6" name="Rectangle 2505">
              <a:extLst>
                <a:ext uri="{FF2B5EF4-FFF2-40B4-BE49-F238E27FC236}">
                  <a16:creationId xmlns:a16="http://schemas.microsoft.com/office/drawing/2014/main" id="{93A60BB0-B792-FB43-A4DD-AB8F9949BE28}"/>
                </a:ext>
              </a:extLst>
            </p:cNvPr>
            <p:cNvSpPr/>
            <p:nvPr/>
          </p:nvSpPr>
          <p:spPr>
            <a:xfrm>
              <a:off x="12564357" y="11262107"/>
              <a:ext cx="919382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03" name="SPECIAL_SENSE_ORGANS">
            <a:extLst>
              <a:ext uri="{FF2B5EF4-FFF2-40B4-BE49-F238E27FC236}">
                <a16:creationId xmlns:a16="http://schemas.microsoft.com/office/drawing/2014/main" id="{22EBECA9-A6D5-75CE-C4F0-77D4C053C44A}"/>
              </a:ext>
            </a:extLst>
          </p:cNvPr>
          <p:cNvGrpSpPr/>
          <p:nvPr/>
        </p:nvGrpSpPr>
        <p:grpSpPr>
          <a:xfrm>
            <a:off x="18737324" y="3848971"/>
            <a:ext cx="11709018" cy="7847946"/>
            <a:chOff x="17594324" y="3848971"/>
            <a:chExt cx="11709018" cy="7847946"/>
          </a:xfrm>
        </p:grpSpPr>
        <p:cxnSp>
          <p:nvCxnSpPr>
            <p:cNvPr id="626" name="Connector: Elbow 3420">
              <a:extLst>
                <a:ext uri="{FF2B5EF4-FFF2-40B4-BE49-F238E27FC236}">
                  <a16:creationId xmlns:a16="http://schemas.microsoft.com/office/drawing/2014/main" id="{9BCF7B10-54DE-6A82-B112-9A6F262733D4}"/>
                </a:ext>
              </a:extLst>
            </p:cNvPr>
            <p:cNvCxnSpPr>
              <a:cxnSpLocks/>
              <a:stCxn id="628" idx="7"/>
              <a:endCxn id="643" idx="1"/>
            </p:cNvCxnSpPr>
            <p:nvPr/>
          </p:nvCxnSpPr>
          <p:spPr>
            <a:xfrm>
              <a:off x="27378654" y="9272996"/>
              <a:ext cx="1899921" cy="2423921"/>
            </a:xfrm>
            <a:prstGeom prst="bentConnector3">
              <a:avLst>
                <a:gd name="adj1" fmla="val 58785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7" name="Text Box 3036">
              <a:extLst>
                <a:ext uri="{FF2B5EF4-FFF2-40B4-BE49-F238E27FC236}">
                  <a16:creationId xmlns:a16="http://schemas.microsoft.com/office/drawing/2014/main" id="{DEA3539B-2684-B1EA-594D-440D7E46D20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039644" y="8686409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8" name="Left-right Arrow 627">
              <a:extLst>
                <a:ext uri="{FF2B5EF4-FFF2-40B4-BE49-F238E27FC236}">
                  <a16:creationId xmlns:a16="http://schemas.microsoft.com/office/drawing/2014/main" id="{64008764-7C83-DC97-5A1E-8259B431BB5F}"/>
                </a:ext>
              </a:extLst>
            </p:cNvPr>
            <p:cNvSpPr/>
            <p:nvPr/>
          </p:nvSpPr>
          <p:spPr>
            <a:xfrm>
              <a:off x="27270654" y="9245996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9" name="Connector: Elbow 3420">
              <a:extLst>
                <a:ext uri="{FF2B5EF4-FFF2-40B4-BE49-F238E27FC236}">
                  <a16:creationId xmlns:a16="http://schemas.microsoft.com/office/drawing/2014/main" id="{3C4E82EF-E238-B9A6-3C3E-D4E44C9D6040}"/>
                </a:ext>
              </a:extLst>
            </p:cNvPr>
            <p:cNvCxnSpPr>
              <a:cxnSpLocks/>
              <a:stCxn id="628" idx="3"/>
              <a:endCxn id="627" idx="6"/>
            </p:cNvCxnSpPr>
            <p:nvPr/>
          </p:nvCxnSpPr>
          <p:spPr>
            <a:xfrm rot="10800000">
              <a:off x="22094570" y="8713410"/>
              <a:ext cx="5176085" cy="55958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Connector: Elbow 3420">
              <a:extLst>
                <a:ext uri="{FF2B5EF4-FFF2-40B4-BE49-F238E27FC236}">
                  <a16:creationId xmlns:a16="http://schemas.microsoft.com/office/drawing/2014/main" id="{A6C5013D-2C58-4DEA-5BE2-70B8CDE670A9}"/>
                </a:ext>
              </a:extLst>
            </p:cNvPr>
            <p:cNvCxnSpPr>
              <a:cxnSpLocks/>
              <a:stCxn id="656" idx="4"/>
              <a:endCxn id="6215" idx="0"/>
            </p:cNvCxnSpPr>
            <p:nvPr/>
          </p:nvCxnSpPr>
          <p:spPr>
            <a:xfrm rot="16200000" flipH="1">
              <a:off x="23498291" y="4908511"/>
              <a:ext cx="5803372" cy="4780948"/>
            </a:xfrm>
            <a:prstGeom prst="bentConnector3">
              <a:avLst>
                <a:gd name="adj1" fmla="val 6414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6" name="Text Box 3036">
              <a:extLst>
                <a:ext uri="{FF2B5EF4-FFF2-40B4-BE49-F238E27FC236}">
                  <a16:creationId xmlns:a16="http://schemas.microsoft.com/office/drawing/2014/main" id="{4F154213-03CE-6CDE-B8CA-C309F50B824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982040" y="4343299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47" name="Text Box 3036">
              <a:extLst>
                <a:ext uri="{FF2B5EF4-FFF2-40B4-BE49-F238E27FC236}">
                  <a16:creationId xmlns:a16="http://schemas.microsoft.com/office/drawing/2014/main" id="{06ACA0EC-62B3-00F5-C939-F3B86261602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516243" y="4344450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65" name="Text Box 3036">
              <a:extLst>
                <a:ext uri="{FF2B5EF4-FFF2-40B4-BE49-F238E27FC236}">
                  <a16:creationId xmlns:a16="http://schemas.microsoft.com/office/drawing/2014/main" id="{D7C72CE7-606D-3F2F-E4CB-8D9D6C15145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883485" y="4343299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70" name="Text Box 3036">
              <a:extLst>
                <a:ext uri="{FF2B5EF4-FFF2-40B4-BE49-F238E27FC236}">
                  <a16:creationId xmlns:a16="http://schemas.microsoft.com/office/drawing/2014/main" id="{2AB7DFAF-F48E-22B7-0481-087B8E836F5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65835" y="4343299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82" name="Connector: Elbow 3420">
              <a:extLst>
                <a:ext uri="{FF2B5EF4-FFF2-40B4-BE49-F238E27FC236}">
                  <a16:creationId xmlns:a16="http://schemas.microsoft.com/office/drawing/2014/main" id="{9870A7D6-CED9-82F7-8A81-02D32F602452}"/>
                </a:ext>
              </a:extLst>
            </p:cNvPr>
            <p:cNvCxnSpPr>
              <a:cxnSpLocks/>
              <a:stCxn id="6147" idx="4"/>
              <a:endCxn id="6215" idx="0"/>
            </p:cNvCxnSpPr>
            <p:nvPr/>
          </p:nvCxnSpPr>
          <p:spPr>
            <a:xfrm rot="16200000" flipH="1">
              <a:off x="23765968" y="5176187"/>
              <a:ext cx="5802221" cy="4246745"/>
            </a:xfrm>
            <a:prstGeom prst="bentConnector3">
              <a:avLst>
                <a:gd name="adj1" fmla="val 5894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3" name="Connector: Elbow 3420">
              <a:extLst>
                <a:ext uri="{FF2B5EF4-FFF2-40B4-BE49-F238E27FC236}">
                  <a16:creationId xmlns:a16="http://schemas.microsoft.com/office/drawing/2014/main" id="{CC0C002B-7F71-1DFB-B3C8-57B60006EAF6}"/>
                </a:ext>
              </a:extLst>
            </p:cNvPr>
            <p:cNvCxnSpPr>
              <a:cxnSpLocks/>
              <a:stCxn id="6165" idx="4"/>
              <a:endCxn id="6215" idx="0"/>
            </p:cNvCxnSpPr>
            <p:nvPr/>
          </p:nvCxnSpPr>
          <p:spPr>
            <a:xfrm rot="16200000" flipH="1">
              <a:off x="23949013" y="5359233"/>
              <a:ext cx="5803372" cy="3879503"/>
            </a:xfrm>
            <a:prstGeom prst="bentConnector3">
              <a:avLst>
                <a:gd name="adj1" fmla="val 5391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8" name="Connector: Elbow 3420">
              <a:extLst>
                <a:ext uri="{FF2B5EF4-FFF2-40B4-BE49-F238E27FC236}">
                  <a16:creationId xmlns:a16="http://schemas.microsoft.com/office/drawing/2014/main" id="{7A323DB4-96D0-B05E-E9A7-0DD44CFFEBFD}"/>
                </a:ext>
              </a:extLst>
            </p:cNvPr>
            <p:cNvCxnSpPr>
              <a:cxnSpLocks/>
              <a:stCxn id="6170" idx="4"/>
              <a:endCxn id="6215" idx="0"/>
            </p:cNvCxnSpPr>
            <p:nvPr/>
          </p:nvCxnSpPr>
          <p:spPr>
            <a:xfrm rot="16200000" flipH="1">
              <a:off x="24140188" y="5550408"/>
              <a:ext cx="5803372" cy="3497153"/>
            </a:xfrm>
            <a:prstGeom prst="bentConnector3">
              <a:avLst>
                <a:gd name="adj1" fmla="val 4982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6" name="Connector: Elbow 3420">
              <a:extLst>
                <a:ext uri="{FF2B5EF4-FFF2-40B4-BE49-F238E27FC236}">
                  <a16:creationId xmlns:a16="http://schemas.microsoft.com/office/drawing/2014/main" id="{FF49D0A1-13CF-298B-C0AE-9FA02B7E78CD}"/>
                </a:ext>
              </a:extLst>
            </p:cNvPr>
            <p:cNvCxnSpPr>
              <a:cxnSpLocks/>
              <a:stCxn id="6147" idx="6"/>
              <a:endCxn id="654" idx="2"/>
            </p:cNvCxnSpPr>
            <p:nvPr/>
          </p:nvCxnSpPr>
          <p:spPr>
            <a:xfrm>
              <a:off x="24571168" y="4371450"/>
              <a:ext cx="4732174" cy="6410527"/>
            </a:xfrm>
            <a:prstGeom prst="bentConnector4">
              <a:avLst>
                <a:gd name="adj1" fmla="val 90959"/>
                <a:gd name="adj2" fmla="val 99554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15" name="Text Box 3036">
              <a:extLst>
                <a:ext uri="{FF2B5EF4-FFF2-40B4-BE49-F238E27FC236}">
                  <a16:creationId xmlns:a16="http://schemas.microsoft.com/office/drawing/2014/main" id="{3F960048-0E96-F6CC-6060-8E9181EBD1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762988" y="10200671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16" name="Connector: Elbow 3420">
              <a:extLst>
                <a:ext uri="{FF2B5EF4-FFF2-40B4-BE49-F238E27FC236}">
                  <a16:creationId xmlns:a16="http://schemas.microsoft.com/office/drawing/2014/main" id="{0F7337D3-7669-C89E-DD2E-2B994CE315F6}"/>
                </a:ext>
              </a:extLst>
            </p:cNvPr>
            <p:cNvCxnSpPr>
              <a:cxnSpLocks/>
              <a:stCxn id="6215" idx="4"/>
              <a:endCxn id="651" idx="1"/>
            </p:cNvCxnSpPr>
            <p:nvPr/>
          </p:nvCxnSpPr>
          <p:spPr>
            <a:xfrm rot="16200000" flipH="1">
              <a:off x="28902915" y="10142206"/>
              <a:ext cx="259085" cy="484013"/>
            </a:xfrm>
            <a:prstGeom prst="bentConnector2">
              <a:avLst/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50" name="Text Box 3036">
              <a:extLst>
                <a:ext uri="{FF2B5EF4-FFF2-40B4-BE49-F238E27FC236}">
                  <a16:creationId xmlns:a16="http://schemas.microsoft.com/office/drawing/2014/main" id="{944DC070-6195-E093-319B-619079C8B3B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006993" y="8006968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55" name="Connector: Elbow 3420">
              <a:extLst>
                <a:ext uri="{FF2B5EF4-FFF2-40B4-BE49-F238E27FC236}">
                  <a16:creationId xmlns:a16="http://schemas.microsoft.com/office/drawing/2014/main" id="{1E35B11F-B1CF-01EB-10FD-58AB346B3D6B}"/>
                </a:ext>
              </a:extLst>
            </p:cNvPr>
            <p:cNvCxnSpPr>
              <a:cxnSpLocks/>
              <a:stCxn id="6256" idx="3"/>
              <a:endCxn id="6250" idx="6"/>
            </p:cNvCxnSpPr>
            <p:nvPr/>
          </p:nvCxnSpPr>
          <p:spPr>
            <a:xfrm rot="10800000" flipV="1">
              <a:off x="25061918" y="7166826"/>
              <a:ext cx="3418456" cy="867141"/>
            </a:xfrm>
            <a:prstGeom prst="bentConnector3">
              <a:avLst>
                <a:gd name="adj1" fmla="val 9265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56" name="Left-right Arrow 6255">
              <a:extLst>
                <a:ext uri="{FF2B5EF4-FFF2-40B4-BE49-F238E27FC236}">
                  <a16:creationId xmlns:a16="http://schemas.microsoft.com/office/drawing/2014/main" id="{19B206EB-7A20-0B1C-C849-259B60C863B8}"/>
                </a:ext>
              </a:extLst>
            </p:cNvPr>
            <p:cNvSpPr/>
            <p:nvPr/>
          </p:nvSpPr>
          <p:spPr>
            <a:xfrm>
              <a:off x="28480374" y="7139827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61" name="Connector: Elbow 3420">
              <a:extLst>
                <a:ext uri="{FF2B5EF4-FFF2-40B4-BE49-F238E27FC236}">
                  <a16:creationId xmlns:a16="http://schemas.microsoft.com/office/drawing/2014/main" id="{33123106-0E91-5358-824C-16D1F4970BF3}"/>
                </a:ext>
              </a:extLst>
            </p:cNvPr>
            <p:cNvCxnSpPr>
              <a:cxnSpLocks/>
              <a:stCxn id="648" idx="1"/>
              <a:endCxn id="6256" idx="7"/>
            </p:cNvCxnSpPr>
            <p:nvPr/>
          </p:nvCxnSpPr>
          <p:spPr>
            <a:xfrm rot="10800000">
              <a:off x="28588375" y="7166827"/>
              <a:ext cx="690201" cy="40749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75" name="Text Box 3036">
              <a:extLst>
                <a:ext uri="{FF2B5EF4-FFF2-40B4-BE49-F238E27FC236}">
                  <a16:creationId xmlns:a16="http://schemas.microsoft.com/office/drawing/2014/main" id="{C0B8BB70-543A-3ADA-941F-0940DCCD13B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094543" y="8159368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80" name="Connector: Elbow 3420">
              <a:extLst>
                <a:ext uri="{FF2B5EF4-FFF2-40B4-BE49-F238E27FC236}">
                  <a16:creationId xmlns:a16="http://schemas.microsoft.com/office/drawing/2014/main" id="{26995DD9-11DB-7946-FD1A-694918E5F911}"/>
                </a:ext>
              </a:extLst>
            </p:cNvPr>
            <p:cNvCxnSpPr>
              <a:cxnSpLocks/>
              <a:stCxn id="730" idx="1"/>
              <a:endCxn id="6275" idx="6"/>
            </p:cNvCxnSpPr>
            <p:nvPr/>
          </p:nvCxnSpPr>
          <p:spPr>
            <a:xfrm rot="10800000" flipV="1">
              <a:off x="25149469" y="8089886"/>
              <a:ext cx="4106739" cy="964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1" name="Connector: Elbow 3420">
              <a:extLst>
                <a:ext uri="{FF2B5EF4-FFF2-40B4-BE49-F238E27FC236}">
                  <a16:creationId xmlns:a16="http://schemas.microsoft.com/office/drawing/2014/main" id="{D744C703-15B5-D2E7-F950-AA8915D7C11A}"/>
                </a:ext>
              </a:extLst>
            </p:cNvPr>
            <p:cNvCxnSpPr>
              <a:cxnSpLocks/>
              <a:stCxn id="728" idx="1"/>
              <a:endCxn id="6275" idx="6"/>
            </p:cNvCxnSpPr>
            <p:nvPr/>
          </p:nvCxnSpPr>
          <p:spPr>
            <a:xfrm rot="10800000">
              <a:off x="25149468" y="8186368"/>
              <a:ext cx="4105782" cy="166426"/>
            </a:xfrm>
            <a:prstGeom prst="bentConnector3">
              <a:avLst>
                <a:gd name="adj1" fmla="val 1381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6" name="Connector: Elbow 3420">
              <a:extLst>
                <a:ext uri="{FF2B5EF4-FFF2-40B4-BE49-F238E27FC236}">
                  <a16:creationId xmlns:a16="http://schemas.microsoft.com/office/drawing/2014/main" id="{405BE68A-B16D-EEBD-BE01-B8B26E850C88}"/>
                </a:ext>
              </a:extLst>
            </p:cNvPr>
            <p:cNvCxnSpPr>
              <a:cxnSpLocks/>
              <a:stCxn id="732" idx="1"/>
              <a:endCxn id="6275" idx="6"/>
            </p:cNvCxnSpPr>
            <p:nvPr/>
          </p:nvCxnSpPr>
          <p:spPr>
            <a:xfrm rot="10800000">
              <a:off x="25149468" y="8186368"/>
              <a:ext cx="4103642" cy="406450"/>
            </a:xfrm>
            <a:prstGeom prst="bentConnector3">
              <a:avLst>
                <a:gd name="adj1" fmla="val 12746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5" name="Connector: Elbow 3420">
              <a:extLst>
                <a:ext uri="{FF2B5EF4-FFF2-40B4-BE49-F238E27FC236}">
                  <a16:creationId xmlns:a16="http://schemas.microsoft.com/office/drawing/2014/main" id="{DA41A261-450E-2FAD-E414-89E0013AB569}"/>
                </a:ext>
              </a:extLst>
            </p:cNvPr>
            <p:cNvCxnSpPr>
              <a:cxnSpLocks/>
              <a:stCxn id="6311" idx="6"/>
              <a:endCxn id="6312" idx="3"/>
            </p:cNvCxnSpPr>
            <p:nvPr/>
          </p:nvCxnSpPr>
          <p:spPr>
            <a:xfrm>
              <a:off x="17649249" y="3875971"/>
              <a:ext cx="9781495" cy="226400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11" name="Text Box 3036">
              <a:extLst>
                <a:ext uri="{FF2B5EF4-FFF2-40B4-BE49-F238E27FC236}">
                  <a16:creationId xmlns:a16="http://schemas.microsoft.com/office/drawing/2014/main" id="{9F231D4F-013A-9A7D-3AD8-5AA07825D89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7594324" y="3848971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12" name="Left-right Arrow 6311">
              <a:extLst>
                <a:ext uri="{FF2B5EF4-FFF2-40B4-BE49-F238E27FC236}">
                  <a16:creationId xmlns:a16="http://schemas.microsoft.com/office/drawing/2014/main" id="{BFE72C89-89D1-E738-04CA-2B187B550372}"/>
                </a:ext>
              </a:extLst>
            </p:cNvPr>
            <p:cNvSpPr/>
            <p:nvPr/>
          </p:nvSpPr>
          <p:spPr>
            <a:xfrm>
              <a:off x="27430744" y="6112975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17" name="Connector: Elbow 3420">
              <a:extLst>
                <a:ext uri="{FF2B5EF4-FFF2-40B4-BE49-F238E27FC236}">
                  <a16:creationId xmlns:a16="http://schemas.microsoft.com/office/drawing/2014/main" id="{7F48AE4D-99B9-A6AF-C709-F76B2274FB40}"/>
                </a:ext>
              </a:extLst>
            </p:cNvPr>
            <p:cNvCxnSpPr>
              <a:cxnSpLocks/>
              <a:stCxn id="6312" idx="7"/>
              <a:endCxn id="662" idx="1"/>
            </p:cNvCxnSpPr>
            <p:nvPr/>
          </p:nvCxnSpPr>
          <p:spPr>
            <a:xfrm>
              <a:off x="27538744" y="6139975"/>
              <a:ext cx="1714223" cy="10182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3" name="Connector: Elbow 3420">
              <a:extLst>
                <a:ext uri="{FF2B5EF4-FFF2-40B4-BE49-F238E27FC236}">
                  <a16:creationId xmlns:a16="http://schemas.microsoft.com/office/drawing/2014/main" id="{B8983626-787F-6252-E718-761ABFB2D1EA}"/>
                </a:ext>
              </a:extLst>
            </p:cNvPr>
            <p:cNvCxnSpPr>
              <a:cxnSpLocks/>
              <a:stCxn id="6330" idx="6"/>
              <a:endCxn id="6312" idx="3"/>
            </p:cNvCxnSpPr>
            <p:nvPr/>
          </p:nvCxnSpPr>
          <p:spPr>
            <a:xfrm flipV="1">
              <a:off x="23815559" y="6139975"/>
              <a:ext cx="3615185" cy="3150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30" name="Text Box 3036">
              <a:extLst>
                <a:ext uri="{FF2B5EF4-FFF2-40B4-BE49-F238E27FC236}">
                  <a16:creationId xmlns:a16="http://schemas.microsoft.com/office/drawing/2014/main" id="{91F3E082-C995-BC09-E29F-B685BE18438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760634" y="6428041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66" name="Text Box 3036">
              <a:extLst>
                <a:ext uri="{FF2B5EF4-FFF2-40B4-BE49-F238E27FC236}">
                  <a16:creationId xmlns:a16="http://schemas.microsoft.com/office/drawing/2014/main" id="{F1558EF1-6074-53DE-6865-9D3E1651508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827546" y="6520112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67" name="Text Box 3036">
              <a:extLst>
                <a:ext uri="{FF2B5EF4-FFF2-40B4-BE49-F238E27FC236}">
                  <a16:creationId xmlns:a16="http://schemas.microsoft.com/office/drawing/2014/main" id="{0E95D978-27B1-6962-760E-7B697AB575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75819" y="6729407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68" name="Text Box 3036">
              <a:extLst>
                <a:ext uri="{FF2B5EF4-FFF2-40B4-BE49-F238E27FC236}">
                  <a16:creationId xmlns:a16="http://schemas.microsoft.com/office/drawing/2014/main" id="{8D7A7D0A-1AA7-530C-FF8F-7409BCB0C2E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76019" y="7457666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69" name="Text Box 3036">
              <a:extLst>
                <a:ext uri="{FF2B5EF4-FFF2-40B4-BE49-F238E27FC236}">
                  <a16:creationId xmlns:a16="http://schemas.microsoft.com/office/drawing/2014/main" id="{129BE650-2347-F0E4-7BC0-2100696085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57834" y="7509563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70" name="Connector: Elbow 3420">
              <a:extLst>
                <a:ext uri="{FF2B5EF4-FFF2-40B4-BE49-F238E27FC236}">
                  <a16:creationId xmlns:a16="http://schemas.microsoft.com/office/drawing/2014/main" id="{62CC2E57-11A9-8CAE-D8D0-B526231C049A}"/>
                </a:ext>
              </a:extLst>
            </p:cNvPr>
            <p:cNvCxnSpPr>
              <a:cxnSpLocks/>
              <a:stCxn id="6366" idx="6"/>
              <a:endCxn id="667" idx="1"/>
            </p:cNvCxnSpPr>
            <p:nvPr/>
          </p:nvCxnSpPr>
          <p:spPr>
            <a:xfrm>
              <a:off x="27882471" y="6547112"/>
              <a:ext cx="1387343" cy="2927980"/>
            </a:xfrm>
            <a:prstGeom prst="bentConnector3">
              <a:avLst>
                <a:gd name="adj1" fmla="val 8038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2" name="Connector: Elbow 3420">
              <a:extLst>
                <a:ext uri="{FF2B5EF4-FFF2-40B4-BE49-F238E27FC236}">
                  <a16:creationId xmlns:a16="http://schemas.microsoft.com/office/drawing/2014/main" id="{276343A2-08F3-06F0-49C9-FE623B9CE548}"/>
                </a:ext>
              </a:extLst>
            </p:cNvPr>
            <p:cNvCxnSpPr>
              <a:cxnSpLocks/>
              <a:stCxn id="6366" idx="6"/>
              <a:endCxn id="668" idx="1"/>
            </p:cNvCxnSpPr>
            <p:nvPr/>
          </p:nvCxnSpPr>
          <p:spPr>
            <a:xfrm>
              <a:off x="27882471" y="6547112"/>
              <a:ext cx="1386386" cy="3190888"/>
            </a:xfrm>
            <a:prstGeom prst="bentConnector3">
              <a:avLst>
                <a:gd name="adj1" fmla="val 80401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3" name="Connector: Elbow 3420">
              <a:extLst>
                <a:ext uri="{FF2B5EF4-FFF2-40B4-BE49-F238E27FC236}">
                  <a16:creationId xmlns:a16="http://schemas.microsoft.com/office/drawing/2014/main" id="{04B8C186-0003-5CB6-0AF7-6B078AED5F5B}"/>
                </a:ext>
              </a:extLst>
            </p:cNvPr>
            <p:cNvCxnSpPr>
              <a:cxnSpLocks/>
              <a:stCxn id="6366" idx="6"/>
              <a:endCxn id="666" idx="1"/>
            </p:cNvCxnSpPr>
            <p:nvPr/>
          </p:nvCxnSpPr>
          <p:spPr>
            <a:xfrm>
              <a:off x="27882471" y="6547112"/>
              <a:ext cx="1384246" cy="3430912"/>
            </a:xfrm>
            <a:prstGeom prst="bentConnector3">
              <a:avLst>
                <a:gd name="adj1" fmla="val 80448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8" name="Connector: Elbow 3420">
              <a:extLst>
                <a:ext uri="{FF2B5EF4-FFF2-40B4-BE49-F238E27FC236}">
                  <a16:creationId xmlns:a16="http://schemas.microsoft.com/office/drawing/2014/main" id="{498C982F-BECE-5C22-6033-F81247854EF7}"/>
                </a:ext>
              </a:extLst>
            </p:cNvPr>
            <p:cNvCxnSpPr>
              <a:cxnSpLocks/>
              <a:stCxn id="6367" idx="6"/>
              <a:endCxn id="667" idx="1"/>
            </p:cNvCxnSpPr>
            <p:nvPr/>
          </p:nvCxnSpPr>
          <p:spPr>
            <a:xfrm>
              <a:off x="27430744" y="6756407"/>
              <a:ext cx="1839070" cy="2718685"/>
            </a:xfrm>
            <a:prstGeom prst="bentConnector3">
              <a:avLst>
                <a:gd name="adj1" fmla="val 88844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9" name="Connector: Elbow 3420">
              <a:extLst>
                <a:ext uri="{FF2B5EF4-FFF2-40B4-BE49-F238E27FC236}">
                  <a16:creationId xmlns:a16="http://schemas.microsoft.com/office/drawing/2014/main" id="{78AF4090-235A-C33F-D4B6-140B195DB3F4}"/>
                </a:ext>
              </a:extLst>
            </p:cNvPr>
            <p:cNvCxnSpPr>
              <a:cxnSpLocks/>
              <a:stCxn id="6367" idx="6"/>
              <a:endCxn id="668" idx="1"/>
            </p:cNvCxnSpPr>
            <p:nvPr/>
          </p:nvCxnSpPr>
          <p:spPr>
            <a:xfrm>
              <a:off x="27430744" y="6756407"/>
              <a:ext cx="1838113" cy="2981593"/>
            </a:xfrm>
            <a:prstGeom prst="bentConnector3">
              <a:avLst>
                <a:gd name="adj1" fmla="val 88865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4" name="Connector: Elbow 3420">
              <a:extLst>
                <a:ext uri="{FF2B5EF4-FFF2-40B4-BE49-F238E27FC236}">
                  <a16:creationId xmlns:a16="http://schemas.microsoft.com/office/drawing/2014/main" id="{3641A5F6-7DC1-F8D0-E9BF-08A4DE9487CC}"/>
                </a:ext>
              </a:extLst>
            </p:cNvPr>
            <p:cNvCxnSpPr>
              <a:cxnSpLocks/>
              <a:stCxn id="6367" idx="6"/>
              <a:endCxn id="666" idx="1"/>
            </p:cNvCxnSpPr>
            <p:nvPr/>
          </p:nvCxnSpPr>
          <p:spPr>
            <a:xfrm>
              <a:off x="27430744" y="6756407"/>
              <a:ext cx="1835973" cy="3221617"/>
            </a:xfrm>
            <a:prstGeom prst="bentConnector3">
              <a:avLst>
                <a:gd name="adj1" fmla="val 8891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5" name="Connector: Elbow 3420">
              <a:extLst>
                <a:ext uri="{FF2B5EF4-FFF2-40B4-BE49-F238E27FC236}">
                  <a16:creationId xmlns:a16="http://schemas.microsoft.com/office/drawing/2014/main" id="{F7F8C6AA-9AEA-66EF-15EC-83723DEA3F79}"/>
                </a:ext>
              </a:extLst>
            </p:cNvPr>
            <p:cNvCxnSpPr>
              <a:cxnSpLocks/>
              <a:stCxn id="6369" idx="6"/>
              <a:endCxn id="6367" idx="2"/>
            </p:cNvCxnSpPr>
            <p:nvPr/>
          </p:nvCxnSpPr>
          <p:spPr>
            <a:xfrm flipV="1">
              <a:off x="25212759" y="6756407"/>
              <a:ext cx="2163060" cy="780156"/>
            </a:xfrm>
            <a:prstGeom prst="bentConnector3">
              <a:avLst>
                <a:gd name="adj1" fmla="val 2534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0" name="Connector: Elbow 3420">
              <a:extLst>
                <a:ext uri="{FF2B5EF4-FFF2-40B4-BE49-F238E27FC236}">
                  <a16:creationId xmlns:a16="http://schemas.microsoft.com/office/drawing/2014/main" id="{3B91B44A-DEEB-9259-7BE2-DCF754D6CE54}"/>
                </a:ext>
              </a:extLst>
            </p:cNvPr>
            <p:cNvCxnSpPr>
              <a:cxnSpLocks/>
              <a:stCxn id="6368" idx="6"/>
              <a:endCxn id="6366" idx="2"/>
            </p:cNvCxnSpPr>
            <p:nvPr/>
          </p:nvCxnSpPr>
          <p:spPr>
            <a:xfrm flipV="1">
              <a:off x="24430944" y="6547112"/>
              <a:ext cx="3396602" cy="937554"/>
            </a:xfrm>
            <a:prstGeom prst="bentConnector3">
              <a:avLst>
                <a:gd name="adj1" fmla="val 38334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84" name="Group 6783">
            <a:extLst>
              <a:ext uri="{FF2B5EF4-FFF2-40B4-BE49-F238E27FC236}">
                <a16:creationId xmlns:a16="http://schemas.microsoft.com/office/drawing/2014/main" id="{4BD1D0B1-D3A9-A1B1-F302-BBB0C53F83E6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6787" name="organ group - head &amp; neck muscles">
              <a:extLst>
                <a:ext uri="{FF2B5EF4-FFF2-40B4-BE49-F238E27FC236}">
                  <a16:creationId xmlns:a16="http://schemas.microsoft.com/office/drawing/2014/main" id="{3705EA89-97A1-8310-4F6B-58987C960958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523" name="organ - head &amp; neck muscles">
                <a:extLst>
                  <a:ext uri="{FF2B5EF4-FFF2-40B4-BE49-F238E27FC236}">
                    <a16:creationId xmlns:a16="http://schemas.microsoft.com/office/drawing/2014/main" id="{A9B0D1F3-EB66-F45D-97D1-0E676C077F34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529" name="FTU - mylohyoid">
                <a:extLst>
                  <a:ext uri="{FF2B5EF4-FFF2-40B4-BE49-F238E27FC236}">
                    <a16:creationId xmlns:a16="http://schemas.microsoft.com/office/drawing/2014/main" id="{1C558DD1-6A6C-3ED5-1AC4-ABCD4AC9FE20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594" name="FTU - digastric">
                <a:extLst>
                  <a:ext uri="{FF2B5EF4-FFF2-40B4-BE49-F238E27FC236}">
                    <a16:creationId xmlns:a16="http://schemas.microsoft.com/office/drawing/2014/main" id="{2CA92944-73CC-16C9-1220-040ADD267FE8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598" name="FTU - geniohyoid">
                <a:extLst>
                  <a:ext uri="{FF2B5EF4-FFF2-40B4-BE49-F238E27FC236}">
                    <a16:creationId xmlns:a16="http://schemas.microsoft.com/office/drawing/2014/main" id="{CEEB84B2-B980-64ED-1945-1BF0290A7616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599" name="FTU - longus capitis">
                <a:extLst>
                  <a:ext uri="{FF2B5EF4-FFF2-40B4-BE49-F238E27FC236}">
                    <a16:creationId xmlns:a16="http://schemas.microsoft.com/office/drawing/2014/main" id="{12FA6648-B502-95F5-C6DB-818AB20D2913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600" name="FTU - longus colli inferior">
                <a:extLst>
                  <a:ext uri="{FF2B5EF4-FFF2-40B4-BE49-F238E27FC236}">
                    <a16:creationId xmlns:a16="http://schemas.microsoft.com/office/drawing/2014/main" id="{3008F527-1124-797B-8036-328FD09F35B5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6788" name="Group 6787">
              <a:extLst>
                <a:ext uri="{FF2B5EF4-FFF2-40B4-BE49-F238E27FC236}">
                  <a16:creationId xmlns:a16="http://schemas.microsoft.com/office/drawing/2014/main" id="{34DD15F9-9A9D-2CDC-33BA-7EC8CC5FEF69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842" name="Text Box 3036">
                <a:extLst>
                  <a:ext uri="{FF2B5EF4-FFF2-40B4-BE49-F238E27FC236}">
                    <a16:creationId xmlns:a16="http://schemas.microsoft.com/office/drawing/2014/main" id="{C9F1F0B7-148E-5678-844B-3C1D236C38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8" name="Text Box 3036">
                <a:extLst>
                  <a:ext uri="{FF2B5EF4-FFF2-40B4-BE49-F238E27FC236}">
                    <a16:creationId xmlns:a16="http://schemas.microsoft.com/office/drawing/2014/main" id="{149D3F02-BD9D-32B6-6AC9-B04AAB49C9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9" name="Text Box 3036">
                <a:extLst>
                  <a:ext uri="{FF2B5EF4-FFF2-40B4-BE49-F238E27FC236}">
                    <a16:creationId xmlns:a16="http://schemas.microsoft.com/office/drawing/2014/main" id="{5E61FEB0-39F7-0A5C-EB36-AC59A812A9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93" name="Group 6792">
              <a:extLst>
                <a:ext uri="{FF2B5EF4-FFF2-40B4-BE49-F238E27FC236}">
                  <a16:creationId xmlns:a16="http://schemas.microsoft.com/office/drawing/2014/main" id="{39804758-9E2F-AEB1-A892-73391989FC95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838" name="Text Box 3036">
                <a:extLst>
                  <a:ext uri="{FF2B5EF4-FFF2-40B4-BE49-F238E27FC236}">
                    <a16:creationId xmlns:a16="http://schemas.microsoft.com/office/drawing/2014/main" id="{A5CCD293-B680-134B-13C4-6CF50BF10E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39" name="Text Box 3036">
                <a:extLst>
                  <a:ext uri="{FF2B5EF4-FFF2-40B4-BE49-F238E27FC236}">
                    <a16:creationId xmlns:a16="http://schemas.microsoft.com/office/drawing/2014/main" id="{6EFD4650-9BC1-05FF-6B00-92B000B121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40" name="Text Box 3036">
                <a:extLst>
                  <a:ext uri="{FF2B5EF4-FFF2-40B4-BE49-F238E27FC236}">
                    <a16:creationId xmlns:a16="http://schemas.microsoft.com/office/drawing/2014/main" id="{C74B5E69-71AD-5BDF-B144-C442B68E61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98" name="Group 6797">
              <a:extLst>
                <a:ext uri="{FF2B5EF4-FFF2-40B4-BE49-F238E27FC236}">
                  <a16:creationId xmlns:a16="http://schemas.microsoft.com/office/drawing/2014/main" id="{69F00817-978B-1352-9A63-15CDCF01FA6C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6832" name="Text Box 3036">
                <a:extLst>
                  <a:ext uri="{FF2B5EF4-FFF2-40B4-BE49-F238E27FC236}">
                    <a16:creationId xmlns:a16="http://schemas.microsoft.com/office/drawing/2014/main" id="{5956C15B-C1FC-E30B-4C57-7F79FD4B75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33" name="Text Box 3036">
                <a:extLst>
                  <a:ext uri="{FF2B5EF4-FFF2-40B4-BE49-F238E27FC236}">
                    <a16:creationId xmlns:a16="http://schemas.microsoft.com/office/drawing/2014/main" id="{EFDC4E49-F38C-8C07-7BDC-365F9BBD7F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37" name="Text Box 3036">
                <a:extLst>
                  <a:ext uri="{FF2B5EF4-FFF2-40B4-BE49-F238E27FC236}">
                    <a16:creationId xmlns:a16="http://schemas.microsoft.com/office/drawing/2014/main" id="{79645828-2C58-FD4F-5959-13A6DC781A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00" name="Group 6799">
              <a:extLst>
                <a:ext uri="{FF2B5EF4-FFF2-40B4-BE49-F238E27FC236}">
                  <a16:creationId xmlns:a16="http://schemas.microsoft.com/office/drawing/2014/main" id="{BD66A0F4-A76A-5D8E-F57A-47AA7C531F04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6823" name="Text Box 3036">
                <a:extLst>
                  <a:ext uri="{FF2B5EF4-FFF2-40B4-BE49-F238E27FC236}">
                    <a16:creationId xmlns:a16="http://schemas.microsoft.com/office/drawing/2014/main" id="{9ABA5105-30B2-5A37-AF1D-EBEC9F4058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4" name="Text Box 3036">
                <a:extLst>
                  <a:ext uri="{FF2B5EF4-FFF2-40B4-BE49-F238E27FC236}">
                    <a16:creationId xmlns:a16="http://schemas.microsoft.com/office/drawing/2014/main" id="{FD3D9F9F-DDDB-AB64-1E86-B077E4E51F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6" name="Text Box 3036">
                <a:extLst>
                  <a:ext uri="{FF2B5EF4-FFF2-40B4-BE49-F238E27FC236}">
                    <a16:creationId xmlns:a16="http://schemas.microsoft.com/office/drawing/2014/main" id="{4A3697DF-E37F-C74A-B334-A82AE02390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16" name="Group 6815">
              <a:extLst>
                <a:ext uri="{FF2B5EF4-FFF2-40B4-BE49-F238E27FC236}">
                  <a16:creationId xmlns:a16="http://schemas.microsoft.com/office/drawing/2014/main" id="{F61B4DF4-969A-AA62-FB8C-90286199D513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6817" name="Text Box 3036">
                <a:extLst>
                  <a:ext uri="{FF2B5EF4-FFF2-40B4-BE49-F238E27FC236}">
                    <a16:creationId xmlns:a16="http://schemas.microsoft.com/office/drawing/2014/main" id="{89333D31-B3F4-3B24-7E9B-193698185C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1" name="Text Box 3036">
                <a:extLst>
                  <a:ext uri="{FF2B5EF4-FFF2-40B4-BE49-F238E27FC236}">
                    <a16:creationId xmlns:a16="http://schemas.microsoft.com/office/drawing/2014/main" id="{A48858D0-495B-E8EE-E5BE-8CBC2D0E60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2" name="Text Box 3036">
                <a:extLst>
                  <a:ext uri="{FF2B5EF4-FFF2-40B4-BE49-F238E27FC236}">
                    <a16:creationId xmlns:a16="http://schemas.microsoft.com/office/drawing/2014/main" id="{A119F083-3665-A575-9B0D-657DA28999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01" name="Group 600">
            <a:extLst>
              <a:ext uri="{FF2B5EF4-FFF2-40B4-BE49-F238E27FC236}">
                <a16:creationId xmlns:a16="http://schemas.microsoft.com/office/drawing/2014/main" id="{1DD44114-76F1-ED4D-E46F-F3871B99D1D9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602" name="organ group - head &amp; neck muscles">
              <a:extLst>
                <a:ext uri="{FF2B5EF4-FFF2-40B4-BE49-F238E27FC236}">
                  <a16:creationId xmlns:a16="http://schemas.microsoft.com/office/drawing/2014/main" id="{4E087B04-EE4B-6FA3-6B72-C6C768D1F082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07" name="organ - head &amp; neck muscles">
                <a:extLst>
                  <a:ext uri="{FF2B5EF4-FFF2-40B4-BE49-F238E27FC236}">
                    <a16:creationId xmlns:a16="http://schemas.microsoft.com/office/drawing/2014/main" id="{C4F4A6EE-58F2-659B-5FF6-A99D24E45400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608" name="FTU - mylohyoid">
                <a:extLst>
                  <a:ext uri="{FF2B5EF4-FFF2-40B4-BE49-F238E27FC236}">
                    <a16:creationId xmlns:a16="http://schemas.microsoft.com/office/drawing/2014/main" id="{ADB1B655-678F-0742-56C0-1ECF3FC1E311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603" name="Group 602">
              <a:extLst>
                <a:ext uri="{FF2B5EF4-FFF2-40B4-BE49-F238E27FC236}">
                  <a16:creationId xmlns:a16="http://schemas.microsoft.com/office/drawing/2014/main" id="{6B6F5966-BD43-82EB-B199-EE8AD9061738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04" name="Text Box 3036">
                <a:extLst>
                  <a:ext uri="{FF2B5EF4-FFF2-40B4-BE49-F238E27FC236}">
                    <a16:creationId xmlns:a16="http://schemas.microsoft.com/office/drawing/2014/main" id="{E977F62F-F9B5-2125-7182-668768B87A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" name="Text Box 3036">
                <a:extLst>
                  <a:ext uri="{FF2B5EF4-FFF2-40B4-BE49-F238E27FC236}">
                    <a16:creationId xmlns:a16="http://schemas.microsoft.com/office/drawing/2014/main" id="{76AD43F6-17D2-168B-2430-5B7ACD770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" name="Text Box 3036">
                <a:extLst>
                  <a:ext uri="{FF2B5EF4-FFF2-40B4-BE49-F238E27FC236}">
                    <a16:creationId xmlns:a16="http://schemas.microsoft.com/office/drawing/2014/main" id="{987874B8-8F03-789D-73BF-62E6895FA1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09" name="Group 608">
            <a:extLst>
              <a:ext uri="{FF2B5EF4-FFF2-40B4-BE49-F238E27FC236}">
                <a16:creationId xmlns:a16="http://schemas.microsoft.com/office/drawing/2014/main" id="{B21D24B8-6E10-9DB9-8A04-83D5D0AF7655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610" name="organ group - head &amp; neck muscles">
              <a:extLst>
                <a:ext uri="{FF2B5EF4-FFF2-40B4-BE49-F238E27FC236}">
                  <a16:creationId xmlns:a16="http://schemas.microsoft.com/office/drawing/2014/main" id="{09E68B2E-C203-5AC8-D8CD-01508438212C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21" name="organ - head &amp; neck muscles">
                <a:extLst>
                  <a:ext uri="{FF2B5EF4-FFF2-40B4-BE49-F238E27FC236}">
                    <a16:creationId xmlns:a16="http://schemas.microsoft.com/office/drawing/2014/main" id="{8AA3647C-946B-CF49-1A61-BE1D9DAA0D24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622" name="FTU - mylohyoid">
                <a:extLst>
                  <a:ext uri="{FF2B5EF4-FFF2-40B4-BE49-F238E27FC236}">
                    <a16:creationId xmlns:a16="http://schemas.microsoft.com/office/drawing/2014/main" id="{9AA50890-D73A-A3A9-59AC-F083881661B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611" name="Group 610">
              <a:extLst>
                <a:ext uri="{FF2B5EF4-FFF2-40B4-BE49-F238E27FC236}">
                  <a16:creationId xmlns:a16="http://schemas.microsoft.com/office/drawing/2014/main" id="{9C3AC28F-03B1-D4DE-9440-8B310B68D7F1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12" name="Text Box 3036">
                <a:extLst>
                  <a:ext uri="{FF2B5EF4-FFF2-40B4-BE49-F238E27FC236}">
                    <a16:creationId xmlns:a16="http://schemas.microsoft.com/office/drawing/2014/main" id="{95545D90-B8C2-3594-4309-70CF7D5375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3" name="Text Box 3036">
                <a:extLst>
                  <a:ext uri="{FF2B5EF4-FFF2-40B4-BE49-F238E27FC236}">
                    <a16:creationId xmlns:a16="http://schemas.microsoft.com/office/drawing/2014/main" id="{13A8273B-1884-B6C0-076B-FB6DD54C21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" name="Text Box 3036">
                <a:extLst>
                  <a:ext uri="{FF2B5EF4-FFF2-40B4-BE49-F238E27FC236}">
                    <a16:creationId xmlns:a16="http://schemas.microsoft.com/office/drawing/2014/main" id="{7D666478-C6D4-5F71-0104-AEF934D6C5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31" name="Group 630">
            <a:extLst>
              <a:ext uri="{FF2B5EF4-FFF2-40B4-BE49-F238E27FC236}">
                <a16:creationId xmlns:a16="http://schemas.microsoft.com/office/drawing/2014/main" id="{52EB62C2-C53D-A1E7-3E21-DF8A1D8EDE4B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640" name="Group 639">
              <a:extLst>
                <a:ext uri="{FF2B5EF4-FFF2-40B4-BE49-F238E27FC236}">
                  <a16:creationId xmlns:a16="http://schemas.microsoft.com/office/drawing/2014/main" id="{B1BBA0C7-106A-EE09-EFB2-64DA77123F3F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1155" name="Group 1154">
                <a:extLst>
                  <a:ext uri="{FF2B5EF4-FFF2-40B4-BE49-F238E27FC236}">
                    <a16:creationId xmlns:a16="http://schemas.microsoft.com/office/drawing/2014/main" id="{EAC17ADF-FB44-B29B-2A55-00DE901831FF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1158" name="organ group - head &amp; neck muscles">
                  <a:extLst>
                    <a:ext uri="{FF2B5EF4-FFF2-40B4-BE49-F238E27FC236}">
                      <a16:creationId xmlns:a16="http://schemas.microsoft.com/office/drawing/2014/main" id="{A4769F57-BCBF-1045-6CD8-0D88DC07166B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1205" name="organ - head &amp; neck muscles">
                    <a:extLst>
                      <a:ext uri="{FF2B5EF4-FFF2-40B4-BE49-F238E27FC236}">
                        <a16:creationId xmlns:a16="http://schemas.microsoft.com/office/drawing/2014/main" id="{E21F7C07-6DD4-9158-9025-B9253365D8E7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1206" name="FTU - mylohyoid">
                    <a:extLst>
                      <a:ext uri="{FF2B5EF4-FFF2-40B4-BE49-F238E27FC236}">
                        <a16:creationId xmlns:a16="http://schemas.microsoft.com/office/drawing/2014/main" id="{5F129CA4-881A-2955-F05B-E13E552C239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1207" name="FTU - digastric">
                    <a:extLst>
                      <a:ext uri="{FF2B5EF4-FFF2-40B4-BE49-F238E27FC236}">
                        <a16:creationId xmlns:a16="http://schemas.microsoft.com/office/drawing/2014/main" id="{F2012F8A-63E9-76B8-5D65-1BD529D76A29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1208" name="FTU - geniohyoid">
                    <a:extLst>
                      <a:ext uri="{FF2B5EF4-FFF2-40B4-BE49-F238E27FC236}">
                        <a16:creationId xmlns:a16="http://schemas.microsoft.com/office/drawing/2014/main" id="{802CFBC2-1C55-379D-ACDF-FD3B78C5BCFA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1209" name="FTU - longus capitis">
                    <a:extLst>
                      <a:ext uri="{FF2B5EF4-FFF2-40B4-BE49-F238E27FC236}">
                        <a16:creationId xmlns:a16="http://schemas.microsoft.com/office/drawing/2014/main" id="{61171CC0-3924-0E4B-5604-35193218439C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1210" name="FTU - longus colli inferior">
                    <a:extLst>
                      <a:ext uri="{FF2B5EF4-FFF2-40B4-BE49-F238E27FC236}">
                        <a16:creationId xmlns:a16="http://schemas.microsoft.com/office/drawing/2014/main" id="{E19B4E90-1C6C-A7A7-6546-4B6F69EB0BA4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1164" name="Group 1163">
                  <a:extLst>
                    <a:ext uri="{FF2B5EF4-FFF2-40B4-BE49-F238E27FC236}">
                      <a16:creationId xmlns:a16="http://schemas.microsoft.com/office/drawing/2014/main" id="{67E17EB1-9084-7C18-9806-A7B5F503B565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202" name="Text Box 3036">
                    <a:extLst>
                      <a:ext uri="{FF2B5EF4-FFF2-40B4-BE49-F238E27FC236}">
                        <a16:creationId xmlns:a16="http://schemas.microsoft.com/office/drawing/2014/main" id="{66843F81-BC7D-B997-A705-C9F785C84EA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3" name="Text Box 3036">
                    <a:extLst>
                      <a:ext uri="{FF2B5EF4-FFF2-40B4-BE49-F238E27FC236}">
                        <a16:creationId xmlns:a16="http://schemas.microsoft.com/office/drawing/2014/main" id="{90A7F120-9180-F285-8241-BBB05D6418B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4" name="Text Box 3036">
                    <a:extLst>
                      <a:ext uri="{FF2B5EF4-FFF2-40B4-BE49-F238E27FC236}">
                        <a16:creationId xmlns:a16="http://schemas.microsoft.com/office/drawing/2014/main" id="{BE7C5187-3CB1-76CC-CDFD-BE282D107F0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65" name="Group 1164">
                  <a:extLst>
                    <a:ext uri="{FF2B5EF4-FFF2-40B4-BE49-F238E27FC236}">
                      <a16:creationId xmlns:a16="http://schemas.microsoft.com/office/drawing/2014/main" id="{66A163FF-CCBD-DDEC-B58D-7C8F7BC83913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96" name="Text Box 3036">
                    <a:extLst>
                      <a:ext uri="{FF2B5EF4-FFF2-40B4-BE49-F238E27FC236}">
                        <a16:creationId xmlns:a16="http://schemas.microsoft.com/office/drawing/2014/main" id="{B6D83830-AE7A-9CBC-A723-350AAF5E9BD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7" name="Text Box 3036">
                    <a:extLst>
                      <a:ext uri="{FF2B5EF4-FFF2-40B4-BE49-F238E27FC236}">
                        <a16:creationId xmlns:a16="http://schemas.microsoft.com/office/drawing/2014/main" id="{B0DA85A6-5D52-0309-7706-F7614D6913F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1" name="Text Box 3036">
                    <a:extLst>
                      <a:ext uri="{FF2B5EF4-FFF2-40B4-BE49-F238E27FC236}">
                        <a16:creationId xmlns:a16="http://schemas.microsoft.com/office/drawing/2014/main" id="{A8C3F01E-0278-7B6C-51BD-E889136431D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69" name="Group 1168">
                  <a:extLst>
                    <a:ext uri="{FF2B5EF4-FFF2-40B4-BE49-F238E27FC236}">
                      <a16:creationId xmlns:a16="http://schemas.microsoft.com/office/drawing/2014/main" id="{DD5834F7-4C69-496B-CAFB-77013A7A2CE7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87" name="Text Box 3036">
                    <a:extLst>
                      <a:ext uri="{FF2B5EF4-FFF2-40B4-BE49-F238E27FC236}">
                        <a16:creationId xmlns:a16="http://schemas.microsoft.com/office/drawing/2014/main" id="{874A7210-A656-9C70-7D99-46AB4C5421E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8" name="Text Box 3036">
                    <a:extLst>
                      <a:ext uri="{FF2B5EF4-FFF2-40B4-BE49-F238E27FC236}">
                        <a16:creationId xmlns:a16="http://schemas.microsoft.com/office/drawing/2014/main" id="{27424D1D-6A13-C5A4-54FB-B842A1A8A7C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0" name="Text Box 3036">
                    <a:extLst>
                      <a:ext uri="{FF2B5EF4-FFF2-40B4-BE49-F238E27FC236}">
                        <a16:creationId xmlns:a16="http://schemas.microsoft.com/office/drawing/2014/main" id="{240811B9-81C9-5698-0F36-9AB2EC8D9EE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70" name="Group 1169">
                  <a:extLst>
                    <a:ext uri="{FF2B5EF4-FFF2-40B4-BE49-F238E27FC236}">
                      <a16:creationId xmlns:a16="http://schemas.microsoft.com/office/drawing/2014/main" id="{DDAA5E24-8AAB-D315-EDD6-9655921300F8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81" name="Text Box 3036">
                    <a:extLst>
                      <a:ext uri="{FF2B5EF4-FFF2-40B4-BE49-F238E27FC236}">
                        <a16:creationId xmlns:a16="http://schemas.microsoft.com/office/drawing/2014/main" id="{3C088A4B-6704-5272-3F62-83C76CC5F8C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5" name="Text Box 3036">
                    <a:extLst>
                      <a:ext uri="{FF2B5EF4-FFF2-40B4-BE49-F238E27FC236}">
                        <a16:creationId xmlns:a16="http://schemas.microsoft.com/office/drawing/2014/main" id="{79E61BEB-8FC3-538E-AB59-5C5F3216F5D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6" name="Text Box 3036">
                    <a:extLst>
                      <a:ext uri="{FF2B5EF4-FFF2-40B4-BE49-F238E27FC236}">
                        <a16:creationId xmlns:a16="http://schemas.microsoft.com/office/drawing/2014/main" id="{79925B16-4EAE-1257-2373-739E1A18160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71" name="Group 1170">
                  <a:extLst>
                    <a:ext uri="{FF2B5EF4-FFF2-40B4-BE49-F238E27FC236}">
                      <a16:creationId xmlns:a16="http://schemas.microsoft.com/office/drawing/2014/main" id="{9FA165DD-FE65-CE58-68A2-F9E07A6F0204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72" name="Text Box 3036">
                    <a:extLst>
                      <a:ext uri="{FF2B5EF4-FFF2-40B4-BE49-F238E27FC236}">
                        <a16:creationId xmlns:a16="http://schemas.microsoft.com/office/drawing/2014/main" id="{BCDC0675-A84F-D152-5CEF-D81D2C6CF38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74" name="Text Box 3036">
                    <a:extLst>
                      <a:ext uri="{FF2B5EF4-FFF2-40B4-BE49-F238E27FC236}">
                        <a16:creationId xmlns:a16="http://schemas.microsoft.com/office/drawing/2014/main" id="{9D7A8FC8-F3CC-3DAF-1070-333C88D3800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0" name="Text Box 3036">
                    <a:extLst>
                      <a:ext uri="{FF2B5EF4-FFF2-40B4-BE49-F238E27FC236}">
                        <a16:creationId xmlns:a16="http://schemas.microsoft.com/office/drawing/2014/main" id="{530011A5-25F7-4B86-699B-A6C4A3A8EBD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156" name="FTU - longus colli inferior">
                <a:extLst>
                  <a:ext uri="{FF2B5EF4-FFF2-40B4-BE49-F238E27FC236}">
                    <a16:creationId xmlns:a16="http://schemas.microsoft.com/office/drawing/2014/main" id="{C42B2AEB-B5BB-8083-738B-15D7C1AC19BE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725" name="Text Box 3036">
              <a:extLst>
                <a:ext uri="{FF2B5EF4-FFF2-40B4-BE49-F238E27FC236}">
                  <a16:creationId xmlns:a16="http://schemas.microsoft.com/office/drawing/2014/main" id="{C137CB56-EC31-E68B-626B-DC0FC2DF5E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53" name="Text Box 3036">
              <a:extLst>
                <a:ext uri="{FF2B5EF4-FFF2-40B4-BE49-F238E27FC236}">
                  <a16:creationId xmlns:a16="http://schemas.microsoft.com/office/drawing/2014/main" id="{95E8497C-31C5-183F-E453-DD2B3D35568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54" name="Text Box 3036">
              <a:extLst>
                <a:ext uri="{FF2B5EF4-FFF2-40B4-BE49-F238E27FC236}">
                  <a16:creationId xmlns:a16="http://schemas.microsoft.com/office/drawing/2014/main" id="{D7D050E2-3C50-B86C-AD66-E2CB58BB644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11" name="Group 1210">
            <a:extLst>
              <a:ext uri="{FF2B5EF4-FFF2-40B4-BE49-F238E27FC236}">
                <a16:creationId xmlns:a16="http://schemas.microsoft.com/office/drawing/2014/main" id="{7E18CA3E-0B8F-CD13-A57D-19E3A786BEAF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1222" name="Group 1221">
              <a:extLst>
                <a:ext uri="{FF2B5EF4-FFF2-40B4-BE49-F238E27FC236}">
                  <a16:creationId xmlns:a16="http://schemas.microsoft.com/office/drawing/2014/main" id="{2B828E21-9A60-8C47-2CA0-6B2CEBFE747F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1242" name="Group 1241">
                <a:extLst>
                  <a:ext uri="{FF2B5EF4-FFF2-40B4-BE49-F238E27FC236}">
                    <a16:creationId xmlns:a16="http://schemas.microsoft.com/office/drawing/2014/main" id="{FAE69DE2-F2A5-C58F-4893-5C1AC7083178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1245" name="organ group - head &amp; neck muscles">
                  <a:extLst>
                    <a:ext uri="{FF2B5EF4-FFF2-40B4-BE49-F238E27FC236}">
                      <a16:creationId xmlns:a16="http://schemas.microsoft.com/office/drawing/2014/main" id="{3C8CA47E-690A-EFF2-EC11-7054B8F9227D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1320" name="organ - head &amp; neck muscles">
                    <a:extLst>
                      <a:ext uri="{FF2B5EF4-FFF2-40B4-BE49-F238E27FC236}">
                        <a16:creationId xmlns:a16="http://schemas.microsoft.com/office/drawing/2014/main" id="{DEA3ED04-C525-D068-D17A-DDEE299A7E5B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1321" name="FTU - mylohyoid">
                    <a:extLst>
                      <a:ext uri="{FF2B5EF4-FFF2-40B4-BE49-F238E27FC236}">
                        <a16:creationId xmlns:a16="http://schemas.microsoft.com/office/drawing/2014/main" id="{B8B3E615-774A-9829-FF38-D7128D266DF2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1286" name="Group 1285">
                  <a:extLst>
                    <a:ext uri="{FF2B5EF4-FFF2-40B4-BE49-F238E27FC236}">
                      <a16:creationId xmlns:a16="http://schemas.microsoft.com/office/drawing/2014/main" id="{622E8888-7B94-613D-9300-72756B5E413C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287" name="Text Box 3036">
                    <a:extLst>
                      <a:ext uri="{FF2B5EF4-FFF2-40B4-BE49-F238E27FC236}">
                        <a16:creationId xmlns:a16="http://schemas.microsoft.com/office/drawing/2014/main" id="{802B2EF8-3D90-8690-EE18-7660E9D49D7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8" name="Text Box 3036">
                    <a:extLst>
                      <a:ext uri="{FF2B5EF4-FFF2-40B4-BE49-F238E27FC236}">
                        <a16:creationId xmlns:a16="http://schemas.microsoft.com/office/drawing/2014/main" id="{969CB115-0F68-A450-7362-EC166BE00D9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9" name="Text Box 3036">
                    <a:extLst>
                      <a:ext uri="{FF2B5EF4-FFF2-40B4-BE49-F238E27FC236}">
                        <a16:creationId xmlns:a16="http://schemas.microsoft.com/office/drawing/2014/main" id="{B01B280D-E8A1-74B1-ED7E-54341BD215C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243" name="FTU - mylohyoid">
                <a:extLst>
                  <a:ext uri="{FF2B5EF4-FFF2-40B4-BE49-F238E27FC236}">
                    <a16:creationId xmlns:a16="http://schemas.microsoft.com/office/drawing/2014/main" id="{C72DB16C-25F0-432F-B4B8-8D0966C10014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1224" name="Text Box 3036">
              <a:extLst>
                <a:ext uri="{FF2B5EF4-FFF2-40B4-BE49-F238E27FC236}">
                  <a16:creationId xmlns:a16="http://schemas.microsoft.com/office/drawing/2014/main" id="{D68040F9-5D12-B0A7-89D7-113723CC6A0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37" name="Text Box 3036">
              <a:extLst>
                <a:ext uri="{FF2B5EF4-FFF2-40B4-BE49-F238E27FC236}">
                  <a16:creationId xmlns:a16="http://schemas.microsoft.com/office/drawing/2014/main" id="{F92E56F0-53C2-8D74-23B7-CBF1D9D8859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38" name="Text Box 3036">
              <a:extLst>
                <a:ext uri="{FF2B5EF4-FFF2-40B4-BE49-F238E27FC236}">
                  <a16:creationId xmlns:a16="http://schemas.microsoft.com/office/drawing/2014/main" id="{E1DFCF0F-0793-EEEF-6739-272901B8A01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23" name="Group 1322">
            <a:extLst>
              <a:ext uri="{FF2B5EF4-FFF2-40B4-BE49-F238E27FC236}">
                <a16:creationId xmlns:a16="http://schemas.microsoft.com/office/drawing/2014/main" id="{0B266D69-6BCB-466A-58D3-9D3A7195EAD6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1329" name="organ group - head &amp; neck muscles">
              <a:extLst>
                <a:ext uri="{FF2B5EF4-FFF2-40B4-BE49-F238E27FC236}">
                  <a16:creationId xmlns:a16="http://schemas.microsoft.com/office/drawing/2014/main" id="{C8165C00-BF2E-BC99-7235-7C6AB184471F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1337" name="organ - head &amp; neck muscles">
                <a:extLst>
                  <a:ext uri="{FF2B5EF4-FFF2-40B4-BE49-F238E27FC236}">
                    <a16:creationId xmlns:a16="http://schemas.microsoft.com/office/drawing/2014/main" id="{EE072D6A-3092-F154-2904-F5F702AAEC89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1339" name="FTU - mylohyoid">
                <a:extLst>
                  <a:ext uri="{FF2B5EF4-FFF2-40B4-BE49-F238E27FC236}">
                    <a16:creationId xmlns:a16="http://schemas.microsoft.com/office/drawing/2014/main" id="{76163C03-E507-21CD-5981-6EBA0F11DC59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1330" name="Group 1329">
              <a:extLst>
                <a:ext uri="{FF2B5EF4-FFF2-40B4-BE49-F238E27FC236}">
                  <a16:creationId xmlns:a16="http://schemas.microsoft.com/office/drawing/2014/main" id="{6132AAF5-1D55-6CB3-9E81-07A8231B55CD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334" name="Text Box 3036">
                <a:extLst>
                  <a:ext uri="{FF2B5EF4-FFF2-40B4-BE49-F238E27FC236}">
                    <a16:creationId xmlns:a16="http://schemas.microsoft.com/office/drawing/2014/main" id="{4EB4FDF9-81AF-B3D6-7805-8DD3AEFDA0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5" name="Text Box 3036">
                <a:extLst>
                  <a:ext uri="{FF2B5EF4-FFF2-40B4-BE49-F238E27FC236}">
                    <a16:creationId xmlns:a16="http://schemas.microsoft.com/office/drawing/2014/main" id="{C1BE8CC0-F6C7-C618-20A2-FFED4322D3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6" name="Text Box 3036">
                <a:extLst>
                  <a:ext uri="{FF2B5EF4-FFF2-40B4-BE49-F238E27FC236}">
                    <a16:creationId xmlns:a16="http://schemas.microsoft.com/office/drawing/2014/main" id="{FD10257E-BFCB-6DB8-1E95-F1721C0848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45" name="Group 1344">
            <a:extLst>
              <a:ext uri="{FF2B5EF4-FFF2-40B4-BE49-F238E27FC236}">
                <a16:creationId xmlns:a16="http://schemas.microsoft.com/office/drawing/2014/main" id="{F2F6FFEB-5689-7AD2-E0CD-AF226EFB5487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1346" name="Group 1345">
              <a:extLst>
                <a:ext uri="{FF2B5EF4-FFF2-40B4-BE49-F238E27FC236}">
                  <a16:creationId xmlns:a16="http://schemas.microsoft.com/office/drawing/2014/main" id="{7D8BB205-E34E-06CF-50DA-82EEF71D41A9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1392" name="Group 1391">
                <a:extLst>
                  <a:ext uri="{FF2B5EF4-FFF2-40B4-BE49-F238E27FC236}">
                    <a16:creationId xmlns:a16="http://schemas.microsoft.com/office/drawing/2014/main" id="{272EA87A-B315-6994-7FE8-05B50F2F8E3F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1407" name="Group 1406">
                  <a:extLst>
                    <a:ext uri="{FF2B5EF4-FFF2-40B4-BE49-F238E27FC236}">
                      <a16:creationId xmlns:a16="http://schemas.microsoft.com/office/drawing/2014/main" id="{FD9D2582-489B-513A-0939-CB8EB8BBB41C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1442" name="Group 1441">
                    <a:extLst>
                      <a:ext uri="{FF2B5EF4-FFF2-40B4-BE49-F238E27FC236}">
                        <a16:creationId xmlns:a16="http://schemas.microsoft.com/office/drawing/2014/main" id="{8A11AD9D-8420-70EE-A2EA-3E255F305E59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1500" name="Group 1499">
                      <a:extLst>
                        <a:ext uri="{FF2B5EF4-FFF2-40B4-BE49-F238E27FC236}">
                          <a16:creationId xmlns:a16="http://schemas.microsoft.com/office/drawing/2014/main" id="{32679A52-E230-9478-8D1D-B358356213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1513" name="Group 1512">
                        <a:extLst>
                          <a:ext uri="{FF2B5EF4-FFF2-40B4-BE49-F238E27FC236}">
                            <a16:creationId xmlns:a16="http://schemas.microsoft.com/office/drawing/2014/main" id="{EB6D69C9-0444-7141-0890-472E9EBDDCE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1525" name="Group 1524">
                          <a:extLst>
                            <a:ext uri="{FF2B5EF4-FFF2-40B4-BE49-F238E27FC236}">
                              <a16:creationId xmlns:a16="http://schemas.microsoft.com/office/drawing/2014/main" id="{C095BFDF-915C-2B48-48EA-2D312DDE7BB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1530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DE9A37AF-53E7-04A6-062B-30F254D81C6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1592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CD905F60-E66B-D6B7-88BA-0CF9721ED39C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3" name="FTU - mylohyoid">
                              <a:extLst>
                                <a:ext uri="{FF2B5EF4-FFF2-40B4-BE49-F238E27FC236}">
                                  <a16:creationId xmlns:a16="http://schemas.microsoft.com/office/drawing/2014/main" id="{DF9C2617-FBDB-D6C9-F490-F4BD01F6370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1594" name="FTU - digastric">
                              <a:extLst>
                                <a:ext uri="{FF2B5EF4-FFF2-40B4-BE49-F238E27FC236}">
                                  <a16:creationId xmlns:a16="http://schemas.microsoft.com/office/drawing/2014/main" id="{11575625-AC50-8D46-4779-C013AA585EC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1595" name="FTU - geniohyoid">
                              <a:extLst>
                                <a:ext uri="{FF2B5EF4-FFF2-40B4-BE49-F238E27FC236}">
                                  <a16:creationId xmlns:a16="http://schemas.microsoft.com/office/drawing/2014/main" id="{72E73BB4-2F5E-D5E0-5F52-62F9A05B0C3F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1596" name="FTU - longus capitis">
                              <a:extLst>
                                <a:ext uri="{FF2B5EF4-FFF2-40B4-BE49-F238E27FC236}">
                                  <a16:creationId xmlns:a16="http://schemas.microsoft.com/office/drawing/2014/main" id="{07E6BAE7-5FC5-42A0-19C5-20FE9F945C7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1597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2801F328-0745-BFF7-B833-8E096EB5DCD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1536" name="Group 1535">
                            <a:extLst>
                              <a:ext uri="{FF2B5EF4-FFF2-40B4-BE49-F238E27FC236}">
                                <a16:creationId xmlns:a16="http://schemas.microsoft.com/office/drawing/2014/main" id="{F685A7D2-21E1-0264-9CB7-4CBD3E3A08C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9" name="Text Box 3036">
                              <a:extLst>
                                <a:ext uri="{FF2B5EF4-FFF2-40B4-BE49-F238E27FC236}">
                                  <a16:creationId xmlns:a16="http://schemas.microsoft.com/office/drawing/2014/main" id="{1867103F-6075-75F2-0663-C690483BAF7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0" name="Text Box 3036">
                              <a:extLst>
                                <a:ext uri="{FF2B5EF4-FFF2-40B4-BE49-F238E27FC236}">
                                  <a16:creationId xmlns:a16="http://schemas.microsoft.com/office/drawing/2014/main" id="{3124CDC8-BDE6-2FA6-5F76-14B7E867CBE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1" name="Text Box 3036">
                              <a:extLst>
                                <a:ext uri="{FF2B5EF4-FFF2-40B4-BE49-F238E27FC236}">
                                  <a16:creationId xmlns:a16="http://schemas.microsoft.com/office/drawing/2014/main" id="{2258F9C2-8EAE-7382-CE22-2A402CDB455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42" name="Group 1541">
                            <a:extLst>
                              <a:ext uri="{FF2B5EF4-FFF2-40B4-BE49-F238E27FC236}">
                                <a16:creationId xmlns:a16="http://schemas.microsoft.com/office/drawing/2014/main" id="{0962159F-3E38-4612-2C6D-B05FFFB459B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6" name="Text Box 3036">
                              <a:extLst>
                                <a:ext uri="{FF2B5EF4-FFF2-40B4-BE49-F238E27FC236}">
                                  <a16:creationId xmlns:a16="http://schemas.microsoft.com/office/drawing/2014/main" id="{B6801578-64BD-E3B9-5B75-EE0275D7124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7" name="Text Box 3036">
                              <a:extLst>
                                <a:ext uri="{FF2B5EF4-FFF2-40B4-BE49-F238E27FC236}">
                                  <a16:creationId xmlns:a16="http://schemas.microsoft.com/office/drawing/2014/main" id="{7BF91B75-2E19-F778-B073-0F8E691581A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8" name="Text Box 3036">
                              <a:extLst>
                                <a:ext uri="{FF2B5EF4-FFF2-40B4-BE49-F238E27FC236}">
                                  <a16:creationId xmlns:a16="http://schemas.microsoft.com/office/drawing/2014/main" id="{DE2A5B5B-711F-0E7B-3BCB-CBF8913E40C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4" name="Group 1573">
                            <a:extLst>
                              <a:ext uri="{FF2B5EF4-FFF2-40B4-BE49-F238E27FC236}">
                                <a16:creationId xmlns:a16="http://schemas.microsoft.com/office/drawing/2014/main" id="{2F58E508-F657-1609-3219-2AB47375F07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3" name="Text Box 3036">
                              <a:extLst>
                                <a:ext uri="{FF2B5EF4-FFF2-40B4-BE49-F238E27FC236}">
                                  <a16:creationId xmlns:a16="http://schemas.microsoft.com/office/drawing/2014/main" id="{00E04B84-0207-3A8A-054F-4CA78BB21E6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4" name="Text Box 3036">
                              <a:extLst>
                                <a:ext uri="{FF2B5EF4-FFF2-40B4-BE49-F238E27FC236}">
                                  <a16:creationId xmlns:a16="http://schemas.microsoft.com/office/drawing/2014/main" id="{7BA75E63-19AC-81DE-A739-85919A772D8E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5" name="Text Box 3036">
                              <a:extLst>
                                <a:ext uri="{FF2B5EF4-FFF2-40B4-BE49-F238E27FC236}">
                                  <a16:creationId xmlns:a16="http://schemas.microsoft.com/office/drawing/2014/main" id="{38E443FA-E8F3-C0A0-934D-A86F2911A2B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5" name="Group 1574">
                            <a:extLst>
                              <a:ext uri="{FF2B5EF4-FFF2-40B4-BE49-F238E27FC236}">
                                <a16:creationId xmlns:a16="http://schemas.microsoft.com/office/drawing/2014/main" id="{E491861B-7310-9FA5-C089-3C48A1C2275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0" name="Text Box 3036">
                              <a:extLst>
                                <a:ext uri="{FF2B5EF4-FFF2-40B4-BE49-F238E27FC236}">
                                  <a16:creationId xmlns:a16="http://schemas.microsoft.com/office/drawing/2014/main" id="{F2AE42DE-B7BC-F3C2-7B0C-DE1A4774C3C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1" name="Text Box 3036">
                              <a:extLst>
                                <a:ext uri="{FF2B5EF4-FFF2-40B4-BE49-F238E27FC236}">
                                  <a16:creationId xmlns:a16="http://schemas.microsoft.com/office/drawing/2014/main" id="{8F9DDEEA-5527-8A8A-2AA9-76E48A3C8F7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2" name="Text Box 3036">
                              <a:extLst>
                                <a:ext uri="{FF2B5EF4-FFF2-40B4-BE49-F238E27FC236}">
                                  <a16:creationId xmlns:a16="http://schemas.microsoft.com/office/drawing/2014/main" id="{329C40A9-C755-2797-82BB-546CC15FDFD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6" name="Group 1575">
                            <a:extLst>
                              <a:ext uri="{FF2B5EF4-FFF2-40B4-BE49-F238E27FC236}">
                                <a16:creationId xmlns:a16="http://schemas.microsoft.com/office/drawing/2014/main" id="{2095103C-1B7F-1FA8-06FB-B3C0E20F8B4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77" name="Text Box 3036">
                              <a:extLst>
                                <a:ext uri="{FF2B5EF4-FFF2-40B4-BE49-F238E27FC236}">
                                  <a16:creationId xmlns:a16="http://schemas.microsoft.com/office/drawing/2014/main" id="{87A8F4D5-C5DC-529F-6D43-98A7824B3D74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78" name="Text Box 3036">
                              <a:extLst>
                                <a:ext uri="{FF2B5EF4-FFF2-40B4-BE49-F238E27FC236}">
                                  <a16:creationId xmlns:a16="http://schemas.microsoft.com/office/drawing/2014/main" id="{7D1D477F-5572-1D38-23BD-B2DD9ADFCEA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79" name="Text Box 3036">
                              <a:extLst>
                                <a:ext uri="{FF2B5EF4-FFF2-40B4-BE49-F238E27FC236}">
                                  <a16:creationId xmlns:a16="http://schemas.microsoft.com/office/drawing/2014/main" id="{12006472-CF97-BA62-FF80-5312E8F30004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1526" name="FTU - longus colli inferior">
                          <a:extLst>
                            <a:ext uri="{FF2B5EF4-FFF2-40B4-BE49-F238E27FC236}">
                              <a16:creationId xmlns:a16="http://schemas.microsoft.com/office/drawing/2014/main" id="{876D6BB8-7417-1994-6CD0-76EB8A551D3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1515" name="Text Box 3036">
                        <a:extLst>
                          <a:ext uri="{FF2B5EF4-FFF2-40B4-BE49-F238E27FC236}">
                            <a16:creationId xmlns:a16="http://schemas.microsoft.com/office/drawing/2014/main" id="{D421E78E-C100-39A3-0478-0560285F842A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21" name="Text Box 3036">
                        <a:extLst>
                          <a:ext uri="{FF2B5EF4-FFF2-40B4-BE49-F238E27FC236}">
                            <a16:creationId xmlns:a16="http://schemas.microsoft.com/office/drawing/2014/main" id="{D816CFFF-68AE-360B-9AB0-BF49570399E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23" name="Text Box 3036">
                        <a:extLst>
                          <a:ext uri="{FF2B5EF4-FFF2-40B4-BE49-F238E27FC236}">
                            <a16:creationId xmlns:a16="http://schemas.microsoft.com/office/drawing/2014/main" id="{4945D8CE-588B-275F-DB24-4042D15BBA1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1501" name="Text Box 3036">
                      <a:extLst>
                        <a:ext uri="{FF2B5EF4-FFF2-40B4-BE49-F238E27FC236}">
                          <a16:creationId xmlns:a16="http://schemas.microsoft.com/office/drawing/2014/main" id="{621C8156-FEAD-6B7C-BBDA-8099A889513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2" name="Text Box 3036">
                      <a:extLst>
                        <a:ext uri="{FF2B5EF4-FFF2-40B4-BE49-F238E27FC236}">
                          <a16:creationId xmlns:a16="http://schemas.microsoft.com/office/drawing/2014/main" id="{4C50DF31-685A-F73D-D8BB-F687861D645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3" name="Text Box 3036">
                      <a:extLst>
                        <a:ext uri="{FF2B5EF4-FFF2-40B4-BE49-F238E27FC236}">
                          <a16:creationId xmlns:a16="http://schemas.microsoft.com/office/drawing/2014/main" id="{D6F88ABB-0FB9-7475-97EF-432E3857FC6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7" name="Text Box 3036">
                      <a:extLst>
                        <a:ext uri="{FF2B5EF4-FFF2-40B4-BE49-F238E27FC236}">
                          <a16:creationId xmlns:a16="http://schemas.microsoft.com/office/drawing/2014/main" id="{AD0ECE95-842E-E3EA-740B-60C5B5E2D89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8" name="Text Box 3036">
                      <a:extLst>
                        <a:ext uri="{FF2B5EF4-FFF2-40B4-BE49-F238E27FC236}">
                          <a16:creationId xmlns:a16="http://schemas.microsoft.com/office/drawing/2014/main" id="{CD9174DB-34D6-A37C-BFCF-0F850B93776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9" name="Text Box 3036">
                      <a:extLst>
                        <a:ext uri="{FF2B5EF4-FFF2-40B4-BE49-F238E27FC236}">
                          <a16:creationId xmlns:a16="http://schemas.microsoft.com/office/drawing/2014/main" id="{3911D918-CC89-23E9-FF29-5F5C1F1F2A5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0" name="Text Box 3036">
                      <a:extLst>
                        <a:ext uri="{FF2B5EF4-FFF2-40B4-BE49-F238E27FC236}">
                          <a16:creationId xmlns:a16="http://schemas.microsoft.com/office/drawing/2014/main" id="{9B4ED9A7-5EC4-831F-88F3-C947777A10E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1" name="Text Box 3036">
                      <a:extLst>
                        <a:ext uri="{FF2B5EF4-FFF2-40B4-BE49-F238E27FC236}">
                          <a16:creationId xmlns:a16="http://schemas.microsoft.com/office/drawing/2014/main" id="{6F0A516A-75D7-4EB8-A0F0-1E2578C61EB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2" name="Text Box 3036">
                      <a:extLst>
                        <a:ext uri="{FF2B5EF4-FFF2-40B4-BE49-F238E27FC236}">
                          <a16:creationId xmlns:a16="http://schemas.microsoft.com/office/drawing/2014/main" id="{7B7C002B-FD9C-8228-52C9-01666736FDE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447" name="FTU - mylohyoid">
                    <a:extLst>
                      <a:ext uri="{FF2B5EF4-FFF2-40B4-BE49-F238E27FC236}">
                        <a16:creationId xmlns:a16="http://schemas.microsoft.com/office/drawing/2014/main" id="{078B4A71-4573-04B0-65C5-B0D5F3AD142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1457" name="FTU - digastric">
                    <a:extLst>
                      <a:ext uri="{FF2B5EF4-FFF2-40B4-BE49-F238E27FC236}">
                        <a16:creationId xmlns:a16="http://schemas.microsoft.com/office/drawing/2014/main" id="{9C93EF4F-CA24-3930-57C4-B67E6623BA9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1459" name="FTU - geniohyoid">
                    <a:extLst>
                      <a:ext uri="{FF2B5EF4-FFF2-40B4-BE49-F238E27FC236}">
                        <a16:creationId xmlns:a16="http://schemas.microsoft.com/office/drawing/2014/main" id="{667EDFFF-14CC-9194-0FDE-4FC91B781A4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1460" name="FTU - longus capitis">
                    <a:extLst>
                      <a:ext uri="{FF2B5EF4-FFF2-40B4-BE49-F238E27FC236}">
                        <a16:creationId xmlns:a16="http://schemas.microsoft.com/office/drawing/2014/main" id="{817F0603-AF20-1D6E-3E94-F9C4387DF347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1490" name="FTU - longus colli inferior">
                    <a:extLst>
                      <a:ext uri="{FF2B5EF4-FFF2-40B4-BE49-F238E27FC236}">
                        <a16:creationId xmlns:a16="http://schemas.microsoft.com/office/drawing/2014/main" id="{4FAD1340-44F1-FCD8-5F91-34BC472B7D5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1491" name="FTU - longus colli inferior">
                    <a:extLst>
                      <a:ext uri="{FF2B5EF4-FFF2-40B4-BE49-F238E27FC236}">
                        <a16:creationId xmlns:a16="http://schemas.microsoft.com/office/drawing/2014/main" id="{02F24612-8E97-599C-47CF-2FC38FBF3AB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1413" name="Group 1412">
                  <a:extLst>
                    <a:ext uri="{FF2B5EF4-FFF2-40B4-BE49-F238E27FC236}">
                      <a16:creationId xmlns:a16="http://schemas.microsoft.com/office/drawing/2014/main" id="{CDF102C3-C48D-0F5C-6F2F-004FBF3A99A5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1414" name="Text Box 3036">
                    <a:extLst>
                      <a:ext uri="{FF2B5EF4-FFF2-40B4-BE49-F238E27FC236}">
                        <a16:creationId xmlns:a16="http://schemas.microsoft.com/office/drawing/2014/main" id="{C71DFD94-EB36-0A93-DEF7-02F404409CC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19" name="Text Box 3036">
                    <a:extLst>
                      <a:ext uri="{FF2B5EF4-FFF2-40B4-BE49-F238E27FC236}">
                        <a16:creationId xmlns:a16="http://schemas.microsoft.com/office/drawing/2014/main" id="{851AD70A-088C-2BA3-F062-7605ADAB2E2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0" name="Text Box 3036">
                    <a:extLst>
                      <a:ext uri="{FF2B5EF4-FFF2-40B4-BE49-F238E27FC236}">
                        <a16:creationId xmlns:a16="http://schemas.microsoft.com/office/drawing/2014/main" id="{C6193A95-A225-5C01-65A5-3B73BAC7230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1" name="Text Box 3036">
                    <a:extLst>
                      <a:ext uri="{FF2B5EF4-FFF2-40B4-BE49-F238E27FC236}">
                        <a16:creationId xmlns:a16="http://schemas.microsoft.com/office/drawing/2014/main" id="{B455F4D9-37CB-6E39-BC1E-B7FA08E4830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3" name="Text Box 3036">
                    <a:extLst>
                      <a:ext uri="{FF2B5EF4-FFF2-40B4-BE49-F238E27FC236}">
                        <a16:creationId xmlns:a16="http://schemas.microsoft.com/office/drawing/2014/main" id="{38D798A1-B622-1A1E-B40E-3E8292993C0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9" name="Text Box 3036">
                    <a:extLst>
                      <a:ext uri="{FF2B5EF4-FFF2-40B4-BE49-F238E27FC236}">
                        <a16:creationId xmlns:a16="http://schemas.microsoft.com/office/drawing/2014/main" id="{D1EF45A5-7644-FEDA-1301-6445784B490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0" name="Text Box 3036">
                    <a:extLst>
                      <a:ext uri="{FF2B5EF4-FFF2-40B4-BE49-F238E27FC236}">
                        <a16:creationId xmlns:a16="http://schemas.microsoft.com/office/drawing/2014/main" id="{3DB04E6B-2DBD-C1CA-660E-B19CBD40DC5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5" name="Text Box 3036">
                    <a:extLst>
                      <a:ext uri="{FF2B5EF4-FFF2-40B4-BE49-F238E27FC236}">
                        <a16:creationId xmlns:a16="http://schemas.microsoft.com/office/drawing/2014/main" id="{595710E1-4344-8065-C5D7-7BE214D2D36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1" name="Text Box 3036">
                    <a:extLst>
                      <a:ext uri="{FF2B5EF4-FFF2-40B4-BE49-F238E27FC236}">
                        <a16:creationId xmlns:a16="http://schemas.microsoft.com/office/drawing/2014/main" id="{A36DAB10-EE10-FDA8-A2DE-7D108A02A59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393" name="FTU - mylohyoid">
                <a:extLst>
                  <a:ext uri="{FF2B5EF4-FFF2-40B4-BE49-F238E27FC236}">
                    <a16:creationId xmlns:a16="http://schemas.microsoft.com/office/drawing/2014/main" id="{35BC8147-FEF8-0FFE-3841-C585F296A06E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1395" name="Text Box 3036">
                <a:extLst>
                  <a:ext uri="{FF2B5EF4-FFF2-40B4-BE49-F238E27FC236}">
                    <a16:creationId xmlns:a16="http://schemas.microsoft.com/office/drawing/2014/main" id="{2C8D4CA5-E156-F0FE-C39C-C2ABF64E74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01" name="Text Box 3036">
                <a:extLst>
                  <a:ext uri="{FF2B5EF4-FFF2-40B4-BE49-F238E27FC236}">
                    <a16:creationId xmlns:a16="http://schemas.microsoft.com/office/drawing/2014/main" id="{8EEDE6B8-AE8E-09B5-9351-E367B04DE1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02" name="Text Box 3036">
                <a:extLst>
                  <a:ext uri="{FF2B5EF4-FFF2-40B4-BE49-F238E27FC236}">
                    <a16:creationId xmlns:a16="http://schemas.microsoft.com/office/drawing/2014/main" id="{0C930B46-48C8-4675-E9E3-EB15AE072E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80" name="FTU - mylohyoid">
              <a:extLst>
                <a:ext uri="{FF2B5EF4-FFF2-40B4-BE49-F238E27FC236}">
                  <a16:creationId xmlns:a16="http://schemas.microsoft.com/office/drawing/2014/main" id="{9CD09392-7297-17B4-D8E4-A63E08A6478E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1381" name="FTU - mylohyoid">
              <a:extLst>
                <a:ext uri="{FF2B5EF4-FFF2-40B4-BE49-F238E27FC236}">
                  <a16:creationId xmlns:a16="http://schemas.microsoft.com/office/drawing/2014/main" id="{A1E762A5-4DE9-51F2-6515-CAB2CC72413D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1382" name="FTU - mylohyoid">
              <a:extLst>
                <a:ext uri="{FF2B5EF4-FFF2-40B4-BE49-F238E27FC236}">
                  <a16:creationId xmlns:a16="http://schemas.microsoft.com/office/drawing/2014/main" id="{2119195A-A953-3E22-3363-FCE389EB797D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1383" name="FTU - mylohyoid">
              <a:extLst>
                <a:ext uri="{FF2B5EF4-FFF2-40B4-BE49-F238E27FC236}">
                  <a16:creationId xmlns:a16="http://schemas.microsoft.com/office/drawing/2014/main" id="{87834B79-E1F7-A242-06FB-99A6BCCAE1EF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1384" name="FTU - mylohyoid">
              <a:extLst>
                <a:ext uri="{FF2B5EF4-FFF2-40B4-BE49-F238E27FC236}">
                  <a16:creationId xmlns:a16="http://schemas.microsoft.com/office/drawing/2014/main" id="{D35531AF-CCC7-146D-8451-046DBDD9BBDD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1385" name="FTU - mylohyoid">
              <a:extLst>
                <a:ext uri="{FF2B5EF4-FFF2-40B4-BE49-F238E27FC236}">
                  <a16:creationId xmlns:a16="http://schemas.microsoft.com/office/drawing/2014/main" id="{D0508E20-A338-563F-ABF5-017129C41F6F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1386" name="FTU - mylohyoid">
              <a:extLst>
                <a:ext uri="{FF2B5EF4-FFF2-40B4-BE49-F238E27FC236}">
                  <a16:creationId xmlns:a16="http://schemas.microsoft.com/office/drawing/2014/main" id="{7E53CFB2-7949-9611-2A4D-89D18853A1D2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1387" name="FTU - mylohyoid">
              <a:extLst>
                <a:ext uri="{FF2B5EF4-FFF2-40B4-BE49-F238E27FC236}">
                  <a16:creationId xmlns:a16="http://schemas.microsoft.com/office/drawing/2014/main" id="{B3CFD3BE-F54C-5230-3243-BBBC96685F86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1388" name="FTU - mylohyoid">
              <a:extLst>
                <a:ext uri="{FF2B5EF4-FFF2-40B4-BE49-F238E27FC236}">
                  <a16:creationId xmlns:a16="http://schemas.microsoft.com/office/drawing/2014/main" id="{3D7095DE-EC2F-560B-C0A5-DD20FAB3DD7A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1389" name="FTU - mylohyoid">
              <a:extLst>
                <a:ext uri="{FF2B5EF4-FFF2-40B4-BE49-F238E27FC236}">
                  <a16:creationId xmlns:a16="http://schemas.microsoft.com/office/drawing/2014/main" id="{AA8EC8E5-F7CD-2903-DCD4-462A6F361145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1390" name="FTU - mylohyoid">
              <a:extLst>
                <a:ext uri="{FF2B5EF4-FFF2-40B4-BE49-F238E27FC236}">
                  <a16:creationId xmlns:a16="http://schemas.microsoft.com/office/drawing/2014/main" id="{61775980-2751-8A93-D3CF-DA2F63693E6C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1598" name="Group 1597">
            <a:extLst>
              <a:ext uri="{FF2B5EF4-FFF2-40B4-BE49-F238E27FC236}">
                <a16:creationId xmlns:a16="http://schemas.microsoft.com/office/drawing/2014/main" id="{2904F0D8-BB1F-FA86-3DE0-F690E22472A9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1599" name="organ group - head &amp; neck muscles">
              <a:extLst>
                <a:ext uri="{FF2B5EF4-FFF2-40B4-BE49-F238E27FC236}">
                  <a16:creationId xmlns:a16="http://schemas.microsoft.com/office/drawing/2014/main" id="{7DD30B0B-AAA6-714A-DAB0-02ECA5605366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2052" name="organ - head &amp; neck muscles">
                <a:extLst>
                  <a:ext uri="{FF2B5EF4-FFF2-40B4-BE49-F238E27FC236}">
                    <a16:creationId xmlns:a16="http://schemas.microsoft.com/office/drawing/2014/main" id="{DD722981-63B7-D44F-7233-DFE2BC1D7141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2053" name="FTU - mylohyoid">
                <a:extLst>
                  <a:ext uri="{FF2B5EF4-FFF2-40B4-BE49-F238E27FC236}">
                    <a16:creationId xmlns:a16="http://schemas.microsoft.com/office/drawing/2014/main" id="{4DF1EFF3-DD9C-4489-5055-6E41AEC6E9B5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2048" name="Group 2047">
              <a:extLst>
                <a:ext uri="{FF2B5EF4-FFF2-40B4-BE49-F238E27FC236}">
                  <a16:creationId xmlns:a16="http://schemas.microsoft.com/office/drawing/2014/main" id="{7D45A870-5293-89E4-F569-46F18786D26B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2049" name="Text Box 3036">
                <a:extLst>
                  <a:ext uri="{FF2B5EF4-FFF2-40B4-BE49-F238E27FC236}">
                    <a16:creationId xmlns:a16="http://schemas.microsoft.com/office/drawing/2014/main" id="{981534E2-8C48-9329-0E4B-6463563746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0" name="Text Box 3036">
                <a:extLst>
                  <a:ext uri="{FF2B5EF4-FFF2-40B4-BE49-F238E27FC236}">
                    <a16:creationId xmlns:a16="http://schemas.microsoft.com/office/drawing/2014/main" id="{EA947063-F923-0059-3499-E2B45B0F46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1" name="Text Box 3036">
                <a:extLst>
                  <a:ext uri="{FF2B5EF4-FFF2-40B4-BE49-F238E27FC236}">
                    <a16:creationId xmlns:a16="http://schemas.microsoft.com/office/drawing/2014/main" id="{A362D822-F00C-85A6-3A7E-DDDE23E76D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054" name="Group 2053">
            <a:extLst>
              <a:ext uri="{FF2B5EF4-FFF2-40B4-BE49-F238E27FC236}">
                <a16:creationId xmlns:a16="http://schemas.microsoft.com/office/drawing/2014/main" id="{C4FE1E48-E2E3-CAA1-933D-8A6152D1CCDB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2055" name="Group 2054">
              <a:extLst>
                <a:ext uri="{FF2B5EF4-FFF2-40B4-BE49-F238E27FC236}">
                  <a16:creationId xmlns:a16="http://schemas.microsoft.com/office/drawing/2014/main" id="{A04A80FB-8750-CBA6-8AB9-3DAC38B7A46F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2071" name="Group 2070">
                <a:extLst>
                  <a:ext uri="{FF2B5EF4-FFF2-40B4-BE49-F238E27FC236}">
                    <a16:creationId xmlns:a16="http://schemas.microsoft.com/office/drawing/2014/main" id="{C46AD2BD-58DD-0AD5-1EB1-B2B045856154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2090" name="Group 2089">
                  <a:extLst>
                    <a:ext uri="{FF2B5EF4-FFF2-40B4-BE49-F238E27FC236}">
                      <a16:creationId xmlns:a16="http://schemas.microsoft.com/office/drawing/2014/main" id="{DF4F42B7-A17C-E709-B81B-2B7448E5E661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2103" name="Group 2102">
                    <a:extLst>
                      <a:ext uri="{FF2B5EF4-FFF2-40B4-BE49-F238E27FC236}">
                        <a16:creationId xmlns:a16="http://schemas.microsoft.com/office/drawing/2014/main" id="{467A0F96-C687-839C-1021-4041767CA83A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2125" name="Group 2124">
                      <a:extLst>
                        <a:ext uri="{FF2B5EF4-FFF2-40B4-BE49-F238E27FC236}">
                          <a16:creationId xmlns:a16="http://schemas.microsoft.com/office/drawing/2014/main" id="{45AA5B6F-92A7-9EAD-5E8E-8E834EA4B75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2140" name="Group 2139">
                        <a:extLst>
                          <a:ext uri="{FF2B5EF4-FFF2-40B4-BE49-F238E27FC236}">
                            <a16:creationId xmlns:a16="http://schemas.microsoft.com/office/drawing/2014/main" id="{020C2512-8031-3687-30D9-821B5E9AF10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2188" name="Group 2187">
                          <a:extLst>
                            <a:ext uri="{FF2B5EF4-FFF2-40B4-BE49-F238E27FC236}">
                              <a16:creationId xmlns:a16="http://schemas.microsoft.com/office/drawing/2014/main" id="{DD55BDB2-A1BB-5C12-C8A8-107644B9822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2214" name="Group 2213">
                            <a:extLst>
                              <a:ext uri="{FF2B5EF4-FFF2-40B4-BE49-F238E27FC236}">
                                <a16:creationId xmlns:a16="http://schemas.microsoft.com/office/drawing/2014/main" id="{7E9378AF-D850-2C42-6DFA-D67EA77271B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2259" name="Group 2258">
                              <a:extLst>
                                <a:ext uri="{FF2B5EF4-FFF2-40B4-BE49-F238E27FC236}">
                                  <a16:creationId xmlns:a16="http://schemas.microsoft.com/office/drawing/2014/main" id="{8D002F7F-60E3-F38A-0E2D-53E2763487A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2273" name="Group 2272">
                                <a:extLst>
                                  <a:ext uri="{FF2B5EF4-FFF2-40B4-BE49-F238E27FC236}">
                                    <a16:creationId xmlns:a16="http://schemas.microsoft.com/office/drawing/2014/main" id="{F9C585FD-C561-503C-3862-2444273B5D8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2284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3B7C4991-6CF5-78C2-1F95-AFBA5A7586C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2347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D52C0543-2556-A0B8-B67D-1D36185612F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56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D262D55F-B779-CF7E-4239-D6680B1332BA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358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9AD8E893-4C32-CBCF-BC7A-0C266BAD9622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359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D400A42B-D62F-41A0-3981-90B0FA8BA99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368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95ED9E9C-153C-4469-7B38-A816FDD5F80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370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6FE33475-7727-F592-CECF-359CA68B576E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86" name="Group 2285">
                                  <a:extLst>
                                    <a:ext uri="{FF2B5EF4-FFF2-40B4-BE49-F238E27FC236}">
                                      <a16:creationId xmlns:a16="http://schemas.microsoft.com/office/drawing/2014/main" id="{A677D84C-1E7F-AF92-F4E5-7D9F9ECCD1E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3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D4DEA15-05A6-205D-A12C-6F8DEADC5735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4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2C64C48-4DC9-D119-87C1-0E115180B6E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4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8D0F58C-DCD2-2B52-F56A-3A6BFBBB17A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87" name="Group 2286">
                                  <a:extLst>
                                    <a:ext uri="{FF2B5EF4-FFF2-40B4-BE49-F238E27FC236}">
                                      <a16:creationId xmlns:a16="http://schemas.microsoft.com/office/drawing/2014/main" id="{540F1E64-01F7-3FA8-4881-C2022F4B81A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2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E231F68-5445-B414-34E1-1194F0E532E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3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CBFB2ED0-C305-CABA-0373-AE04226E2CEF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3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FC979481-E335-9BFA-5BE7-ECF92A225FA6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96" name="Group 2295">
                                  <a:extLst>
                                    <a:ext uri="{FF2B5EF4-FFF2-40B4-BE49-F238E27FC236}">
                                      <a16:creationId xmlns:a16="http://schemas.microsoft.com/office/drawing/2014/main" id="{B1CBDB7F-3A90-BDA5-0114-A7F8CAC0E76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1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3CAC0F1-5451-6A7E-D7B2-1E0AE47FC85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2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D9300C2-4DFB-2AEB-F23A-D5D8B29656E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2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1DA5DF4-FA29-41D5-9B05-7B6B63D775D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98" name="Group 2297">
                                  <a:extLst>
                                    <a:ext uri="{FF2B5EF4-FFF2-40B4-BE49-F238E27FC236}">
                                      <a16:creationId xmlns:a16="http://schemas.microsoft.com/office/drawing/2014/main" id="{1DD06C33-8EFF-E5F0-123C-63333DAE2C9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29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53D1DAA-AEAD-4CA6-7E69-5E55367909D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0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2F5CE84-5844-F090-80B8-4F94E486438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1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B1483DA-B96B-539B-443F-F2D649617F6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274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2096F2B3-0BD3-3699-7B4F-EDC8F4358F89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2261" name="Text Box 3036">
                              <a:extLst>
                                <a:ext uri="{FF2B5EF4-FFF2-40B4-BE49-F238E27FC236}">
                                  <a16:creationId xmlns:a16="http://schemas.microsoft.com/office/drawing/2014/main" id="{01800919-CDB5-A664-667B-0BFD80021D9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262" name="Text Box 3036">
                              <a:extLst>
                                <a:ext uri="{FF2B5EF4-FFF2-40B4-BE49-F238E27FC236}">
                                  <a16:creationId xmlns:a16="http://schemas.microsoft.com/office/drawing/2014/main" id="{6A84AE32-20C1-F5D6-1A1C-4E3ABA8EDEF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271" name="Text Box 3036">
                              <a:extLst>
                                <a:ext uri="{FF2B5EF4-FFF2-40B4-BE49-F238E27FC236}">
                                  <a16:creationId xmlns:a16="http://schemas.microsoft.com/office/drawing/2014/main" id="{05BAA7AE-4B49-DE81-2F51-2D373C45B29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223" name="Text Box 3036">
                            <a:extLst>
                              <a:ext uri="{FF2B5EF4-FFF2-40B4-BE49-F238E27FC236}">
                                <a16:creationId xmlns:a16="http://schemas.microsoft.com/office/drawing/2014/main" id="{35A49C41-A994-222A-DA62-C17EB25BADBF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25" name="Text Box 3036">
                            <a:extLst>
                              <a:ext uri="{FF2B5EF4-FFF2-40B4-BE49-F238E27FC236}">
                                <a16:creationId xmlns:a16="http://schemas.microsoft.com/office/drawing/2014/main" id="{273D7CEF-E8F0-184D-9F40-E23538ED413C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26" name="Text Box 3036">
                            <a:extLst>
                              <a:ext uri="{FF2B5EF4-FFF2-40B4-BE49-F238E27FC236}">
                                <a16:creationId xmlns:a16="http://schemas.microsoft.com/office/drawing/2014/main" id="{27E02663-9667-3DCC-DEDB-5B5B50F42B1C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35" name="Text Box 3036">
                            <a:extLst>
                              <a:ext uri="{FF2B5EF4-FFF2-40B4-BE49-F238E27FC236}">
                                <a16:creationId xmlns:a16="http://schemas.microsoft.com/office/drawing/2014/main" id="{A3467249-EBCF-750F-5C43-F1B0A2847F01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37" name="Text Box 3036">
                            <a:extLst>
                              <a:ext uri="{FF2B5EF4-FFF2-40B4-BE49-F238E27FC236}">
                                <a16:creationId xmlns:a16="http://schemas.microsoft.com/office/drawing/2014/main" id="{82D32489-604E-F43D-2A2C-F8E4A4C132D9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38" name="Text Box 3036">
                            <a:extLst>
                              <a:ext uri="{FF2B5EF4-FFF2-40B4-BE49-F238E27FC236}">
                                <a16:creationId xmlns:a16="http://schemas.microsoft.com/office/drawing/2014/main" id="{D2AABC8E-0BEB-7DD6-C541-D90744F7AC3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47" name="Text Box 3036">
                            <a:extLst>
                              <a:ext uri="{FF2B5EF4-FFF2-40B4-BE49-F238E27FC236}">
                                <a16:creationId xmlns:a16="http://schemas.microsoft.com/office/drawing/2014/main" id="{038F2976-D309-77E9-7B5D-D16AD0C6136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49" name="Text Box 3036">
                            <a:extLst>
                              <a:ext uri="{FF2B5EF4-FFF2-40B4-BE49-F238E27FC236}">
                                <a16:creationId xmlns:a16="http://schemas.microsoft.com/office/drawing/2014/main" id="{D91E11BE-71B1-4B10-5752-40B2274AD25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50" name="Text Box 3036">
                            <a:extLst>
                              <a:ext uri="{FF2B5EF4-FFF2-40B4-BE49-F238E27FC236}">
                                <a16:creationId xmlns:a16="http://schemas.microsoft.com/office/drawing/2014/main" id="{A03419E2-67C3-4137-0A21-CF87F880F843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2189" name="FTU - mylohyoid">
                          <a:extLst>
                            <a:ext uri="{FF2B5EF4-FFF2-40B4-BE49-F238E27FC236}">
                              <a16:creationId xmlns:a16="http://schemas.microsoft.com/office/drawing/2014/main" id="{36642F6D-1B39-89E1-42B3-F756B9064AC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2198" name="FTU - digastric">
                          <a:extLst>
                            <a:ext uri="{FF2B5EF4-FFF2-40B4-BE49-F238E27FC236}">
                              <a16:creationId xmlns:a16="http://schemas.microsoft.com/office/drawing/2014/main" id="{648BC049-2933-DDC9-A536-78AB687B50D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2200" name="FTU - geniohyoid">
                          <a:extLst>
                            <a:ext uri="{FF2B5EF4-FFF2-40B4-BE49-F238E27FC236}">
                              <a16:creationId xmlns:a16="http://schemas.microsoft.com/office/drawing/2014/main" id="{B663D117-095E-7AA0-1F17-0BEB01DB180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2201" name="FTU - longus capitis">
                          <a:extLst>
                            <a:ext uri="{FF2B5EF4-FFF2-40B4-BE49-F238E27FC236}">
                              <a16:creationId xmlns:a16="http://schemas.microsoft.com/office/drawing/2014/main" id="{80256EC6-C400-404F-DFFF-C6A3E6CAB36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2211" name="FTU - longus colli inferior">
                          <a:extLst>
                            <a:ext uri="{FF2B5EF4-FFF2-40B4-BE49-F238E27FC236}">
                              <a16:creationId xmlns:a16="http://schemas.microsoft.com/office/drawing/2014/main" id="{B906193B-035F-30EC-008F-1B9CDD58B1A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2213" name="FTU - longus colli inferior">
                          <a:extLst>
                            <a:ext uri="{FF2B5EF4-FFF2-40B4-BE49-F238E27FC236}">
                              <a16:creationId xmlns:a16="http://schemas.microsoft.com/office/drawing/2014/main" id="{A8732AFB-D333-0415-8E14-F2DEA1588C7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2149" name="Group 2148">
                        <a:extLst>
                          <a:ext uri="{FF2B5EF4-FFF2-40B4-BE49-F238E27FC236}">
                            <a16:creationId xmlns:a16="http://schemas.microsoft.com/office/drawing/2014/main" id="{32E12E0D-D931-EE05-B19D-D9B57E04169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2151" name="Text Box 3036">
                          <a:extLst>
                            <a:ext uri="{FF2B5EF4-FFF2-40B4-BE49-F238E27FC236}">
                              <a16:creationId xmlns:a16="http://schemas.microsoft.com/office/drawing/2014/main" id="{ECF53663-E63E-37CB-5DC6-CF9EFC56C97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52" name="Text Box 3036">
                          <a:extLst>
                            <a:ext uri="{FF2B5EF4-FFF2-40B4-BE49-F238E27FC236}">
                              <a16:creationId xmlns:a16="http://schemas.microsoft.com/office/drawing/2014/main" id="{08766DD0-8FF2-0868-1D7F-67EB924B6E36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61" name="Text Box 3036">
                          <a:extLst>
                            <a:ext uri="{FF2B5EF4-FFF2-40B4-BE49-F238E27FC236}">
                              <a16:creationId xmlns:a16="http://schemas.microsoft.com/office/drawing/2014/main" id="{F7A4D79D-D2B5-394C-E6AE-7ED2CF2FE1B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63" name="Text Box 3036">
                          <a:extLst>
                            <a:ext uri="{FF2B5EF4-FFF2-40B4-BE49-F238E27FC236}">
                              <a16:creationId xmlns:a16="http://schemas.microsoft.com/office/drawing/2014/main" id="{80FC97BF-BA83-99A9-07A1-D8A473324174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64" name="Text Box 3036">
                          <a:extLst>
                            <a:ext uri="{FF2B5EF4-FFF2-40B4-BE49-F238E27FC236}">
                              <a16:creationId xmlns:a16="http://schemas.microsoft.com/office/drawing/2014/main" id="{5C1CB050-A0E0-F7AB-3AF5-4C9B559A88C9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4" name="Text Box 3036">
                          <a:extLst>
                            <a:ext uri="{FF2B5EF4-FFF2-40B4-BE49-F238E27FC236}">
                              <a16:creationId xmlns:a16="http://schemas.microsoft.com/office/drawing/2014/main" id="{9FEC9CFA-E2FF-A303-80DF-D4203D37F64C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6" name="Text Box 3036">
                          <a:extLst>
                            <a:ext uri="{FF2B5EF4-FFF2-40B4-BE49-F238E27FC236}">
                              <a16:creationId xmlns:a16="http://schemas.microsoft.com/office/drawing/2014/main" id="{07A3BADC-0B96-34A7-7824-15A2A077AA4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7" name="Text Box 3036">
                          <a:extLst>
                            <a:ext uri="{FF2B5EF4-FFF2-40B4-BE49-F238E27FC236}">
                              <a16:creationId xmlns:a16="http://schemas.microsoft.com/office/drawing/2014/main" id="{3D12D4AC-6E45-105D-6232-EB3E697D438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86" name="Text Box 3036">
                          <a:extLst>
                            <a:ext uri="{FF2B5EF4-FFF2-40B4-BE49-F238E27FC236}">
                              <a16:creationId xmlns:a16="http://schemas.microsoft.com/office/drawing/2014/main" id="{CE03D9D7-745C-0DEC-04D0-198694C16994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2127" name="FTU - mylohyoid">
                      <a:extLst>
                        <a:ext uri="{FF2B5EF4-FFF2-40B4-BE49-F238E27FC236}">
                          <a16:creationId xmlns:a16="http://schemas.microsoft.com/office/drawing/2014/main" id="{C0D7E077-481F-B3E4-81F9-B1A1C047BD3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2128" name="Text Box 3036">
                      <a:extLst>
                        <a:ext uri="{FF2B5EF4-FFF2-40B4-BE49-F238E27FC236}">
                          <a16:creationId xmlns:a16="http://schemas.microsoft.com/office/drawing/2014/main" id="{EA170411-21F8-4916-5B64-C689FDAAC48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37" name="Text Box 3036">
                      <a:extLst>
                        <a:ext uri="{FF2B5EF4-FFF2-40B4-BE49-F238E27FC236}">
                          <a16:creationId xmlns:a16="http://schemas.microsoft.com/office/drawing/2014/main" id="{0A0882A1-2985-60E8-3DDF-D2EB42DA305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39" name="Text Box 3036">
                      <a:extLst>
                        <a:ext uri="{FF2B5EF4-FFF2-40B4-BE49-F238E27FC236}">
                          <a16:creationId xmlns:a16="http://schemas.microsoft.com/office/drawing/2014/main" id="{C689C3C1-0431-5DD3-DB88-460F844336A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113" name="FTU - mylohyoid">
                    <a:extLst>
                      <a:ext uri="{FF2B5EF4-FFF2-40B4-BE49-F238E27FC236}">
                        <a16:creationId xmlns:a16="http://schemas.microsoft.com/office/drawing/2014/main" id="{1CFF5AED-5879-0B7B-49A0-73CCDC77C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115" name="FTU - mylohyoid">
                    <a:extLst>
                      <a:ext uri="{FF2B5EF4-FFF2-40B4-BE49-F238E27FC236}">
                        <a16:creationId xmlns:a16="http://schemas.microsoft.com/office/drawing/2014/main" id="{C85211BD-7DBA-6A86-F22B-3E3C1B3C0882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116" name="FTU - mylohyoid">
                    <a:extLst>
                      <a:ext uri="{FF2B5EF4-FFF2-40B4-BE49-F238E27FC236}">
                        <a16:creationId xmlns:a16="http://schemas.microsoft.com/office/drawing/2014/main" id="{CCFA1D18-88FC-2FF0-70E3-D975153B4AA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2091" name="FTU - mylohyoid">
                  <a:extLst>
                    <a:ext uri="{FF2B5EF4-FFF2-40B4-BE49-F238E27FC236}">
                      <a16:creationId xmlns:a16="http://schemas.microsoft.com/office/drawing/2014/main" id="{EE6817DF-F749-FBE2-6A77-EC5C13236C0C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2100" name="FTU - mylohyoid">
                  <a:extLst>
                    <a:ext uri="{FF2B5EF4-FFF2-40B4-BE49-F238E27FC236}">
                      <a16:creationId xmlns:a16="http://schemas.microsoft.com/office/drawing/2014/main" id="{D15706FC-2E81-7AD6-872E-C62565C0DDD3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2102" name="FTU - mylohyoid">
                  <a:extLst>
                    <a:ext uri="{FF2B5EF4-FFF2-40B4-BE49-F238E27FC236}">
                      <a16:creationId xmlns:a16="http://schemas.microsoft.com/office/drawing/2014/main" id="{0AF46EF2-9097-35A5-8883-A6F99E020FC2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2072" name="Text Box 3036">
                <a:extLst>
                  <a:ext uri="{FF2B5EF4-FFF2-40B4-BE49-F238E27FC236}">
                    <a16:creationId xmlns:a16="http://schemas.microsoft.com/office/drawing/2014/main" id="{27E7C7D6-5588-A68E-8224-7B640C3E2E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3" name="Text Box 3036">
                <a:extLst>
                  <a:ext uri="{FF2B5EF4-FFF2-40B4-BE49-F238E27FC236}">
                    <a16:creationId xmlns:a16="http://schemas.microsoft.com/office/drawing/2014/main" id="{234F59CF-C4F2-E70F-243D-A9294CDC42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6" name="Text Box 3036">
                <a:extLst>
                  <a:ext uri="{FF2B5EF4-FFF2-40B4-BE49-F238E27FC236}">
                    <a16:creationId xmlns:a16="http://schemas.microsoft.com/office/drawing/2014/main" id="{8DCF1E3A-03E2-7B86-7342-650E93C519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8" name="Text Box 3036">
                <a:extLst>
                  <a:ext uri="{FF2B5EF4-FFF2-40B4-BE49-F238E27FC236}">
                    <a16:creationId xmlns:a16="http://schemas.microsoft.com/office/drawing/2014/main" id="{F3560D1E-702B-6320-37C5-66B913B810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9" name="Text Box 3036">
                <a:extLst>
                  <a:ext uri="{FF2B5EF4-FFF2-40B4-BE49-F238E27FC236}">
                    <a16:creationId xmlns:a16="http://schemas.microsoft.com/office/drawing/2014/main" id="{299A08AF-86A0-6F3D-6A59-D5AB95B279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8" name="Text Box 3036">
                <a:extLst>
                  <a:ext uri="{FF2B5EF4-FFF2-40B4-BE49-F238E27FC236}">
                    <a16:creationId xmlns:a16="http://schemas.microsoft.com/office/drawing/2014/main" id="{DD367025-23E8-4547-5A86-0777B14312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56" name="Text Box 3036">
              <a:extLst>
                <a:ext uri="{FF2B5EF4-FFF2-40B4-BE49-F238E27FC236}">
                  <a16:creationId xmlns:a16="http://schemas.microsoft.com/office/drawing/2014/main" id="{E396606E-848E-90E2-A42A-85D03AED3C9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7" name="Text Box 3036">
              <a:extLst>
                <a:ext uri="{FF2B5EF4-FFF2-40B4-BE49-F238E27FC236}">
                  <a16:creationId xmlns:a16="http://schemas.microsoft.com/office/drawing/2014/main" id="{2ACDAA51-3C06-7583-DEC7-4659AC511C0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8" name="Text Box 3036">
              <a:extLst>
                <a:ext uri="{FF2B5EF4-FFF2-40B4-BE49-F238E27FC236}">
                  <a16:creationId xmlns:a16="http://schemas.microsoft.com/office/drawing/2014/main" id="{9435C676-2AF7-F5A1-2039-416D1FF9F5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9" name="Text Box 3036">
              <a:extLst>
                <a:ext uri="{FF2B5EF4-FFF2-40B4-BE49-F238E27FC236}">
                  <a16:creationId xmlns:a16="http://schemas.microsoft.com/office/drawing/2014/main" id="{460BC229-8585-70BE-C012-62296EBE4AC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0" name="Text Box 3036">
              <a:extLst>
                <a:ext uri="{FF2B5EF4-FFF2-40B4-BE49-F238E27FC236}">
                  <a16:creationId xmlns:a16="http://schemas.microsoft.com/office/drawing/2014/main" id="{37FB6372-4832-EA11-3D88-EFD06DB59EC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1" name="Text Box 3036">
              <a:extLst>
                <a:ext uri="{FF2B5EF4-FFF2-40B4-BE49-F238E27FC236}">
                  <a16:creationId xmlns:a16="http://schemas.microsoft.com/office/drawing/2014/main" id="{54B8962A-296F-B32B-3820-224173F816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2" name="Text Box 3036">
              <a:extLst>
                <a:ext uri="{FF2B5EF4-FFF2-40B4-BE49-F238E27FC236}">
                  <a16:creationId xmlns:a16="http://schemas.microsoft.com/office/drawing/2014/main" id="{F2D20F6C-86C2-2204-EEB7-E66A90C0AE3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3" name="Text Box 3036">
              <a:extLst>
                <a:ext uri="{FF2B5EF4-FFF2-40B4-BE49-F238E27FC236}">
                  <a16:creationId xmlns:a16="http://schemas.microsoft.com/office/drawing/2014/main" id="{56C4210B-05A8-5286-29C3-6B3A8EDE4F2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4" name="Text Box 3036">
              <a:extLst>
                <a:ext uri="{FF2B5EF4-FFF2-40B4-BE49-F238E27FC236}">
                  <a16:creationId xmlns:a16="http://schemas.microsoft.com/office/drawing/2014/main" id="{F7502432-5A3D-81A8-4DB6-2FEA6ADF8C9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5" name="Text Box 3036">
              <a:extLst>
                <a:ext uri="{FF2B5EF4-FFF2-40B4-BE49-F238E27FC236}">
                  <a16:creationId xmlns:a16="http://schemas.microsoft.com/office/drawing/2014/main" id="{5D4C964A-DC61-0D68-FBB8-F786FE6AA83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6" name="Text Box 3036">
              <a:extLst>
                <a:ext uri="{FF2B5EF4-FFF2-40B4-BE49-F238E27FC236}">
                  <a16:creationId xmlns:a16="http://schemas.microsoft.com/office/drawing/2014/main" id="{4853D144-F86A-0BF0-7FEB-D56EBB6D399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7" name="Text Box 3036">
              <a:extLst>
                <a:ext uri="{FF2B5EF4-FFF2-40B4-BE49-F238E27FC236}">
                  <a16:creationId xmlns:a16="http://schemas.microsoft.com/office/drawing/2014/main" id="{8B839180-8F1D-4A04-6004-A95807ACCD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8" name="Text Box 3036">
              <a:extLst>
                <a:ext uri="{FF2B5EF4-FFF2-40B4-BE49-F238E27FC236}">
                  <a16:creationId xmlns:a16="http://schemas.microsoft.com/office/drawing/2014/main" id="{81B33DA6-C725-3898-605D-4E86E79B0F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9" name="Text Box 3036">
              <a:extLst>
                <a:ext uri="{FF2B5EF4-FFF2-40B4-BE49-F238E27FC236}">
                  <a16:creationId xmlns:a16="http://schemas.microsoft.com/office/drawing/2014/main" id="{26C27BFF-6100-2490-90FB-22B028BDEB7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0" name="Text Box 3036">
              <a:extLst>
                <a:ext uri="{FF2B5EF4-FFF2-40B4-BE49-F238E27FC236}">
                  <a16:creationId xmlns:a16="http://schemas.microsoft.com/office/drawing/2014/main" id="{EC8CCBF9-5A76-2958-8BAB-FACCFDA862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71" name="Group 2370">
            <a:extLst>
              <a:ext uri="{FF2B5EF4-FFF2-40B4-BE49-F238E27FC236}">
                <a16:creationId xmlns:a16="http://schemas.microsoft.com/office/drawing/2014/main" id="{A5782412-E248-CB3E-D8AC-FF20DC74BA51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2401" name="Group 2400">
              <a:extLst>
                <a:ext uri="{FF2B5EF4-FFF2-40B4-BE49-F238E27FC236}">
                  <a16:creationId xmlns:a16="http://schemas.microsoft.com/office/drawing/2014/main" id="{1C89D519-58CD-DEEE-48CC-4F0CF6236B8E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2429" name="Group 2428">
                <a:extLst>
                  <a:ext uri="{FF2B5EF4-FFF2-40B4-BE49-F238E27FC236}">
                    <a16:creationId xmlns:a16="http://schemas.microsoft.com/office/drawing/2014/main" id="{E84CBFAF-0DC5-CE99-EA61-0069CB4B158F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2514" name="Group 2513">
                  <a:extLst>
                    <a:ext uri="{FF2B5EF4-FFF2-40B4-BE49-F238E27FC236}">
                      <a16:creationId xmlns:a16="http://schemas.microsoft.com/office/drawing/2014/main" id="{802822DB-719C-D405-B460-8AA5F9C0F13E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518" name="Group 2517">
                    <a:extLst>
                      <a:ext uri="{FF2B5EF4-FFF2-40B4-BE49-F238E27FC236}">
                        <a16:creationId xmlns:a16="http://schemas.microsoft.com/office/drawing/2014/main" id="{851EA9D3-30C3-6B09-AA42-2F4B7083841F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520" name="organ group - head &amp; neck muscles">
                      <a:extLst>
                        <a:ext uri="{FF2B5EF4-FFF2-40B4-BE49-F238E27FC236}">
                          <a16:creationId xmlns:a16="http://schemas.microsoft.com/office/drawing/2014/main" id="{18D750C4-1D7F-B6B7-743C-7FC0C6FD317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525" name="organ - head &amp; neck muscles">
                        <a:extLst>
                          <a:ext uri="{FF2B5EF4-FFF2-40B4-BE49-F238E27FC236}">
                            <a16:creationId xmlns:a16="http://schemas.microsoft.com/office/drawing/2014/main" id="{2F25B38E-083C-D701-C5DF-41F744C7E01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2526" name="FTU - mylohyoid">
                        <a:extLst>
                          <a:ext uri="{FF2B5EF4-FFF2-40B4-BE49-F238E27FC236}">
                            <a16:creationId xmlns:a16="http://schemas.microsoft.com/office/drawing/2014/main" id="{229CE311-9A89-A5BE-E64F-79501EEAA60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21" name="Group 2520">
                      <a:extLst>
                        <a:ext uri="{FF2B5EF4-FFF2-40B4-BE49-F238E27FC236}">
                          <a16:creationId xmlns:a16="http://schemas.microsoft.com/office/drawing/2014/main" id="{F9FA77DD-6FC3-677B-AFCF-ABA0446DB2B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22" name="Text Box 3036">
                        <a:extLst>
                          <a:ext uri="{FF2B5EF4-FFF2-40B4-BE49-F238E27FC236}">
                            <a16:creationId xmlns:a16="http://schemas.microsoft.com/office/drawing/2014/main" id="{0D5A3451-BC05-7BA5-BDD3-74AC8AC0617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23" name="Text Box 3036">
                        <a:extLst>
                          <a:ext uri="{FF2B5EF4-FFF2-40B4-BE49-F238E27FC236}">
                            <a16:creationId xmlns:a16="http://schemas.microsoft.com/office/drawing/2014/main" id="{8DCD2EE2-520C-1920-2D32-B3455E066D8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24" name="Text Box 3036">
                        <a:extLst>
                          <a:ext uri="{FF2B5EF4-FFF2-40B4-BE49-F238E27FC236}">
                            <a16:creationId xmlns:a16="http://schemas.microsoft.com/office/drawing/2014/main" id="{65948EF7-C53E-4CEE-6029-76107DD0369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519" name="FTU - mylohyoid">
                    <a:extLst>
                      <a:ext uri="{FF2B5EF4-FFF2-40B4-BE49-F238E27FC236}">
                        <a16:creationId xmlns:a16="http://schemas.microsoft.com/office/drawing/2014/main" id="{A3318A0C-6AF8-434D-1331-BA58EF8D091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2515" name="Text Box 3036">
                  <a:extLst>
                    <a:ext uri="{FF2B5EF4-FFF2-40B4-BE49-F238E27FC236}">
                      <a16:creationId xmlns:a16="http://schemas.microsoft.com/office/drawing/2014/main" id="{0CDF8446-BA86-36A9-0500-D4554A29D8D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16" name="Text Box 3036">
                  <a:extLst>
                    <a:ext uri="{FF2B5EF4-FFF2-40B4-BE49-F238E27FC236}">
                      <a16:creationId xmlns:a16="http://schemas.microsoft.com/office/drawing/2014/main" id="{D060B5BA-A572-BA9C-D043-E0CA10C08EB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17" name="Text Box 3036">
                  <a:extLst>
                    <a:ext uri="{FF2B5EF4-FFF2-40B4-BE49-F238E27FC236}">
                      <a16:creationId xmlns:a16="http://schemas.microsoft.com/office/drawing/2014/main" id="{EBF3D79E-4623-27DE-FEF0-7F8C7E7EB82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430" name="FTU - mylohyoid">
                <a:extLst>
                  <a:ext uri="{FF2B5EF4-FFF2-40B4-BE49-F238E27FC236}">
                    <a16:creationId xmlns:a16="http://schemas.microsoft.com/office/drawing/2014/main" id="{15AA721E-F84C-CFBE-9A8F-38EA01BF3181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2403" name="Text Box 3036">
              <a:extLst>
                <a:ext uri="{FF2B5EF4-FFF2-40B4-BE49-F238E27FC236}">
                  <a16:creationId xmlns:a16="http://schemas.microsoft.com/office/drawing/2014/main" id="{8CCB585D-E224-57C8-E8FC-D8FCF4123A4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04" name="Text Box 3036">
              <a:extLst>
                <a:ext uri="{FF2B5EF4-FFF2-40B4-BE49-F238E27FC236}">
                  <a16:creationId xmlns:a16="http://schemas.microsoft.com/office/drawing/2014/main" id="{D2312A43-8773-40E5-1D47-24E81C33CEE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27" name="Text Box 3036">
              <a:extLst>
                <a:ext uri="{FF2B5EF4-FFF2-40B4-BE49-F238E27FC236}">
                  <a16:creationId xmlns:a16="http://schemas.microsoft.com/office/drawing/2014/main" id="{F6FFA6D4-FB6B-9B89-FEC5-077E320E02D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27" name="Group 2526">
            <a:extLst>
              <a:ext uri="{FF2B5EF4-FFF2-40B4-BE49-F238E27FC236}">
                <a16:creationId xmlns:a16="http://schemas.microsoft.com/office/drawing/2014/main" id="{7D1549F9-BA7B-AA0F-C4E1-95C611798C1A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2532" name="Group 2531">
              <a:extLst>
                <a:ext uri="{FF2B5EF4-FFF2-40B4-BE49-F238E27FC236}">
                  <a16:creationId xmlns:a16="http://schemas.microsoft.com/office/drawing/2014/main" id="{52B17401-6127-BED7-3719-1D1E035B881D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2595" name="Group 2594">
                <a:extLst>
                  <a:ext uri="{FF2B5EF4-FFF2-40B4-BE49-F238E27FC236}">
                    <a16:creationId xmlns:a16="http://schemas.microsoft.com/office/drawing/2014/main" id="{D085F3BC-27FB-50B9-74E4-924ED2C083D0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2603" name="Group 2602">
                  <a:extLst>
                    <a:ext uri="{FF2B5EF4-FFF2-40B4-BE49-F238E27FC236}">
                      <a16:creationId xmlns:a16="http://schemas.microsoft.com/office/drawing/2014/main" id="{B31729EC-0A8C-3242-E528-8AD0BDEEA31A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2621" name="Group 2620">
                    <a:extLst>
                      <a:ext uri="{FF2B5EF4-FFF2-40B4-BE49-F238E27FC236}">
                        <a16:creationId xmlns:a16="http://schemas.microsoft.com/office/drawing/2014/main" id="{5B52E0A8-D539-0920-0C98-84C580366FFD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2629" name="Group 2628">
                      <a:extLst>
                        <a:ext uri="{FF2B5EF4-FFF2-40B4-BE49-F238E27FC236}">
                          <a16:creationId xmlns:a16="http://schemas.microsoft.com/office/drawing/2014/main" id="{5D9BFDC2-0392-711D-91FE-315A521E1E4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2643" name="Group 2642">
                        <a:extLst>
                          <a:ext uri="{FF2B5EF4-FFF2-40B4-BE49-F238E27FC236}">
                            <a16:creationId xmlns:a16="http://schemas.microsoft.com/office/drawing/2014/main" id="{B109522E-448E-D9E3-06B5-225A7B248E2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2647" name="Group 2646">
                          <a:extLst>
                            <a:ext uri="{FF2B5EF4-FFF2-40B4-BE49-F238E27FC236}">
                              <a16:creationId xmlns:a16="http://schemas.microsoft.com/office/drawing/2014/main" id="{06613509-E198-EB9E-6082-5BE66AC0AC9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2653" name="Group 2652">
                            <a:extLst>
                              <a:ext uri="{FF2B5EF4-FFF2-40B4-BE49-F238E27FC236}">
                                <a16:creationId xmlns:a16="http://schemas.microsoft.com/office/drawing/2014/main" id="{14AECC6E-7736-D154-C93A-26FC82F76AE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2656" name="Group 2655">
                              <a:extLst>
                                <a:ext uri="{FF2B5EF4-FFF2-40B4-BE49-F238E27FC236}">
                                  <a16:creationId xmlns:a16="http://schemas.microsoft.com/office/drawing/2014/main" id="{63A44E61-CAD7-C622-E9CF-90BCA9B1D18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2665" name="Group 2664">
                                <a:extLst>
                                  <a:ext uri="{FF2B5EF4-FFF2-40B4-BE49-F238E27FC236}">
                                    <a16:creationId xmlns:a16="http://schemas.microsoft.com/office/drawing/2014/main" id="{5EB9A4C0-E090-9CFB-F571-7D92752CCEE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2678" name="Group 2677">
                                  <a:extLst>
                                    <a:ext uri="{FF2B5EF4-FFF2-40B4-BE49-F238E27FC236}">
                                      <a16:creationId xmlns:a16="http://schemas.microsoft.com/office/drawing/2014/main" id="{3ACF3216-A4C7-5AB3-DA42-FE5348F91A0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2712" name="Group 2711">
                                    <a:extLst>
                                      <a:ext uri="{FF2B5EF4-FFF2-40B4-BE49-F238E27FC236}">
                                        <a16:creationId xmlns:a16="http://schemas.microsoft.com/office/drawing/2014/main" id="{CBD278F8-075B-AA91-C8BF-1A0A69A38667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2722" name="Group 2721">
                                      <a:extLst>
                                        <a:ext uri="{FF2B5EF4-FFF2-40B4-BE49-F238E27FC236}">
                                          <a16:creationId xmlns:a16="http://schemas.microsoft.com/office/drawing/2014/main" id="{A5A752B1-D565-EC63-D19B-315D78530142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2734" name="Group 273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ED8F27C-E056-5588-0DB2-B66B5750D680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2738" name="Group 273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CFFA83C8-38EF-FC68-BD41-E07B45086511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2740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793771E-07BC-0E79-7AA9-653E262C765B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6111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1C79531-7B7B-BD64-7AC1-7165816CDEC1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117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15E9FFA-DAA8-9ABE-B670-BE2BDFC7963C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128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B26D169-D2C3-13CA-4812-F50C38FE6281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129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EB1DDE9-3E0F-ABBD-081D-6B4A57638B4E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141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C857E23-7625-6B66-1A4C-3813C6AC6DE5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1" name="Group 274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F3221B6-9965-2E4A-26FE-A570A1BEBE57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10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C63FF61-665C-34CA-17AB-4D06247D288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10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DEFD8C2-3144-2C28-0DB0-F84514C8E18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11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850E134-C7A4-73A2-FD84-04B1976CD48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2" name="Group 274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ED5F6F7-C11E-4D13-BF42-E8804DEE49C1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75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4AAB593-3F39-548F-D215-24B8CB62B56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08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E0C05E1-A5A2-6846-2BE4-014A8CF95E20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09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7E1386B-BF0C-6FE5-B0E0-CF7FE95D788D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3" name="Group 274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E2CF74A-CBC1-2A72-5661-D7B917CE6EF6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74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D35F46C-E896-D81A-F708-228F505BD02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4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B247D0D-E4CA-3C28-6C1A-9F73FCBF903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5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490DDF2-D3F2-7423-34C9-BA40E47D74F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4" name="Group 274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59B4D62-9EF5-0DE4-5B09-CD56A8F3ED35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74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B5D170C-9020-4BE2-9839-F3B28E5C537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4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E4E6D39-0473-02BC-2E29-9D3690CAAB8B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4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7F7D3A7-6175-690E-A89A-FF1B6501A0D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2739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2EA2128-6752-AA25-6851-9C9D383940C5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2735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387E686-7FB8-AF77-A9B9-AFE51DAE841E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36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BB367C7-B80B-CC48-F8B0-B896F3224C42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37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FA0604D-17C6-D77A-449D-1558C0FD3277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2723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33CD8837-1A47-F37F-D280-577613182BE1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2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8BAE86BD-CFBF-CBF5-4C20-691802B65ECE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27F35379-DB56-1CDE-E442-28F528586148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1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F2DF296-1A34-C853-3355-868361292D71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2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937FB06-CD60-D93B-C9DC-0757212C3895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3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0AF19098-88AD-E10C-F0FE-8CB12FE73B49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2713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06D728B4-133F-9CCE-770F-D3A9246CD69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14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4486E116-5FAC-7D80-F122-7FBC95268E8E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15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EDE2684E-AA06-7A0E-8670-C832C2D944AB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16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83BB95AA-63BD-A9EA-59D6-44C29A7FDDE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680" name="Group 2679">
                                  <a:extLst>
                                    <a:ext uri="{FF2B5EF4-FFF2-40B4-BE49-F238E27FC236}">
                                      <a16:creationId xmlns:a16="http://schemas.microsoft.com/office/drawing/2014/main" id="{A28F44C0-86D1-3660-6536-320DBF6FEB1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68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803210F0-723C-E572-2261-A96A62217A9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8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D53D438-AD19-9B9D-9E20-CC0B5BC2321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71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4E2827E-6D60-041D-89B9-00AD280E156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669" name="FTU - mylohyoid">
                                <a:extLst>
                                  <a:ext uri="{FF2B5EF4-FFF2-40B4-BE49-F238E27FC236}">
                                    <a16:creationId xmlns:a16="http://schemas.microsoft.com/office/drawing/2014/main" id="{12769BF6-38D4-E394-6843-FA9737D8907C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2671" name="Text Box 3036">
                                <a:extLst>
                                  <a:ext uri="{FF2B5EF4-FFF2-40B4-BE49-F238E27FC236}">
                                    <a16:creationId xmlns:a16="http://schemas.microsoft.com/office/drawing/2014/main" id="{061EF351-AE4D-826E-7D9E-D6DC9E932C96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673" name="Text Box 3036">
                                <a:extLst>
                                  <a:ext uri="{FF2B5EF4-FFF2-40B4-BE49-F238E27FC236}">
                                    <a16:creationId xmlns:a16="http://schemas.microsoft.com/office/drawing/2014/main" id="{646D968E-11D8-998D-0A8E-7EABDDE79F85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674" name="Text Box 3036">
                                <a:extLst>
                                  <a:ext uri="{FF2B5EF4-FFF2-40B4-BE49-F238E27FC236}">
                                    <a16:creationId xmlns:a16="http://schemas.microsoft.com/office/drawing/2014/main" id="{38678B54-6877-1E20-CCA2-34F44C9D35C9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660" name="FTU - mylohyoid">
                              <a:extLst>
                                <a:ext uri="{FF2B5EF4-FFF2-40B4-BE49-F238E27FC236}">
                                  <a16:creationId xmlns:a16="http://schemas.microsoft.com/office/drawing/2014/main" id="{5089F328-D93E-F82A-0E56-20936D412F9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662" name="FTU - mylohyoid">
                              <a:extLst>
                                <a:ext uri="{FF2B5EF4-FFF2-40B4-BE49-F238E27FC236}">
                                  <a16:creationId xmlns:a16="http://schemas.microsoft.com/office/drawing/2014/main" id="{BBAD97B6-38A5-6005-5FE7-0D4E32D7FD6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664" name="FTU - mylohyoid">
                              <a:extLst>
                                <a:ext uri="{FF2B5EF4-FFF2-40B4-BE49-F238E27FC236}">
                                  <a16:creationId xmlns:a16="http://schemas.microsoft.com/office/drawing/2014/main" id="{514332FF-7EA3-7551-F4FE-3A6CC755699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2655" name="FTU - digastric">
                            <a:extLst>
                              <a:ext uri="{FF2B5EF4-FFF2-40B4-BE49-F238E27FC236}">
                                <a16:creationId xmlns:a16="http://schemas.microsoft.com/office/drawing/2014/main" id="{56764E4D-59FF-76EF-757E-35E724560CBF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2648" name="Text Box 3036">
                          <a:extLst>
                            <a:ext uri="{FF2B5EF4-FFF2-40B4-BE49-F238E27FC236}">
                              <a16:creationId xmlns:a16="http://schemas.microsoft.com/office/drawing/2014/main" id="{2560CA7E-237B-A3E0-5209-32392499D5D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649" name="Text Box 3036">
                          <a:extLst>
                            <a:ext uri="{FF2B5EF4-FFF2-40B4-BE49-F238E27FC236}">
                              <a16:creationId xmlns:a16="http://schemas.microsoft.com/office/drawing/2014/main" id="{C6DB26C5-C1F5-4C34-F58A-91F16B069386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651" name="Text Box 3036">
                          <a:extLst>
                            <a:ext uri="{FF2B5EF4-FFF2-40B4-BE49-F238E27FC236}">
                              <a16:creationId xmlns:a16="http://schemas.microsoft.com/office/drawing/2014/main" id="{D53ACD3B-8270-96D7-2FDF-FBD1B57A985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2644" name="Text Box 3036">
                        <a:extLst>
                          <a:ext uri="{FF2B5EF4-FFF2-40B4-BE49-F238E27FC236}">
                            <a16:creationId xmlns:a16="http://schemas.microsoft.com/office/drawing/2014/main" id="{2B7A355B-7E4F-9775-E7EF-CC5FF9F33F7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45" name="Text Box 3036">
                        <a:extLst>
                          <a:ext uri="{FF2B5EF4-FFF2-40B4-BE49-F238E27FC236}">
                            <a16:creationId xmlns:a16="http://schemas.microsoft.com/office/drawing/2014/main" id="{04712A7E-7D16-7576-1C51-0345D6DFAC3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46" name="Text Box 3036">
                        <a:extLst>
                          <a:ext uri="{FF2B5EF4-FFF2-40B4-BE49-F238E27FC236}">
                            <a16:creationId xmlns:a16="http://schemas.microsoft.com/office/drawing/2014/main" id="{507DEE6B-CCF3-3AC7-2082-DFF185551D9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640" name="Text Box 3036">
                      <a:extLst>
                        <a:ext uri="{FF2B5EF4-FFF2-40B4-BE49-F238E27FC236}">
                          <a16:creationId xmlns:a16="http://schemas.microsoft.com/office/drawing/2014/main" id="{512C2079-1DCC-B644-84A0-DF373158A21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1" name="Text Box 3036">
                      <a:extLst>
                        <a:ext uri="{FF2B5EF4-FFF2-40B4-BE49-F238E27FC236}">
                          <a16:creationId xmlns:a16="http://schemas.microsoft.com/office/drawing/2014/main" id="{747C5F36-54F2-CDFD-C2C7-7C94539CD7D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2" name="Text Box 3036">
                      <a:extLst>
                        <a:ext uri="{FF2B5EF4-FFF2-40B4-BE49-F238E27FC236}">
                          <a16:creationId xmlns:a16="http://schemas.microsoft.com/office/drawing/2014/main" id="{99979BEE-876E-6E94-E0C8-BC664BBC5BF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625" name="Text Box 3036">
                    <a:extLst>
                      <a:ext uri="{FF2B5EF4-FFF2-40B4-BE49-F238E27FC236}">
                        <a16:creationId xmlns:a16="http://schemas.microsoft.com/office/drawing/2014/main" id="{92566994-2CE7-B409-F6F8-EA06FAA7860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26" name="Text Box 3036">
                    <a:extLst>
                      <a:ext uri="{FF2B5EF4-FFF2-40B4-BE49-F238E27FC236}">
                        <a16:creationId xmlns:a16="http://schemas.microsoft.com/office/drawing/2014/main" id="{D7179C88-C8BF-C228-67F7-108C7772CC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28" name="Text Box 3036">
                    <a:extLst>
                      <a:ext uri="{FF2B5EF4-FFF2-40B4-BE49-F238E27FC236}">
                        <a16:creationId xmlns:a16="http://schemas.microsoft.com/office/drawing/2014/main" id="{3F45AF07-5775-6B11-4AF6-345C4E12AB5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611" name="Text Box 3036">
                  <a:extLst>
                    <a:ext uri="{FF2B5EF4-FFF2-40B4-BE49-F238E27FC236}">
                      <a16:creationId xmlns:a16="http://schemas.microsoft.com/office/drawing/2014/main" id="{206DB765-9245-8C1B-1B67-DB4E30D066E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2" name="Text Box 3036">
                  <a:extLst>
                    <a:ext uri="{FF2B5EF4-FFF2-40B4-BE49-F238E27FC236}">
                      <a16:creationId xmlns:a16="http://schemas.microsoft.com/office/drawing/2014/main" id="{F9455514-EF80-E761-47E6-217802C122B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0" name="Text Box 3036">
                  <a:extLst>
                    <a:ext uri="{FF2B5EF4-FFF2-40B4-BE49-F238E27FC236}">
                      <a16:creationId xmlns:a16="http://schemas.microsoft.com/office/drawing/2014/main" id="{2681F748-E73C-11FF-1522-BE2D0E23390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596" name="FTU - mylohyoid">
                <a:extLst>
                  <a:ext uri="{FF2B5EF4-FFF2-40B4-BE49-F238E27FC236}">
                    <a16:creationId xmlns:a16="http://schemas.microsoft.com/office/drawing/2014/main" id="{A9AC1085-8722-6415-46C4-2E2D438F46D7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2597" name="FTU - mylohyoid">
                <a:extLst>
                  <a:ext uri="{FF2B5EF4-FFF2-40B4-BE49-F238E27FC236}">
                    <a16:creationId xmlns:a16="http://schemas.microsoft.com/office/drawing/2014/main" id="{B1CD93A4-DA49-7C14-4876-621E2C8FED46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2602" name="FTU - mylohyoid">
                <a:extLst>
                  <a:ext uri="{FF2B5EF4-FFF2-40B4-BE49-F238E27FC236}">
                    <a16:creationId xmlns:a16="http://schemas.microsoft.com/office/drawing/2014/main" id="{F7644227-96BD-AF22-7879-9F47BE03B46B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2534" name="Text Box 3036">
              <a:extLst>
                <a:ext uri="{FF2B5EF4-FFF2-40B4-BE49-F238E27FC236}">
                  <a16:creationId xmlns:a16="http://schemas.microsoft.com/office/drawing/2014/main" id="{8E1B6082-A1A3-CBA0-FB80-D11BAF0CF55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35" name="Text Box 3036">
              <a:extLst>
                <a:ext uri="{FF2B5EF4-FFF2-40B4-BE49-F238E27FC236}">
                  <a16:creationId xmlns:a16="http://schemas.microsoft.com/office/drawing/2014/main" id="{9FE92A84-1F76-3D47-4C2C-515F09DCC65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74" name="Text Box 3036">
              <a:extLst>
                <a:ext uri="{FF2B5EF4-FFF2-40B4-BE49-F238E27FC236}">
                  <a16:creationId xmlns:a16="http://schemas.microsoft.com/office/drawing/2014/main" id="{3AFAAFB7-A42F-5A59-F544-82E3FD02FEA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75" name="Text Box 3036">
              <a:extLst>
                <a:ext uri="{FF2B5EF4-FFF2-40B4-BE49-F238E27FC236}">
                  <a16:creationId xmlns:a16="http://schemas.microsoft.com/office/drawing/2014/main" id="{09BBD5E6-29E6-983D-A061-25AC1932DB3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77" name="Text Box 3036">
              <a:extLst>
                <a:ext uri="{FF2B5EF4-FFF2-40B4-BE49-F238E27FC236}">
                  <a16:creationId xmlns:a16="http://schemas.microsoft.com/office/drawing/2014/main" id="{628E5F4A-A121-51D9-2C0B-55D33BE61B2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78" name="Text Box 3036">
              <a:extLst>
                <a:ext uri="{FF2B5EF4-FFF2-40B4-BE49-F238E27FC236}">
                  <a16:creationId xmlns:a16="http://schemas.microsoft.com/office/drawing/2014/main" id="{87836E27-C96D-5495-55DA-39F0927B64F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86" name="Text Box 3036">
              <a:extLst>
                <a:ext uri="{FF2B5EF4-FFF2-40B4-BE49-F238E27FC236}">
                  <a16:creationId xmlns:a16="http://schemas.microsoft.com/office/drawing/2014/main" id="{287B181A-CFF0-62F7-2232-4CAF10DA01D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87" name="Text Box 3036">
              <a:extLst>
                <a:ext uri="{FF2B5EF4-FFF2-40B4-BE49-F238E27FC236}">
                  <a16:creationId xmlns:a16="http://schemas.microsoft.com/office/drawing/2014/main" id="{C87C3305-8FD2-290D-FA6D-8F27830FD4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4" name="Text Box 3036">
              <a:extLst>
                <a:ext uri="{FF2B5EF4-FFF2-40B4-BE49-F238E27FC236}">
                  <a16:creationId xmlns:a16="http://schemas.microsoft.com/office/drawing/2014/main" id="{59113590-EE45-0A0A-5930-FD1F67F9D3B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189" name="Group 6188">
            <a:extLst>
              <a:ext uri="{FF2B5EF4-FFF2-40B4-BE49-F238E27FC236}">
                <a16:creationId xmlns:a16="http://schemas.microsoft.com/office/drawing/2014/main" id="{93BB2712-66A9-3DFC-CE21-863108E08482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6195" name="Group 6194">
              <a:extLst>
                <a:ext uri="{FF2B5EF4-FFF2-40B4-BE49-F238E27FC236}">
                  <a16:creationId xmlns:a16="http://schemas.microsoft.com/office/drawing/2014/main" id="{42CA2EA4-3DA0-F563-8C13-25EC1496D3C5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6287" name="Group 6286">
                <a:extLst>
                  <a:ext uri="{FF2B5EF4-FFF2-40B4-BE49-F238E27FC236}">
                    <a16:creationId xmlns:a16="http://schemas.microsoft.com/office/drawing/2014/main" id="{818B813D-B121-3CBB-B8CA-EABF548F59E9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6298" name="Group 6297">
                  <a:extLst>
                    <a:ext uri="{FF2B5EF4-FFF2-40B4-BE49-F238E27FC236}">
                      <a16:creationId xmlns:a16="http://schemas.microsoft.com/office/drawing/2014/main" id="{08D00729-416A-7F7B-F419-CF8FB249CD30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6324" name="Group 6323">
                    <a:extLst>
                      <a:ext uri="{FF2B5EF4-FFF2-40B4-BE49-F238E27FC236}">
                        <a16:creationId xmlns:a16="http://schemas.microsoft.com/office/drawing/2014/main" id="{EAAB368F-F6F4-1C97-E194-EE129F5796B1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6335" name="organ group - head &amp; neck muscles">
                      <a:extLst>
                        <a:ext uri="{FF2B5EF4-FFF2-40B4-BE49-F238E27FC236}">
                          <a16:creationId xmlns:a16="http://schemas.microsoft.com/office/drawing/2014/main" id="{242A1A24-5EBF-21CE-426B-B7F5F425A04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6348" name="organ - head &amp; neck muscles">
                        <a:extLst>
                          <a:ext uri="{FF2B5EF4-FFF2-40B4-BE49-F238E27FC236}">
                            <a16:creationId xmlns:a16="http://schemas.microsoft.com/office/drawing/2014/main" id="{731814E5-2EEB-07F1-BE97-1016280C757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6353" name="FTU - mylohyoid">
                        <a:extLst>
                          <a:ext uri="{FF2B5EF4-FFF2-40B4-BE49-F238E27FC236}">
                            <a16:creationId xmlns:a16="http://schemas.microsoft.com/office/drawing/2014/main" id="{97B48EDB-2413-E9CB-C9C4-E66D23A6EED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6336" name="Group 6335">
                      <a:extLst>
                        <a:ext uri="{FF2B5EF4-FFF2-40B4-BE49-F238E27FC236}">
                          <a16:creationId xmlns:a16="http://schemas.microsoft.com/office/drawing/2014/main" id="{82DC2D76-E630-D25A-AE50-66DD77700CD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341" name="Text Box 3036">
                        <a:extLst>
                          <a:ext uri="{FF2B5EF4-FFF2-40B4-BE49-F238E27FC236}">
                            <a16:creationId xmlns:a16="http://schemas.microsoft.com/office/drawing/2014/main" id="{BF6E823D-2AE3-0E1B-D3C6-EB1C2EE99D6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342" name="Text Box 3036">
                        <a:extLst>
                          <a:ext uri="{FF2B5EF4-FFF2-40B4-BE49-F238E27FC236}">
                            <a16:creationId xmlns:a16="http://schemas.microsoft.com/office/drawing/2014/main" id="{0205C158-B7D5-263F-9D8F-3C6F19DB643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347" name="Text Box 3036">
                        <a:extLst>
                          <a:ext uri="{FF2B5EF4-FFF2-40B4-BE49-F238E27FC236}">
                            <a16:creationId xmlns:a16="http://schemas.microsoft.com/office/drawing/2014/main" id="{AF8C48E9-2B61-114A-08C0-42E5B7F71CF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329" name="FTU - mylohyoid">
                    <a:extLst>
                      <a:ext uri="{FF2B5EF4-FFF2-40B4-BE49-F238E27FC236}">
                        <a16:creationId xmlns:a16="http://schemas.microsoft.com/office/drawing/2014/main" id="{43834326-E994-6653-BC23-F08D53941E4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6299" name="Text Box 3036">
                  <a:extLst>
                    <a:ext uri="{FF2B5EF4-FFF2-40B4-BE49-F238E27FC236}">
                      <a16:creationId xmlns:a16="http://schemas.microsoft.com/office/drawing/2014/main" id="{37258875-718B-401D-7758-78C68A9014B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04" name="Text Box 3036">
                  <a:extLst>
                    <a:ext uri="{FF2B5EF4-FFF2-40B4-BE49-F238E27FC236}">
                      <a16:creationId xmlns:a16="http://schemas.microsoft.com/office/drawing/2014/main" id="{20493641-F713-DDA3-A610-1156B66536B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8" name="Text Box 3036">
                  <a:extLst>
                    <a:ext uri="{FF2B5EF4-FFF2-40B4-BE49-F238E27FC236}">
                      <a16:creationId xmlns:a16="http://schemas.microsoft.com/office/drawing/2014/main" id="{32720B72-D7D1-BBAB-7D99-735CD711DA5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292" name="FTU - mylohyoid">
                <a:extLst>
                  <a:ext uri="{FF2B5EF4-FFF2-40B4-BE49-F238E27FC236}">
                    <a16:creationId xmlns:a16="http://schemas.microsoft.com/office/drawing/2014/main" id="{6B45A5F8-FB48-1BC8-E323-108A3AB8A0E9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6293" name="FTU - mylohyoid">
                <a:extLst>
                  <a:ext uri="{FF2B5EF4-FFF2-40B4-BE49-F238E27FC236}">
                    <a16:creationId xmlns:a16="http://schemas.microsoft.com/office/drawing/2014/main" id="{B0F5765B-8DA3-C169-8165-F4136CCA660A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6219" name="Text Box 3036">
              <a:extLst>
                <a:ext uri="{FF2B5EF4-FFF2-40B4-BE49-F238E27FC236}">
                  <a16:creationId xmlns:a16="http://schemas.microsoft.com/office/drawing/2014/main" id="{8411F698-26A0-B43E-D7A4-769C7B2431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37" name="Text Box 3036">
              <a:extLst>
                <a:ext uri="{FF2B5EF4-FFF2-40B4-BE49-F238E27FC236}">
                  <a16:creationId xmlns:a16="http://schemas.microsoft.com/office/drawing/2014/main" id="{A23CAA55-861E-EAD3-1ECD-FF9C3E12632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38" name="Text Box 3036">
              <a:extLst>
                <a:ext uri="{FF2B5EF4-FFF2-40B4-BE49-F238E27FC236}">
                  <a16:creationId xmlns:a16="http://schemas.microsoft.com/office/drawing/2014/main" id="{0592481A-31FD-6E48-669F-CDC5894B3DA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68" name="Text Box 3036">
              <a:extLst>
                <a:ext uri="{FF2B5EF4-FFF2-40B4-BE49-F238E27FC236}">
                  <a16:creationId xmlns:a16="http://schemas.microsoft.com/office/drawing/2014/main" id="{332DB1D5-6C86-6455-67AB-E47077EEBF3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69" name="Text Box 3036">
              <a:extLst>
                <a:ext uri="{FF2B5EF4-FFF2-40B4-BE49-F238E27FC236}">
                  <a16:creationId xmlns:a16="http://schemas.microsoft.com/office/drawing/2014/main" id="{B8D5A087-3983-9757-2CB5-0530336C1A3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74" name="Text Box 3036">
              <a:extLst>
                <a:ext uri="{FF2B5EF4-FFF2-40B4-BE49-F238E27FC236}">
                  <a16:creationId xmlns:a16="http://schemas.microsoft.com/office/drawing/2014/main" id="{C7ED7CDB-779A-BB86-539C-9A5A3A9A0C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54" name="Group 6353">
            <a:extLst>
              <a:ext uri="{FF2B5EF4-FFF2-40B4-BE49-F238E27FC236}">
                <a16:creationId xmlns:a16="http://schemas.microsoft.com/office/drawing/2014/main" id="{4157A4FA-E0D0-EF12-8375-B76DC28542E0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6359" name="Group 6358">
              <a:extLst>
                <a:ext uri="{FF2B5EF4-FFF2-40B4-BE49-F238E27FC236}">
                  <a16:creationId xmlns:a16="http://schemas.microsoft.com/office/drawing/2014/main" id="{C76B3A99-2572-341C-A5C8-072662D692C7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6397" name="Group 6396">
                <a:extLst>
                  <a:ext uri="{FF2B5EF4-FFF2-40B4-BE49-F238E27FC236}">
                    <a16:creationId xmlns:a16="http://schemas.microsoft.com/office/drawing/2014/main" id="{74EF8512-17E8-C1C2-5AEB-6DF64588E592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6403" name="Group 6402">
                  <a:extLst>
                    <a:ext uri="{FF2B5EF4-FFF2-40B4-BE49-F238E27FC236}">
                      <a16:creationId xmlns:a16="http://schemas.microsoft.com/office/drawing/2014/main" id="{E59FEBCE-3910-CE33-B576-67D340382257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6415" name="Group 6414">
                    <a:extLst>
                      <a:ext uri="{FF2B5EF4-FFF2-40B4-BE49-F238E27FC236}">
                        <a16:creationId xmlns:a16="http://schemas.microsoft.com/office/drawing/2014/main" id="{622883BD-C02D-35B8-B8B0-6978A5E303D1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6421" name="organ group - head &amp; neck muscles">
                      <a:extLst>
                        <a:ext uri="{FF2B5EF4-FFF2-40B4-BE49-F238E27FC236}">
                          <a16:creationId xmlns:a16="http://schemas.microsoft.com/office/drawing/2014/main" id="{61B07B52-F0F0-9BB1-3B82-421BEF26CC7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6438" name="organ - head &amp; neck muscles">
                        <a:extLst>
                          <a:ext uri="{FF2B5EF4-FFF2-40B4-BE49-F238E27FC236}">
                            <a16:creationId xmlns:a16="http://schemas.microsoft.com/office/drawing/2014/main" id="{A9F1DA97-DA5C-CEE0-2689-ED873E92399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6439" name="FTU - mylohyoid">
                        <a:extLst>
                          <a:ext uri="{FF2B5EF4-FFF2-40B4-BE49-F238E27FC236}">
                            <a16:creationId xmlns:a16="http://schemas.microsoft.com/office/drawing/2014/main" id="{0CA74C15-15BD-AEC2-3379-57057C2079A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6426" name="Group 6425">
                      <a:extLst>
                        <a:ext uri="{FF2B5EF4-FFF2-40B4-BE49-F238E27FC236}">
                          <a16:creationId xmlns:a16="http://schemas.microsoft.com/office/drawing/2014/main" id="{A41C3FB6-FEC5-71BB-1049-F9277CB4FAF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427" name="Text Box 3036">
                        <a:extLst>
                          <a:ext uri="{FF2B5EF4-FFF2-40B4-BE49-F238E27FC236}">
                            <a16:creationId xmlns:a16="http://schemas.microsoft.com/office/drawing/2014/main" id="{9C96C7D0-6AC7-054A-A23B-EDF2A6066F4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432" name="Text Box 3036">
                        <a:extLst>
                          <a:ext uri="{FF2B5EF4-FFF2-40B4-BE49-F238E27FC236}">
                            <a16:creationId xmlns:a16="http://schemas.microsoft.com/office/drawing/2014/main" id="{06B4D4FA-3A52-1C9C-0294-CFC72CF3D07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433" name="Text Box 3036">
                        <a:extLst>
                          <a:ext uri="{FF2B5EF4-FFF2-40B4-BE49-F238E27FC236}">
                            <a16:creationId xmlns:a16="http://schemas.microsoft.com/office/drawing/2014/main" id="{A3643B34-1212-0A61-237F-D621FC3026E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420" name="FTU - mylohyoid">
                    <a:extLst>
                      <a:ext uri="{FF2B5EF4-FFF2-40B4-BE49-F238E27FC236}">
                        <a16:creationId xmlns:a16="http://schemas.microsoft.com/office/drawing/2014/main" id="{6D76DE64-0C8A-966A-6A09-76B937DE2144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6408" name="Text Box 3036">
                  <a:extLst>
                    <a:ext uri="{FF2B5EF4-FFF2-40B4-BE49-F238E27FC236}">
                      <a16:creationId xmlns:a16="http://schemas.microsoft.com/office/drawing/2014/main" id="{B6075706-17F3-4749-A8BE-E68FE9CAFF8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09" name="Text Box 3036">
                  <a:extLst>
                    <a:ext uri="{FF2B5EF4-FFF2-40B4-BE49-F238E27FC236}">
                      <a16:creationId xmlns:a16="http://schemas.microsoft.com/office/drawing/2014/main" id="{13EAD6DB-80E9-0F60-E989-222C77BCD80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14" name="Text Box 3036">
                  <a:extLst>
                    <a:ext uri="{FF2B5EF4-FFF2-40B4-BE49-F238E27FC236}">
                      <a16:creationId xmlns:a16="http://schemas.microsoft.com/office/drawing/2014/main" id="{79548BB8-16A9-6208-FEA7-C9354FEF3EF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402" name="FTU - mylohyoid">
                <a:extLst>
                  <a:ext uri="{FF2B5EF4-FFF2-40B4-BE49-F238E27FC236}">
                    <a16:creationId xmlns:a16="http://schemas.microsoft.com/office/drawing/2014/main" id="{B067B0AF-0346-84F4-640D-F9DA72857358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6360" name="Text Box 3036">
              <a:extLst>
                <a:ext uri="{FF2B5EF4-FFF2-40B4-BE49-F238E27FC236}">
                  <a16:creationId xmlns:a16="http://schemas.microsoft.com/office/drawing/2014/main" id="{5FB29E80-4F6D-83CD-D35A-C599072917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91" name="Text Box 3036">
              <a:extLst>
                <a:ext uri="{FF2B5EF4-FFF2-40B4-BE49-F238E27FC236}">
                  <a16:creationId xmlns:a16="http://schemas.microsoft.com/office/drawing/2014/main" id="{84A8DD66-C13F-A962-D2F6-54C20E6DFEF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96" name="Text Box 3036">
              <a:extLst>
                <a:ext uri="{FF2B5EF4-FFF2-40B4-BE49-F238E27FC236}">
                  <a16:creationId xmlns:a16="http://schemas.microsoft.com/office/drawing/2014/main" id="{FA94F50B-BA72-3668-0FED-2AF71BF9C88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444" name="Group 6443">
            <a:extLst>
              <a:ext uri="{FF2B5EF4-FFF2-40B4-BE49-F238E27FC236}">
                <a16:creationId xmlns:a16="http://schemas.microsoft.com/office/drawing/2014/main" id="{5F9611AE-D713-186C-0827-E32222E2128B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6445" name="Group 6444">
              <a:extLst>
                <a:ext uri="{FF2B5EF4-FFF2-40B4-BE49-F238E27FC236}">
                  <a16:creationId xmlns:a16="http://schemas.microsoft.com/office/drawing/2014/main" id="{1CA7ACE6-4137-AACB-6067-B12E99A9A432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6457" name="Group 6456">
                <a:extLst>
                  <a:ext uri="{FF2B5EF4-FFF2-40B4-BE49-F238E27FC236}">
                    <a16:creationId xmlns:a16="http://schemas.microsoft.com/office/drawing/2014/main" id="{37D9D262-8706-2B5F-0417-5673EB2118AD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6463" name="Group 6462">
                  <a:extLst>
                    <a:ext uri="{FF2B5EF4-FFF2-40B4-BE49-F238E27FC236}">
                      <a16:creationId xmlns:a16="http://schemas.microsoft.com/office/drawing/2014/main" id="{F42BA899-BA01-6332-324B-0ACA187E94DA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6475" name="Group 6474">
                    <a:extLst>
                      <a:ext uri="{FF2B5EF4-FFF2-40B4-BE49-F238E27FC236}">
                        <a16:creationId xmlns:a16="http://schemas.microsoft.com/office/drawing/2014/main" id="{65F48400-47CB-FC9A-AA54-A382879AD75B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6498" name="organ group - head &amp; neck muscles">
                      <a:extLst>
                        <a:ext uri="{FF2B5EF4-FFF2-40B4-BE49-F238E27FC236}">
                          <a16:creationId xmlns:a16="http://schemas.microsoft.com/office/drawing/2014/main" id="{67EC869A-E900-452C-B274-93765B30AF0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6522" name="organ - head &amp; neck muscles">
                        <a:extLst>
                          <a:ext uri="{FF2B5EF4-FFF2-40B4-BE49-F238E27FC236}">
                            <a16:creationId xmlns:a16="http://schemas.microsoft.com/office/drawing/2014/main" id="{C7440D04-7029-B6CF-5E6B-7761AC73338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6528" name="FTU - mylohyoid">
                        <a:extLst>
                          <a:ext uri="{FF2B5EF4-FFF2-40B4-BE49-F238E27FC236}">
                            <a16:creationId xmlns:a16="http://schemas.microsoft.com/office/drawing/2014/main" id="{0855FCF0-F820-D1E2-5685-84312F21EF5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6499" name="Group 6498">
                      <a:extLst>
                        <a:ext uri="{FF2B5EF4-FFF2-40B4-BE49-F238E27FC236}">
                          <a16:creationId xmlns:a16="http://schemas.microsoft.com/office/drawing/2014/main" id="{7A64D02B-D71A-0EEC-6D84-2AB86A60DF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511" name="Text Box 3036">
                        <a:extLst>
                          <a:ext uri="{FF2B5EF4-FFF2-40B4-BE49-F238E27FC236}">
                            <a16:creationId xmlns:a16="http://schemas.microsoft.com/office/drawing/2014/main" id="{3D626256-465B-64E1-BDA2-78D685FB40B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516" name="Text Box 3036">
                        <a:extLst>
                          <a:ext uri="{FF2B5EF4-FFF2-40B4-BE49-F238E27FC236}">
                            <a16:creationId xmlns:a16="http://schemas.microsoft.com/office/drawing/2014/main" id="{1426AB17-6D1A-3430-04FD-71BCDC38D98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517" name="Text Box 3036">
                        <a:extLst>
                          <a:ext uri="{FF2B5EF4-FFF2-40B4-BE49-F238E27FC236}">
                            <a16:creationId xmlns:a16="http://schemas.microsoft.com/office/drawing/2014/main" id="{59B81B34-BD2D-EBB1-1508-355D68C60CD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480" name="FTU - mylohyoid">
                    <a:extLst>
                      <a:ext uri="{FF2B5EF4-FFF2-40B4-BE49-F238E27FC236}">
                        <a16:creationId xmlns:a16="http://schemas.microsoft.com/office/drawing/2014/main" id="{B692672E-8A74-530A-6612-E4145CB06D4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6468" name="Text Box 3036">
                  <a:extLst>
                    <a:ext uri="{FF2B5EF4-FFF2-40B4-BE49-F238E27FC236}">
                      <a16:creationId xmlns:a16="http://schemas.microsoft.com/office/drawing/2014/main" id="{19F971A1-0006-80B2-29EC-9E031B9AC4D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69" name="Text Box 3036">
                  <a:extLst>
                    <a:ext uri="{FF2B5EF4-FFF2-40B4-BE49-F238E27FC236}">
                      <a16:creationId xmlns:a16="http://schemas.microsoft.com/office/drawing/2014/main" id="{511603A8-7C10-672D-51E3-0D797C67A4B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74" name="Text Box 3036">
                  <a:extLst>
                    <a:ext uri="{FF2B5EF4-FFF2-40B4-BE49-F238E27FC236}">
                      <a16:creationId xmlns:a16="http://schemas.microsoft.com/office/drawing/2014/main" id="{A7515BAE-4996-C331-95A1-F083B8E64A9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462" name="FTU - mylohyoid">
                <a:extLst>
                  <a:ext uri="{FF2B5EF4-FFF2-40B4-BE49-F238E27FC236}">
                    <a16:creationId xmlns:a16="http://schemas.microsoft.com/office/drawing/2014/main" id="{2B3574DF-46D5-B8D8-0A2C-6E554C7916A9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6450" name="Text Box 3036">
              <a:extLst>
                <a:ext uri="{FF2B5EF4-FFF2-40B4-BE49-F238E27FC236}">
                  <a16:creationId xmlns:a16="http://schemas.microsoft.com/office/drawing/2014/main" id="{430FDEFA-01E2-64EB-4566-068483FF51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1" name="Text Box 3036">
              <a:extLst>
                <a:ext uri="{FF2B5EF4-FFF2-40B4-BE49-F238E27FC236}">
                  <a16:creationId xmlns:a16="http://schemas.microsoft.com/office/drawing/2014/main" id="{583CF9A8-8BF0-CA5E-B25B-5932FB7A351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6" name="Text Box 3036">
              <a:extLst>
                <a:ext uri="{FF2B5EF4-FFF2-40B4-BE49-F238E27FC236}">
                  <a16:creationId xmlns:a16="http://schemas.microsoft.com/office/drawing/2014/main" id="{C712F0A6-4B11-17AC-BB2F-7303CC97EBD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546" name="Group 6545">
            <a:extLst>
              <a:ext uri="{FF2B5EF4-FFF2-40B4-BE49-F238E27FC236}">
                <a16:creationId xmlns:a16="http://schemas.microsoft.com/office/drawing/2014/main" id="{F9767BFB-0342-5E08-E674-E5177AC8B72A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6547" name="Group 6546">
              <a:extLst>
                <a:ext uri="{FF2B5EF4-FFF2-40B4-BE49-F238E27FC236}">
                  <a16:creationId xmlns:a16="http://schemas.microsoft.com/office/drawing/2014/main" id="{9DB53B82-DC40-9FFC-D41E-3A87BA2BAAAC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6595" name="Group 6594">
                <a:extLst>
                  <a:ext uri="{FF2B5EF4-FFF2-40B4-BE49-F238E27FC236}">
                    <a16:creationId xmlns:a16="http://schemas.microsoft.com/office/drawing/2014/main" id="{1707CA53-6920-29A7-0F72-AAD7235E0717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6612" name="Group 6611">
                  <a:extLst>
                    <a:ext uri="{FF2B5EF4-FFF2-40B4-BE49-F238E27FC236}">
                      <a16:creationId xmlns:a16="http://schemas.microsoft.com/office/drawing/2014/main" id="{7B1BE1A4-D048-0754-9FB8-14FE388378C1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6624" name="Group 6623">
                    <a:extLst>
                      <a:ext uri="{FF2B5EF4-FFF2-40B4-BE49-F238E27FC236}">
                        <a16:creationId xmlns:a16="http://schemas.microsoft.com/office/drawing/2014/main" id="{27C24689-B29C-E25E-926E-7259166E7451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6630" name="organ group - head &amp; neck muscles">
                      <a:extLst>
                        <a:ext uri="{FF2B5EF4-FFF2-40B4-BE49-F238E27FC236}">
                          <a16:creationId xmlns:a16="http://schemas.microsoft.com/office/drawing/2014/main" id="{8D4495E2-CFC7-4F6C-7C08-E56E789AA25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6687" name="organ - head &amp; neck muscles">
                        <a:extLst>
                          <a:ext uri="{FF2B5EF4-FFF2-40B4-BE49-F238E27FC236}">
                            <a16:creationId xmlns:a16="http://schemas.microsoft.com/office/drawing/2014/main" id="{6618880B-6F69-1274-BA12-CA19059E98C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6688" name="FTU - mylohyoid">
                        <a:extLst>
                          <a:ext uri="{FF2B5EF4-FFF2-40B4-BE49-F238E27FC236}">
                            <a16:creationId xmlns:a16="http://schemas.microsoft.com/office/drawing/2014/main" id="{42461EAB-3003-8042-B2EE-3CEFC3D4F0B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6727" name="FTU - digastric">
                        <a:extLst>
                          <a:ext uri="{FF2B5EF4-FFF2-40B4-BE49-F238E27FC236}">
                            <a16:creationId xmlns:a16="http://schemas.microsoft.com/office/drawing/2014/main" id="{6D65BBDB-7F35-A8E8-FF12-F78235B63DB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6728" name="FTU - geniohyoid">
                        <a:extLst>
                          <a:ext uri="{FF2B5EF4-FFF2-40B4-BE49-F238E27FC236}">
                            <a16:creationId xmlns:a16="http://schemas.microsoft.com/office/drawing/2014/main" id="{03BC25E7-7C5B-942C-23E0-B1B448C71F3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6848" name="FTU - longus capitis">
                        <a:extLst>
                          <a:ext uri="{FF2B5EF4-FFF2-40B4-BE49-F238E27FC236}">
                            <a16:creationId xmlns:a16="http://schemas.microsoft.com/office/drawing/2014/main" id="{FC2F22FD-F54F-3993-638C-9C459166733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6849" name="FTU - longus colli inferior">
                        <a:extLst>
                          <a:ext uri="{FF2B5EF4-FFF2-40B4-BE49-F238E27FC236}">
                            <a16:creationId xmlns:a16="http://schemas.microsoft.com/office/drawing/2014/main" id="{B5989FEA-49FD-C7B9-088F-17287BE71E0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6635" name="Group 6634">
                      <a:extLst>
                        <a:ext uri="{FF2B5EF4-FFF2-40B4-BE49-F238E27FC236}">
                          <a16:creationId xmlns:a16="http://schemas.microsoft.com/office/drawing/2014/main" id="{44B68A69-CA86-9F4E-8F04-2DEBDC120F3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684" name="Text Box 3036">
                        <a:extLst>
                          <a:ext uri="{FF2B5EF4-FFF2-40B4-BE49-F238E27FC236}">
                            <a16:creationId xmlns:a16="http://schemas.microsoft.com/office/drawing/2014/main" id="{7A024820-FC8F-3C22-8B54-911B694C5EE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85" name="Text Box 3036">
                        <a:extLst>
                          <a:ext uri="{FF2B5EF4-FFF2-40B4-BE49-F238E27FC236}">
                            <a16:creationId xmlns:a16="http://schemas.microsoft.com/office/drawing/2014/main" id="{1D32B7CD-951B-CEDF-9537-30F65953A06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86" name="Text Box 3036">
                        <a:extLst>
                          <a:ext uri="{FF2B5EF4-FFF2-40B4-BE49-F238E27FC236}">
                            <a16:creationId xmlns:a16="http://schemas.microsoft.com/office/drawing/2014/main" id="{04B245BB-9997-05E8-C32E-63114B560E8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36" name="Group 6635">
                      <a:extLst>
                        <a:ext uri="{FF2B5EF4-FFF2-40B4-BE49-F238E27FC236}">
                          <a16:creationId xmlns:a16="http://schemas.microsoft.com/office/drawing/2014/main" id="{52B58725-33F8-30CE-FC68-EF68CDC965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677" name="Text Box 3036">
                        <a:extLst>
                          <a:ext uri="{FF2B5EF4-FFF2-40B4-BE49-F238E27FC236}">
                            <a16:creationId xmlns:a16="http://schemas.microsoft.com/office/drawing/2014/main" id="{DC608A8F-B179-EC46-CD75-D7238862C04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78" name="Text Box 3036">
                        <a:extLst>
                          <a:ext uri="{FF2B5EF4-FFF2-40B4-BE49-F238E27FC236}">
                            <a16:creationId xmlns:a16="http://schemas.microsoft.com/office/drawing/2014/main" id="{1FFCB11C-E8E8-ADD7-9CD6-8EB646D5CC3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83" name="Text Box 3036">
                        <a:extLst>
                          <a:ext uri="{FF2B5EF4-FFF2-40B4-BE49-F238E27FC236}">
                            <a16:creationId xmlns:a16="http://schemas.microsoft.com/office/drawing/2014/main" id="{D861ACC9-5185-757B-5D82-EC539712647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41" name="Group 6640">
                      <a:extLst>
                        <a:ext uri="{FF2B5EF4-FFF2-40B4-BE49-F238E27FC236}">
                          <a16:creationId xmlns:a16="http://schemas.microsoft.com/office/drawing/2014/main" id="{02C734E4-3204-9A97-7299-CB5FD1B2E3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666" name="Text Box 3036">
                        <a:extLst>
                          <a:ext uri="{FF2B5EF4-FFF2-40B4-BE49-F238E27FC236}">
                            <a16:creationId xmlns:a16="http://schemas.microsoft.com/office/drawing/2014/main" id="{F070D569-E5E8-EB3E-63F8-EB162E07380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71" name="Text Box 3036">
                        <a:extLst>
                          <a:ext uri="{FF2B5EF4-FFF2-40B4-BE49-F238E27FC236}">
                            <a16:creationId xmlns:a16="http://schemas.microsoft.com/office/drawing/2014/main" id="{57694170-C787-8266-027E-539ED899A63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72" name="Text Box 3036">
                        <a:extLst>
                          <a:ext uri="{FF2B5EF4-FFF2-40B4-BE49-F238E27FC236}">
                            <a16:creationId xmlns:a16="http://schemas.microsoft.com/office/drawing/2014/main" id="{919415BF-B8C2-F6FD-07AA-5AA91595932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42" name="Group 6641">
                      <a:extLst>
                        <a:ext uri="{FF2B5EF4-FFF2-40B4-BE49-F238E27FC236}">
                          <a16:creationId xmlns:a16="http://schemas.microsoft.com/office/drawing/2014/main" id="{EDE2DB3D-32B1-9446-5A57-167B5F6B44E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659" name="Text Box 3036">
                        <a:extLst>
                          <a:ext uri="{FF2B5EF4-FFF2-40B4-BE49-F238E27FC236}">
                            <a16:creationId xmlns:a16="http://schemas.microsoft.com/office/drawing/2014/main" id="{CA052D09-7A90-254A-86A9-0F845F1EC78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60" name="Text Box 3036">
                        <a:extLst>
                          <a:ext uri="{FF2B5EF4-FFF2-40B4-BE49-F238E27FC236}">
                            <a16:creationId xmlns:a16="http://schemas.microsoft.com/office/drawing/2014/main" id="{CC901B95-220E-0A5A-86A6-406162A9478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65" name="Text Box 3036">
                        <a:extLst>
                          <a:ext uri="{FF2B5EF4-FFF2-40B4-BE49-F238E27FC236}">
                            <a16:creationId xmlns:a16="http://schemas.microsoft.com/office/drawing/2014/main" id="{C492DCA2-2591-21B9-B378-CA306C90065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47" name="Group 6646">
                      <a:extLst>
                        <a:ext uri="{FF2B5EF4-FFF2-40B4-BE49-F238E27FC236}">
                          <a16:creationId xmlns:a16="http://schemas.microsoft.com/office/drawing/2014/main" id="{3D182F72-37B0-096B-3A07-6D8F7A79198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648" name="Text Box 3036">
                        <a:extLst>
                          <a:ext uri="{FF2B5EF4-FFF2-40B4-BE49-F238E27FC236}">
                            <a16:creationId xmlns:a16="http://schemas.microsoft.com/office/drawing/2014/main" id="{967C200F-5967-BD28-7D72-F88ADEF5F99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53" name="Text Box 3036">
                        <a:extLst>
                          <a:ext uri="{FF2B5EF4-FFF2-40B4-BE49-F238E27FC236}">
                            <a16:creationId xmlns:a16="http://schemas.microsoft.com/office/drawing/2014/main" id="{E5ACC249-C31A-5ED3-BA2A-BBEA0EDC600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54" name="Text Box 3036">
                        <a:extLst>
                          <a:ext uri="{FF2B5EF4-FFF2-40B4-BE49-F238E27FC236}">
                            <a16:creationId xmlns:a16="http://schemas.microsoft.com/office/drawing/2014/main" id="{BF09DABD-6A76-525A-3D17-73E7BF59980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629" name="FTU - longus colli inferior">
                    <a:extLst>
                      <a:ext uri="{FF2B5EF4-FFF2-40B4-BE49-F238E27FC236}">
                        <a16:creationId xmlns:a16="http://schemas.microsoft.com/office/drawing/2014/main" id="{D17D79B0-DB7A-4C0F-C730-B976970C97EE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6617" name="Text Box 3036">
                  <a:extLst>
                    <a:ext uri="{FF2B5EF4-FFF2-40B4-BE49-F238E27FC236}">
                      <a16:creationId xmlns:a16="http://schemas.microsoft.com/office/drawing/2014/main" id="{324B6CB2-E8E9-3880-14B0-9E222CB872B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18" name="Text Box 3036">
                  <a:extLst>
                    <a:ext uri="{FF2B5EF4-FFF2-40B4-BE49-F238E27FC236}">
                      <a16:creationId xmlns:a16="http://schemas.microsoft.com/office/drawing/2014/main" id="{5737D159-082C-E2E1-4B51-962B1965FFB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23" name="Text Box 3036">
                  <a:extLst>
                    <a:ext uri="{FF2B5EF4-FFF2-40B4-BE49-F238E27FC236}">
                      <a16:creationId xmlns:a16="http://schemas.microsoft.com/office/drawing/2014/main" id="{29CC1FCB-4B25-F54E-422C-862DD05A9A5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606" name="FTU - geniohyoid">
                <a:extLst>
                  <a:ext uri="{FF2B5EF4-FFF2-40B4-BE49-F238E27FC236}">
                    <a16:creationId xmlns:a16="http://schemas.microsoft.com/office/drawing/2014/main" id="{D821B4FC-2C76-F17C-223F-F0BE53BC89A0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6611" name="FTU - longus capitis">
                <a:extLst>
                  <a:ext uri="{FF2B5EF4-FFF2-40B4-BE49-F238E27FC236}">
                    <a16:creationId xmlns:a16="http://schemas.microsoft.com/office/drawing/2014/main" id="{64A4BDF5-E9AE-F72A-B481-02081D9E4C50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6559" name="Text Box 3036">
              <a:extLst>
                <a:ext uri="{FF2B5EF4-FFF2-40B4-BE49-F238E27FC236}">
                  <a16:creationId xmlns:a16="http://schemas.microsoft.com/office/drawing/2014/main" id="{73F614FE-5E56-6832-98CF-80F3B3070E9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64" name="Text Box 3036">
              <a:extLst>
                <a:ext uri="{FF2B5EF4-FFF2-40B4-BE49-F238E27FC236}">
                  <a16:creationId xmlns:a16="http://schemas.microsoft.com/office/drawing/2014/main" id="{8756550E-86FD-0817-540D-1DCF5EB20B2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65" name="Text Box 3036">
              <a:extLst>
                <a:ext uri="{FF2B5EF4-FFF2-40B4-BE49-F238E27FC236}">
                  <a16:creationId xmlns:a16="http://schemas.microsoft.com/office/drawing/2014/main" id="{917248F9-6698-203A-BB08-31013803E1D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70" name="Text Box 3036">
              <a:extLst>
                <a:ext uri="{FF2B5EF4-FFF2-40B4-BE49-F238E27FC236}">
                  <a16:creationId xmlns:a16="http://schemas.microsoft.com/office/drawing/2014/main" id="{5761F199-3A55-9365-D3E8-DB4AF7D26DE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76" name="Text Box 3036">
              <a:extLst>
                <a:ext uri="{FF2B5EF4-FFF2-40B4-BE49-F238E27FC236}">
                  <a16:creationId xmlns:a16="http://schemas.microsoft.com/office/drawing/2014/main" id="{52225E83-4B32-3A0B-AC4E-861D2E7E2F0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94" name="Text Box 3036">
              <a:extLst>
                <a:ext uri="{FF2B5EF4-FFF2-40B4-BE49-F238E27FC236}">
                  <a16:creationId xmlns:a16="http://schemas.microsoft.com/office/drawing/2014/main" id="{18DBF98A-6516-CA6F-522E-1C1E4AC14EF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850" name="Group 6849">
            <a:extLst>
              <a:ext uri="{FF2B5EF4-FFF2-40B4-BE49-F238E27FC236}">
                <a16:creationId xmlns:a16="http://schemas.microsoft.com/office/drawing/2014/main" id="{6F7EF416-FB0D-1D3C-BC80-E15464E76FD1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6851" name="Group 6850">
              <a:extLst>
                <a:ext uri="{FF2B5EF4-FFF2-40B4-BE49-F238E27FC236}">
                  <a16:creationId xmlns:a16="http://schemas.microsoft.com/office/drawing/2014/main" id="{CD602566-E7B0-CF1C-9E2E-292DC16BDC5C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6858" name="Group 6857">
                <a:extLst>
                  <a:ext uri="{FF2B5EF4-FFF2-40B4-BE49-F238E27FC236}">
                    <a16:creationId xmlns:a16="http://schemas.microsoft.com/office/drawing/2014/main" id="{AB14F767-7FB4-13BB-616E-20538C6E9B89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6861" name="Group 6860">
                  <a:extLst>
                    <a:ext uri="{FF2B5EF4-FFF2-40B4-BE49-F238E27FC236}">
                      <a16:creationId xmlns:a16="http://schemas.microsoft.com/office/drawing/2014/main" id="{55408571-A2CE-4C51-5C9F-F5B0AFD6738C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6863" name="Group 6862">
                    <a:extLst>
                      <a:ext uri="{FF2B5EF4-FFF2-40B4-BE49-F238E27FC236}">
                        <a16:creationId xmlns:a16="http://schemas.microsoft.com/office/drawing/2014/main" id="{814BB5C1-5F55-4FD3-CB30-F6D5AB309493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6887" name="Group 6886">
                      <a:extLst>
                        <a:ext uri="{FF2B5EF4-FFF2-40B4-BE49-F238E27FC236}">
                          <a16:creationId xmlns:a16="http://schemas.microsoft.com/office/drawing/2014/main" id="{8862DEA2-5FEC-E79E-5A27-5DB75B2D53F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6906" name="Group 6905">
                        <a:extLst>
                          <a:ext uri="{FF2B5EF4-FFF2-40B4-BE49-F238E27FC236}">
                            <a16:creationId xmlns:a16="http://schemas.microsoft.com/office/drawing/2014/main" id="{EF911DFF-0648-40B1-C84C-4CE2098A2A0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6920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9C88D890-95E0-08AE-2C7E-ED522B707A4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6922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AF450E9C-E62D-366B-DF95-79B278FC0AA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6923" name="FTU - mylohyoid">
                            <a:extLst>
                              <a:ext uri="{FF2B5EF4-FFF2-40B4-BE49-F238E27FC236}">
                                <a16:creationId xmlns:a16="http://schemas.microsoft.com/office/drawing/2014/main" id="{A69582A5-A65F-84D8-58B8-E951259B130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6921" name="FTU - mylohyoid">
                          <a:extLst>
                            <a:ext uri="{FF2B5EF4-FFF2-40B4-BE49-F238E27FC236}">
                              <a16:creationId xmlns:a16="http://schemas.microsoft.com/office/drawing/2014/main" id="{56143716-5777-C6DF-47ED-3244DFC48A1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6907" name="FTU - mylohyoid">
                        <a:extLst>
                          <a:ext uri="{FF2B5EF4-FFF2-40B4-BE49-F238E27FC236}">
                            <a16:creationId xmlns:a16="http://schemas.microsoft.com/office/drawing/2014/main" id="{EB107523-DEA1-4BB3-1366-8C04FC90C1B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08" name="FTU - digastric">
                        <a:extLst>
                          <a:ext uri="{FF2B5EF4-FFF2-40B4-BE49-F238E27FC236}">
                            <a16:creationId xmlns:a16="http://schemas.microsoft.com/office/drawing/2014/main" id="{47F9AA86-DE53-3365-D144-7925C5AEC2C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09" name="FTU - geniohyoid">
                        <a:extLst>
                          <a:ext uri="{FF2B5EF4-FFF2-40B4-BE49-F238E27FC236}">
                            <a16:creationId xmlns:a16="http://schemas.microsoft.com/office/drawing/2014/main" id="{56135169-5474-2EA1-2287-F2D3BD62AFE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0" name="FTU - longus capitis">
                        <a:extLst>
                          <a:ext uri="{FF2B5EF4-FFF2-40B4-BE49-F238E27FC236}">
                            <a16:creationId xmlns:a16="http://schemas.microsoft.com/office/drawing/2014/main" id="{64F7295C-E04E-005A-B63E-D78D30C6DE8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1" name="FTU - longus colli inferior">
                        <a:extLst>
                          <a:ext uri="{FF2B5EF4-FFF2-40B4-BE49-F238E27FC236}">
                            <a16:creationId xmlns:a16="http://schemas.microsoft.com/office/drawing/2014/main" id="{74828E18-35F7-41B7-7498-ACA5CF3D67D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2" name="FTU - longus colli inferior">
                        <a:extLst>
                          <a:ext uri="{FF2B5EF4-FFF2-40B4-BE49-F238E27FC236}">
                            <a16:creationId xmlns:a16="http://schemas.microsoft.com/office/drawing/2014/main" id="{BC35FEEC-6993-591E-82AA-49B423CF2A0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3" name="FTU - mylohyoid">
                        <a:extLst>
                          <a:ext uri="{FF2B5EF4-FFF2-40B4-BE49-F238E27FC236}">
                            <a16:creationId xmlns:a16="http://schemas.microsoft.com/office/drawing/2014/main" id="{2CB7D25F-15B5-6B97-F0DD-2AD99CDA74F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4" name="FTU - digastric">
                        <a:extLst>
                          <a:ext uri="{FF2B5EF4-FFF2-40B4-BE49-F238E27FC236}">
                            <a16:creationId xmlns:a16="http://schemas.microsoft.com/office/drawing/2014/main" id="{B5075820-F3B4-0865-4876-1F19666A4D4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5" name="FTU - geniohyoid">
                        <a:extLst>
                          <a:ext uri="{FF2B5EF4-FFF2-40B4-BE49-F238E27FC236}">
                            <a16:creationId xmlns:a16="http://schemas.microsoft.com/office/drawing/2014/main" id="{5E4ED33E-27B7-6AC1-E1B0-1092631F053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6" name="FTU - longus capitis">
                        <a:extLst>
                          <a:ext uri="{FF2B5EF4-FFF2-40B4-BE49-F238E27FC236}">
                            <a16:creationId xmlns:a16="http://schemas.microsoft.com/office/drawing/2014/main" id="{C83B9C53-B405-4AC0-AF75-B8AAADE2B97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7" name="FTU - longus colli inferior">
                        <a:extLst>
                          <a:ext uri="{FF2B5EF4-FFF2-40B4-BE49-F238E27FC236}">
                            <a16:creationId xmlns:a16="http://schemas.microsoft.com/office/drawing/2014/main" id="{A859FD9D-D63F-5A72-8F35-E36091F901E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8" name="FTU - longus colli inferior">
                        <a:extLst>
                          <a:ext uri="{FF2B5EF4-FFF2-40B4-BE49-F238E27FC236}">
                            <a16:creationId xmlns:a16="http://schemas.microsoft.com/office/drawing/2014/main" id="{8E6D5AB1-7BDD-8EAD-794D-DC0D3A95249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9" name="FTU - mylohyoid">
                        <a:extLst>
                          <a:ext uri="{FF2B5EF4-FFF2-40B4-BE49-F238E27FC236}">
                            <a16:creationId xmlns:a16="http://schemas.microsoft.com/office/drawing/2014/main" id="{11ACB3E6-6CB9-41C9-5AA4-176FAC90AD4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6888" name="Text Box 3036">
                      <a:extLst>
                        <a:ext uri="{FF2B5EF4-FFF2-40B4-BE49-F238E27FC236}">
                          <a16:creationId xmlns:a16="http://schemas.microsoft.com/office/drawing/2014/main" id="{1CF3615F-321C-556C-75FD-13FDCD56DDC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89" name="Text Box 3036">
                      <a:extLst>
                        <a:ext uri="{FF2B5EF4-FFF2-40B4-BE49-F238E27FC236}">
                          <a16:creationId xmlns:a16="http://schemas.microsoft.com/office/drawing/2014/main" id="{C2081878-9EF9-5051-ED02-FA2707E333E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0" name="Text Box 3036">
                      <a:extLst>
                        <a:ext uri="{FF2B5EF4-FFF2-40B4-BE49-F238E27FC236}">
                          <a16:creationId xmlns:a16="http://schemas.microsoft.com/office/drawing/2014/main" id="{2B52133C-2806-2A1B-8BF8-2C2D141E2D0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1" name="Text Box 3036">
                      <a:extLst>
                        <a:ext uri="{FF2B5EF4-FFF2-40B4-BE49-F238E27FC236}">
                          <a16:creationId xmlns:a16="http://schemas.microsoft.com/office/drawing/2014/main" id="{6CC7723D-9E2D-408B-3FD3-F9ADF51B02F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2" name="Text Box 3036">
                      <a:extLst>
                        <a:ext uri="{FF2B5EF4-FFF2-40B4-BE49-F238E27FC236}">
                          <a16:creationId xmlns:a16="http://schemas.microsoft.com/office/drawing/2014/main" id="{E4CC587C-2F3B-2AE9-F0A0-89FB45A025E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3" name="Text Box 3036">
                      <a:extLst>
                        <a:ext uri="{FF2B5EF4-FFF2-40B4-BE49-F238E27FC236}">
                          <a16:creationId xmlns:a16="http://schemas.microsoft.com/office/drawing/2014/main" id="{040B1AF9-C136-96A4-DB1D-7F46F9F3868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4" name="Text Box 3036">
                      <a:extLst>
                        <a:ext uri="{FF2B5EF4-FFF2-40B4-BE49-F238E27FC236}">
                          <a16:creationId xmlns:a16="http://schemas.microsoft.com/office/drawing/2014/main" id="{9A9FFBF4-2DAB-910A-C3F9-45DF4EA1687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5" name="Text Box 3036">
                      <a:extLst>
                        <a:ext uri="{FF2B5EF4-FFF2-40B4-BE49-F238E27FC236}">
                          <a16:creationId xmlns:a16="http://schemas.microsoft.com/office/drawing/2014/main" id="{A2CC3FAF-DFFC-834E-089E-896AD9A7441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6" name="Text Box 3036">
                      <a:extLst>
                        <a:ext uri="{FF2B5EF4-FFF2-40B4-BE49-F238E27FC236}">
                          <a16:creationId xmlns:a16="http://schemas.microsoft.com/office/drawing/2014/main" id="{C09AFCE5-A8AB-EC99-EC1C-F486EDA1527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7" name="Text Box 3036">
                      <a:extLst>
                        <a:ext uri="{FF2B5EF4-FFF2-40B4-BE49-F238E27FC236}">
                          <a16:creationId xmlns:a16="http://schemas.microsoft.com/office/drawing/2014/main" id="{8C2164A4-531D-6C6D-191D-55ACF393F89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8" name="Text Box 3036">
                      <a:extLst>
                        <a:ext uri="{FF2B5EF4-FFF2-40B4-BE49-F238E27FC236}">
                          <a16:creationId xmlns:a16="http://schemas.microsoft.com/office/drawing/2014/main" id="{A03A15E1-F4D4-B072-E6FD-AEAE312A66D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9" name="Text Box 3036">
                      <a:extLst>
                        <a:ext uri="{FF2B5EF4-FFF2-40B4-BE49-F238E27FC236}">
                          <a16:creationId xmlns:a16="http://schemas.microsoft.com/office/drawing/2014/main" id="{C3A7BADB-5862-65BA-0AA3-D44FEB2E3A2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0" name="Text Box 3036">
                      <a:extLst>
                        <a:ext uri="{FF2B5EF4-FFF2-40B4-BE49-F238E27FC236}">
                          <a16:creationId xmlns:a16="http://schemas.microsoft.com/office/drawing/2014/main" id="{B82E2AF9-8CB5-94DD-4FAE-149B5672BBA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1" name="Text Box 3036">
                      <a:extLst>
                        <a:ext uri="{FF2B5EF4-FFF2-40B4-BE49-F238E27FC236}">
                          <a16:creationId xmlns:a16="http://schemas.microsoft.com/office/drawing/2014/main" id="{FFE01338-D55E-8695-2D74-371070469A2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2" name="Text Box 3036">
                      <a:extLst>
                        <a:ext uri="{FF2B5EF4-FFF2-40B4-BE49-F238E27FC236}">
                          <a16:creationId xmlns:a16="http://schemas.microsoft.com/office/drawing/2014/main" id="{619610C1-1091-C93E-315C-F75D0D24136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3" name="Text Box 3036">
                      <a:extLst>
                        <a:ext uri="{FF2B5EF4-FFF2-40B4-BE49-F238E27FC236}">
                          <a16:creationId xmlns:a16="http://schemas.microsoft.com/office/drawing/2014/main" id="{D7BEE21C-33EC-700A-8A00-2992BF8C10E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4" name="Text Box 3036">
                      <a:extLst>
                        <a:ext uri="{FF2B5EF4-FFF2-40B4-BE49-F238E27FC236}">
                          <a16:creationId xmlns:a16="http://schemas.microsoft.com/office/drawing/2014/main" id="{F69382DA-82E5-A195-F184-4B2672EDED1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5" name="Text Box 3036">
                      <a:extLst>
                        <a:ext uri="{FF2B5EF4-FFF2-40B4-BE49-F238E27FC236}">
                          <a16:creationId xmlns:a16="http://schemas.microsoft.com/office/drawing/2014/main" id="{7A57159D-4E15-9B54-1E57-B900873ADC3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864" name="Text Box 3036">
                    <a:extLst>
                      <a:ext uri="{FF2B5EF4-FFF2-40B4-BE49-F238E27FC236}">
                        <a16:creationId xmlns:a16="http://schemas.microsoft.com/office/drawing/2014/main" id="{D245F769-0D73-BEA2-C12F-84605081AC5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65" name="Text Box 3036">
                    <a:extLst>
                      <a:ext uri="{FF2B5EF4-FFF2-40B4-BE49-F238E27FC236}">
                        <a16:creationId xmlns:a16="http://schemas.microsoft.com/office/drawing/2014/main" id="{525A5093-8412-CDFE-0C98-B42EDE5AEF4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66" name="Text Box 3036">
                    <a:extLst>
                      <a:ext uri="{FF2B5EF4-FFF2-40B4-BE49-F238E27FC236}">
                        <a16:creationId xmlns:a16="http://schemas.microsoft.com/office/drawing/2014/main" id="{23015C02-4B44-A507-E397-EF2C4024707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67" name="Text Box 3036">
                    <a:extLst>
                      <a:ext uri="{FF2B5EF4-FFF2-40B4-BE49-F238E27FC236}">
                        <a16:creationId xmlns:a16="http://schemas.microsoft.com/office/drawing/2014/main" id="{E9A56466-3B22-9D6F-9643-6672AC7A930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68" name="Text Box 3036">
                    <a:extLst>
                      <a:ext uri="{FF2B5EF4-FFF2-40B4-BE49-F238E27FC236}">
                        <a16:creationId xmlns:a16="http://schemas.microsoft.com/office/drawing/2014/main" id="{35CA8333-4971-5E65-CA58-89291C1B3AB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69" name="Text Box 3036">
                    <a:extLst>
                      <a:ext uri="{FF2B5EF4-FFF2-40B4-BE49-F238E27FC236}">
                        <a16:creationId xmlns:a16="http://schemas.microsoft.com/office/drawing/2014/main" id="{E1BE70B1-7FAC-2AF0-9445-4E00D7020BD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0" name="Text Box 3036">
                    <a:extLst>
                      <a:ext uri="{FF2B5EF4-FFF2-40B4-BE49-F238E27FC236}">
                        <a16:creationId xmlns:a16="http://schemas.microsoft.com/office/drawing/2014/main" id="{6D15ECF7-F36D-C23D-1C3F-B5CF35746E5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1" name="Text Box 3036">
                    <a:extLst>
                      <a:ext uri="{FF2B5EF4-FFF2-40B4-BE49-F238E27FC236}">
                        <a16:creationId xmlns:a16="http://schemas.microsoft.com/office/drawing/2014/main" id="{7EB068E3-F555-2EA3-D91D-FBC6430EEE2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2" name="Text Box 3036">
                    <a:extLst>
                      <a:ext uri="{FF2B5EF4-FFF2-40B4-BE49-F238E27FC236}">
                        <a16:creationId xmlns:a16="http://schemas.microsoft.com/office/drawing/2014/main" id="{B7218977-9C04-E95F-AB48-BD3F3996D7B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3" name="Text Box 3036">
                    <a:extLst>
                      <a:ext uri="{FF2B5EF4-FFF2-40B4-BE49-F238E27FC236}">
                        <a16:creationId xmlns:a16="http://schemas.microsoft.com/office/drawing/2014/main" id="{B5381F50-6DB0-BAE8-A426-B801C008A9D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4" name="Text Box 3036">
                    <a:extLst>
                      <a:ext uri="{FF2B5EF4-FFF2-40B4-BE49-F238E27FC236}">
                        <a16:creationId xmlns:a16="http://schemas.microsoft.com/office/drawing/2014/main" id="{2F2E70B3-E71B-425B-8E00-4F121F94710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5" name="Text Box 3036">
                    <a:extLst>
                      <a:ext uri="{FF2B5EF4-FFF2-40B4-BE49-F238E27FC236}">
                        <a16:creationId xmlns:a16="http://schemas.microsoft.com/office/drawing/2014/main" id="{49A5D2B9-C2F3-4BA7-DBAD-984194AD09F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6" name="Text Box 3036">
                    <a:extLst>
                      <a:ext uri="{FF2B5EF4-FFF2-40B4-BE49-F238E27FC236}">
                        <a16:creationId xmlns:a16="http://schemas.microsoft.com/office/drawing/2014/main" id="{ADCB6146-DC8C-8283-88B6-F8230FDEA4B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7" name="Text Box 3036">
                    <a:extLst>
                      <a:ext uri="{FF2B5EF4-FFF2-40B4-BE49-F238E27FC236}">
                        <a16:creationId xmlns:a16="http://schemas.microsoft.com/office/drawing/2014/main" id="{98BF4E25-D150-7750-DB63-7EF691CAA0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8" name="Text Box 3036">
                    <a:extLst>
                      <a:ext uri="{FF2B5EF4-FFF2-40B4-BE49-F238E27FC236}">
                        <a16:creationId xmlns:a16="http://schemas.microsoft.com/office/drawing/2014/main" id="{523D9FF9-7844-27C3-046A-3475F701D7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9" name="Text Box 3036">
                    <a:extLst>
                      <a:ext uri="{FF2B5EF4-FFF2-40B4-BE49-F238E27FC236}">
                        <a16:creationId xmlns:a16="http://schemas.microsoft.com/office/drawing/2014/main" id="{B5CF901D-4DD8-83CE-B2B1-FC1F606DDB6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0" name="Text Box 3036">
                    <a:extLst>
                      <a:ext uri="{FF2B5EF4-FFF2-40B4-BE49-F238E27FC236}">
                        <a16:creationId xmlns:a16="http://schemas.microsoft.com/office/drawing/2014/main" id="{DD5E1349-F465-C7AC-36BA-3DC0FF09B2F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1" name="Text Box 3036">
                    <a:extLst>
                      <a:ext uri="{FF2B5EF4-FFF2-40B4-BE49-F238E27FC236}">
                        <a16:creationId xmlns:a16="http://schemas.microsoft.com/office/drawing/2014/main" id="{29BFA8A9-7136-A26B-FF03-2D2499C925A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2" name="Text Box 3036">
                    <a:extLst>
                      <a:ext uri="{FF2B5EF4-FFF2-40B4-BE49-F238E27FC236}">
                        <a16:creationId xmlns:a16="http://schemas.microsoft.com/office/drawing/2014/main" id="{3F4A5B4A-0A15-F6B8-FB26-D809A9AEF67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3" name="Text Box 3036">
                    <a:extLst>
                      <a:ext uri="{FF2B5EF4-FFF2-40B4-BE49-F238E27FC236}">
                        <a16:creationId xmlns:a16="http://schemas.microsoft.com/office/drawing/2014/main" id="{30082B01-C748-73F2-BF15-4B2284C1740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4" name="Text Box 3036">
                    <a:extLst>
                      <a:ext uri="{FF2B5EF4-FFF2-40B4-BE49-F238E27FC236}">
                        <a16:creationId xmlns:a16="http://schemas.microsoft.com/office/drawing/2014/main" id="{A1CEFBF8-7020-6B21-7E01-BB4E6B3BCDE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5" name="Text Box 3036">
                    <a:extLst>
                      <a:ext uri="{FF2B5EF4-FFF2-40B4-BE49-F238E27FC236}">
                        <a16:creationId xmlns:a16="http://schemas.microsoft.com/office/drawing/2014/main" id="{59EECB61-72B3-9B8A-4798-A37EB506A79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6" name="Text Box 3036">
                    <a:extLst>
                      <a:ext uri="{FF2B5EF4-FFF2-40B4-BE49-F238E27FC236}">
                        <a16:creationId xmlns:a16="http://schemas.microsoft.com/office/drawing/2014/main" id="{86C5D959-B985-B3DE-1465-0967BF1CE6B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6862" name="Text Box 3036">
                  <a:extLst>
                    <a:ext uri="{FF2B5EF4-FFF2-40B4-BE49-F238E27FC236}">
                      <a16:creationId xmlns:a16="http://schemas.microsoft.com/office/drawing/2014/main" id="{4DB0466C-0FC0-9EB7-E00A-E187889CFE9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859" name="FTU - mylohyoid">
                <a:extLst>
                  <a:ext uri="{FF2B5EF4-FFF2-40B4-BE49-F238E27FC236}">
                    <a16:creationId xmlns:a16="http://schemas.microsoft.com/office/drawing/2014/main" id="{DB765934-9B58-F3F7-CFAF-487CD3162783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6860" name="FTU - mylohyoid">
                <a:extLst>
                  <a:ext uri="{FF2B5EF4-FFF2-40B4-BE49-F238E27FC236}">
                    <a16:creationId xmlns:a16="http://schemas.microsoft.com/office/drawing/2014/main" id="{F7907AD0-A565-D3EB-8379-BBB936823DB8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6852" name="Text Box 3036">
              <a:extLst>
                <a:ext uri="{FF2B5EF4-FFF2-40B4-BE49-F238E27FC236}">
                  <a16:creationId xmlns:a16="http://schemas.microsoft.com/office/drawing/2014/main" id="{A1902E22-A468-8E65-34CE-B5917FEBF48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53" name="Text Box 3036">
              <a:extLst>
                <a:ext uri="{FF2B5EF4-FFF2-40B4-BE49-F238E27FC236}">
                  <a16:creationId xmlns:a16="http://schemas.microsoft.com/office/drawing/2014/main" id="{2E0665FC-BB1C-8982-41D4-85AFFEFA7C1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54" name="Text Box 3036">
              <a:extLst>
                <a:ext uri="{FF2B5EF4-FFF2-40B4-BE49-F238E27FC236}">
                  <a16:creationId xmlns:a16="http://schemas.microsoft.com/office/drawing/2014/main" id="{122886BE-22E8-1E7B-6C1E-1BD2D072C9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55" name="Text Box 3036">
              <a:extLst>
                <a:ext uri="{FF2B5EF4-FFF2-40B4-BE49-F238E27FC236}">
                  <a16:creationId xmlns:a16="http://schemas.microsoft.com/office/drawing/2014/main" id="{20575501-BA68-53B6-13CC-09C5412E91C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56" name="Text Box 3036">
              <a:extLst>
                <a:ext uri="{FF2B5EF4-FFF2-40B4-BE49-F238E27FC236}">
                  <a16:creationId xmlns:a16="http://schemas.microsoft.com/office/drawing/2014/main" id="{40F1D6BF-FD04-76E7-A9F5-6777C46D809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57" name="Text Box 3036">
              <a:extLst>
                <a:ext uri="{FF2B5EF4-FFF2-40B4-BE49-F238E27FC236}">
                  <a16:creationId xmlns:a16="http://schemas.microsoft.com/office/drawing/2014/main" id="{5C09C816-C504-462C-90C8-58F2457A81C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24" name="Group 6923">
            <a:extLst>
              <a:ext uri="{FF2B5EF4-FFF2-40B4-BE49-F238E27FC236}">
                <a16:creationId xmlns:a16="http://schemas.microsoft.com/office/drawing/2014/main" id="{FF957370-1AAB-56A9-215F-F4A77E783344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6925" name="organ group - facial muscles">
              <a:extLst>
                <a:ext uri="{FF2B5EF4-FFF2-40B4-BE49-F238E27FC236}">
                  <a16:creationId xmlns:a16="http://schemas.microsoft.com/office/drawing/2014/main" id="{91570886-4594-739B-B006-8DE8FE427090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6962" name="organ - facial muscles">
                <a:extLst>
                  <a:ext uri="{FF2B5EF4-FFF2-40B4-BE49-F238E27FC236}">
                    <a16:creationId xmlns:a16="http://schemas.microsoft.com/office/drawing/2014/main" id="{454E6E04-9C06-BD14-C36E-74FE64CC0639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6963" name="FTU - orbicularis oculi">
                <a:extLst>
                  <a:ext uri="{FF2B5EF4-FFF2-40B4-BE49-F238E27FC236}">
                    <a16:creationId xmlns:a16="http://schemas.microsoft.com/office/drawing/2014/main" id="{1531D31B-DC92-0EE5-1A28-AB24718D92F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6964" name="FTU - occipitofrontalis">
                <a:extLst>
                  <a:ext uri="{FF2B5EF4-FFF2-40B4-BE49-F238E27FC236}">
                    <a16:creationId xmlns:a16="http://schemas.microsoft.com/office/drawing/2014/main" id="{A888601E-B78F-5026-6D5B-F509210EED1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6965" name="FTU - nasalis">
                <a:extLst>
                  <a:ext uri="{FF2B5EF4-FFF2-40B4-BE49-F238E27FC236}">
                    <a16:creationId xmlns:a16="http://schemas.microsoft.com/office/drawing/2014/main" id="{B493DE96-8206-2E9F-CAB0-1B571C1C0C1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6" name="FTU - zygomaticus major">
                <a:extLst>
                  <a:ext uri="{FF2B5EF4-FFF2-40B4-BE49-F238E27FC236}">
                    <a16:creationId xmlns:a16="http://schemas.microsoft.com/office/drawing/2014/main" id="{79274CF7-4F6F-6D5D-C59C-53428190AF3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6967" name="FTU - zygomaticus minor">
                <a:extLst>
                  <a:ext uri="{FF2B5EF4-FFF2-40B4-BE49-F238E27FC236}">
                    <a16:creationId xmlns:a16="http://schemas.microsoft.com/office/drawing/2014/main" id="{7FC3F145-30F5-F2E5-C7BB-8BBB9AB8E51A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6968" name="FTU - orbicularis oris">
                <a:extLst>
                  <a:ext uri="{FF2B5EF4-FFF2-40B4-BE49-F238E27FC236}">
                    <a16:creationId xmlns:a16="http://schemas.microsoft.com/office/drawing/2014/main" id="{7BC03FAD-4F06-B713-5FAD-2FCD896E9C54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6969" name="FTU - depressor anguli oris">
                <a:extLst>
                  <a:ext uri="{FF2B5EF4-FFF2-40B4-BE49-F238E27FC236}">
                    <a16:creationId xmlns:a16="http://schemas.microsoft.com/office/drawing/2014/main" id="{FE096F80-5FB9-F7DF-61A4-EBD0C9A6D344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6970" name="FTU - levator labii">
                <a:extLst>
                  <a:ext uri="{FF2B5EF4-FFF2-40B4-BE49-F238E27FC236}">
                    <a16:creationId xmlns:a16="http://schemas.microsoft.com/office/drawing/2014/main" id="{96638D29-F52D-5BB9-455E-DF78895BDED2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6971" name="FTU - mentalis">
                <a:extLst>
                  <a:ext uri="{FF2B5EF4-FFF2-40B4-BE49-F238E27FC236}">
                    <a16:creationId xmlns:a16="http://schemas.microsoft.com/office/drawing/2014/main" id="{5C2A10FD-BC69-0FC4-A810-90B13A36C773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6926" name="Group 6925">
              <a:extLst>
                <a:ext uri="{FF2B5EF4-FFF2-40B4-BE49-F238E27FC236}">
                  <a16:creationId xmlns:a16="http://schemas.microsoft.com/office/drawing/2014/main" id="{D0D35DE8-9DC4-082C-364C-AEC2EFF7CFB8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6959" name="Text Box 3036">
                <a:extLst>
                  <a:ext uri="{FF2B5EF4-FFF2-40B4-BE49-F238E27FC236}">
                    <a16:creationId xmlns:a16="http://schemas.microsoft.com/office/drawing/2014/main" id="{690641D7-AFB0-1255-C339-950F2CCD1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0" name="Text Box 3036">
                <a:extLst>
                  <a:ext uri="{FF2B5EF4-FFF2-40B4-BE49-F238E27FC236}">
                    <a16:creationId xmlns:a16="http://schemas.microsoft.com/office/drawing/2014/main" id="{4C46D3C2-91C9-9235-2E49-89F6DF1A1C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1" name="Text Box 3036">
                <a:extLst>
                  <a:ext uri="{FF2B5EF4-FFF2-40B4-BE49-F238E27FC236}">
                    <a16:creationId xmlns:a16="http://schemas.microsoft.com/office/drawing/2014/main" id="{B309772C-1F6F-6ED4-CC7D-C2622A4103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27" name="Group 6926">
              <a:extLst>
                <a:ext uri="{FF2B5EF4-FFF2-40B4-BE49-F238E27FC236}">
                  <a16:creationId xmlns:a16="http://schemas.microsoft.com/office/drawing/2014/main" id="{E1C5C02D-2C2E-33E9-0A59-99BE0FD19AD1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6956" name="Text Box 3036">
                <a:extLst>
                  <a:ext uri="{FF2B5EF4-FFF2-40B4-BE49-F238E27FC236}">
                    <a16:creationId xmlns:a16="http://schemas.microsoft.com/office/drawing/2014/main" id="{C59A7474-A323-F1FB-9229-75DC0552D3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7" name="Text Box 3036">
                <a:extLst>
                  <a:ext uri="{FF2B5EF4-FFF2-40B4-BE49-F238E27FC236}">
                    <a16:creationId xmlns:a16="http://schemas.microsoft.com/office/drawing/2014/main" id="{5D67C989-CF19-9181-041D-A7424F289E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8" name="Text Box 3036">
                <a:extLst>
                  <a:ext uri="{FF2B5EF4-FFF2-40B4-BE49-F238E27FC236}">
                    <a16:creationId xmlns:a16="http://schemas.microsoft.com/office/drawing/2014/main" id="{A3EE17C6-AF0E-E5F4-FACE-8C83F84E5E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28" name="Group 6927">
              <a:extLst>
                <a:ext uri="{FF2B5EF4-FFF2-40B4-BE49-F238E27FC236}">
                  <a16:creationId xmlns:a16="http://schemas.microsoft.com/office/drawing/2014/main" id="{38151EE1-6682-29D1-F5A4-DA74291C9C4E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6953" name="Text Box 3036">
                <a:extLst>
                  <a:ext uri="{FF2B5EF4-FFF2-40B4-BE49-F238E27FC236}">
                    <a16:creationId xmlns:a16="http://schemas.microsoft.com/office/drawing/2014/main" id="{2F2A08F8-134D-38F7-F834-30D69F4218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4" name="Text Box 3036">
                <a:extLst>
                  <a:ext uri="{FF2B5EF4-FFF2-40B4-BE49-F238E27FC236}">
                    <a16:creationId xmlns:a16="http://schemas.microsoft.com/office/drawing/2014/main" id="{32729F33-098D-CB80-1137-DD1C60BEF4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5" name="Text Box 3036">
                <a:extLst>
                  <a:ext uri="{FF2B5EF4-FFF2-40B4-BE49-F238E27FC236}">
                    <a16:creationId xmlns:a16="http://schemas.microsoft.com/office/drawing/2014/main" id="{450B030D-947A-7412-E474-828E27217D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29" name="Group 6928">
              <a:extLst>
                <a:ext uri="{FF2B5EF4-FFF2-40B4-BE49-F238E27FC236}">
                  <a16:creationId xmlns:a16="http://schemas.microsoft.com/office/drawing/2014/main" id="{0F74C1AC-FFD5-469A-2098-01C9F129B16C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6950" name="Text Box 3036">
                <a:extLst>
                  <a:ext uri="{FF2B5EF4-FFF2-40B4-BE49-F238E27FC236}">
                    <a16:creationId xmlns:a16="http://schemas.microsoft.com/office/drawing/2014/main" id="{AC4748A6-75B2-9F7F-7194-644A591CED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1" name="Text Box 3036">
                <a:extLst>
                  <a:ext uri="{FF2B5EF4-FFF2-40B4-BE49-F238E27FC236}">
                    <a16:creationId xmlns:a16="http://schemas.microsoft.com/office/drawing/2014/main" id="{DD2C3241-2F7F-FE64-06F9-E5627B8670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2" name="Text Box 3036">
                <a:extLst>
                  <a:ext uri="{FF2B5EF4-FFF2-40B4-BE49-F238E27FC236}">
                    <a16:creationId xmlns:a16="http://schemas.microsoft.com/office/drawing/2014/main" id="{7FEC1B12-120B-21AE-B204-F3AD5C8227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0" name="Group 6929">
              <a:extLst>
                <a:ext uri="{FF2B5EF4-FFF2-40B4-BE49-F238E27FC236}">
                  <a16:creationId xmlns:a16="http://schemas.microsoft.com/office/drawing/2014/main" id="{D8DBE2F5-8FF9-2188-B73E-9605EA4C60BB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6947" name="Text Box 3036">
                <a:extLst>
                  <a:ext uri="{FF2B5EF4-FFF2-40B4-BE49-F238E27FC236}">
                    <a16:creationId xmlns:a16="http://schemas.microsoft.com/office/drawing/2014/main" id="{4C262F88-EAF8-C05E-3B8E-D9E477A4B8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8" name="Text Box 3036">
                <a:extLst>
                  <a:ext uri="{FF2B5EF4-FFF2-40B4-BE49-F238E27FC236}">
                    <a16:creationId xmlns:a16="http://schemas.microsoft.com/office/drawing/2014/main" id="{BB95663E-2F70-8E6A-2422-5D39C529CB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9" name="Text Box 3036">
                <a:extLst>
                  <a:ext uri="{FF2B5EF4-FFF2-40B4-BE49-F238E27FC236}">
                    <a16:creationId xmlns:a16="http://schemas.microsoft.com/office/drawing/2014/main" id="{9F77F145-A258-D6DF-E846-E5A07EE2D2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1" name="Group 6930">
              <a:extLst>
                <a:ext uri="{FF2B5EF4-FFF2-40B4-BE49-F238E27FC236}">
                  <a16:creationId xmlns:a16="http://schemas.microsoft.com/office/drawing/2014/main" id="{A5050F37-AAC1-8150-BBA3-33A2D860AF93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6944" name="Text Box 3036">
                <a:extLst>
                  <a:ext uri="{FF2B5EF4-FFF2-40B4-BE49-F238E27FC236}">
                    <a16:creationId xmlns:a16="http://schemas.microsoft.com/office/drawing/2014/main" id="{538C0047-045E-2DA7-FC28-B6D673C8A2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5" name="Text Box 3036">
                <a:extLst>
                  <a:ext uri="{FF2B5EF4-FFF2-40B4-BE49-F238E27FC236}">
                    <a16:creationId xmlns:a16="http://schemas.microsoft.com/office/drawing/2014/main" id="{75B61AE9-D017-0815-26CE-7A17612628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6" name="Text Box 3036">
                <a:extLst>
                  <a:ext uri="{FF2B5EF4-FFF2-40B4-BE49-F238E27FC236}">
                    <a16:creationId xmlns:a16="http://schemas.microsoft.com/office/drawing/2014/main" id="{F3C3AD11-6F18-0087-0FDA-AC17F74920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2" name="Group 6931">
              <a:extLst>
                <a:ext uri="{FF2B5EF4-FFF2-40B4-BE49-F238E27FC236}">
                  <a16:creationId xmlns:a16="http://schemas.microsoft.com/office/drawing/2014/main" id="{515AB927-18A3-6A12-80DE-9A6860C73721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6941" name="Text Box 3036">
                <a:extLst>
                  <a:ext uri="{FF2B5EF4-FFF2-40B4-BE49-F238E27FC236}">
                    <a16:creationId xmlns:a16="http://schemas.microsoft.com/office/drawing/2014/main" id="{C0486DCE-6344-B878-1421-504166F340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2" name="Text Box 3036">
                <a:extLst>
                  <a:ext uri="{FF2B5EF4-FFF2-40B4-BE49-F238E27FC236}">
                    <a16:creationId xmlns:a16="http://schemas.microsoft.com/office/drawing/2014/main" id="{3E8AC249-4F58-15E6-3557-F6D4EFD616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3" name="Text Box 3036">
                <a:extLst>
                  <a:ext uri="{FF2B5EF4-FFF2-40B4-BE49-F238E27FC236}">
                    <a16:creationId xmlns:a16="http://schemas.microsoft.com/office/drawing/2014/main" id="{3BD2C104-BA54-13E4-145F-B5A38DA4F6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3" name="Group 6932">
              <a:extLst>
                <a:ext uri="{FF2B5EF4-FFF2-40B4-BE49-F238E27FC236}">
                  <a16:creationId xmlns:a16="http://schemas.microsoft.com/office/drawing/2014/main" id="{BB31E1FF-EC61-59B9-4F31-7C39EC0A4E31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6938" name="Text Box 3036">
                <a:extLst>
                  <a:ext uri="{FF2B5EF4-FFF2-40B4-BE49-F238E27FC236}">
                    <a16:creationId xmlns:a16="http://schemas.microsoft.com/office/drawing/2014/main" id="{33365FA8-F670-23D8-3627-5DA952C875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9" name="Text Box 3036">
                <a:extLst>
                  <a:ext uri="{FF2B5EF4-FFF2-40B4-BE49-F238E27FC236}">
                    <a16:creationId xmlns:a16="http://schemas.microsoft.com/office/drawing/2014/main" id="{500BE1A0-7A41-D259-B2D8-9F230C6618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0" name="Text Box 3036">
                <a:extLst>
                  <a:ext uri="{FF2B5EF4-FFF2-40B4-BE49-F238E27FC236}">
                    <a16:creationId xmlns:a16="http://schemas.microsoft.com/office/drawing/2014/main" id="{5F140AD4-08C5-C97A-957A-7F059272A4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4" name="Group 6933">
              <a:extLst>
                <a:ext uri="{FF2B5EF4-FFF2-40B4-BE49-F238E27FC236}">
                  <a16:creationId xmlns:a16="http://schemas.microsoft.com/office/drawing/2014/main" id="{3273495C-3C88-1F25-FA0E-846479A51268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6935" name="Text Box 3036">
                <a:extLst>
                  <a:ext uri="{FF2B5EF4-FFF2-40B4-BE49-F238E27FC236}">
                    <a16:creationId xmlns:a16="http://schemas.microsoft.com/office/drawing/2014/main" id="{8B846301-E7D2-A324-084B-29EA7EC173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6" name="Text Box 3036">
                <a:extLst>
                  <a:ext uri="{FF2B5EF4-FFF2-40B4-BE49-F238E27FC236}">
                    <a16:creationId xmlns:a16="http://schemas.microsoft.com/office/drawing/2014/main" id="{C2FF9227-DFCC-0AE3-D35B-87D3831109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7" name="Text Box 3036">
                <a:extLst>
                  <a:ext uri="{FF2B5EF4-FFF2-40B4-BE49-F238E27FC236}">
                    <a16:creationId xmlns:a16="http://schemas.microsoft.com/office/drawing/2014/main" id="{1A6F970F-1B38-0523-B594-CFF8644346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972" name="Group 6971">
            <a:extLst>
              <a:ext uri="{FF2B5EF4-FFF2-40B4-BE49-F238E27FC236}">
                <a16:creationId xmlns:a16="http://schemas.microsoft.com/office/drawing/2014/main" id="{C8850515-E123-F081-ADF4-896CBFD85376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6973" name="organ group - facial muscles">
              <a:extLst>
                <a:ext uri="{FF2B5EF4-FFF2-40B4-BE49-F238E27FC236}">
                  <a16:creationId xmlns:a16="http://schemas.microsoft.com/office/drawing/2014/main" id="{522ECBBA-B79C-C9A2-FD60-F4AC12E71613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7014" name="organ - facial muscles">
                <a:extLst>
                  <a:ext uri="{FF2B5EF4-FFF2-40B4-BE49-F238E27FC236}">
                    <a16:creationId xmlns:a16="http://schemas.microsoft.com/office/drawing/2014/main" id="{37C805E3-A841-EE00-0A30-27E8B0C86863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7015" name="FTU - orbicularis oculi">
                <a:extLst>
                  <a:ext uri="{FF2B5EF4-FFF2-40B4-BE49-F238E27FC236}">
                    <a16:creationId xmlns:a16="http://schemas.microsoft.com/office/drawing/2014/main" id="{BF61D570-EA11-72E6-A9C3-AFD559E6FC5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7016" name="FTU - occipitofrontalis">
                <a:extLst>
                  <a:ext uri="{FF2B5EF4-FFF2-40B4-BE49-F238E27FC236}">
                    <a16:creationId xmlns:a16="http://schemas.microsoft.com/office/drawing/2014/main" id="{9DF123BD-DC62-0E77-E48B-5385288BAFA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7017" name="FTU - nasalis">
                <a:extLst>
                  <a:ext uri="{FF2B5EF4-FFF2-40B4-BE49-F238E27FC236}">
                    <a16:creationId xmlns:a16="http://schemas.microsoft.com/office/drawing/2014/main" id="{1AE74D8A-9ABA-4E0B-C011-9691DDF6929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7018" name="FTU - zygomaticus major">
                <a:extLst>
                  <a:ext uri="{FF2B5EF4-FFF2-40B4-BE49-F238E27FC236}">
                    <a16:creationId xmlns:a16="http://schemas.microsoft.com/office/drawing/2014/main" id="{46927714-A355-5E54-A832-468811B69E41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9" name="FTU - zygomaticus minor">
                <a:extLst>
                  <a:ext uri="{FF2B5EF4-FFF2-40B4-BE49-F238E27FC236}">
                    <a16:creationId xmlns:a16="http://schemas.microsoft.com/office/drawing/2014/main" id="{35C92832-BF8C-5477-7796-635E0157BDF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7020" name="FTU - orbicularis oris">
                <a:extLst>
                  <a:ext uri="{FF2B5EF4-FFF2-40B4-BE49-F238E27FC236}">
                    <a16:creationId xmlns:a16="http://schemas.microsoft.com/office/drawing/2014/main" id="{53DEAD42-0611-4A7B-0D9E-BC4328B51F5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7021" name="FTU - depressor anguli oris">
                <a:extLst>
                  <a:ext uri="{FF2B5EF4-FFF2-40B4-BE49-F238E27FC236}">
                    <a16:creationId xmlns:a16="http://schemas.microsoft.com/office/drawing/2014/main" id="{C23C4B1F-482C-303F-AFE0-78B7E88E1C30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22" name="FTU - levator labii">
                <a:extLst>
                  <a:ext uri="{FF2B5EF4-FFF2-40B4-BE49-F238E27FC236}">
                    <a16:creationId xmlns:a16="http://schemas.microsoft.com/office/drawing/2014/main" id="{331DB256-597E-BAE0-AD74-BF83513D3E2F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7023" name="FTU - mentalis">
                <a:extLst>
                  <a:ext uri="{FF2B5EF4-FFF2-40B4-BE49-F238E27FC236}">
                    <a16:creationId xmlns:a16="http://schemas.microsoft.com/office/drawing/2014/main" id="{B4AE98AC-D07C-B4C4-F2D5-D09DD98F257D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7024" name="FTU - temporalis">
                <a:extLst>
                  <a:ext uri="{FF2B5EF4-FFF2-40B4-BE49-F238E27FC236}">
                    <a16:creationId xmlns:a16="http://schemas.microsoft.com/office/drawing/2014/main" id="{11493522-7939-FC01-20F2-E0D23CCCE907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6974" name="Group 6973">
              <a:extLst>
                <a:ext uri="{FF2B5EF4-FFF2-40B4-BE49-F238E27FC236}">
                  <a16:creationId xmlns:a16="http://schemas.microsoft.com/office/drawing/2014/main" id="{E3633022-7FB7-EEDB-A7A5-2E791D204C8C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7011" name="Text Box 3036">
                <a:extLst>
                  <a:ext uri="{FF2B5EF4-FFF2-40B4-BE49-F238E27FC236}">
                    <a16:creationId xmlns:a16="http://schemas.microsoft.com/office/drawing/2014/main" id="{603C328F-7348-0EE7-A527-D229307CC1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2" name="Text Box 3036">
                <a:extLst>
                  <a:ext uri="{FF2B5EF4-FFF2-40B4-BE49-F238E27FC236}">
                    <a16:creationId xmlns:a16="http://schemas.microsoft.com/office/drawing/2014/main" id="{15A7C5B8-A05A-6C04-5707-BF24B56175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3" name="Text Box 3036">
                <a:extLst>
                  <a:ext uri="{FF2B5EF4-FFF2-40B4-BE49-F238E27FC236}">
                    <a16:creationId xmlns:a16="http://schemas.microsoft.com/office/drawing/2014/main" id="{62C71CB7-E72A-FC96-BD30-5ED5427C80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5" name="Group 6974">
              <a:extLst>
                <a:ext uri="{FF2B5EF4-FFF2-40B4-BE49-F238E27FC236}">
                  <a16:creationId xmlns:a16="http://schemas.microsoft.com/office/drawing/2014/main" id="{235E0F13-44D6-94FF-1770-C9C09C717D58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7008" name="Text Box 3036">
                <a:extLst>
                  <a:ext uri="{FF2B5EF4-FFF2-40B4-BE49-F238E27FC236}">
                    <a16:creationId xmlns:a16="http://schemas.microsoft.com/office/drawing/2014/main" id="{9166E0CB-4A15-07BF-17B8-DAF8F023B7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9" name="Text Box 3036">
                <a:extLst>
                  <a:ext uri="{FF2B5EF4-FFF2-40B4-BE49-F238E27FC236}">
                    <a16:creationId xmlns:a16="http://schemas.microsoft.com/office/drawing/2014/main" id="{759554A3-ED98-CEAA-9CFC-6002E21535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0" name="Text Box 3036">
                <a:extLst>
                  <a:ext uri="{FF2B5EF4-FFF2-40B4-BE49-F238E27FC236}">
                    <a16:creationId xmlns:a16="http://schemas.microsoft.com/office/drawing/2014/main" id="{4B866E9F-E09E-2CCD-3000-2E1D60F744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6" name="Group 6975">
              <a:extLst>
                <a:ext uri="{FF2B5EF4-FFF2-40B4-BE49-F238E27FC236}">
                  <a16:creationId xmlns:a16="http://schemas.microsoft.com/office/drawing/2014/main" id="{F57D93EA-6658-6E60-AF95-D005C9761919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7005" name="Text Box 3036">
                <a:extLst>
                  <a:ext uri="{FF2B5EF4-FFF2-40B4-BE49-F238E27FC236}">
                    <a16:creationId xmlns:a16="http://schemas.microsoft.com/office/drawing/2014/main" id="{7F9DD084-25D2-443D-7498-675BB89AED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6" name="Text Box 3036">
                <a:extLst>
                  <a:ext uri="{FF2B5EF4-FFF2-40B4-BE49-F238E27FC236}">
                    <a16:creationId xmlns:a16="http://schemas.microsoft.com/office/drawing/2014/main" id="{AFFD6D56-AB23-41AF-6C6B-FD9634E02D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7" name="Text Box 3036">
                <a:extLst>
                  <a:ext uri="{FF2B5EF4-FFF2-40B4-BE49-F238E27FC236}">
                    <a16:creationId xmlns:a16="http://schemas.microsoft.com/office/drawing/2014/main" id="{D381CA3E-3B05-DDC4-2F7A-42405DEEA8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7" name="Group 6976">
              <a:extLst>
                <a:ext uri="{FF2B5EF4-FFF2-40B4-BE49-F238E27FC236}">
                  <a16:creationId xmlns:a16="http://schemas.microsoft.com/office/drawing/2014/main" id="{ABA30A3C-8A63-2215-DBAD-1F329912B91F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7002" name="Text Box 3036">
                <a:extLst>
                  <a:ext uri="{FF2B5EF4-FFF2-40B4-BE49-F238E27FC236}">
                    <a16:creationId xmlns:a16="http://schemas.microsoft.com/office/drawing/2014/main" id="{A4B70C20-6E50-CCF3-92DA-A71811C36E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3" name="Text Box 3036">
                <a:extLst>
                  <a:ext uri="{FF2B5EF4-FFF2-40B4-BE49-F238E27FC236}">
                    <a16:creationId xmlns:a16="http://schemas.microsoft.com/office/drawing/2014/main" id="{B44A0EF4-B624-04A3-33BC-6A52AA4D72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4" name="Text Box 3036">
                <a:extLst>
                  <a:ext uri="{FF2B5EF4-FFF2-40B4-BE49-F238E27FC236}">
                    <a16:creationId xmlns:a16="http://schemas.microsoft.com/office/drawing/2014/main" id="{E41CD59D-192E-899B-B290-4181F03188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8" name="Group 6977">
              <a:extLst>
                <a:ext uri="{FF2B5EF4-FFF2-40B4-BE49-F238E27FC236}">
                  <a16:creationId xmlns:a16="http://schemas.microsoft.com/office/drawing/2014/main" id="{30FC64C4-00C5-1131-CD7A-5F53D9DA629C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6999" name="Text Box 3036">
                <a:extLst>
                  <a:ext uri="{FF2B5EF4-FFF2-40B4-BE49-F238E27FC236}">
                    <a16:creationId xmlns:a16="http://schemas.microsoft.com/office/drawing/2014/main" id="{596672B0-FF08-69CA-0480-5C24D28D2E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0" name="Text Box 3036">
                <a:extLst>
                  <a:ext uri="{FF2B5EF4-FFF2-40B4-BE49-F238E27FC236}">
                    <a16:creationId xmlns:a16="http://schemas.microsoft.com/office/drawing/2014/main" id="{6FCBEDB0-53F4-1988-6C8B-570D8D19FF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1" name="Text Box 3036">
                <a:extLst>
                  <a:ext uri="{FF2B5EF4-FFF2-40B4-BE49-F238E27FC236}">
                    <a16:creationId xmlns:a16="http://schemas.microsoft.com/office/drawing/2014/main" id="{8BE9DED0-D610-752A-8541-76D1B13538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9" name="Group 6978">
              <a:extLst>
                <a:ext uri="{FF2B5EF4-FFF2-40B4-BE49-F238E27FC236}">
                  <a16:creationId xmlns:a16="http://schemas.microsoft.com/office/drawing/2014/main" id="{130D6E19-C780-CA9D-2DC8-557C66D15A5F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6996" name="Text Box 3036">
                <a:extLst>
                  <a:ext uri="{FF2B5EF4-FFF2-40B4-BE49-F238E27FC236}">
                    <a16:creationId xmlns:a16="http://schemas.microsoft.com/office/drawing/2014/main" id="{A9418E54-9227-E8BC-C80B-F615C9A1FB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7" name="Text Box 3036">
                <a:extLst>
                  <a:ext uri="{FF2B5EF4-FFF2-40B4-BE49-F238E27FC236}">
                    <a16:creationId xmlns:a16="http://schemas.microsoft.com/office/drawing/2014/main" id="{1BCE35B8-1465-152F-EC2A-E89EE8279E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8" name="Text Box 3036">
                <a:extLst>
                  <a:ext uri="{FF2B5EF4-FFF2-40B4-BE49-F238E27FC236}">
                    <a16:creationId xmlns:a16="http://schemas.microsoft.com/office/drawing/2014/main" id="{7EFD8F80-425C-AE02-24B9-A6E62EC4EF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0" name="Group 6979">
              <a:extLst>
                <a:ext uri="{FF2B5EF4-FFF2-40B4-BE49-F238E27FC236}">
                  <a16:creationId xmlns:a16="http://schemas.microsoft.com/office/drawing/2014/main" id="{9058D6A3-D47F-5E78-4456-12E4CCFCF66C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6993" name="Text Box 3036">
                <a:extLst>
                  <a:ext uri="{FF2B5EF4-FFF2-40B4-BE49-F238E27FC236}">
                    <a16:creationId xmlns:a16="http://schemas.microsoft.com/office/drawing/2014/main" id="{2823547F-266A-8E29-9B57-9045ED0676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4" name="Text Box 3036">
                <a:extLst>
                  <a:ext uri="{FF2B5EF4-FFF2-40B4-BE49-F238E27FC236}">
                    <a16:creationId xmlns:a16="http://schemas.microsoft.com/office/drawing/2014/main" id="{24C3A33F-391F-0948-C373-CBCCBE593C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5" name="Text Box 3036">
                <a:extLst>
                  <a:ext uri="{FF2B5EF4-FFF2-40B4-BE49-F238E27FC236}">
                    <a16:creationId xmlns:a16="http://schemas.microsoft.com/office/drawing/2014/main" id="{FC93DB3A-3C3C-3A84-6C67-B39C76ED12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1" name="Group 6980">
              <a:extLst>
                <a:ext uri="{FF2B5EF4-FFF2-40B4-BE49-F238E27FC236}">
                  <a16:creationId xmlns:a16="http://schemas.microsoft.com/office/drawing/2014/main" id="{EF8A3749-5490-B6AD-57A1-DC8F062F92F0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6990" name="Text Box 3036">
                <a:extLst>
                  <a:ext uri="{FF2B5EF4-FFF2-40B4-BE49-F238E27FC236}">
                    <a16:creationId xmlns:a16="http://schemas.microsoft.com/office/drawing/2014/main" id="{95117FAC-EC95-78EE-761F-2AF08F4AD5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1" name="Text Box 3036">
                <a:extLst>
                  <a:ext uri="{FF2B5EF4-FFF2-40B4-BE49-F238E27FC236}">
                    <a16:creationId xmlns:a16="http://schemas.microsoft.com/office/drawing/2014/main" id="{3910C4BF-C57A-5809-9F6E-46295B1FDA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2" name="Text Box 3036">
                <a:extLst>
                  <a:ext uri="{FF2B5EF4-FFF2-40B4-BE49-F238E27FC236}">
                    <a16:creationId xmlns:a16="http://schemas.microsoft.com/office/drawing/2014/main" id="{3207578E-C45A-CA87-E010-1B2996E81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2" name="Group 6981">
              <a:extLst>
                <a:ext uri="{FF2B5EF4-FFF2-40B4-BE49-F238E27FC236}">
                  <a16:creationId xmlns:a16="http://schemas.microsoft.com/office/drawing/2014/main" id="{4DEF3651-4234-5BDF-9C4B-671D89E6E3EA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6987" name="Text Box 3036">
                <a:extLst>
                  <a:ext uri="{FF2B5EF4-FFF2-40B4-BE49-F238E27FC236}">
                    <a16:creationId xmlns:a16="http://schemas.microsoft.com/office/drawing/2014/main" id="{2D58D51C-056F-E759-7EE7-C002BE15AC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8" name="Text Box 3036">
                <a:extLst>
                  <a:ext uri="{FF2B5EF4-FFF2-40B4-BE49-F238E27FC236}">
                    <a16:creationId xmlns:a16="http://schemas.microsoft.com/office/drawing/2014/main" id="{3EE31CC0-557D-FAF3-956E-773F521C38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9" name="Text Box 3036">
                <a:extLst>
                  <a:ext uri="{FF2B5EF4-FFF2-40B4-BE49-F238E27FC236}">
                    <a16:creationId xmlns:a16="http://schemas.microsoft.com/office/drawing/2014/main" id="{29A64914-A960-0FAE-2434-B771F0E7F6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3" name="Group 6982">
              <a:extLst>
                <a:ext uri="{FF2B5EF4-FFF2-40B4-BE49-F238E27FC236}">
                  <a16:creationId xmlns:a16="http://schemas.microsoft.com/office/drawing/2014/main" id="{349919B7-2287-0EB8-49C0-B821EEC642F5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6984" name="Text Box 3036">
                <a:extLst>
                  <a:ext uri="{FF2B5EF4-FFF2-40B4-BE49-F238E27FC236}">
                    <a16:creationId xmlns:a16="http://schemas.microsoft.com/office/drawing/2014/main" id="{A531CDE4-DE84-3FF0-86FD-E49543AC03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5" name="Text Box 3036">
                <a:extLst>
                  <a:ext uri="{FF2B5EF4-FFF2-40B4-BE49-F238E27FC236}">
                    <a16:creationId xmlns:a16="http://schemas.microsoft.com/office/drawing/2014/main" id="{90BD226E-53B4-7067-1123-26A5DF2A6E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6" name="Text Box 3036">
                <a:extLst>
                  <a:ext uri="{FF2B5EF4-FFF2-40B4-BE49-F238E27FC236}">
                    <a16:creationId xmlns:a16="http://schemas.microsoft.com/office/drawing/2014/main" id="{F24DD7C4-9C86-73EE-1F04-9B210F16E7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25" name="Group 7024">
            <a:extLst>
              <a:ext uri="{FF2B5EF4-FFF2-40B4-BE49-F238E27FC236}">
                <a16:creationId xmlns:a16="http://schemas.microsoft.com/office/drawing/2014/main" id="{09259869-D7A2-AFCB-0A5A-08A327C94DAB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7026" name="organ group - facial muscles">
              <a:extLst>
                <a:ext uri="{FF2B5EF4-FFF2-40B4-BE49-F238E27FC236}">
                  <a16:creationId xmlns:a16="http://schemas.microsoft.com/office/drawing/2014/main" id="{28F9D9AD-39D8-1D78-52E4-77687750AA03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7059" name="organ - facial muscles">
                <a:extLst>
                  <a:ext uri="{FF2B5EF4-FFF2-40B4-BE49-F238E27FC236}">
                    <a16:creationId xmlns:a16="http://schemas.microsoft.com/office/drawing/2014/main" id="{5C7220E7-524B-E089-8C1B-96C3E1DF4D04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7060" name="FTU - orbicularis oculi">
                <a:extLst>
                  <a:ext uri="{FF2B5EF4-FFF2-40B4-BE49-F238E27FC236}">
                    <a16:creationId xmlns:a16="http://schemas.microsoft.com/office/drawing/2014/main" id="{F571C11D-3C7A-5BE6-6527-03EDF930A34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7061" name="FTU - occipitofrontalis">
                <a:extLst>
                  <a:ext uri="{FF2B5EF4-FFF2-40B4-BE49-F238E27FC236}">
                    <a16:creationId xmlns:a16="http://schemas.microsoft.com/office/drawing/2014/main" id="{2AE6BDE3-B47F-51B7-F53F-3FFAF63648C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7062" name="FTU - nasalis">
                <a:extLst>
                  <a:ext uri="{FF2B5EF4-FFF2-40B4-BE49-F238E27FC236}">
                    <a16:creationId xmlns:a16="http://schemas.microsoft.com/office/drawing/2014/main" id="{D535A083-7755-891D-990B-08ED311AE5F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7063" name="FTU - zygomaticus major">
                <a:extLst>
                  <a:ext uri="{FF2B5EF4-FFF2-40B4-BE49-F238E27FC236}">
                    <a16:creationId xmlns:a16="http://schemas.microsoft.com/office/drawing/2014/main" id="{D5E64A62-B464-D7DC-8F16-ACB21AA6903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7064" name="FTU - zygomaticus minor">
                <a:extLst>
                  <a:ext uri="{FF2B5EF4-FFF2-40B4-BE49-F238E27FC236}">
                    <a16:creationId xmlns:a16="http://schemas.microsoft.com/office/drawing/2014/main" id="{ED52B6DD-D2EB-3525-957B-AB996579068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7065" name="FTU - orbicularis oris">
                <a:extLst>
                  <a:ext uri="{FF2B5EF4-FFF2-40B4-BE49-F238E27FC236}">
                    <a16:creationId xmlns:a16="http://schemas.microsoft.com/office/drawing/2014/main" id="{2F6763B4-1AFC-363B-A647-E1B8D26CB19E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7066" name="FTU - depressor anguli oris">
                <a:extLst>
                  <a:ext uri="{FF2B5EF4-FFF2-40B4-BE49-F238E27FC236}">
                    <a16:creationId xmlns:a16="http://schemas.microsoft.com/office/drawing/2014/main" id="{2F88BC0D-FE4E-7D2A-1BA8-F2E833A3B09F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7067" name="FTU - levator labii">
                <a:extLst>
                  <a:ext uri="{FF2B5EF4-FFF2-40B4-BE49-F238E27FC236}">
                    <a16:creationId xmlns:a16="http://schemas.microsoft.com/office/drawing/2014/main" id="{8E1F2FAC-1691-7C9F-3836-7D1136972447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7027" name="Group 7026">
              <a:extLst>
                <a:ext uri="{FF2B5EF4-FFF2-40B4-BE49-F238E27FC236}">
                  <a16:creationId xmlns:a16="http://schemas.microsoft.com/office/drawing/2014/main" id="{A695DB8D-9F27-5E46-4F9C-682965D58D7C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7056" name="Text Box 3036">
                <a:extLst>
                  <a:ext uri="{FF2B5EF4-FFF2-40B4-BE49-F238E27FC236}">
                    <a16:creationId xmlns:a16="http://schemas.microsoft.com/office/drawing/2014/main" id="{54E628E7-A4BB-EFA7-1F52-0D8C5B2B35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7" name="Text Box 3036">
                <a:extLst>
                  <a:ext uri="{FF2B5EF4-FFF2-40B4-BE49-F238E27FC236}">
                    <a16:creationId xmlns:a16="http://schemas.microsoft.com/office/drawing/2014/main" id="{DB73FF8B-5CB3-9FDD-5BA8-782A97B8E8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8" name="Text Box 3036">
                <a:extLst>
                  <a:ext uri="{FF2B5EF4-FFF2-40B4-BE49-F238E27FC236}">
                    <a16:creationId xmlns:a16="http://schemas.microsoft.com/office/drawing/2014/main" id="{978AE6EB-F8BD-37D5-0D4B-216B2E2AD8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28" name="Group 7027">
              <a:extLst>
                <a:ext uri="{FF2B5EF4-FFF2-40B4-BE49-F238E27FC236}">
                  <a16:creationId xmlns:a16="http://schemas.microsoft.com/office/drawing/2014/main" id="{F11DF369-D728-B5BB-0792-080F29BACD9B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7053" name="Text Box 3036">
                <a:extLst>
                  <a:ext uri="{FF2B5EF4-FFF2-40B4-BE49-F238E27FC236}">
                    <a16:creationId xmlns:a16="http://schemas.microsoft.com/office/drawing/2014/main" id="{E630D20C-A25A-1BA4-0141-0BB448DA88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4" name="Text Box 3036">
                <a:extLst>
                  <a:ext uri="{FF2B5EF4-FFF2-40B4-BE49-F238E27FC236}">
                    <a16:creationId xmlns:a16="http://schemas.microsoft.com/office/drawing/2014/main" id="{6DE9A5A5-8C17-15E5-238E-C29E7FA1E1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5" name="Text Box 3036">
                <a:extLst>
                  <a:ext uri="{FF2B5EF4-FFF2-40B4-BE49-F238E27FC236}">
                    <a16:creationId xmlns:a16="http://schemas.microsoft.com/office/drawing/2014/main" id="{F4D417A8-FDF3-94E1-003F-9B793E6402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29" name="Group 7028">
              <a:extLst>
                <a:ext uri="{FF2B5EF4-FFF2-40B4-BE49-F238E27FC236}">
                  <a16:creationId xmlns:a16="http://schemas.microsoft.com/office/drawing/2014/main" id="{600084BC-F019-EA49-AFA8-0E8468405707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7050" name="Text Box 3036">
                <a:extLst>
                  <a:ext uri="{FF2B5EF4-FFF2-40B4-BE49-F238E27FC236}">
                    <a16:creationId xmlns:a16="http://schemas.microsoft.com/office/drawing/2014/main" id="{70D08224-6892-FA5C-A4AB-BFB835134F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1" name="Text Box 3036">
                <a:extLst>
                  <a:ext uri="{FF2B5EF4-FFF2-40B4-BE49-F238E27FC236}">
                    <a16:creationId xmlns:a16="http://schemas.microsoft.com/office/drawing/2014/main" id="{CC696BD0-184E-61A5-0FCC-3088E1FA2F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2" name="Text Box 3036">
                <a:extLst>
                  <a:ext uri="{FF2B5EF4-FFF2-40B4-BE49-F238E27FC236}">
                    <a16:creationId xmlns:a16="http://schemas.microsoft.com/office/drawing/2014/main" id="{C3DEAF52-8D54-BFAE-6FC8-666B0ADF33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0" name="Group 7029">
              <a:extLst>
                <a:ext uri="{FF2B5EF4-FFF2-40B4-BE49-F238E27FC236}">
                  <a16:creationId xmlns:a16="http://schemas.microsoft.com/office/drawing/2014/main" id="{EE56192D-C82D-A101-39E5-B7A92EE4F94A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7047" name="Text Box 3036">
                <a:extLst>
                  <a:ext uri="{FF2B5EF4-FFF2-40B4-BE49-F238E27FC236}">
                    <a16:creationId xmlns:a16="http://schemas.microsoft.com/office/drawing/2014/main" id="{ADE6A2C8-8B61-6C6D-B85D-5D703D7F10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8" name="Text Box 3036">
                <a:extLst>
                  <a:ext uri="{FF2B5EF4-FFF2-40B4-BE49-F238E27FC236}">
                    <a16:creationId xmlns:a16="http://schemas.microsoft.com/office/drawing/2014/main" id="{D9804C9A-273A-B7A5-7711-49D0318CD5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9" name="Text Box 3036">
                <a:extLst>
                  <a:ext uri="{FF2B5EF4-FFF2-40B4-BE49-F238E27FC236}">
                    <a16:creationId xmlns:a16="http://schemas.microsoft.com/office/drawing/2014/main" id="{47886324-8FE8-C2B0-EC29-DD0EE111C0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1" name="Group 7030">
              <a:extLst>
                <a:ext uri="{FF2B5EF4-FFF2-40B4-BE49-F238E27FC236}">
                  <a16:creationId xmlns:a16="http://schemas.microsoft.com/office/drawing/2014/main" id="{FAC8CF40-975F-B656-142D-24A0056DF752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7044" name="Text Box 3036">
                <a:extLst>
                  <a:ext uri="{FF2B5EF4-FFF2-40B4-BE49-F238E27FC236}">
                    <a16:creationId xmlns:a16="http://schemas.microsoft.com/office/drawing/2014/main" id="{3CED440D-5B02-74AD-3E34-67B4861E6F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5" name="Text Box 3036">
                <a:extLst>
                  <a:ext uri="{FF2B5EF4-FFF2-40B4-BE49-F238E27FC236}">
                    <a16:creationId xmlns:a16="http://schemas.microsoft.com/office/drawing/2014/main" id="{EC92B828-BB1E-4248-9C26-8BC5FCE7DB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6" name="Text Box 3036">
                <a:extLst>
                  <a:ext uri="{FF2B5EF4-FFF2-40B4-BE49-F238E27FC236}">
                    <a16:creationId xmlns:a16="http://schemas.microsoft.com/office/drawing/2014/main" id="{0D1123DD-501D-90FF-E00A-13089DCCEE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2" name="Group 7031">
              <a:extLst>
                <a:ext uri="{FF2B5EF4-FFF2-40B4-BE49-F238E27FC236}">
                  <a16:creationId xmlns:a16="http://schemas.microsoft.com/office/drawing/2014/main" id="{9846B212-CE6D-F568-D3CF-E17993CB7B5B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7041" name="Text Box 3036">
                <a:extLst>
                  <a:ext uri="{FF2B5EF4-FFF2-40B4-BE49-F238E27FC236}">
                    <a16:creationId xmlns:a16="http://schemas.microsoft.com/office/drawing/2014/main" id="{DEE85776-CBA0-E8C0-C639-F5750217B0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2" name="Text Box 3036">
                <a:extLst>
                  <a:ext uri="{FF2B5EF4-FFF2-40B4-BE49-F238E27FC236}">
                    <a16:creationId xmlns:a16="http://schemas.microsoft.com/office/drawing/2014/main" id="{BCC55190-3C76-EBCE-5A0F-3EAE713092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3" name="Text Box 3036">
                <a:extLst>
                  <a:ext uri="{FF2B5EF4-FFF2-40B4-BE49-F238E27FC236}">
                    <a16:creationId xmlns:a16="http://schemas.microsoft.com/office/drawing/2014/main" id="{D7927663-9D8D-ECBC-829A-865014C3E5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3" name="Group 7032">
              <a:extLst>
                <a:ext uri="{FF2B5EF4-FFF2-40B4-BE49-F238E27FC236}">
                  <a16:creationId xmlns:a16="http://schemas.microsoft.com/office/drawing/2014/main" id="{A18A3E1A-E04B-9B3C-ECC3-AB8C448BFC56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7038" name="Text Box 3036">
                <a:extLst>
                  <a:ext uri="{FF2B5EF4-FFF2-40B4-BE49-F238E27FC236}">
                    <a16:creationId xmlns:a16="http://schemas.microsoft.com/office/drawing/2014/main" id="{824D7DA4-452A-12CD-B56A-85A6E2B6B3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9" name="Text Box 3036">
                <a:extLst>
                  <a:ext uri="{FF2B5EF4-FFF2-40B4-BE49-F238E27FC236}">
                    <a16:creationId xmlns:a16="http://schemas.microsoft.com/office/drawing/2014/main" id="{031010AC-3CE7-06BF-FEB7-DF50D4DFF1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0" name="Text Box 3036">
                <a:extLst>
                  <a:ext uri="{FF2B5EF4-FFF2-40B4-BE49-F238E27FC236}">
                    <a16:creationId xmlns:a16="http://schemas.microsoft.com/office/drawing/2014/main" id="{D73A2E8B-5D2C-7F1E-D5EC-E71CBE0A45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4" name="Group 7033">
              <a:extLst>
                <a:ext uri="{FF2B5EF4-FFF2-40B4-BE49-F238E27FC236}">
                  <a16:creationId xmlns:a16="http://schemas.microsoft.com/office/drawing/2014/main" id="{5E02ADA8-1D8E-EB01-D4B0-88BADEBBCFFD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7035" name="Text Box 3036">
                <a:extLst>
                  <a:ext uri="{FF2B5EF4-FFF2-40B4-BE49-F238E27FC236}">
                    <a16:creationId xmlns:a16="http://schemas.microsoft.com/office/drawing/2014/main" id="{5A9EACB0-0D39-0F4D-27ED-032A8D8957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6" name="Text Box 3036">
                <a:extLst>
                  <a:ext uri="{FF2B5EF4-FFF2-40B4-BE49-F238E27FC236}">
                    <a16:creationId xmlns:a16="http://schemas.microsoft.com/office/drawing/2014/main" id="{5261141C-DFBF-57BB-4350-141D8151B9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7" name="Text Box 3036">
                <a:extLst>
                  <a:ext uri="{FF2B5EF4-FFF2-40B4-BE49-F238E27FC236}">
                    <a16:creationId xmlns:a16="http://schemas.microsoft.com/office/drawing/2014/main" id="{AEEDD0D8-788D-D731-5468-213C454604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68" name="Group 7067">
            <a:extLst>
              <a:ext uri="{FF2B5EF4-FFF2-40B4-BE49-F238E27FC236}">
                <a16:creationId xmlns:a16="http://schemas.microsoft.com/office/drawing/2014/main" id="{7E369C2F-5ED1-2326-2A61-F7E730E193C4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7069" name="organ group - head &amp; neck muscles">
              <a:extLst>
                <a:ext uri="{FF2B5EF4-FFF2-40B4-BE49-F238E27FC236}">
                  <a16:creationId xmlns:a16="http://schemas.microsoft.com/office/drawing/2014/main" id="{9F0461F5-7AE1-F0FE-251B-EB25E7AF807F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7090" name="organ - head &amp; neck muscles">
                <a:extLst>
                  <a:ext uri="{FF2B5EF4-FFF2-40B4-BE49-F238E27FC236}">
                    <a16:creationId xmlns:a16="http://schemas.microsoft.com/office/drawing/2014/main" id="{358B2FAB-F2DA-3AE2-1601-2ACDAD3CB148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7091" name="FTU - mylohyoid">
                <a:extLst>
                  <a:ext uri="{FF2B5EF4-FFF2-40B4-BE49-F238E27FC236}">
                    <a16:creationId xmlns:a16="http://schemas.microsoft.com/office/drawing/2014/main" id="{7D9EFC14-A770-8DCE-91B1-CF0116D3D619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7092" name="FTU - digastric">
                <a:extLst>
                  <a:ext uri="{FF2B5EF4-FFF2-40B4-BE49-F238E27FC236}">
                    <a16:creationId xmlns:a16="http://schemas.microsoft.com/office/drawing/2014/main" id="{A96CF859-9D94-7C66-4999-1F64C9534CEA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7093" name="FTU - geniohyoid">
                <a:extLst>
                  <a:ext uri="{FF2B5EF4-FFF2-40B4-BE49-F238E27FC236}">
                    <a16:creationId xmlns:a16="http://schemas.microsoft.com/office/drawing/2014/main" id="{4549D74C-AF6A-ED26-DB54-53C74C78F074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7094" name="FTU - longus capitis">
                <a:extLst>
                  <a:ext uri="{FF2B5EF4-FFF2-40B4-BE49-F238E27FC236}">
                    <a16:creationId xmlns:a16="http://schemas.microsoft.com/office/drawing/2014/main" id="{735160D9-15DC-D55D-8AEE-A7EFABFC574F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5" name="FTU - longus colli inferior">
                <a:extLst>
                  <a:ext uri="{FF2B5EF4-FFF2-40B4-BE49-F238E27FC236}">
                    <a16:creationId xmlns:a16="http://schemas.microsoft.com/office/drawing/2014/main" id="{14F6E98D-F949-91C6-5865-1643AB9F53EF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0" name="Group 7069">
              <a:extLst>
                <a:ext uri="{FF2B5EF4-FFF2-40B4-BE49-F238E27FC236}">
                  <a16:creationId xmlns:a16="http://schemas.microsoft.com/office/drawing/2014/main" id="{DCF8F0A2-E1EA-653F-41A5-E49E2565B1B4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087" name="Text Box 3036">
                <a:extLst>
                  <a:ext uri="{FF2B5EF4-FFF2-40B4-BE49-F238E27FC236}">
                    <a16:creationId xmlns:a16="http://schemas.microsoft.com/office/drawing/2014/main" id="{26523AA1-925C-5AFC-510D-EF1E0AD415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8" name="Text Box 3036">
                <a:extLst>
                  <a:ext uri="{FF2B5EF4-FFF2-40B4-BE49-F238E27FC236}">
                    <a16:creationId xmlns:a16="http://schemas.microsoft.com/office/drawing/2014/main" id="{6A90E34A-3F6E-598F-0381-78BED86FB8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9" name="Text Box 3036">
                <a:extLst>
                  <a:ext uri="{FF2B5EF4-FFF2-40B4-BE49-F238E27FC236}">
                    <a16:creationId xmlns:a16="http://schemas.microsoft.com/office/drawing/2014/main" id="{E2540570-9A20-D48B-F6A5-56390502D4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1" name="Group 7070">
              <a:extLst>
                <a:ext uri="{FF2B5EF4-FFF2-40B4-BE49-F238E27FC236}">
                  <a16:creationId xmlns:a16="http://schemas.microsoft.com/office/drawing/2014/main" id="{0C4CEE9D-23C4-B39B-E634-06374AAE2149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7084" name="Text Box 3036">
                <a:extLst>
                  <a:ext uri="{FF2B5EF4-FFF2-40B4-BE49-F238E27FC236}">
                    <a16:creationId xmlns:a16="http://schemas.microsoft.com/office/drawing/2014/main" id="{FB17FF10-3059-100A-BEBE-D1F8C4828D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5" name="Text Box 3036">
                <a:extLst>
                  <a:ext uri="{FF2B5EF4-FFF2-40B4-BE49-F238E27FC236}">
                    <a16:creationId xmlns:a16="http://schemas.microsoft.com/office/drawing/2014/main" id="{0D97362A-06F1-2482-392E-9894E0052A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6" name="Text Box 3036">
                <a:extLst>
                  <a:ext uri="{FF2B5EF4-FFF2-40B4-BE49-F238E27FC236}">
                    <a16:creationId xmlns:a16="http://schemas.microsoft.com/office/drawing/2014/main" id="{C36A79BD-0F9F-9D80-378D-A21A61CC0F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2" name="Group 7071">
              <a:extLst>
                <a:ext uri="{FF2B5EF4-FFF2-40B4-BE49-F238E27FC236}">
                  <a16:creationId xmlns:a16="http://schemas.microsoft.com/office/drawing/2014/main" id="{788F53F1-29A2-9454-427C-3A052C5A250E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7081" name="Text Box 3036">
                <a:extLst>
                  <a:ext uri="{FF2B5EF4-FFF2-40B4-BE49-F238E27FC236}">
                    <a16:creationId xmlns:a16="http://schemas.microsoft.com/office/drawing/2014/main" id="{24B95245-C1E7-67EB-A3AA-8492926D71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2" name="Text Box 3036">
                <a:extLst>
                  <a:ext uri="{FF2B5EF4-FFF2-40B4-BE49-F238E27FC236}">
                    <a16:creationId xmlns:a16="http://schemas.microsoft.com/office/drawing/2014/main" id="{B40A7DBC-38F4-1BB8-3E06-241DE95F50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3" name="Text Box 3036">
                <a:extLst>
                  <a:ext uri="{FF2B5EF4-FFF2-40B4-BE49-F238E27FC236}">
                    <a16:creationId xmlns:a16="http://schemas.microsoft.com/office/drawing/2014/main" id="{C180011B-3D3E-B1AA-A457-BEF38A9C44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3" name="Group 7072">
              <a:extLst>
                <a:ext uri="{FF2B5EF4-FFF2-40B4-BE49-F238E27FC236}">
                  <a16:creationId xmlns:a16="http://schemas.microsoft.com/office/drawing/2014/main" id="{CF8F4C71-B65D-74EC-F80F-860C4B1D8523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7078" name="Text Box 3036">
                <a:extLst>
                  <a:ext uri="{FF2B5EF4-FFF2-40B4-BE49-F238E27FC236}">
                    <a16:creationId xmlns:a16="http://schemas.microsoft.com/office/drawing/2014/main" id="{D1BE051A-A9C7-04F1-58E7-11607CB022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9" name="Text Box 3036">
                <a:extLst>
                  <a:ext uri="{FF2B5EF4-FFF2-40B4-BE49-F238E27FC236}">
                    <a16:creationId xmlns:a16="http://schemas.microsoft.com/office/drawing/2014/main" id="{50307770-BD49-9969-FBC0-42D8EDF904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0" name="Text Box 3036">
                <a:extLst>
                  <a:ext uri="{FF2B5EF4-FFF2-40B4-BE49-F238E27FC236}">
                    <a16:creationId xmlns:a16="http://schemas.microsoft.com/office/drawing/2014/main" id="{75AC3B2F-22AC-10D0-03C3-C601081F48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4" name="Group 7073">
              <a:extLst>
                <a:ext uri="{FF2B5EF4-FFF2-40B4-BE49-F238E27FC236}">
                  <a16:creationId xmlns:a16="http://schemas.microsoft.com/office/drawing/2014/main" id="{B826A94F-0D0C-AE69-424E-EBD634B36AD9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7075" name="Text Box 3036">
                <a:extLst>
                  <a:ext uri="{FF2B5EF4-FFF2-40B4-BE49-F238E27FC236}">
                    <a16:creationId xmlns:a16="http://schemas.microsoft.com/office/drawing/2014/main" id="{7ECF0F3A-BF64-D030-97A1-CD232EBA17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6" name="Text Box 3036">
                <a:extLst>
                  <a:ext uri="{FF2B5EF4-FFF2-40B4-BE49-F238E27FC236}">
                    <a16:creationId xmlns:a16="http://schemas.microsoft.com/office/drawing/2014/main" id="{D3816694-04B5-FB26-6369-46E0079381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7" name="Text Box 3036">
                <a:extLst>
                  <a:ext uri="{FF2B5EF4-FFF2-40B4-BE49-F238E27FC236}">
                    <a16:creationId xmlns:a16="http://schemas.microsoft.com/office/drawing/2014/main" id="{120FA5CB-F96C-AE88-9370-F38CF6402D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96" name="Group 7095">
            <a:extLst>
              <a:ext uri="{FF2B5EF4-FFF2-40B4-BE49-F238E27FC236}">
                <a16:creationId xmlns:a16="http://schemas.microsoft.com/office/drawing/2014/main" id="{BE4F5FF5-9E39-6F6F-B06D-16FB9D3287FA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7097" name="organ group - facial muscles">
              <a:extLst>
                <a:ext uri="{FF2B5EF4-FFF2-40B4-BE49-F238E27FC236}">
                  <a16:creationId xmlns:a16="http://schemas.microsoft.com/office/drawing/2014/main" id="{5A356FD4-04D2-13EE-C033-393444996008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7122" name="organ - facial muscles">
                <a:extLst>
                  <a:ext uri="{FF2B5EF4-FFF2-40B4-BE49-F238E27FC236}">
                    <a16:creationId xmlns:a16="http://schemas.microsoft.com/office/drawing/2014/main" id="{449988D8-6003-8709-1063-2625CE85F247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7123" name="FTU - orbicularis oculi">
                <a:extLst>
                  <a:ext uri="{FF2B5EF4-FFF2-40B4-BE49-F238E27FC236}">
                    <a16:creationId xmlns:a16="http://schemas.microsoft.com/office/drawing/2014/main" id="{8AC6CB8B-AAF5-736A-E996-B828096A4E5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4" name="FTU - occipitofrontalis">
                <a:extLst>
                  <a:ext uri="{FF2B5EF4-FFF2-40B4-BE49-F238E27FC236}">
                    <a16:creationId xmlns:a16="http://schemas.microsoft.com/office/drawing/2014/main" id="{9F0407C1-7CC3-107D-9B5B-AA1048092134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7125" name="FTU - nasalis">
                <a:extLst>
                  <a:ext uri="{FF2B5EF4-FFF2-40B4-BE49-F238E27FC236}">
                    <a16:creationId xmlns:a16="http://schemas.microsoft.com/office/drawing/2014/main" id="{4004A6C4-2FFA-8774-5AEB-4CF0E491C99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7126" name="FTU - zygomaticus major">
                <a:extLst>
                  <a:ext uri="{FF2B5EF4-FFF2-40B4-BE49-F238E27FC236}">
                    <a16:creationId xmlns:a16="http://schemas.microsoft.com/office/drawing/2014/main" id="{26428937-E704-CB15-BF7E-A4B784933A8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7127" name="FTU - zygomaticus minor">
                <a:extLst>
                  <a:ext uri="{FF2B5EF4-FFF2-40B4-BE49-F238E27FC236}">
                    <a16:creationId xmlns:a16="http://schemas.microsoft.com/office/drawing/2014/main" id="{D7E2D9BD-3361-97A3-5181-5D499D220AA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7128" name="FTU - orbicularis oris">
                <a:extLst>
                  <a:ext uri="{FF2B5EF4-FFF2-40B4-BE49-F238E27FC236}">
                    <a16:creationId xmlns:a16="http://schemas.microsoft.com/office/drawing/2014/main" id="{1F6B3FDF-7830-BA77-5BB7-83819F497683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7098" name="Group 7097">
              <a:extLst>
                <a:ext uri="{FF2B5EF4-FFF2-40B4-BE49-F238E27FC236}">
                  <a16:creationId xmlns:a16="http://schemas.microsoft.com/office/drawing/2014/main" id="{891D440F-FA76-BD91-662E-A90297AA478F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7119" name="Text Box 3036">
                <a:extLst>
                  <a:ext uri="{FF2B5EF4-FFF2-40B4-BE49-F238E27FC236}">
                    <a16:creationId xmlns:a16="http://schemas.microsoft.com/office/drawing/2014/main" id="{DA3E89FA-76ED-1F45-9C3A-AB07C8A117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0" name="Text Box 3036">
                <a:extLst>
                  <a:ext uri="{FF2B5EF4-FFF2-40B4-BE49-F238E27FC236}">
                    <a16:creationId xmlns:a16="http://schemas.microsoft.com/office/drawing/2014/main" id="{55E6E5EF-102C-9018-2A19-00CB96B27A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1" name="Text Box 3036">
                <a:extLst>
                  <a:ext uri="{FF2B5EF4-FFF2-40B4-BE49-F238E27FC236}">
                    <a16:creationId xmlns:a16="http://schemas.microsoft.com/office/drawing/2014/main" id="{45890AEF-4573-6208-0C54-598C316531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9" name="Group 7098">
              <a:extLst>
                <a:ext uri="{FF2B5EF4-FFF2-40B4-BE49-F238E27FC236}">
                  <a16:creationId xmlns:a16="http://schemas.microsoft.com/office/drawing/2014/main" id="{33C34437-14F8-6B06-807F-D5B102C2E256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7116" name="Text Box 3036">
                <a:extLst>
                  <a:ext uri="{FF2B5EF4-FFF2-40B4-BE49-F238E27FC236}">
                    <a16:creationId xmlns:a16="http://schemas.microsoft.com/office/drawing/2014/main" id="{222EF6B1-C3CF-6F14-824B-AC40FB3EC1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7" name="Text Box 3036">
                <a:extLst>
                  <a:ext uri="{FF2B5EF4-FFF2-40B4-BE49-F238E27FC236}">
                    <a16:creationId xmlns:a16="http://schemas.microsoft.com/office/drawing/2014/main" id="{5A10FCEB-B95D-43B3-3717-A8D9A9D7B7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8" name="Text Box 3036">
                <a:extLst>
                  <a:ext uri="{FF2B5EF4-FFF2-40B4-BE49-F238E27FC236}">
                    <a16:creationId xmlns:a16="http://schemas.microsoft.com/office/drawing/2014/main" id="{AC5D755A-8F5F-781D-66D3-A363CF4B0A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0" name="Group 7099">
              <a:extLst>
                <a:ext uri="{FF2B5EF4-FFF2-40B4-BE49-F238E27FC236}">
                  <a16:creationId xmlns:a16="http://schemas.microsoft.com/office/drawing/2014/main" id="{58F48763-08E4-C40E-A80A-C58B8B814C40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7113" name="Text Box 3036">
                <a:extLst>
                  <a:ext uri="{FF2B5EF4-FFF2-40B4-BE49-F238E27FC236}">
                    <a16:creationId xmlns:a16="http://schemas.microsoft.com/office/drawing/2014/main" id="{28758555-2B19-7AEA-5B61-4108FB709D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4" name="Text Box 3036">
                <a:extLst>
                  <a:ext uri="{FF2B5EF4-FFF2-40B4-BE49-F238E27FC236}">
                    <a16:creationId xmlns:a16="http://schemas.microsoft.com/office/drawing/2014/main" id="{C419CE16-0DBB-2277-0B8E-5D89ABE55C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5" name="Text Box 3036">
                <a:extLst>
                  <a:ext uri="{FF2B5EF4-FFF2-40B4-BE49-F238E27FC236}">
                    <a16:creationId xmlns:a16="http://schemas.microsoft.com/office/drawing/2014/main" id="{2EA45647-1F5F-C512-A085-0F65A95975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1" name="Group 7100">
              <a:extLst>
                <a:ext uri="{FF2B5EF4-FFF2-40B4-BE49-F238E27FC236}">
                  <a16:creationId xmlns:a16="http://schemas.microsoft.com/office/drawing/2014/main" id="{3010906D-04CE-B94C-FEFA-FC04B01E36EA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7110" name="Text Box 3036">
                <a:extLst>
                  <a:ext uri="{FF2B5EF4-FFF2-40B4-BE49-F238E27FC236}">
                    <a16:creationId xmlns:a16="http://schemas.microsoft.com/office/drawing/2014/main" id="{AF6CB91B-8DEA-A2CA-13D1-692B474425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1" name="Text Box 3036">
                <a:extLst>
                  <a:ext uri="{FF2B5EF4-FFF2-40B4-BE49-F238E27FC236}">
                    <a16:creationId xmlns:a16="http://schemas.microsoft.com/office/drawing/2014/main" id="{2030ED0B-5CE6-7EDD-558B-A6D915D3A4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2" name="Text Box 3036">
                <a:extLst>
                  <a:ext uri="{FF2B5EF4-FFF2-40B4-BE49-F238E27FC236}">
                    <a16:creationId xmlns:a16="http://schemas.microsoft.com/office/drawing/2014/main" id="{83A8D2DE-01BD-68FE-C25F-49767BDC16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2" name="Group 7101">
              <a:extLst>
                <a:ext uri="{FF2B5EF4-FFF2-40B4-BE49-F238E27FC236}">
                  <a16:creationId xmlns:a16="http://schemas.microsoft.com/office/drawing/2014/main" id="{7F451D70-97B9-0E80-43DB-C82E56EED52A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7107" name="Text Box 3036">
                <a:extLst>
                  <a:ext uri="{FF2B5EF4-FFF2-40B4-BE49-F238E27FC236}">
                    <a16:creationId xmlns:a16="http://schemas.microsoft.com/office/drawing/2014/main" id="{22AD1778-47E8-96CD-ABDF-C669CF3B40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8" name="Text Box 3036">
                <a:extLst>
                  <a:ext uri="{FF2B5EF4-FFF2-40B4-BE49-F238E27FC236}">
                    <a16:creationId xmlns:a16="http://schemas.microsoft.com/office/drawing/2014/main" id="{F537F8E0-0C70-9367-16B4-7F77869E78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9" name="Text Box 3036">
                <a:extLst>
                  <a:ext uri="{FF2B5EF4-FFF2-40B4-BE49-F238E27FC236}">
                    <a16:creationId xmlns:a16="http://schemas.microsoft.com/office/drawing/2014/main" id="{353B60E8-6984-4F04-72BB-386E10ED88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3" name="Group 7102">
              <a:extLst>
                <a:ext uri="{FF2B5EF4-FFF2-40B4-BE49-F238E27FC236}">
                  <a16:creationId xmlns:a16="http://schemas.microsoft.com/office/drawing/2014/main" id="{CEA82BDB-2256-32B4-58D2-125223910747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7104" name="Text Box 3036">
                <a:extLst>
                  <a:ext uri="{FF2B5EF4-FFF2-40B4-BE49-F238E27FC236}">
                    <a16:creationId xmlns:a16="http://schemas.microsoft.com/office/drawing/2014/main" id="{41164FAD-2C24-1971-1702-FF79A5FFB2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5" name="Text Box 3036">
                <a:extLst>
                  <a:ext uri="{FF2B5EF4-FFF2-40B4-BE49-F238E27FC236}">
                    <a16:creationId xmlns:a16="http://schemas.microsoft.com/office/drawing/2014/main" id="{7C7BD3F6-A3A8-DB71-BB48-1B5A16B153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6" name="Text Box 3036">
                <a:extLst>
                  <a:ext uri="{FF2B5EF4-FFF2-40B4-BE49-F238E27FC236}">
                    <a16:creationId xmlns:a16="http://schemas.microsoft.com/office/drawing/2014/main" id="{8F8102FE-3A65-DB5E-B202-30756B223A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29" name="Group 7128">
            <a:extLst>
              <a:ext uri="{FF2B5EF4-FFF2-40B4-BE49-F238E27FC236}">
                <a16:creationId xmlns:a16="http://schemas.microsoft.com/office/drawing/2014/main" id="{05A353F2-0E29-9F3B-FDCE-5AC6BF3FC623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7130" name="organ group - facial muscles">
              <a:extLst>
                <a:ext uri="{FF2B5EF4-FFF2-40B4-BE49-F238E27FC236}">
                  <a16:creationId xmlns:a16="http://schemas.microsoft.com/office/drawing/2014/main" id="{BF9667C1-D24B-30B6-9E2E-4B6973797A0C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7151" name="organ - facial muscles">
                <a:extLst>
                  <a:ext uri="{FF2B5EF4-FFF2-40B4-BE49-F238E27FC236}">
                    <a16:creationId xmlns:a16="http://schemas.microsoft.com/office/drawing/2014/main" id="{DE7BB5A7-DEA9-23A2-1DF8-C873A2AA3A74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7152" name="FTU - orbicularis oculi">
                <a:extLst>
                  <a:ext uri="{FF2B5EF4-FFF2-40B4-BE49-F238E27FC236}">
                    <a16:creationId xmlns:a16="http://schemas.microsoft.com/office/drawing/2014/main" id="{2F1B4355-6226-4991-E8B3-5A8AE58219D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7153" name="FTU - occipitofrontalis">
                <a:extLst>
                  <a:ext uri="{FF2B5EF4-FFF2-40B4-BE49-F238E27FC236}">
                    <a16:creationId xmlns:a16="http://schemas.microsoft.com/office/drawing/2014/main" id="{CA3F4854-80BE-9D52-9F83-AB2825E0CE3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7154" name="FTU - nasalis">
                <a:extLst>
                  <a:ext uri="{FF2B5EF4-FFF2-40B4-BE49-F238E27FC236}">
                    <a16:creationId xmlns:a16="http://schemas.microsoft.com/office/drawing/2014/main" id="{2C9799B8-12AE-4044-BD70-CD3BC7678A0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7155" name="FTU - zygomaticus major">
                <a:extLst>
                  <a:ext uri="{FF2B5EF4-FFF2-40B4-BE49-F238E27FC236}">
                    <a16:creationId xmlns:a16="http://schemas.microsoft.com/office/drawing/2014/main" id="{93812DE7-4071-F241-7DE4-0FA1C6427C8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7156" name="FTU - zygomaticus minor">
                <a:extLst>
                  <a:ext uri="{FF2B5EF4-FFF2-40B4-BE49-F238E27FC236}">
                    <a16:creationId xmlns:a16="http://schemas.microsoft.com/office/drawing/2014/main" id="{DC83A014-DFCF-A4AC-3788-A4F94698E23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7131" name="Group 7130">
              <a:extLst>
                <a:ext uri="{FF2B5EF4-FFF2-40B4-BE49-F238E27FC236}">
                  <a16:creationId xmlns:a16="http://schemas.microsoft.com/office/drawing/2014/main" id="{23D93638-F86E-71D1-EF70-0305DF370B71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7148" name="Text Box 3036">
                <a:extLst>
                  <a:ext uri="{FF2B5EF4-FFF2-40B4-BE49-F238E27FC236}">
                    <a16:creationId xmlns:a16="http://schemas.microsoft.com/office/drawing/2014/main" id="{BDC7A71D-D930-B0ED-245C-D113294542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9" name="Text Box 3036">
                <a:extLst>
                  <a:ext uri="{FF2B5EF4-FFF2-40B4-BE49-F238E27FC236}">
                    <a16:creationId xmlns:a16="http://schemas.microsoft.com/office/drawing/2014/main" id="{C815919A-3411-F436-40C4-481F3B0A74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0" name="Text Box 3036">
                <a:extLst>
                  <a:ext uri="{FF2B5EF4-FFF2-40B4-BE49-F238E27FC236}">
                    <a16:creationId xmlns:a16="http://schemas.microsoft.com/office/drawing/2014/main" id="{080D4B2F-E909-5A15-3661-D6E6DEBE4A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32" name="Group 7131">
              <a:extLst>
                <a:ext uri="{FF2B5EF4-FFF2-40B4-BE49-F238E27FC236}">
                  <a16:creationId xmlns:a16="http://schemas.microsoft.com/office/drawing/2014/main" id="{2305096E-D062-FDBA-846A-8BCD8B2E2C83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7145" name="Text Box 3036">
                <a:extLst>
                  <a:ext uri="{FF2B5EF4-FFF2-40B4-BE49-F238E27FC236}">
                    <a16:creationId xmlns:a16="http://schemas.microsoft.com/office/drawing/2014/main" id="{5E45202C-70BD-39F5-F3F6-092E3B68EE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6" name="Text Box 3036">
                <a:extLst>
                  <a:ext uri="{FF2B5EF4-FFF2-40B4-BE49-F238E27FC236}">
                    <a16:creationId xmlns:a16="http://schemas.microsoft.com/office/drawing/2014/main" id="{5D7FDFBF-60CB-A081-89F6-8B6709C24E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7" name="Text Box 3036">
                <a:extLst>
                  <a:ext uri="{FF2B5EF4-FFF2-40B4-BE49-F238E27FC236}">
                    <a16:creationId xmlns:a16="http://schemas.microsoft.com/office/drawing/2014/main" id="{2857CFE0-4385-75A6-CB77-AFDCC01E6F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33" name="Group 7132">
              <a:extLst>
                <a:ext uri="{FF2B5EF4-FFF2-40B4-BE49-F238E27FC236}">
                  <a16:creationId xmlns:a16="http://schemas.microsoft.com/office/drawing/2014/main" id="{853B6DAE-2942-0203-BEFC-C2C3162B66E7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7142" name="Text Box 3036">
                <a:extLst>
                  <a:ext uri="{FF2B5EF4-FFF2-40B4-BE49-F238E27FC236}">
                    <a16:creationId xmlns:a16="http://schemas.microsoft.com/office/drawing/2014/main" id="{B9A23244-FB69-C7FD-C424-1EC6D88D5D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3" name="Text Box 3036">
                <a:extLst>
                  <a:ext uri="{FF2B5EF4-FFF2-40B4-BE49-F238E27FC236}">
                    <a16:creationId xmlns:a16="http://schemas.microsoft.com/office/drawing/2014/main" id="{46D4E38B-A6FF-FE7D-7283-12DAE72C7F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4" name="Text Box 3036">
                <a:extLst>
                  <a:ext uri="{FF2B5EF4-FFF2-40B4-BE49-F238E27FC236}">
                    <a16:creationId xmlns:a16="http://schemas.microsoft.com/office/drawing/2014/main" id="{DE904070-B7A6-2A53-875D-8C4DEAE989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34" name="Group 7133">
              <a:extLst>
                <a:ext uri="{FF2B5EF4-FFF2-40B4-BE49-F238E27FC236}">
                  <a16:creationId xmlns:a16="http://schemas.microsoft.com/office/drawing/2014/main" id="{C07EE8AB-8442-694A-5DDB-B42B33F94692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7139" name="Text Box 3036">
                <a:extLst>
                  <a:ext uri="{FF2B5EF4-FFF2-40B4-BE49-F238E27FC236}">
                    <a16:creationId xmlns:a16="http://schemas.microsoft.com/office/drawing/2014/main" id="{67C3CFCB-5588-4F7B-2088-3076C3F600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0" name="Text Box 3036">
                <a:extLst>
                  <a:ext uri="{FF2B5EF4-FFF2-40B4-BE49-F238E27FC236}">
                    <a16:creationId xmlns:a16="http://schemas.microsoft.com/office/drawing/2014/main" id="{77EBB4AC-62CD-480D-43FA-452F0B17F0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1" name="Text Box 3036">
                <a:extLst>
                  <a:ext uri="{FF2B5EF4-FFF2-40B4-BE49-F238E27FC236}">
                    <a16:creationId xmlns:a16="http://schemas.microsoft.com/office/drawing/2014/main" id="{0229EE0A-0381-D081-1E07-65A934D9B0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35" name="Group 7134">
              <a:extLst>
                <a:ext uri="{FF2B5EF4-FFF2-40B4-BE49-F238E27FC236}">
                  <a16:creationId xmlns:a16="http://schemas.microsoft.com/office/drawing/2014/main" id="{1DFAB785-01E3-DCFF-7C1B-A097EF8B37A6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7136" name="Text Box 3036">
                <a:extLst>
                  <a:ext uri="{FF2B5EF4-FFF2-40B4-BE49-F238E27FC236}">
                    <a16:creationId xmlns:a16="http://schemas.microsoft.com/office/drawing/2014/main" id="{7AC43F6D-C919-0BBF-6B85-3EEE5C20C7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7" name="Text Box 3036">
                <a:extLst>
                  <a:ext uri="{FF2B5EF4-FFF2-40B4-BE49-F238E27FC236}">
                    <a16:creationId xmlns:a16="http://schemas.microsoft.com/office/drawing/2014/main" id="{D319D79C-CF2B-40C8-BB41-61F11C65A9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8" name="Text Box 3036">
                <a:extLst>
                  <a:ext uri="{FF2B5EF4-FFF2-40B4-BE49-F238E27FC236}">
                    <a16:creationId xmlns:a16="http://schemas.microsoft.com/office/drawing/2014/main" id="{23DB9619-8318-9B9B-D290-050BA03186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57" name="Group 7156">
            <a:extLst>
              <a:ext uri="{FF2B5EF4-FFF2-40B4-BE49-F238E27FC236}">
                <a16:creationId xmlns:a16="http://schemas.microsoft.com/office/drawing/2014/main" id="{56CC1D8B-4A2C-BEA3-3BD4-6163D3687C52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7158" name="organ group - facial muscles">
              <a:extLst>
                <a:ext uri="{FF2B5EF4-FFF2-40B4-BE49-F238E27FC236}">
                  <a16:creationId xmlns:a16="http://schemas.microsoft.com/office/drawing/2014/main" id="{885A90B9-3285-5BA3-CA79-3E70D67111D0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7175" name="organ - facial muscles">
                <a:extLst>
                  <a:ext uri="{FF2B5EF4-FFF2-40B4-BE49-F238E27FC236}">
                    <a16:creationId xmlns:a16="http://schemas.microsoft.com/office/drawing/2014/main" id="{CFCFAFC1-F975-3C2F-4F72-68C9C811A683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7176" name="FTU - orbicularis oculi">
                <a:extLst>
                  <a:ext uri="{FF2B5EF4-FFF2-40B4-BE49-F238E27FC236}">
                    <a16:creationId xmlns:a16="http://schemas.microsoft.com/office/drawing/2014/main" id="{03EBFAEF-0A57-CC0B-C9EB-FDCC0935819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7177" name="FTU - occipitofrontalis">
                <a:extLst>
                  <a:ext uri="{FF2B5EF4-FFF2-40B4-BE49-F238E27FC236}">
                    <a16:creationId xmlns:a16="http://schemas.microsoft.com/office/drawing/2014/main" id="{EF7F6903-C360-BBDF-9C61-552FBA6E9E5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7178" name="FTU - nasalis">
                <a:extLst>
                  <a:ext uri="{FF2B5EF4-FFF2-40B4-BE49-F238E27FC236}">
                    <a16:creationId xmlns:a16="http://schemas.microsoft.com/office/drawing/2014/main" id="{BF8A8E7A-8D5F-B151-1C2C-AE05FB20577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7179" name="FTU - zygomaticus major">
                <a:extLst>
                  <a:ext uri="{FF2B5EF4-FFF2-40B4-BE49-F238E27FC236}">
                    <a16:creationId xmlns:a16="http://schemas.microsoft.com/office/drawing/2014/main" id="{E57C3352-1005-2B12-0BC1-AA1196AAAB9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7159" name="Group 7158">
              <a:extLst>
                <a:ext uri="{FF2B5EF4-FFF2-40B4-BE49-F238E27FC236}">
                  <a16:creationId xmlns:a16="http://schemas.microsoft.com/office/drawing/2014/main" id="{F55364D0-7B97-600E-4BB3-F58D7AF703F0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7172" name="Text Box 3036">
                <a:extLst>
                  <a:ext uri="{FF2B5EF4-FFF2-40B4-BE49-F238E27FC236}">
                    <a16:creationId xmlns:a16="http://schemas.microsoft.com/office/drawing/2014/main" id="{A9F95571-7AB0-8F31-8B6C-267677AE5F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3" name="Text Box 3036">
                <a:extLst>
                  <a:ext uri="{FF2B5EF4-FFF2-40B4-BE49-F238E27FC236}">
                    <a16:creationId xmlns:a16="http://schemas.microsoft.com/office/drawing/2014/main" id="{FE11261A-62D9-CA93-1A76-4EC33A8922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4" name="Text Box 3036">
                <a:extLst>
                  <a:ext uri="{FF2B5EF4-FFF2-40B4-BE49-F238E27FC236}">
                    <a16:creationId xmlns:a16="http://schemas.microsoft.com/office/drawing/2014/main" id="{D35681DF-7358-AEE2-2662-15BF84F078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0" name="Group 7159">
              <a:extLst>
                <a:ext uri="{FF2B5EF4-FFF2-40B4-BE49-F238E27FC236}">
                  <a16:creationId xmlns:a16="http://schemas.microsoft.com/office/drawing/2014/main" id="{1362AE5C-3CD0-2F56-20CE-2CD1C99DD611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7169" name="Text Box 3036">
                <a:extLst>
                  <a:ext uri="{FF2B5EF4-FFF2-40B4-BE49-F238E27FC236}">
                    <a16:creationId xmlns:a16="http://schemas.microsoft.com/office/drawing/2014/main" id="{5CA152F4-1F99-71AD-467C-80BFF3690F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0" name="Text Box 3036">
                <a:extLst>
                  <a:ext uri="{FF2B5EF4-FFF2-40B4-BE49-F238E27FC236}">
                    <a16:creationId xmlns:a16="http://schemas.microsoft.com/office/drawing/2014/main" id="{49DB816E-FEEC-5F75-28A3-E2F1704444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1" name="Text Box 3036">
                <a:extLst>
                  <a:ext uri="{FF2B5EF4-FFF2-40B4-BE49-F238E27FC236}">
                    <a16:creationId xmlns:a16="http://schemas.microsoft.com/office/drawing/2014/main" id="{BEA3C999-2CDB-592F-ED19-86ED6BB284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1" name="Group 7160">
              <a:extLst>
                <a:ext uri="{FF2B5EF4-FFF2-40B4-BE49-F238E27FC236}">
                  <a16:creationId xmlns:a16="http://schemas.microsoft.com/office/drawing/2014/main" id="{F89F5882-FA5C-F5F3-9A1A-729919CCB039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7166" name="Text Box 3036">
                <a:extLst>
                  <a:ext uri="{FF2B5EF4-FFF2-40B4-BE49-F238E27FC236}">
                    <a16:creationId xmlns:a16="http://schemas.microsoft.com/office/drawing/2014/main" id="{4623BA77-6F66-B246-77E5-D5AF90DB5E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7" name="Text Box 3036">
                <a:extLst>
                  <a:ext uri="{FF2B5EF4-FFF2-40B4-BE49-F238E27FC236}">
                    <a16:creationId xmlns:a16="http://schemas.microsoft.com/office/drawing/2014/main" id="{8403C86F-24BF-B660-E806-0499178965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8" name="Text Box 3036">
                <a:extLst>
                  <a:ext uri="{FF2B5EF4-FFF2-40B4-BE49-F238E27FC236}">
                    <a16:creationId xmlns:a16="http://schemas.microsoft.com/office/drawing/2014/main" id="{62937606-EA59-BD6A-5A43-2E459F4F9E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2" name="Group 7161">
              <a:extLst>
                <a:ext uri="{FF2B5EF4-FFF2-40B4-BE49-F238E27FC236}">
                  <a16:creationId xmlns:a16="http://schemas.microsoft.com/office/drawing/2014/main" id="{DCA57F27-E276-D12B-79E0-999BAF1B7739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7163" name="Text Box 3036">
                <a:extLst>
                  <a:ext uri="{FF2B5EF4-FFF2-40B4-BE49-F238E27FC236}">
                    <a16:creationId xmlns:a16="http://schemas.microsoft.com/office/drawing/2014/main" id="{E615BB1E-F1ED-AD63-45FD-602D5534E6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4" name="Text Box 3036">
                <a:extLst>
                  <a:ext uri="{FF2B5EF4-FFF2-40B4-BE49-F238E27FC236}">
                    <a16:creationId xmlns:a16="http://schemas.microsoft.com/office/drawing/2014/main" id="{A6AED532-653A-075A-2076-926FAC1D5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5" name="Text Box 3036">
                <a:extLst>
                  <a:ext uri="{FF2B5EF4-FFF2-40B4-BE49-F238E27FC236}">
                    <a16:creationId xmlns:a16="http://schemas.microsoft.com/office/drawing/2014/main" id="{051EBB8D-FE34-4543-A512-D2ECCB94AB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80" name="Group 7179">
            <a:extLst>
              <a:ext uri="{FF2B5EF4-FFF2-40B4-BE49-F238E27FC236}">
                <a16:creationId xmlns:a16="http://schemas.microsoft.com/office/drawing/2014/main" id="{925D8B57-6769-782B-D83E-9764A0BE00AE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7181" name="organ group - facial muscles">
              <a:extLst>
                <a:ext uri="{FF2B5EF4-FFF2-40B4-BE49-F238E27FC236}">
                  <a16:creationId xmlns:a16="http://schemas.microsoft.com/office/drawing/2014/main" id="{87FCF559-57A0-26DC-2122-B8EA17B2FBEF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7202" name="organ - facial muscles">
                <a:extLst>
                  <a:ext uri="{FF2B5EF4-FFF2-40B4-BE49-F238E27FC236}">
                    <a16:creationId xmlns:a16="http://schemas.microsoft.com/office/drawing/2014/main" id="{294739F1-EFDF-F1AF-E4BD-FB8669BC759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7203" name="FTU - orbicularis oculi">
                <a:extLst>
                  <a:ext uri="{FF2B5EF4-FFF2-40B4-BE49-F238E27FC236}">
                    <a16:creationId xmlns:a16="http://schemas.microsoft.com/office/drawing/2014/main" id="{1B09CBC6-7800-6A33-8BA6-539F7A952C5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204" name="FTU - occipitofrontalis">
                <a:extLst>
                  <a:ext uri="{FF2B5EF4-FFF2-40B4-BE49-F238E27FC236}">
                    <a16:creationId xmlns:a16="http://schemas.microsoft.com/office/drawing/2014/main" id="{651CD2BE-1CA0-707E-98A3-15F87B0683D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205" name="FTU - nasalis">
                <a:extLst>
                  <a:ext uri="{FF2B5EF4-FFF2-40B4-BE49-F238E27FC236}">
                    <a16:creationId xmlns:a16="http://schemas.microsoft.com/office/drawing/2014/main" id="{21975419-8AA9-3326-434A-36527C04D8F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7206" name="FTU - zygomaticus major">
                <a:extLst>
                  <a:ext uri="{FF2B5EF4-FFF2-40B4-BE49-F238E27FC236}">
                    <a16:creationId xmlns:a16="http://schemas.microsoft.com/office/drawing/2014/main" id="{D63473E7-3F27-67FC-B21B-C9202AF97DD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7" name="FTU - zygomaticus minor">
                <a:extLst>
                  <a:ext uri="{FF2B5EF4-FFF2-40B4-BE49-F238E27FC236}">
                    <a16:creationId xmlns:a16="http://schemas.microsoft.com/office/drawing/2014/main" id="{A340ADC4-498D-FA80-A1FB-AAE838742FD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7182" name="Group 7181">
              <a:extLst>
                <a:ext uri="{FF2B5EF4-FFF2-40B4-BE49-F238E27FC236}">
                  <a16:creationId xmlns:a16="http://schemas.microsoft.com/office/drawing/2014/main" id="{4E0E2129-ADFC-200E-F2C9-E1A3C16EB373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7199" name="Text Box 3036">
                <a:extLst>
                  <a:ext uri="{FF2B5EF4-FFF2-40B4-BE49-F238E27FC236}">
                    <a16:creationId xmlns:a16="http://schemas.microsoft.com/office/drawing/2014/main" id="{695DFD46-19AB-199C-9858-C7E094F881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0" name="Text Box 3036">
                <a:extLst>
                  <a:ext uri="{FF2B5EF4-FFF2-40B4-BE49-F238E27FC236}">
                    <a16:creationId xmlns:a16="http://schemas.microsoft.com/office/drawing/2014/main" id="{43AF80A7-5772-5AE5-29AD-4BD5A4B09B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1" name="Text Box 3036">
                <a:extLst>
                  <a:ext uri="{FF2B5EF4-FFF2-40B4-BE49-F238E27FC236}">
                    <a16:creationId xmlns:a16="http://schemas.microsoft.com/office/drawing/2014/main" id="{90E16FCB-0C67-CFDF-FF8E-1417A03DF1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3" name="Group 7182">
              <a:extLst>
                <a:ext uri="{FF2B5EF4-FFF2-40B4-BE49-F238E27FC236}">
                  <a16:creationId xmlns:a16="http://schemas.microsoft.com/office/drawing/2014/main" id="{5168176F-A55C-00B1-DBDC-DCC579E08FD5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7196" name="Text Box 3036">
                <a:extLst>
                  <a:ext uri="{FF2B5EF4-FFF2-40B4-BE49-F238E27FC236}">
                    <a16:creationId xmlns:a16="http://schemas.microsoft.com/office/drawing/2014/main" id="{4EB876D4-C6B0-92B8-2804-AA2A2254CC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7" name="Text Box 3036">
                <a:extLst>
                  <a:ext uri="{FF2B5EF4-FFF2-40B4-BE49-F238E27FC236}">
                    <a16:creationId xmlns:a16="http://schemas.microsoft.com/office/drawing/2014/main" id="{71064546-078A-1458-0F90-3F99E34B44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8" name="Text Box 3036">
                <a:extLst>
                  <a:ext uri="{FF2B5EF4-FFF2-40B4-BE49-F238E27FC236}">
                    <a16:creationId xmlns:a16="http://schemas.microsoft.com/office/drawing/2014/main" id="{3CD8C217-D0AE-DD00-3306-D42D4D99F6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4" name="Group 7183">
              <a:extLst>
                <a:ext uri="{FF2B5EF4-FFF2-40B4-BE49-F238E27FC236}">
                  <a16:creationId xmlns:a16="http://schemas.microsoft.com/office/drawing/2014/main" id="{C79CC3DB-A19D-1FC2-1ED5-D85D90E283E9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7193" name="Text Box 3036">
                <a:extLst>
                  <a:ext uri="{FF2B5EF4-FFF2-40B4-BE49-F238E27FC236}">
                    <a16:creationId xmlns:a16="http://schemas.microsoft.com/office/drawing/2014/main" id="{6C4AAC80-EDD1-2EBD-6EF3-7DFD76DDF3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4" name="Text Box 3036">
                <a:extLst>
                  <a:ext uri="{FF2B5EF4-FFF2-40B4-BE49-F238E27FC236}">
                    <a16:creationId xmlns:a16="http://schemas.microsoft.com/office/drawing/2014/main" id="{C1AD1FE3-876E-48ED-9B5C-4DBF0E40E8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5" name="Text Box 3036">
                <a:extLst>
                  <a:ext uri="{FF2B5EF4-FFF2-40B4-BE49-F238E27FC236}">
                    <a16:creationId xmlns:a16="http://schemas.microsoft.com/office/drawing/2014/main" id="{3403B90B-7D40-1EBD-F863-87CB8F3ED0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5" name="Group 7184">
              <a:extLst>
                <a:ext uri="{FF2B5EF4-FFF2-40B4-BE49-F238E27FC236}">
                  <a16:creationId xmlns:a16="http://schemas.microsoft.com/office/drawing/2014/main" id="{E8D37F9A-BB9D-B12C-DE4B-A6EC1E621426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7190" name="Text Box 3036">
                <a:extLst>
                  <a:ext uri="{FF2B5EF4-FFF2-40B4-BE49-F238E27FC236}">
                    <a16:creationId xmlns:a16="http://schemas.microsoft.com/office/drawing/2014/main" id="{AFF98D66-50E8-E231-F443-728D46465B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1" name="Text Box 3036">
                <a:extLst>
                  <a:ext uri="{FF2B5EF4-FFF2-40B4-BE49-F238E27FC236}">
                    <a16:creationId xmlns:a16="http://schemas.microsoft.com/office/drawing/2014/main" id="{7998CEE3-6B82-CE84-45EF-38EFAA705B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2" name="Text Box 3036">
                <a:extLst>
                  <a:ext uri="{FF2B5EF4-FFF2-40B4-BE49-F238E27FC236}">
                    <a16:creationId xmlns:a16="http://schemas.microsoft.com/office/drawing/2014/main" id="{F5367BDF-BF2D-A879-3093-AE8DA43BA4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6" name="Group 7185">
              <a:extLst>
                <a:ext uri="{FF2B5EF4-FFF2-40B4-BE49-F238E27FC236}">
                  <a16:creationId xmlns:a16="http://schemas.microsoft.com/office/drawing/2014/main" id="{C7A9CB9D-3C02-C06F-4E29-DBBC0575FBCB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7187" name="Text Box 3036">
                <a:extLst>
                  <a:ext uri="{FF2B5EF4-FFF2-40B4-BE49-F238E27FC236}">
                    <a16:creationId xmlns:a16="http://schemas.microsoft.com/office/drawing/2014/main" id="{BFED15C0-3FC7-7559-2916-66AC18F897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8" name="Text Box 3036">
                <a:extLst>
                  <a:ext uri="{FF2B5EF4-FFF2-40B4-BE49-F238E27FC236}">
                    <a16:creationId xmlns:a16="http://schemas.microsoft.com/office/drawing/2014/main" id="{DE88CEC7-2D51-A9F6-2968-7637B0241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9" name="Text Box 3036">
                <a:extLst>
                  <a:ext uri="{FF2B5EF4-FFF2-40B4-BE49-F238E27FC236}">
                    <a16:creationId xmlns:a16="http://schemas.microsoft.com/office/drawing/2014/main" id="{B2FA8BC8-4962-699C-35D1-596FE14CFB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08" name="Group 7207">
            <a:extLst>
              <a:ext uri="{FF2B5EF4-FFF2-40B4-BE49-F238E27FC236}">
                <a16:creationId xmlns:a16="http://schemas.microsoft.com/office/drawing/2014/main" id="{23A45054-8D31-BF2F-8D57-3AC1921FB14E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7209" name="organ group - facial muscles">
              <a:extLst>
                <a:ext uri="{FF2B5EF4-FFF2-40B4-BE49-F238E27FC236}">
                  <a16:creationId xmlns:a16="http://schemas.microsoft.com/office/drawing/2014/main" id="{E2C50E20-6350-1C35-91E2-270665CF2451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7230" name="organ - facial muscles">
                <a:extLst>
                  <a:ext uri="{FF2B5EF4-FFF2-40B4-BE49-F238E27FC236}">
                    <a16:creationId xmlns:a16="http://schemas.microsoft.com/office/drawing/2014/main" id="{5BD91049-A0A0-BA83-6048-A6FFEAFCB460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7231" name="FTU - orbicularis oculi">
                <a:extLst>
                  <a:ext uri="{FF2B5EF4-FFF2-40B4-BE49-F238E27FC236}">
                    <a16:creationId xmlns:a16="http://schemas.microsoft.com/office/drawing/2014/main" id="{CC2231C2-2C9C-53A1-BF31-9391EDF636B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7232" name="FTU - occipitofrontalis">
                <a:extLst>
                  <a:ext uri="{FF2B5EF4-FFF2-40B4-BE49-F238E27FC236}">
                    <a16:creationId xmlns:a16="http://schemas.microsoft.com/office/drawing/2014/main" id="{31F057A1-9CF3-9051-ED1E-8C414422A84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3" name="FTU - nasalis">
                <a:extLst>
                  <a:ext uri="{FF2B5EF4-FFF2-40B4-BE49-F238E27FC236}">
                    <a16:creationId xmlns:a16="http://schemas.microsoft.com/office/drawing/2014/main" id="{34D0A654-8EE7-0EC4-758A-246E4C216BE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7234" name="FTU - zygomaticus major">
                <a:extLst>
                  <a:ext uri="{FF2B5EF4-FFF2-40B4-BE49-F238E27FC236}">
                    <a16:creationId xmlns:a16="http://schemas.microsoft.com/office/drawing/2014/main" id="{BDB78DC0-4429-F520-9E8C-68517835EE3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7235" name="FTU - zygomaticus minor">
                <a:extLst>
                  <a:ext uri="{FF2B5EF4-FFF2-40B4-BE49-F238E27FC236}">
                    <a16:creationId xmlns:a16="http://schemas.microsoft.com/office/drawing/2014/main" id="{BBEC16BB-551E-F201-0E19-1A88085C8F4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7210" name="Group 7209">
              <a:extLst>
                <a:ext uri="{FF2B5EF4-FFF2-40B4-BE49-F238E27FC236}">
                  <a16:creationId xmlns:a16="http://schemas.microsoft.com/office/drawing/2014/main" id="{BF34D7CB-B56C-EA06-6967-6D53C18A1AD6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7227" name="Text Box 3036">
                <a:extLst>
                  <a:ext uri="{FF2B5EF4-FFF2-40B4-BE49-F238E27FC236}">
                    <a16:creationId xmlns:a16="http://schemas.microsoft.com/office/drawing/2014/main" id="{CC8B10D8-A5B0-F214-506E-6E431EDCEC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8" name="Text Box 3036">
                <a:extLst>
                  <a:ext uri="{FF2B5EF4-FFF2-40B4-BE49-F238E27FC236}">
                    <a16:creationId xmlns:a16="http://schemas.microsoft.com/office/drawing/2014/main" id="{54115E15-618A-9C32-C08D-1E67A52677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9" name="Text Box 3036">
                <a:extLst>
                  <a:ext uri="{FF2B5EF4-FFF2-40B4-BE49-F238E27FC236}">
                    <a16:creationId xmlns:a16="http://schemas.microsoft.com/office/drawing/2014/main" id="{4F9D66BB-A0F5-8357-D411-941AE9B044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11" name="Group 7210">
              <a:extLst>
                <a:ext uri="{FF2B5EF4-FFF2-40B4-BE49-F238E27FC236}">
                  <a16:creationId xmlns:a16="http://schemas.microsoft.com/office/drawing/2014/main" id="{9F19FFE5-F7CA-517A-6298-56B9EEF6F971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7224" name="Text Box 3036">
                <a:extLst>
                  <a:ext uri="{FF2B5EF4-FFF2-40B4-BE49-F238E27FC236}">
                    <a16:creationId xmlns:a16="http://schemas.microsoft.com/office/drawing/2014/main" id="{BB09A39C-30D2-E181-2ECA-C1C7EE5F12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5" name="Text Box 3036">
                <a:extLst>
                  <a:ext uri="{FF2B5EF4-FFF2-40B4-BE49-F238E27FC236}">
                    <a16:creationId xmlns:a16="http://schemas.microsoft.com/office/drawing/2014/main" id="{953FB260-DF6A-0919-A7EC-4567605317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6" name="Text Box 3036">
                <a:extLst>
                  <a:ext uri="{FF2B5EF4-FFF2-40B4-BE49-F238E27FC236}">
                    <a16:creationId xmlns:a16="http://schemas.microsoft.com/office/drawing/2014/main" id="{73006AE2-6B20-659A-458D-1BEBC4FCAC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12" name="Group 7211">
              <a:extLst>
                <a:ext uri="{FF2B5EF4-FFF2-40B4-BE49-F238E27FC236}">
                  <a16:creationId xmlns:a16="http://schemas.microsoft.com/office/drawing/2014/main" id="{C49A70DE-2158-5505-BD2D-E3BD5D062AFE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7221" name="Text Box 3036">
                <a:extLst>
                  <a:ext uri="{FF2B5EF4-FFF2-40B4-BE49-F238E27FC236}">
                    <a16:creationId xmlns:a16="http://schemas.microsoft.com/office/drawing/2014/main" id="{6AFC3CF2-BC1B-E31E-6CCA-09267249CF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2" name="Text Box 3036">
                <a:extLst>
                  <a:ext uri="{FF2B5EF4-FFF2-40B4-BE49-F238E27FC236}">
                    <a16:creationId xmlns:a16="http://schemas.microsoft.com/office/drawing/2014/main" id="{CEB9D4B0-B742-D891-01D5-A5F05B1BDD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3" name="Text Box 3036">
                <a:extLst>
                  <a:ext uri="{FF2B5EF4-FFF2-40B4-BE49-F238E27FC236}">
                    <a16:creationId xmlns:a16="http://schemas.microsoft.com/office/drawing/2014/main" id="{1F8FEB45-003F-2BE3-8D8E-7DDF6AFD35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13" name="Group 7212">
              <a:extLst>
                <a:ext uri="{FF2B5EF4-FFF2-40B4-BE49-F238E27FC236}">
                  <a16:creationId xmlns:a16="http://schemas.microsoft.com/office/drawing/2014/main" id="{4653FFBD-0BF0-7D2F-21CB-2BC9B9F47483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7218" name="Text Box 3036">
                <a:extLst>
                  <a:ext uri="{FF2B5EF4-FFF2-40B4-BE49-F238E27FC236}">
                    <a16:creationId xmlns:a16="http://schemas.microsoft.com/office/drawing/2014/main" id="{1B2ADD18-69BE-FCA9-F608-6DEB419BE1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9" name="Text Box 3036">
                <a:extLst>
                  <a:ext uri="{FF2B5EF4-FFF2-40B4-BE49-F238E27FC236}">
                    <a16:creationId xmlns:a16="http://schemas.microsoft.com/office/drawing/2014/main" id="{BFE68170-2A48-9E74-1C04-5FFCD59D2B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0" name="Text Box 3036">
                <a:extLst>
                  <a:ext uri="{FF2B5EF4-FFF2-40B4-BE49-F238E27FC236}">
                    <a16:creationId xmlns:a16="http://schemas.microsoft.com/office/drawing/2014/main" id="{C2129291-FD48-3407-E14F-88AE91E7E9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14" name="Group 7213">
              <a:extLst>
                <a:ext uri="{FF2B5EF4-FFF2-40B4-BE49-F238E27FC236}">
                  <a16:creationId xmlns:a16="http://schemas.microsoft.com/office/drawing/2014/main" id="{82CC7F1D-0D2B-5484-9FA2-2C9C5A3AB3AD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7215" name="Text Box 3036">
                <a:extLst>
                  <a:ext uri="{FF2B5EF4-FFF2-40B4-BE49-F238E27FC236}">
                    <a16:creationId xmlns:a16="http://schemas.microsoft.com/office/drawing/2014/main" id="{FCAA9678-ED85-26DA-B5ED-ECCF7BE27A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6" name="Text Box 3036">
                <a:extLst>
                  <a:ext uri="{FF2B5EF4-FFF2-40B4-BE49-F238E27FC236}">
                    <a16:creationId xmlns:a16="http://schemas.microsoft.com/office/drawing/2014/main" id="{BBBB0A66-D9E2-8457-36CF-817A5007F4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7" name="Text Box 3036">
                <a:extLst>
                  <a:ext uri="{FF2B5EF4-FFF2-40B4-BE49-F238E27FC236}">
                    <a16:creationId xmlns:a16="http://schemas.microsoft.com/office/drawing/2014/main" id="{3A3BE46F-89F5-BC2B-E716-D7B8BBF127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36" name="Group 7235">
            <a:extLst>
              <a:ext uri="{FF2B5EF4-FFF2-40B4-BE49-F238E27FC236}">
                <a16:creationId xmlns:a16="http://schemas.microsoft.com/office/drawing/2014/main" id="{D8DE8BD3-CBB5-0CFA-6ECD-40EB4EE6E77A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7237" name="organ group - facial muscles">
              <a:extLst>
                <a:ext uri="{FF2B5EF4-FFF2-40B4-BE49-F238E27FC236}">
                  <a16:creationId xmlns:a16="http://schemas.microsoft.com/office/drawing/2014/main" id="{EC73EFA4-9C13-94A7-6997-8F132E94466B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7262" name="organ - facial muscles">
                <a:extLst>
                  <a:ext uri="{FF2B5EF4-FFF2-40B4-BE49-F238E27FC236}">
                    <a16:creationId xmlns:a16="http://schemas.microsoft.com/office/drawing/2014/main" id="{AFCDAD13-515A-575E-EA2D-C1CF54E55318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7263" name="FTU - orbicularis oculi">
                <a:extLst>
                  <a:ext uri="{FF2B5EF4-FFF2-40B4-BE49-F238E27FC236}">
                    <a16:creationId xmlns:a16="http://schemas.microsoft.com/office/drawing/2014/main" id="{44AEFB63-4AAD-3831-C2DC-B122B9A1BE2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7264" name="FTU - occipitofrontalis">
                <a:extLst>
                  <a:ext uri="{FF2B5EF4-FFF2-40B4-BE49-F238E27FC236}">
                    <a16:creationId xmlns:a16="http://schemas.microsoft.com/office/drawing/2014/main" id="{BDEEBDD0-CD56-5E94-BEA4-560F1D8810F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7265" name="FTU - nasalis">
                <a:extLst>
                  <a:ext uri="{FF2B5EF4-FFF2-40B4-BE49-F238E27FC236}">
                    <a16:creationId xmlns:a16="http://schemas.microsoft.com/office/drawing/2014/main" id="{AB6FCD0F-A726-5293-918B-11EFEF6C4A6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7266" name="FTU - zygomaticus major">
                <a:extLst>
                  <a:ext uri="{FF2B5EF4-FFF2-40B4-BE49-F238E27FC236}">
                    <a16:creationId xmlns:a16="http://schemas.microsoft.com/office/drawing/2014/main" id="{96A20A4B-16D1-F205-106E-ADF9D949834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7267" name="FTU - zygomaticus minor">
                <a:extLst>
                  <a:ext uri="{FF2B5EF4-FFF2-40B4-BE49-F238E27FC236}">
                    <a16:creationId xmlns:a16="http://schemas.microsoft.com/office/drawing/2014/main" id="{0BE50DCD-938E-4336-9B21-849AFFC3717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7268" name="FTU - orbicularis oris">
                <a:extLst>
                  <a:ext uri="{FF2B5EF4-FFF2-40B4-BE49-F238E27FC236}">
                    <a16:creationId xmlns:a16="http://schemas.microsoft.com/office/drawing/2014/main" id="{4E946779-C0E3-3876-66F7-7D364755E4FB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7238" name="Group 7237">
              <a:extLst>
                <a:ext uri="{FF2B5EF4-FFF2-40B4-BE49-F238E27FC236}">
                  <a16:creationId xmlns:a16="http://schemas.microsoft.com/office/drawing/2014/main" id="{7AB1DE22-372A-711A-D121-39623FE972CE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7259" name="Text Box 3036">
                <a:extLst>
                  <a:ext uri="{FF2B5EF4-FFF2-40B4-BE49-F238E27FC236}">
                    <a16:creationId xmlns:a16="http://schemas.microsoft.com/office/drawing/2014/main" id="{E33F0535-81B4-7DE5-AA21-F9B8D59A2F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0" name="Text Box 3036">
                <a:extLst>
                  <a:ext uri="{FF2B5EF4-FFF2-40B4-BE49-F238E27FC236}">
                    <a16:creationId xmlns:a16="http://schemas.microsoft.com/office/drawing/2014/main" id="{9F428D8E-A55A-DE5B-564E-A8156723FC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1" name="Text Box 3036">
                <a:extLst>
                  <a:ext uri="{FF2B5EF4-FFF2-40B4-BE49-F238E27FC236}">
                    <a16:creationId xmlns:a16="http://schemas.microsoft.com/office/drawing/2014/main" id="{5AE93A94-FFBD-E577-56ED-A2A53AA555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9" name="Group 7238">
              <a:extLst>
                <a:ext uri="{FF2B5EF4-FFF2-40B4-BE49-F238E27FC236}">
                  <a16:creationId xmlns:a16="http://schemas.microsoft.com/office/drawing/2014/main" id="{96E5C343-D6E7-4CA6-2F1F-5A659B7BB9A7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7256" name="Text Box 3036">
                <a:extLst>
                  <a:ext uri="{FF2B5EF4-FFF2-40B4-BE49-F238E27FC236}">
                    <a16:creationId xmlns:a16="http://schemas.microsoft.com/office/drawing/2014/main" id="{CBAB02E3-F114-D78C-8A19-0451C0A2FF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7" name="Text Box 3036">
                <a:extLst>
                  <a:ext uri="{FF2B5EF4-FFF2-40B4-BE49-F238E27FC236}">
                    <a16:creationId xmlns:a16="http://schemas.microsoft.com/office/drawing/2014/main" id="{04FEEF42-3FF6-F42C-6E03-36E7E3BCC7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8" name="Text Box 3036">
                <a:extLst>
                  <a:ext uri="{FF2B5EF4-FFF2-40B4-BE49-F238E27FC236}">
                    <a16:creationId xmlns:a16="http://schemas.microsoft.com/office/drawing/2014/main" id="{3D7181B4-3CBB-CF2F-97DD-BBC2291750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0" name="Group 7239">
              <a:extLst>
                <a:ext uri="{FF2B5EF4-FFF2-40B4-BE49-F238E27FC236}">
                  <a16:creationId xmlns:a16="http://schemas.microsoft.com/office/drawing/2014/main" id="{FA731B02-4EA9-76F9-4AFB-5E778EA8E4E1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7253" name="Text Box 3036">
                <a:extLst>
                  <a:ext uri="{FF2B5EF4-FFF2-40B4-BE49-F238E27FC236}">
                    <a16:creationId xmlns:a16="http://schemas.microsoft.com/office/drawing/2014/main" id="{6AFE769D-FA1B-B639-63AC-0312F5AF45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4" name="Text Box 3036">
                <a:extLst>
                  <a:ext uri="{FF2B5EF4-FFF2-40B4-BE49-F238E27FC236}">
                    <a16:creationId xmlns:a16="http://schemas.microsoft.com/office/drawing/2014/main" id="{643F3337-D444-1D34-CAB7-F1A7BDF3D3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5" name="Text Box 3036">
                <a:extLst>
                  <a:ext uri="{FF2B5EF4-FFF2-40B4-BE49-F238E27FC236}">
                    <a16:creationId xmlns:a16="http://schemas.microsoft.com/office/drawing/2014/main" id="{AE2CC449-A28C-638D-F9E0-AFB366A0CC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1" name="Group 7240">
              <a:extLst>
                <a:ext uri="{FF2B5EF4-FFF2-40B4-BE49-F238E27FC236}">
                  <a16:creationId xmlns:a16="http://schemas.microsoft.com/office/drawing/2014/main" id="{930D3C9F-3F6B-CE26-AD4A-FB1BBF87E9D8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7250" name="Text Box 3036">
                <a:extLst>
                  <a:ext uri="{FF2B5EF4-FFF2-40B4-BE49-F238E27FC236}">
                    <a16:creationId xmlns:a16="http://schemas.microsoft.com/office/drawing/2014/main" id="{828574DD-483E-8282-54AA-BF566C2AFD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1" name="Text Box 3036">
                <a:extLst>
                  <a:ext uri="{FF2B5EF4-FFF2-40B4-BE49-F238E27FC236}">
                    <a16:creationId xmlns:a16="http://schemas.microsoft.com/office/drawing/2014/main" id="{A410600B-168A-F23C-0D58-277D5EF68F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2" name="Text Box 3036">
                <a:extLst>
                  <a:ext uri="{FF2B5EF4-FFF2-40B4-BE49-F238E27FC236}">
                    <a16:creationId xmlns:a16="http://schemas.microsoft.com/office/drawing/2014/main" id="{DEB172CA-0E47-A541-BCFF-167C881785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2" name="Group 7241">
              <a:extLst>
                <a:ext uri="{FF2B5EF4-FFF2-40B4-BE49-F238E27FC236}">
                  <a16:creationId xmlns:a16="http://schemas.microsoft.com/office/drawing/2014/main" id="{CDFB0F2F-22C6-84ED-FEE5-84308E9B6A81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7247" name="Text Box 3036">
                <a:extLst>
                  <a:ext uri="{FF2B5EF4-FFF2-40B4-BE49-F238E27FC236}">
                    <a16:creationId xmlns:a16="http://schemas.microsoft.com/office/drawing/2014/main" id="{6110F8AC-A988-69EB-334F-8E182CA960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8" name="Text Box 3036">
                <a:extLst>
                  <a:ext uri="{FF2B5EF4-FFF2-40B4-BE49-F238E27FC236}">
                    <a16:creationId xmlns:a16="http://schemas.microsoft.com/office/drawing/2014/main" id="{D171359B-E1D0-7981-CDFA-5B4FDC328A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9" name="Text Box 3036">
                <a:extLst>
                  <a:ext uri="{FF2B5EF4-FFF2-40B4-BE49-F238E27FC236}">
                    <a16:creationId xmlns:a16="http://schemas.microsoft.com/office/drawing/2014/main" id="{992A0C56-A479-1CDA-FFC1-3D5D97D652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3" name="Group 7242">
              <a:extLst>
                <a:ext uri="{FF2B5EF4-FFF2-40B4-BE49-F238E27FC236}">
                  <a16:creationId xmlns:a16="http://schemas.microsoft.com/office/drawing/2014/main" id="{A2ABA697-BF60-4913-8604-B164C3BA9171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7244" name="Text Box 3036">
                <a:extLst>
                  <a:ext uri="{FF2B5EF4-FFF2-40B4-BE49-F238E27FC236}">
                    <a16:creationId xmlns:a16="http://schemas.microsoft.com/office/drawing/2014/main" id="{771DED1F-EFCB-00DC-5316-0283639015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5" name="Text Box 3036">
                <a:extLst>
                  <a:ext uri="{FF2B5EF4-FFF2-40B4-BE49-F238E27FC236}">
                    <a16:creationId xmlns:a16="http://schemas.microsoft.com/office/drawing/2014/main" id="{D84408E0-5B15-9B50-73A0-7DA62024CE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6" name="Text Box 3036">
                <a:extLst>
                  <a:ext uri="{FF2B5EF4-FFF2-40B4-BE49-F238E27FC236}">
                    <a16:creationId xmlns:a16="http://schemas.microsoft.com/office/drawing/2014/main" id="{6182191F-9A6F-C65E-9CC7-87197311C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69" name="Group 7268">
            <a:extLst>
              <a:ext uri="{FF2B5EF4-FFF2-40B4-BE49-F238E27FC236}">
                <a16:creationId xmlns:a16="http://schemas.microsoft.com/office/drawing/2014/main" id="{7EFB9509-A5AC-FE16-063F-6908B3E64317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7270" name="Group 7269">
              <a:extLst>
                <a:ext uri="{FF2B5EF4-FFF2-40B4-BE49-F238E27FC236}">
                  <a16:creationId xmlns:a16="http://schemas.microsoft.com/office/drawing/2014/main" id="{E2E7E618-B097-E7F0-98E0-748BFD5D735D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7319" name="organ group - facial muscles">
                <a:extLst>
                  <a:ext uri="{FF2B5EF4-FFF2-40B4-BE49-F238E27FC236}">
                    <a16:creationId xmlns:a16="http://schemas.microsoft.com/office/drawing/2014/main" id="{B5491165-22AE-CCBE-B71F-73DEB9BEC93C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7323" name="organ - facial muscles">
                  <a:extLst>
                    <a:ext uri="{FF2B5EF4-FFF2-40B4-BE49-F238E27FC236}">
                      <a16:creationId xmlns:a16="http://schemas.microsoft.com/office/drawing/2014/main" id="{AA13585A-A05B-EDFF-CAE8-8B2592AE5204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7324" name="FTU - orbicularis oculi">
                  <a:extLst>
                    <a:ext uri="{FF2B5EF4-FFF2-40B4-BE49-F238E27FC236}">
                      <a16:creationId xmlns:a16="http://schemas.microsoft.com/office/drawing/2014/main" id="{00A96135-444B-D95D-ABA8-53C694FE80AD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7325" name="FTU - occipitofrontalis">
                  <a:extLst>
                    <a:ext uri="{FF2B5EF4-FFF2-40B4-BE49-F238E27FC236}">
                      <a16:creationId xmlns:a16="http://schemas.microsoft.com/office/drawing/2014/main" id="{0B2E432C-6903-1AB7-D9A6-3FFEA79D0970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7326" name="FTU - nasalis">
                  <a:extLst>
                    <a:ext uri="{FF2B5EF4-FFF2-40B4-BE49-F238E27FC236}">
                      <a16:creationId xmlns:a16="http://schemas.microsoft.com/office/drawing/2014/main" id="{D195D77E-F275-27B4-C5E2-B2274D04DC8A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7327" name="FTU - zygomaticus major">
                  <a:extLst>
                    <a:ext uri="{FF2B5EF4-FFF2-40B4-BE49-F238E27FC236}">
                      <a16:creationId xmlns:a16="http://schemas.microsoft.com/office/drawing/2014/main" id="{687534C5-DA81-2026-B861-37C99ACDF452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7328" name="FTU - zygomaticus minor">
                  <a:extLst>
                    <a:ext uri="{FF2B5EF4-FFF2-40B4-BE49-F238E27FC236}">
                      <a16:creationId xmlns:a16="http://schemas.microsoft.com/office/drawing/2014/main" id="{BE4AD6BC-8210-A584-344F-D1291D41772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7329" name="FTU - orbicularis oris">
                  <a:extLst>
                    <a:ext uri="{FF2B5EF4-FFF2-40B4-BE49-F238E27FC236}">
                      <a16:creationId xmlns:a16="http://schemas.microsoft.com/office/drawing/2014/main" id="{15BACBF7-8303-6CA5-5877-80E31C6F75F4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7330" name="FTU - depressor anguli oris">
                  <a:extLst>
                    <a:ext uri="{FF2B5EF4-FFF2-40B4-BE49-F238E27FC236}">
                      <a16:creationId xmlns:a16="http://schemas.microsoft.com/office/drawing/2014/main" id="{02EFDEA2-5A62-2D59-2954-1DA45AE2C32D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7331" name="FTU - levator labii">
                  <a:extLst>
                    <a:ext uri="{FF2B5EF4-FFF2-40B4-BE49-F238E27FC236}">
                      <a16:creationId xmlns:a16="http://schemas.microsoft.com/office/drawing/2014/main" id="{B3942338-26F9-1F6C-9CBF-6E1A5180CCC2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7332" name="FTU - mentalis">
                  <a:extLst>
                    <a:ext uri="{FF2B5EF4-FFF2-40B4-BE49-F238E27FC236}">
                      <a16:creationId xmlns:a16="http://schemas.microsoft.com/office/drawing/2014/main" id="{6506220A-1309-6AD6-E0C6-DE69227F0D07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33" name="FTU - temporalis">
                  <a:extLst>
                    <a:ext uri="{FF2B5EF4-FFF2-40B4-BE49-F238E27FC236}">
                      <a16:creationId xmlns:a16="http://schemas.microsoft.com/office/drawing/2014/main" id="{53E423AC-4702-A8D0-5B1F-48EB4AFA5060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320" name="organ group - facial muscles">
                <a:extLst>
                  <a:ext uri="{FF2B5EF4-FFF2-40B4-BE49-F238E27FC236}">
                    <a16:creationId xmlns:a16="http://schemas.microsoft.com/office/drawing/2014/main" id="{CF1F3440-7754-176C-F0DC-CE8EAFD7D04E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7321" name="FTU - orbicularis oculi">
                  <a:extLst>
                    <a:ext uri="{FF2B5EF4-FFF2-40B4-BE49-F238E27FC236}">
                      <a16:creationId xmlns:a16="http://schemas.microsoft.com/office/drawing/2014/main" id="{F5664EB7-316D-8018-F395-583FE1B4E08C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7322" name="FTU - nasalis">
                  <a:extLst>
                    <a:ext uri="{FF2B5EF4-FFF2-40B4-BE49-F238E27FC236}">
                      <a16:creationId xmlns:a16="http://schemas.microsoft.com/office/drawing/2014/main" id="{E5C7C8A2-14FE-6B10-E04A-418AF3AA3B81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7271" name="Group 7270">
              <a:extLst>
                <a:ext uri="{FF2B5EF4-FFF2-40B4-BE49-F238E27FC236}">
                  <a16:creationId xmlns:a16="http://schemas.microsoft.com/office/drawing/2014/main" id="{17B8D943-0CD3-FB81-406B-7477DADCBBFA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7316" name="Text Box 3036">
                <a:extLst>
                  <a:ext uri="{FF2B5EF4-FFF2-40B4-BE49-F238E27FC236}">
                    <a16:creationId xmlns:a16="http://schemas.microsoft.com/office/drawing/2014/main" id="{1D63EA81-588E-2029-4405-8E29423864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7" name="Text Box 3036">
                <a:extLst>
                  <a:ext uri="{FF2B5EF4-FFF2-40B4-BE49-F238E27FC236}">
                    <a16:creationId xmlns:a16="http://schemas.microsoft.com/office/drawing/2014/main" id="{CB19D519-EC8E-43B0-2742-537517D8B4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8" name="Text Box 3036">
                <a:extLst>
                  <a:ext uri="{FF2B5EF4-FFF2-40B4-BE49-F238E27FC236}">
                    <a16:creationId xmlns:a16="http://schemas.microsoft.com/office/drawing/2014/main" id="{FA9D691E-5DD0-6E88-7304-5FD16E7C4E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2" name="Group 7271">
              <a:extLst>
                <a:ext uri="{FF2B5EF4-FFF2-40B4-BE49-F238E27FC236}">
                  <a16:creationId xmlns:a16="http://schemas.microsoft.com/office/drawing/2014/main" id="{1ED2C407-18B2-8C26-AD23-B28E11DF4B64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7313" name="Text Box 3036">
                <a:extLst>
                  <a:ext uri="{FF2B5EF4-FFF2-40B4-BE49-F238E27FC236}">
                    <a16:creationId xmlns:a16="http://schemas.microsoft.com/office/drawing/2014/main" id="{403E61FC-D2C4-732D-B4D7-C4706CA57F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4" name="Text Box 3036">
                <a:extLst>
                  <a:ext uri="{FF2B5EF4-FFF2-40B4-BE49-F238E27FC236}">
                    <a16:creationId xmlns:a16="http://schemas.microsoft.com/office/drawing/2014/main" id="{C8383878-5F73-4643-339F-E889E446F8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5" name="Text Box 3036">
                <a:extLst>
                  <a:ext uri="{FF2B5EF4-FFF2-40B4-BE49-F238E27FC236}">
                    <a16:creationId xmlns:a16="http://schemas.microsoft.com/office/drawing/2014/main" id="{0DE07CC2-EDF6-1D28-4B54-BC6FF4737E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3" name="Group 7272">
              <a:extLst>
                <a:ext uri="{FF2B5EF4-FFF2-40B4-BE49-F238E27FC236}">
                  <a16:creationId xmlns:a16="http://schemas.microsoft.com/office/drawing/2014/main" id="{98CA10D5-70B6-6441-0DF1-D72A8F47C46C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7310" name="Text Box 3036">
                <a:extLst>
                  <a:ext uri="{FF2B5EF4-FFF2-40B4-BE49-F238E27FC236}">
                    <a16:creationId xmlns:a16="http://schemas.microsoft.com/office/drawing/2014/main" id="{6CD5C720-F47A-229F-E67A-82A958B747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1" name="Text Box 3036">
                <a:extLst>
                  <a:ext uri="{FF2B5EF4-FFF2-40B4-BE49-F238E27FC236}">
                    <a16:creationId xmlns:a16="http://schemas.microsoft.com/office/drawing/2014/main" id="{1D7F2FCE-0A52-BA06-B3E9-7823C8C62F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2" name="Text Box 3036">
                <a:extLst>
                  <a:ext uri="{FF2B5EF4-FFF2-40B4-BE49-F238E27FC236}">
                    <a16:creationId xmlns:a16="http://schemas.microsoft.com/office/drawing/2014/main" id="{91CAB366-AB8B-C2B6-7FE0-D0AE7D4908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4" name="Group 7273">
              <a:extLst>
                <a:ext uri="{FF2B5EF4-FFF2-40B4-BE49-F238E27FC236}">
                  <a16:creationId xmlns:a16="http://schemas.microsoft.com/office/drawing/2014/main" id="{B5A58ED9-AC0D-D474-E401-21860C975892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7307" name="Text Box 3036">
                <a:extLst>
                  <a:ext uri="{FF2B5EF4-FFF2-40B4-BE49-F238E27FC236}">
                    <a16:creationId xmlns:a16="http://schemas.microsoft.com/office/drawing/2014/main" id="{33BA52B3-9462-CB88-0D07-B951F2C4EF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8" name="Text Box 3036">
                <a:extLst>
                  <a:ext uri="{FF2B5EF4-FFF2-40B4-BE49-F238E27FC236}">
                    <a16:creationId xmlns:a16="http://schemas.microsoft.com/office/drawing/2014/main" id="{B52E7F66-43B6-435D-3884-B2D8BAB844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9" name="Text Box 3036">
                <a:extLst>
                  <a:ext uri="{FF2B5EF4-FFF2-40B4-BE49-F238E27FC236}">
                    <a16:creationId xmlns:a16="http://schemas.microsoft.com/office/drawing/2014/main" id="{A8516177-42EB-BBCB-AC36-DF6791E0B3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5" name="Group 7274">
              <a:extLst>
                <a:ext uri="{FF2B5EF4-FFF2-40B4-BE49-F238E27FC236}">
                  <a16:creationId xmlns:a16="http://schemas.microsoft.com/office/drawing/2014/main" id="{D4717CD4-94E0-9B5A-3A75-4BF7D8A83077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7304" name="Text Box 3036">
                <a:extLst>
                  <a:ext uri="{FF2B5EF4-FFF2-40B4-BE49-F238E27FC236}">
                    <a16:creationId xmlns:a16="http://schemas.microsoft.com/office/drawing/2014/main" id="{F6A2C5A0-D711-BD58-909A-C1E383681E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5" name="Text Box 3036">
                <a:extLst>
                  <a:ext uri="{FF2B5EF4-FFF2-40B4-BE49-F238E27FC236}">
                    <a16:creationId xmlns:a16="http://schemas.microsoft.com/office/drawing/2014/main" id="{30129A99-C556-655B-C17C-86AF77FA8B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6" name="Text Box 3036">
                <a:extLst>
                  <a:ext uri="{FF2B5EF4-FFF2-40B4-BE49-F238E27FC236}">
                    <a16:creationId xmlns:a16="http://schemas.microsoft.com/office/drawing/2014/main" id="{5E6D6E82-144B-1321-3810-69636B5C62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6" name="Group 7275">
              <a:extLst>
                <a:ext uri="{FF2B5EF4-FFF2-40B4-BE49-F238E27FC236}">
                  <a16:creationId xmlns:a16="http://schemas.microsoft.com/office/drawing/2014/main" id="{6CE75DF9-1A2A-3455-F6E0-F5D83DFECF49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7301" name="Text Box 3036">
                <a:extLst>
                  <a:ext uri="{FF2B5EF4-FFF2-40B4-BE49-F238E27FC236}">
                    <a16:creationId xmlns:a16="http://schemas.microsoft.com/office/drawing/2014/main" id="{C5B40BA4-4B14-BF56-31F8-FE840DC692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2" name="Text Box 3036">
                <a:extLst>
                  <a:ext uri="{FF2B5EF4-FFF2-40B4-BE49-F238E27FC236}">
                    <a16:creationId xmlns:a16="http://schemas.microsoft.com/office/drawing/2014/main" id="{42FFE92E-74F1-7DF1-BA66-910CA3085A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3" name="Text Box 3036">
                <a:extLst>
                  <a:ext uri="{FF2B5EF4-FFF2-40B4-BE49-F238E27FC236}">
                    <a16:creationId xmlns:a16="http://schemas.microsoft.com/office/drawing/2014/main" id="{033997B4-15AB-B14F-8997-0770C53FF4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7" name="Group 7276">
              <a:extLst>
                <a:ext uri="{FF2B5EF4-FFF2-40B4-BE49-F238E27FC236}">
                  <a16:creationId xmlns:a16="http://schemas.microsoft.com/office/drawing/2014/main" id="{BD9AFEE2-5CB8-D34E-DF3D-FBA0FE93DBE6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7298" name="Text Box 3036">
                <a:extLst>
                  <a:ext uri="{FF2B5EF4-FFF2-40B4-BE49-F238E27FC236}">
                    <a16:creationId xmlns:a16="http://schemas.microsoft.com/office/drawing/2014/main" id="{E6FEAE5D-3EA1-F892-FF98-76BE395D4F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9" name="Text Box 3036">
                <a:extLst>
                  <a:ext uri="{FF2B5EF4-FFF2-40B4-BE49-F238E27FC236}">
                    <a16:creationId xmlns:a16="http://schemas.microsoft.com/office/drawing/2014/main" id="{97DBF12C-7C39-4629-DA70-91F5A2FAA0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0" name="Text Box 3036">
                <a:extLst>
                  <a:ext uri="{FF2B5EF4-FFF2-40B4-BE49-F238E27FC236}">
                    <a16:creationId xmlns:a16="http://schemas.microsoft.com/office/drawing/2014/main" id="{F255DD6D-B17A-6451-2286-7CCEECC4B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8" name="Group 7277">
              <a:extLst>
                <a:ext uri="{FF2B5EF4-FFF2-40B4-BE49-F238E27FC236}">
                  <a16:creationId xmlns:a16="http://schemas.microsoft.com/office/drawing/2014/main" id="{65B40970-EE7F-7066-1979-E20F7A3B2E4F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7295" name="Text Box 3036">
                <a:extLst>
                  <a:ext uri="{FF2B5EF4-FFF2-40B4-BE49-F238E27FC236}">
                    <a16:creationId xmlns:a16="http://schemas.microsoft.com/office/drawing/2014/main" id="{0C786C51-F5CB-5584-C9F6-A16A585EA8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6" name="Text Box 3036">
                <a:extLst>
                  <a:ext uri="{FF2B5EF4-FFF2-40B4-BE49-F238E27FC236}">
                    <a16:creationId xmlns:a16="http://schemas.microsoft.com/office/drawing/2014/main" id="{B530418F-A9FE-CBED-7677-493FBB51C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7" name="Text Box 3036">
                <a:extLst>
                  <a:ext uri="{FF2B5EF4-FFF2-40B4-BE49-F238E27FC236}">
                    <a16:creationId xmlns:a16="http://schemas.microsoft.com/office/drawing/2014/main" id="{6745E225-E541-5642-5B28-FF5D1098E6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9" name="Group 7278">
              <a:extLst>
                <a:ext uri="{FF2B5EF4-FFF2-40B4-BE49-F238E27FC236}">
                  <a16:creationId xmlns:a16="http://schemas.microsoft.com/office/drawing/2014/main" id="{D4910D18-A208-479C-A7BF-875F4DCBBE29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7292" name="Text Box 3036">
                <a:extLst>
                  <a:ext uri="{FF2B5EF4-FFF2-40B4-BE49-F238E27FC236}">
                    <a16:creationId xmlns:a16="http://schemas.microsoft.com/office/drawing/2014/main" id="{ED2E39BA-5850-885F-8E7C-F6096C24EE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3" name="Text Box 3036">
                <a:extLst>
                  <a:ext uri="{FF2B5EF4-FFF2-40B4-BE49-F238E27FC236}">
                    <a16:creationId xmlns:a16="http://schemas.microsoft.com/office/drawing/2014/main" id="{09E1E827-FA2F-BCCC-4A77-597935E0DF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4" name="Text Box 3036">
                <a:extLst>
                  <a:ext uri="{FF2B5EF4-FFF2-40B4-BE49-F238E27FC236}">
                    <a16:creationId xmlns:a16="http://schemas.microsoft.com/office/drawing/2014/main" id="{4ABFEF63-60A7-101B-F66E-172BC8FA53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0" name="Group 7279">
              <a:extLst>
                <a:ext uri="{FF2B5EF4-FFF2-40B4-BE49-F238E27FC236}">
                  <a16:creationId xmlns:a16="http://schemas.microsoft.com/office/drawing/2014/main" id="{B0EFC61A-B163-78B7-5778-C6E5020CE235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7289" name="Text Box 3036">
                <a:extLst>
                  <a:ext uri="{FF2B5EF4-FFF2-40B4-BE49-F238E27FC236}">
                    <a16:creationId xmlns:a16="http://schemas.microsoft.com/office/drawing/2014/main" id="{FD7E6058-747A-FF92-738B-CE023CFC9E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0" name="Text Box 3036">
                <a:extLst>
                  <a:ext uri="{FF2B5EF4-FFF2-40B4-BE49-F238E27FC236}">
                    <a16:creationId xmlns:a16="http://schemas.microsoft.com/office/drawing/2014/main" id="{ECDC502F-75B8-D4B7-BF59-54A8839A99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1" name="Text Box 3036">
                <a:extLst>
                  <a:ext uri="{FF2B5EF4-FFF2-40B4-BE49-F238E27FC236}">
                    <a16:creationId xmlns:a16="http://schemas.microsoft.com/office/drawing/2014/main" id="{CE3D6AEC-ABF2-E09B-F01C-C26E718AB5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1" name="Group 7280">
              <a:extLst>
                <a:ext uri="{FF2B5EF4-FFF2-40B4-BE49-F238E27FC236}">
                  <a16:creationId xmlns:a16="http://schemas.microsoft.com/office/drawing/2014/main" id="{DA603C39-C0A0-C3CE-509B-996571C7CD39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7286" name="Text Box 3036">
                <a:extLst>
                  <a:ext uri="{FF2B5EF4-FFF2-40B4-BE49-F238E27FC236}">
                    <a16:creationId xmlns:a16="http://schemas.microsoft.com/office/drawing/2014/main" id="{9F9D2564-FE9E-74C6-84A6-066C094800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7" name="Text Box 3036">
                <a:extLst>
                  <a:ext uri="{FF2B5EF4-FFF2-40B4-BE49-F238E27FC236}">
                    <a16:creationId xmlns:a16="http://schemas.microsoft.com/office/drawing/2014/main" id="{7FBEE539-E522-B9EC-02B9-50AF849EA6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8" name="Text Box 3036">
                <a:extLst>
                  <a:ext uri="{FF2B5EF4-FFF2-40B4-BE49-F238E27FC236}">
                    <a16:creationId xmlns:a16="http://schemas.microsoft.com/office/drawing/2014/main" id="{3A37E973-35C0-9452-CD8A-45FADA7C47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2" name="Group 7281">
              <a:extLst>
                <a:ext uri="{FF2B5EF4-FFF2-40B4-BE49-F238E27FC236}">
                  <a16:creationId xmlns:a16="http://schemas.microsoft.com/office/drawing/2014/main" id="{17A76E8A-1EED-26D3-1EA9-EC295D5A3217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7283" name="Text Box 3036">
                <a:extLst>
                  <a:ext uri="{FF2B5EF4-FFF2-40B4-BE49-F238E27FC236}">
                    <a16:creationId xmlns:a16="http://schemas.microsoft.com/office/drawing/2014/main" id="{AD7C18FE-503A-0BC6-5E0B-6E1D86AA6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4" name="Text Box 3036">
                <a:extLst>
                  <a:ext uri="{FF2B5EF4-FFF2-40B4-BE49-F238E27FC236}">
                    <a16:creationId xmlns:a16="http://schemas.microsoft.com/office/drawing/2014/main" id="{63A1717F-2D32-71DB-04C5-94FADB8DEB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5" name="Text Box 3036">
                <a:extLst>
                  <a:ext uri="{FF2B5EF4-FFF2-40B4-BE49-F238E27FC236}">
                    <a16:creationId xmlns:a16="http://schemas.microsoft.com/office/drawing/2014/main" id="{D22FD7AF-B0CC-56BA-9A70-0A1A408B29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34" name="Group 7333">
            <a:extLst>
              <a:ext uri="{FF2B5EF4-FFF2-40B4-BE49-F238E27FC236}">
                <a16:creationId xmlns:a16="http://schemas.microsoft.com/office/drawing/2014/main" id="{415B774E-7B4E-BF2C-EDEF-0F82FEC80787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7335" name="organ group - facial muscles">
              <a:extLst>
                <a:ext uri="{FF2B5EF4-FFF2-40B4-BE49-F238E27FC236}">
                  <a16:creationId xmlns:a16="http://schemas.microsoft.com/office/drawing/2014/main" id="{F930AC10-4026-5505-8CDA-365AD77C3BB9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7372" name="organ - facial muscles">
                <a:extLst>
                  <a:ext uri="{FF2B5EF4-FFF2-40B4-BE49-F238E27FC236}">
                    <a16:creationId xmlns:a16="http://schemas.microsoft.com/office/drawing/2014/main" id="{9569A753-38C9-3AB1-2F99-94B61C682560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7373" name="FTU - orbicularis oculi">
                <a:extLst>
                  <a:ext uri="{FF2B5EF4-FFF2-40B4-BE49-F238E27FC236}">
                    <a16:creationId xmlns:a16="http://schemas.microsoft.com/office/drawing/2014/main" id="{06F3418B-0B0F-DC7A-473F-70A710DC868F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7374" name="FTU - occipitofrontalis">
                <a:extLst>
                  <a:ext uri="{FF2B5EF4-FFF2-40B4-BE49-F238E27FC236}">
                    <a16:creationId xmlns:a16="http://schemas.microsoft.com/office/drawing/2014/main" id="{0B3A71CF-C8B8-2C1A-C2EC-71202C2DE55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7375" name="FTU - nasalis">
                <a:extLst>
                  <a:ext uri="{FF2B5EF4-FFF2-40B4-BE49-F238E27FC236}">
                    <a16:creationId xmlns:a16="http://schemas.microsoft.com/office/drawing/2014/main" id="{7097DA85-8CE2-961F-02B7-4B25AECE6D5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7376" name="FTU - zygomaticus major">
                <a:extLst>
                  <a:ext uri="{FF2B5EF4-FFF2-40B4-BE49-F238E27FC236}">
                    <a16:creationId xmlns:a16="http://schemas.microsoft.com/office/drawing/2014/main" id="{121FD9D1-3F53-B328-C8C2-AD1333B2682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7" name="FTU - zygomaticus minor">
                <a:extLst>
                  <a:ext uri="{FF2B5EF4-FFF2-40B4-BE49-F238E27FC236}">
                    <a16:creationId xmlns:a16="http://schemas.microsoft.com/office/drawing/2014/main" id="{BBA76FC8-CD33-29B6-9288-7BF4D35B81A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7378" name="FTU - orbicularis oris">
                <a:extLst>
                  <a:ext uri="{FF2B5EF4-FFF2-40B4-BE49-F238E27FC236}">
                    <a16:creationId xmlns:a16="http://schemas.microsoft.com/office/drawing/2014/main" id="{B6FFD3DA-DF5C-5F43-165F-4A662D8F9C3E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9" name="FTU - depressor anguli oris">
                <a:extLst>
                  <a:ext uri="{FF2B5EF4-FFF2-40B4-BE49-F238E27FC236}">
                    <a16:creationId xmlns:a16="http://schemas.microsoft.com/office/drawing/2014/main" id="{59793452-C80C-EDB3-522D-389D2EAF9405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7380" name="FTU - levator labii">
                <a:extLst>
                  <a:ext uri="{FF2B5EF4-FFF2-40B4-BE49-F238E27FC236}">
                    <a16:creationId xmlns:a16="http://schemas.microsoft.com/office/drawing/2014/main" id="{4AD27A7B-DE2F-1572-AEA7-C65A7B929EB8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7381" name="FTU - mentalis">
                <a:extLst>
                  <a:ext uri="{FF2B5EF4-FFF2-40B4-BE49-F238E27FC236}">
                    <a16:creationId xmlns:a16="http://schemas.microsoft.com/office/drawing/2014/main" id="{621738FF-0FB0-6941-5A8F-07D81978824F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7336" name="Group 7335">
              <a:extLst>
                <a:ext uri="{FF2B5EF4-FFF2-40B4-BE49-F238E27FC236}">
                  <a16:creationId xmlns:a16="http://schemas.microsoft.com/office/drawing/2014/main" id="{B331FAE1-6368-A7F6-2F9B-0135EE8FAB0D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7369" name="Text Box 3036">
                <a:extLst>
                  <a:ext uri="{FF2B5EF4-FFF2-40B4-BE49-F238E27FC236}">
                    <a16:creationId xmlns:a16="http://schemas.microsoft.com/office/drawing/2014/main" id="{8DAD3927-5867-4C67-B379-804AE0B3AE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0" name="Text Box 3036">
                <a:extLst>
                  <a:ext uri="{FF2B5EF4-FFF2-40B4-BE49-F238E27FC236}">
                    <a16:creationId xmlns:a16="http://schemas.microsoft.com/office/drawing/2014/main" id="{B0F2070D-CC7B-E461-5377-4119172926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1" name="Text Box 3036">
                <a:extLst>
                  <a:ext uri="{FF2B5EF4-FFF2-40B4-BE49-F238E27FC236}">
                    <a16:creationId xmlns:a16="http://schemas.microsoft.com/office/drawing/2014/main" id="{16AB6681-E0FE-F0C3-C67E-3867D50596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7" name="Group 7336">
              <a:extLst>
                <a:ext uri="{FF2B5EF4-FFF2-40B4-BE49-F238E27FC236}">
                  <a16:creationId xmlns:a16="http://schemas.microsoft.com/office/drawing/2014/main" id="{F777528C-B78D-1C43-D3EC-CEC1E1D828A9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7366" name="Text Box 3036">
                <a:extLst>
                  <a:ext uri="{FF2B5EF4-FFF2-40B4-BE49-F238E27FC236}">
                    <a16:creationId xmlns:a16="http://schemas.microsoft.com/office/drawing/2014/main" id="{AC2B465C-7B50-4688-0601-E358A102A5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7" name="Text Box 3036">
                <a:extLst>
                  <a:ext uri="{FF2B5EF4-FFF2-40B4-BE49-F238E27FC236}">
                    <a16:creationId xmlns:a16="http://schemas.microsoft.com/office/drawing/2014/main" id="{C671E528-0FC4-7CB5-160F-F079F9518F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8" name="Text Box 3036">
                <a:extLst>
                  <a:ext uri="{FF2B5EF4-FFF2-40B4-BE49-F238E27FC236}">
                    <a16:creationId xmlns:a16="http://schemas.microsoft.com/office/drawing/2014/main" id="{C64B1421-6A6E-B49C-64FB-C9A159F617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8" name="Group 7337">
              <a:extLst>
                <a:ext uri="{FF2B5EF4-FFF2-40B4-BE49-F238E27FC236}">
                  <a16:creationId xmlns:a16="http://schemas.microsoft.com/office/drawing/2014/main" id="{E11CC7BE-1412-C936-6E9B-C0E252E2C198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7363" name="Text Box 3036">
                <a:extLst>
                  <a:ext uri="{FF2B5EF4-FFF2-40B4-BE49-F238E27FC236}">
                    <a16:creationId xmlns:a16="http://schemas.microsoft.com/office/drawing/2014/main" id="{DA45E4A2-49B0-5791-CBFE-D819A527DA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4" name="Text Box 3036">
                <a:extLst>
                  <a:ext uri="{FF2B5EF4-FFF2-40B4-BE49-F238E27FC236}">
                    <a16:creationId xmlns:a16="http://schemas.microsoft.com/office/drawing/2014/main" id="{E2D63FBF-2DFA-DEDB-C06B-B4977452F4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5" name="Text Box 3036">
                <a:extLst>
                  <a:ext uri="{FF2B5EF4-FFF2-40B4-BE49-F238E27FC236}">
                    <a16:creationId xmlns:a16="http://schemas.microsoft.com/office/drawing/2014/main" id="{E8C06229-39F7-B8F5-1B67-2AC850E328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9" name="Group 7338">
              <a:extLst>
                <a:ext uri="{FF2B5EF4-FFF2-40B4-BE49-F238E27FC236}">
                  <a16:creationId xmlns:a16="http://schemas.microsoft.com/office/drawing/2014/main" id="{532B578B-723A-22E2-45E4-7981927627DE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7360" name="Text Box 3036">
                <a:extLst>
                  <a:ext uri="{FF2B5EF4-FFF2-40B4-BE49-F238E27FC236}">
                    <a16:creationId xmlns:a16="http://schemas.microsoft.com/office/drawing/2014/main" id="{3EABDFA6-C520-B20D-CD4E-6AE57A58C9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1" name="Text Box 3036">
                <a:extLst>
                  <a:ext uri="{FF2B5EF4-FFF2-40B4-BE49-F238E27FC236}">
                    <a16:creationId xmlns:a16="http://schemas.microsoft.com/office/drawing/2014/main" id="{6E61F2BB-56FF-4C99-D1F1-B957D33E7B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2" name="Text Box 3036">
                <a:extLst>
                  <a:ext uri="{FF2B5EF4-FFF2-40B4-BE49-F238E27FC236}">
                    <a16:creationId xmlns:a16="http://schemas.microsoft.com/office/drawing/2014/main" id="{364A2EC5-43F9-45C7-AE74-4ED0C4B225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0" name="Group 7339">
              <a:extLst>
                <a:ext uri="{FF2B5EF4-FFF2-40B4-BE49-F238E27FC236}">
                  <a16:creationId xmlns:a16="http://schemas.microsoft.com/office/drawing/2014/main" id="{A50E52C8-8B15-2CD6-AC30-80BDCB876030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7357" name="Text Box 3036">
                <a:extLst>
                  <a:ext uri="{FF2B5EF4-FFF2-40B4-BE49-F238E27FC236}">
                    <a16:creationId xmlns:a16="http://schemas.microsoft.com/office/drawing/2014/main" id="{7582A54E-0006-2E53-2314-BAC6423541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8" name="Text Box 3036">
                <a:extLst>
                  <a:ext uri="{FF2B5EF4-FFF2-40B4-BE49-F238E27FC236}">
                    <a16:creationId xmlns:a16="http://schemas.microsoft.com/office/drawing/2014/main" id="{BB8ECA54-9775-0FF6-85FF-102DA67031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9" name="Text Box 3036">
                <a:extLst>
                  <a:ext uri="{FF2B5EF4-FFF2-40B4-BE49-F238E27FC236}">
                    <a16:creationId xmlns:a16="http://schemas.microsoft.com/office/drawing/2014/main" id="{371B54A1-C2BD-9C2F-80D8-FB53D4FC61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1" name="Group 7340">
              <a:extLst>
                <a:ext uri="{FF2B5EF4-FFF2-40B4-BE49-F238E27FC236}">
                  <a16:creationId xmlns:a16="http://schemas.microsoft.com/office/drawing/2014/main" id="{302A2899-7A62-20F6-945C-EF6D1A5A3851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7354" name="Text Box 3036">
                <a:extLst>
                  <a:ext uri="{FF2B5EF4-FFF2-40B4-BE49-F238E27FC236}">
                    <a16:creationId xmlns:a16="http://schemas.microsoft.com/office/drawing/2014/main" id="{6FA2388D-B9D2-624D-0BD8-52925238EA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5" name="Text Box 3036">
                <a:extLst>
                  <a:ext uri="{FF2B5EF4-FFF2-40B4-BE49-F238E27FC236}">
                    <a16:creationId xmlns:a16="http://schemas.microsoft.com/office/drawing/2014/main" id="{87245F7B-0166-2364-DB65-0BB872797E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6" name="Text Box 3036">
                <a:extLst>
                  <a:ext uri="{FF2B5EF4-FFF2-40B4-BE49-F238E27FC236}">
                    <a16:creationId xmlns:a16="http://schemas.microsoft.com/office/drawing/2014/main" id="{54BEFFCD-5B12-B7AE-6FD6-86E730FFFC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2" name="Group 7341">
              <a:extLst>
                <a:ext uri="{FF2B5EF4-FFF2-40B4-BE49-F238E27FC236}">
                  <a16:creationId xmlns:a16="http://schemas.microsoft.com/office/drawing/2014/main" id="{68ED0607-AFA7-8A39-7C14-65F5C2C74495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7351" name="Text Box 3036">
                <a:extLst>
                  <a:ext uri="{FF2B5EF4-FFF2-40B4-BE49-F238E27FC236}">
                    <a16:creationId xmlns:a16="http://schemas.microsoft.com/office/drawing/2014/main" id="{6A03FAFF-9BD8-080D-F1E0-6041B50CF0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2" name="Text Box 3036">
                <a:extLst>
                  <a:ext uri="{FF2B5EF4-FFF2-40B4-BE49-F238E27FC236}">
                    <a16:creationId xmlns:a16="http://schemas.microsoft.com/office/drawing/2014/main" id="{64DAF272-E7F7-B1CC-673D-44EEC8702B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3" name="Text Box 3036">
                <a:extLst>
                  <a:ext uri="{FF2B5EF4-FFF2-40B4-BE49-F238E27FC236}">
                    <a16:creationId xmlns:a16="http://schemas.microsoft.com/office/drawing/2014/main" id="{25E4C5CF-31B0-334C-E433-AFD015067E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3" name="Group 7342">
              <a:extLst>
                <a:ext uri="{FF2B5EF4-FFF2-40B4-BE49-F238E27FC236}">
                  <a16:creationId xmlns:a16="http://schemas.microsoft.com/office/drawing/2014/main" id="{BDAEC469-511E-0D4C-1895-4399C0D3A9F4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7348" name="Text Box 3036">
                <a:extLst>
                  <a:ext uri="{FF2B5EF4-FFF2-40B4-BE49-F238E27FC236}">
                    <a16:creationId xmlns:a16="http://schemas.microsoft.com/office/drawing/2014/main" id="{2D66E919-5C81-8422-49C4-36D97D68D5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9" name="Text Box 3036">
                <a:extLst>
                  <a:ext uri="{FF2B5EF4-FFF2-40B4-BE49-F238E27FC236}">
                    <a16:creationId xmlns:a16="http://schemas.microsoft.com/office/drawing/2014/main" id="{77F84D5B-ADD6-5E5D-4657-90EFB3D1AD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0" name="Text Box 3036">
                <a:extLst>
                  <a:ext uri="{FF2B5EF4-FFF2-40B4-BE49-F238E27FC236}">
                    <a16:creationId xmlns:a16="http://schemas.microsoft.com/office/drawing/2014/main" id="{9014FE16-1DD0-7BCC-E19F-915CD29F51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4" name="Group 7343">
              <a:extLst>
                <a:ext uri="{FF2B5EF4-FFF2-40B4-BE49-F238E27FC236}">
                  <a16:creationId xmlns:a16="http://schemas.microsoft.com/office/drawing/2014/main" id="{0676001A-2357-5F54-E529-D147806D6419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7345" name="Text Box 3036">
                <a:extLst>
                  <a:ext uri="{FF2B5EF4-FFF2-40B4-BE49-F238E27FC236}">
                    <a16:creationId xmlns:a16="http://schemas.microsoft.com/office/drawing/2014/main" id="{07679446-2CCC-64C3-B3E5-B1814A3F9C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6" name="Text Box 3036">
                <a:extLst>
                  <a:ext uri="{FF2B5EF4-FFF2-40B4-BE49-F238E27FC236}">
                    <a16:creationId xmlns:a16="http://schemas.microsoft.com/office/drawing/2014/main" id="{CBB21F88-E3A1-E427-73F0-EA9FB365C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7" name="Text Box 3036">
                <a:extLst>
                  <a:ext uri="{FF2B5EF4-FFF2-40B4-BE49-F238E27FC236}">
                    <a16:creationId xmlns:a16="http://schemas.microsoft.com/office/drawing/2014/main" id="{07E8C1DD-2DF4-CAD2-4CB4-F841DE2D2B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82" name="Group 7381">
            <a:extLst>
              <a:ext uri="{FF2B5EF4-FFF2-40B4-BE49-F238E27FC236}">
                <a16:creationId xmlns:a16="http://schemas.microsoft.com/office/drawing/2014/main" id="{FFD7D2F8-F03D-2635-F9E0-9F290795453A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7383" name="organ group - facial muscles">
              <a:extLst>
                <a:ext uri="{FF2B5EF4-FFF2-40B4-BE49-F238E27FC236}">
                  <a16:creationId xmlns:a16="http://schemas.microsoft.com/office/drawing/2014/main" id="{40A28F7F-8EAB-61CD-4306-97F692CB1C9C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7412" name="organ - facial muscles">
                <a:extLst>
                  <a:ext uri="{FF2B5EF4-FFF2-40B4-BE49-F238E27FC236}">
                    <a16:creationId xmlns:a16="http://schemas.microsoft.com/office/drawing/2014/main" id="{C4EC030E-D430-3AC2-2612-53FF481086B1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7413" name="FTU - orbicularis oculi">
                <a:extLst>
                  <a:ext uri="{FF2B5EF4-FFF2-40B4-BE49-F238E27FC236}">
                    <a16:creationId xmlns:a16="http://schemas.microsoft.com/office/drawing/2014/main" id="{2F0DBDD4-A9F9-FCA4-B9D2-6EEC453A83E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7414" name="FTU - occipitofrontalis">
                <a:extLst>
                  <a:ext uri="{FF2B5EF4-FFF2-40B4-BE49-F238E27FC236}">
                    <a16:creationId xmlns:a16="http://schemas.microsoft.com/office/drawing/2014/main" id="{B37B0833-E485-2242-B038-C88AA6E58B8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7415" name="FTU - nasalis">
                <a:extLst>
                  <a:ext uri="{FF2B5EF4-FFF2-40B4-BE49-F238E27FC236}">
                    <a16:creationId xmlns:a16="http://schemas.microsoft.com/office/drawing/2014/main" id="{A914A7E6-8E19-FBFA-B80F-2D3226CE531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7416" name="FTU - zygomaticus major">
                <a:extLst>
                  <a:ext uri="{FF2B5EF4-FFF2-40B4-BE49-F238E27FC236}">
                    <a16:creationId xmlns:a16="http://schemas.microsoft.com/office/drawing/2014/main" id="{B6CBCDA3-958E-1421-90ED-E6F0AB6452A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7" name="FTU - zygomaticus minor">
                <a:extLst>
                  <a:ext uri="{FF2B5EF4-FFF2-40B4-BE49-F238E27FC236}">
                    <a16:creationId xmlns:a16="http://schemas.microsoft.com/office/drawing/2014/main" id="{D16EB82C-51A7-024D-5B84-DD25AC3095B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7418" name="FTU - orbicularis oris">
                <a:extLst>
                  <a:ext uri="{FF2B5EF4-FFF2-40B4-BE49-F238E27FC236}">
                    <a16:creationId xmlns:a16="http://schemas.microsoft.com/office/drawing/2014/main" id="{73169F49-C8D1-37AD-0301-2BBE90B69166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7419" name="FTU - depressor anguli oris">
                <a:extLst>
                  <a:ext uri="{FF2B5EF4-FFF2-40B4-BE49-F238E27FC236}">
                    <a16:creationId xmlns:a16="http://schemas.microsoft.com/office/drawing/2014/main" id="{D0F6CBAE-96B1-DE2C-D155-693AB91B67EB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84" name="Group 7383">
              <a:extLst>
                <a:ext uri="{FF2B5EF4-FFF2-40B4-BE49-F238E27FC236}">
                  <a16:creationId xmlns:a16="http://schemas.microsoft.com/office/drawing/2014/main" id="{9521D946-0095-0AFE-1E1C-B153119A80ED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7409" name="Text Box 3036">
                <a:extLst>
                  <a:ext uri="{FF2B5EF4-FFF2-40B4-BE49-F238E27FC236}">
                    <a16:creationId xmlns:a16="http://schemas.microsoft.com/office/drawing/2014/main" id="{20E760A3-B6FD-2C03-0EC1-8C4A28C51E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0" name="Text Box 3036">
                <a:extLst>
                  <a:ext uri="{FF2B5EF4-FFF2-40B4-BE49-F238E27FC236}">
                    <a16:creationId xmlns:a16="http://schemas.microsoft.com/office/drawing/2014/main" id="{FBB64B08-2D84-C3C7-D9F8-4AE55F47F7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1" name="Text Box 3036">
                <a:extLst>
                  <a:ext uri="{FF2B5EF4-FFF2-40B4-BE49-F238E27FC236}">
                    <a16:creationId xmlns:a16="http://schemas.microsoft.com/office/drawing/2014/main" id="{46B38285-0761-B0B6-F1BE-D2F22B57CF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85" name="Group 7384">
              <a:extLst>
                <a:ext uri="{FF2B5EF4-FFF2-40B4-BE49-F238E27FC236}">
                  <a16:creationId xmlns:a16="http://schemas.microsoft.com/office/drawing/2014/main" id="{E595A623-1E21-B6CB-FEB5-B3767603CF6D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7406" name="Text Box 3036">
                <a:extLst>
                  <a:ext uri="{FF2B5EF4-FFF2-40B4-BE49-F238E27FC236}">
                    <a16:creationId xmlns:a16="http://schemas.microsoft.com/office/drawing/2014/main" id="{A2B509F4-B5AC-C6D5-A96E-476443833D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7" name="Text Box 3036">
                <a:extLst>
                  <a:ext uri="{FF2B5EF4-FFF2-40B4-BE49-F238E27FC236}">
                    <a16:creationId xmlns:a16="http://schemas.microsoft.com/office/drawing/2014/main" id="{0EC7E448-9B4A-F726-C791-86ACC7AD45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8" name="Text Box 3036">
                <a:extLst>
                  <a:ext uri="{FF2B5EF4-FFF2-40B4-BE49-F238E27FC236}">
                    <a16:creationId xmlns:a16="http://schemas.microsoft.com/office/drawing/2014/main" id="{D6417938-2076-FB50-45E8-D3A0D3FD9A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86" name="Group 7385">
              <a:extLst>
                <a:ext uri="{FF2B5EF4-FFF2-40B4-BE49-F238E27FC236}">
                  <a16:creationId xmlns:a16="http://schemas.microsoft.com/office/drawing/2014/main" id="{2FCBAA5F-F773-A3F1-67CB-4449CDE361DA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7403" name="Text Box 3036">
                <a:extLst>
                  <a:ext uri="{FF2B5EF4-FFF2-40B4-BE49-F238E27FC236}">
                    <a16:creationId xmlns:a16="http://schemas.microsoft.com/office/drawing/2014/main" id="{EA2E479A-0A4F-799E-0A3E-D7937160F6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4" name="Text Box 3036">
                <a:extLst>
                  <a:ext uri="{FF2B5EF4-FFF2-40B4-BE49-F238E27FC236}">
                    <a16:creationId xmlns:a16="http://schemas.microsoft.com/office/drawing/2014/main" id="{F7587A31-028D-ADDB-399D-DA428713A8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5" name="Text Box 3036">
                <a:extLst>
                  <a:ext uri="{FF2B5EF4-FFF2-40B4-BE49-F238E27FC236}">
                    <a16:creationId xmlns:a16="http://schemas.microsoft.com/office/drawing/2014/main" id="{C3F66A4D-7D1B-E995-7075-04158420A2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87" name="Group 7386">
              <a:extLst>
                <a:ext uri="{FF2B5EF4-FFF2-40B4-BE49-F238E27FC236}">
                  <a16:creationId xmlns:a16="http://schemas.microsoft.com/office/drawing/2014/main" id="{9369040A-6774-FE7A-17A9-E5B9BD3463AE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7400" name="Text Box 3036">
                <a:extLst>
                  <a:ext uri="{FF2B5EF4-FFF2-40B4-BE49-F238E27FC236}">
                    <a16:creationId xmlns:a16="http://schemas.microsoft.com/office/drawing/2014/main" id="{9CFB9C4C-DF80-4A35-B6CE-A557CFE1B0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1" name="Text Box 3036">
                <a:extLst>
                  <a:ext uri="{FF2B5EF4-FFF2-40B4-BE49-F238E27FC236}">
                    <a16:creationId xmlns:a16="http://schemas.microsoft.com/office/drawing/2014/main" id="{05A82836-E6B5-F305-8B70-BBFD9BB800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2" name="Text Box 3036">
                <a:extLst>
                  <a:ext uri="{FF2B5EF4-FFF2-40B4-BE49-F238E27FC236}">
                    <a16:creationId xmlns:a16="http://schemas.microsoft.com/office/drawing/2014/main" id="{5EB69FEF-9A1D-FB95-2589-4D9BE553AE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88" name="Group 7387">
              <a:extLst>
                <a:ext uri="{FF2B5EF4-FFF2-40B4-BE49-F238E27FC236}">
                  <a16:creationId xmlns:a16="http://schemas.microsoft.com/office/drawing/2014/main" id="{7DDE073C-ADE5-E0CB-6BDE-03BD84F4847D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7397" name="Text Box 3036">
                <a:extLst>
                  <a:ext uri="{FF2B5EF4-FFF2-40B4-BE49-F238E27FC236}">
                    <a16:creationId xmlns:a16="http://schemas.microsoft.com/office/drawing/2014/main" id="{00590B15-555D-331E-4DD6-458ABE43FC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8" name="Text Box 3036">
                <a:extLst>
                  <a:ext uri="{FF2B5EF4-FFF2-40B4-BE49-F238E27FC236}">
                    <a16:creationId xmlns:a16="http://schemas.microsoft.com/office/drawing/2014/main" id="{4EFA6F82-6FF6-E9F9-4AF4-B34DB618DB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9" name="Text Box 3036">
                <a:extLst>
                  <a:ext uri="{FF2B5EF4-FFF2-40B4-BE49-F238E27FC236}">
                    <a16:creationId xmlns:a16="http://schemas.microsoft.com/office/drawing/2014/main" id="{AB8C2A4D-A761-CD88-F683-0D1CE7D381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89" name="Group 7388">
              <a:extLst>
                <a:ext uri="{FF2B5EF4-FFF2-40B4-BE49-F238E27FC236}">
                  <a16:creationId xmlns:a16="http://schemas.microsoft.com/office/drawing/2014/main" id="{14DFCAEF-E46B-6A2E-3F14-256EA16D4F85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7394" name="Text Box 3036">
                <a:extLst>
                  <a:ext uri="{FF2B5EF4-FFF2-40B4-BE49-F238E27FC236}">
                    <a16:creationId xmlns:a16="http://schemas.microsoft.com/office/drawing/2014/main" id="{F1E3CE0C-F8B4-A8DD-33E6-92BD7B6EE4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5" name="Text Box 3036">
                <a:extLst>
                  <a:ext uri="{FF2B5EF4-FFF2-40B4-BE49-F238E27FC236}">
                    <a16:creationId xmlns:a16="http://schemas.microsoft.com/office/drawing/2014/main" id="{C7E4C65B-CEDE-C0F0-6F90-769F5334A9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6" name="Text Box 3036">
                <a:extLst>
                  <a:ext uri="{FF2B5EF4-FFF2-40B4-BE49-F238E27FC236}">
                    <a16:creationId xmlns:a16="http://schemas.microsoft.com/office/drawing/2014/main" id="{8B1D6103-D404-C068-4B36-1ACE5D2711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0" name="Group 7389">
              <a:extLst>
                <a:ext uri="{FF2B5EF4-FFF2-40B4-BE49-F238E27FC236}">
                  <a16:creationId xmlns:a16="http://schemas.microsoft.com/office/drawing/2014/main" id="{FB980C60-19CA-15F1-5340-B6C43FA2CBEE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7391" name="Text Box 3036">
                <a:extLst>
                  <a:ext uri="{FF2B5EF4-FFF2-40B4-BE49-F238E27FC236}">
                    <a16:creationId xmlns:a16="http://schemas.microsoft.com/office/drawing/2014/main" id="{C964FF8E-C74E-8BC2-0696-2E3BA0E8BC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2" name="Text Box 3036">
                <a:extLst>
                  <a:ext uri="{FF2B5EF4-FFF2-40B4-BE49-F238E27FC236}">
                    <a16:creationId xmlns:a16="http://schemas.microsoft.com/office/drawing/2014/main" id="{94992B5C-2A71-7716-1535-5349AE5EB6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3" name="Text Box 3036">
                <a:extLst>
                  <a:ext uri="{FF2B5EF4-FFF2-40B4-BE49-F238E27FC236}">
                    <a16:creationId xmlns:a16="http://schemas.microsoft.com/office/drawing/2014/main" id="{7326ED72-DD8D-AD67-A9DF-26B6E873B0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20" name="Group 7419">
            <a:extLst>
              <a:ext uri="{FF2B5EF4-FFF2-40B4-BE49-F238E27FC236}">
                <a16:creationId xmlns:a16="http://schemas.microsoft.com/office/drawing/2014/main" id="{FD333464-E427-BB33-8C88-E2876CD45FF6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7421" name="organ group - facial muscles">
              <a:extLst>
                <a:ext uri="{FF2B5EF4-FFF2-40B4-BE49-F238E27FC236}">
                  <a16:creationId xmlns:a16="http://schemas.microsoft.com/office/drawing/2014/main" id="{3FA8467E-8030-ED67-B96C-83F733640413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7442" name="organ - facial muscles">
                <a:extLst>
                  <a:ext uri="{FF2B5EF4-FFF2-40B4-BE49-F238E27FC236}">
                    <a16:creationId xmlns:a16="http://schemas.microsoft.com/office/drawing/2014/main" id="{0E11268D-5C94-3EF2-3D4F-F60F96424273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7443" name="FTU - orbicularis oculi">
                <a:extLst>
                  <a:ext uri="{FF2B5EF4-FFF2-40B4-BE49-F238E27FC236}">
                    <a16:creationId xmlns:a16="http://schemas.microsoft.com/office/drawing/2014/main" id="{775E300B-90DE-9B01-872B-7DECF241A45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7444" name="FTU - occipitofrontalis">
                <a:extLst>
                  <a:ext uri="{FF2B5EF4-FFF2-40B4-BE49-F238E27FC236}">
                    <a16:creationId xmlns:a16="http://schemas.microsoft.com/office/drawing/2014/main" id="{CADD02C5-6613-7FA1-CB2A-B101E14E352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7445" name="FTU - nasalis">
                <a:extLst>
                  <a:ext uri="{FF2B5EF4-FFF2-40B4-BE49-F238E27FC236}">
                    <a16:creationId xmlns:a16="http://schemas.microsoft.com/office/drawing/2014/main" id="{4AFAEB47-C8FD-F17E-6AD0-30FD0E9E5C8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7446" name="FTU - zygomaticus major">
                <a:extLst>
                  <a:ext uri="{FF2B5EF4-FFF2-40B4-BE49-F238E27FC236}">
                    <a16:creationId xmlns:a16="http://schemas.microsoft.com/office/drawing/2014/main" id="{F48C0D18-E6A2-35D3-2911-B23BD50D5BC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7447" name="FTU - zygomaticus minor">
                <a:extLst>
                  <a:ext uri="{FF2B5EF4-FFF2-40B4-BE49-F238E27FC236}">
                    <a16:creationId xmlns:a16="http://schemas.microsoft.com/office/drawing/2014/main" id="{8CC383EE-899D-6F6A-79A2-CA0F341C7AAD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22" name="Group 7421">
              <a:extLst>
                <a:ext uri="{FF2B5EF4-FFF2-40B4-BE49-F238E27FC236}">
                  <a16:creationId xmlns:a16="http://schemas.microsoft.com/office/drawing/2014/main" id="{A380C454-C1D3-D7B6-77A4-ED64F1C0AA8D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7439" name="Text Box 3036">
                <a:extLst>
                  <a:ext uri="{FF2B5EF4-FFF2-40B4-BE49-F238E27FC236}">
                    <a16:creationId xmlns:a16="http://schemas.microsoft.com/office/drawing/2014/main" id="{D58B4EF9-3F9E-8389-7937-0A9E6125BC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0" name="Text Box 3036">
                <a:extLst>
                  <a:ext uri="{FF2B5EF4-FFF2-40B4-BE49-F238E27FC236}">
                    <a16:creationId xmlns:a16="http://schemas.microsoft.com/office/drawing/2014/main" id="{B55E600C-85E8-FA07-760C-772B3E45DE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1" name="Text Box 3036">
                <a:extLst>
                  <a:ext uri="{FF2B5EF4-FFF2-40B4-BE49-F238E27FC236}">
                    <a16:creationId xmlns:a16="http://schemas.microsoft.com/office/drawing/2014/main" id="{A561A231-69F4-8A49-9E80-F6B98AF79B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23" name="Group 7422">
              <a:extLst>
                <a:ext uri="{FF2B5EF4-FFF2-40B4-BE49-F238E27FC236}">
                  <a16:creationId xmlns:a16="http://schemas.microsoft.com/office/drawing/2014/main" id="{F9544AFF-FECF-1AD2-EB13-671CE9B9F579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7436" name="Text Box 3036">
                <a:extLst>
                  <a:ext uri="{FF2B5EF4-FFF2-40B4-BE49-F238E27FC236}">
                    <a16:creationId xmlns:a16="http://schemas.microsoft.com/office/drawing/2014/main" id="{3DEE69BE-152A-BBC0-A341-1E9EE4156F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7" name="Text Box 3036">
                <a:extLst>
                  <a:ext uri="{FF2B5EF4-FFF2-40B4-BE49-F238E27FC236}">
                    <a16:creationId xmlns:a16="http://schemas.microsoft.com/office/drawing/2014/main" id="{1B554287-DE9F-E191-6667-672B648C56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8" name="Text Box 3036">
                <a:extLst>
                  <a:ext uri="{FF2B5EF4-FFF2-40B4-BE49-F238E27FC236}">
                    <a16:creationId xmlns:a16="http://schemas.microsoft.com/office/drawing/2014/main" id="{EDDE3205-B050-3EF5-F770-9F3DC78841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24" name="Group 7423">
              <a:extLst>
                <a:ext uri="{FF2B5EF4-FFF2-40B4-BE49-F238E27FC236}">
                  <a16:creationId xmlns:a16="http://schemas.microsoft.com/office/drawing/2014/main" id="{D89CE858-9352-81B2-34E4-7904F73D0477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7433" name="Text Box 3036">
                <a:extLst>
                  <a:ext uri="{FF2B5EF4-FFF2-40B4-BE49-F238E27FC236}">
                    <a16:creationId xmlns:a16="http://schemas.microsoft.com/office/drawing/2014/main" id="{68BAF7FF-276B-BEE5-4423-1894F2A576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4" name="Text Box 3036">
                <a:extLst>
                  <a:ext uri="{FF2B5EF4-FFF2-40B4-BE49-F238E27FC236}">
                    <a16:creationId xmlns:a16="http://schemas.microsoft.com/office/drawing/2014/main" id="{1A1AB7E4-922B-261E-CC4B-BD6659A6D1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5" name="Text Box 3036">
                <a:extLst>
                  <a:ext uri="{FF2B5EF4-FFF2-40B4-BE49-F238E27FC236}">
                    <a16:creationId xmlns:a16="http://schemas.microsoft.com/office/drawing/2014/main" id="{4059F141-9E61-4CF7-B8F0-2D15BC0C70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25" name="Group 7424">
              <a:extLst>
                <a:ext uri="{FF2B5EF4-FFF2-40B4-BE49-F238E27FC236}">
                  <a16:creationId xmlns:a16="http://schemas.microsoft.com/office/drawing/2014/main" id="{93BCDA98-5814-C025-5FEE-F68D6F907F6A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7430" name="Text Box 3036">
                <a:extLst>
                  <a:ext uri="{FF2B5EF4-FFF2-40B4-BE49-F238E27FC236}">
                    <a16:creationId xmlns:a16="http://schemas.microsoft.com/office/drawing/2014/main" id="{C550A5ED-BE3B-2963-4290-F7FA94CCDA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1" name="Text Box 3036">
                <a:extLst>
                  <a:ext uri="{FF2B5EF4-FFF2-40B4-BE49-F238E27FC236}">
                    <a16:creationId xmlns:a16="http://schemas.microsoft.com/office/drawing/2014/main" id="{163A0483-43C5-AC0A-BA58-EBC47A0435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2" name="Text Box 3036">
                <a:extLst>
                  <a:ext uri="{FF2B5EF4-FFF2-40B4-BE49-F238E27FC236}">
                    <a16:creationId xmlns:a16="http://schemas.microsoft.com/office/drawing/2014/main" id="{06115415-D603-4D19-EA50-B86DAD3819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26" name="Group 7425">
              <a:extLst>
                <a:ext uri="{FF2B5EF4-FFF2-40B4-BE49-F238E27FC236}">
                  <a16:creationId xmlns:a16="http://schemas.microsoft.com/office/drawing/2014/main" id="{C18CF4F0-DCC0-DA9D-BFE4-A34FD4840DB7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7427" name="Text Box 3036">
                <a:extLst>
                  <a:ext uri="{FF2B5EF4-FFF2-40B4-BE49-F238E27FC236}">
                    <a16:creationId xmlns:a16="http://schemas.microsoft.com/office/drawing/2014/main" id="{C53C9D8F-BCA0-FBDC-77D4-0D2580CA37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8" name="Text Box 3036">
                <a:extLst>
                  <a:ext uri="{FF2B5EF4-FFF2-40B4-BE49-F238E27FC236}">
                    <a16:creationId xmlns:a16="http://schemas.microsoft.com/office/drawing/2014/main" id="{09FD2605-6E01-E06D-046B-B38FCCEDD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9" name="Text Box 3036">
                <a:extLst>
                  <a:ext uri="{FF2B5EF4-FFF2-40B4-BE49-F238E27FC236}">
                    <a16:creationId xmlns:a16="http://schemas.microsoft.com/office/drawing/2014/main" id="{13EBAAFC-961C-5283-13D3-408480D385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48" name="Group 7447">
            <a:extLst>
              <a:ext uri="{FF2B5EF4-FFF2-40B4-BE49-F238E27FC236}">
                <a16:creationId xmlns:a16="http://schemas.microsoft.com/office/drawing/2014/main" id="{410E92D0-3CC4-D130-D754-56284FB7E7DE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7449" name="Group 7448">
              <a:extLst>
                <a:ext uri="{FF2B5EF4-FFF2-40B4-BE49-F238E27FC236}">
                  <a16:creationId xmlns:a16="http://schemas.microsoft.com/office/drawing/2014/main" id="{BB9F3B7A-870C-547F-E3A3-60E896CA887E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7526" name="organ group - facial muscles">
                <a:extLst>
                  <a:ext uri="{FF2B5EF4-FFF2-40B4-BE49-F238E27FC236}">
                    <a16:creationId xmlns:a16="http://schemas.microsoft.com/office/drawing/2014/main" id="{4B6223DA-D4D5-D117-A134-A06301E91CC9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7537" name="organ - facial muscles">
                  <a:extLst>
                    <a:ext uri="{FF2B5EF4-FFF2-40B4-BE49-F238E27FC236}">
                      <a16:creationId xmlns:a16="http://schemas.microsoft.com/office/drawing/2014/main" id="{F47964F0-07DE-29A3-94E6-87E96C4E89DC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7538" name="FTU - orbicularis oculi">
                  <a:extLst>
                    <a:ext uri="{FF2B5EF4-FFF2-40B4-BE49-F238E27FC236}">
                      <a16:creationId xmlns:a16="http://schemas.microsoft.com/office/drawing/2014/main" id="{CEDAC5D1-D91C-15DF-EEF4-F1847935676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7539" name="FTU - occipitofrontalis">
                  <a:extLst>
                    <a:ext uri="{FF2B5EF4-FFF2-40B4-BE49-F238E27FC236}">
                      <a16:creationId xmlns:a16="http://schemas.microsoft.com/office/drawing/2014/main" id="{49FC79E6-652F-DA4B-3F97-3A38A26E779A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7540" name="FTU - nasalis">
                  <a:extLst>
                    <a:ext uri="{FF2B5EF4-FFF2-40B4-BE49-F238E27FC236}">
                      <a16:creationId xmlns:a16="http://schemas.microsoft.com/office/drawing/2014/main" id="{7DFCD78F-9FD2-3F3B-8296-FFB6D5F2BD67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7541" name="FTU - zygomaticus major">
                  <a:extLst>
                    <a:ext uri="{FF2B5EF4-FFF2-40B4-BE49-F238E27FC236}">
                      <a16:creationId xmlns:a16="http://schemas.microsoft.com/office/drawing/2014/main" id="{C127A343-DA1E-7522-30AC-31E968934DBC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42" name="FTU - zygomaticus minor">
                  <a:extLst>
                    <a:ext uri="{FF2B5EF4-FFF2-40B4-BE49-F238E27FC236}">
                      <a16:creationId xmlns:a16="http://schemas.microsoft.com/office/drawing/2014/main" id="{A1024A03-C7B2-27C7-6B21-AD418CBE0B71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7543" name="FTU - orbicularis oris">
                  <a:extLst>
                    <a:ext uri="{FF2B5EF4-FFF2-40B4-BE49-F238E27FC236}">
                      <a16:creationId xmlns:a16="http://schemas.microsoft.com/office/drawing/2014/main" id="{18B3AB91-04FA-78DB-066A-3B7FD5EA9B63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7544" name="FTU - depressor anguli oris">
                  <a:extLst>
                    <a:ext uri="{FF2B5EF4-FFF2-40B4-BE49-F238E27FC236}">
                      <a16:creationId xmlns:a16="http://schemas.microsoft.com/office/drawing/2014/main" id="{FD05098F-FD32-D957-8AB6-09F8DD3A796C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45" name="FTU - levator labii">
                  <a:extLst>
                    <a:ext uri="{FF2B5EF4-FFF2-40B4-BE49-F238E27FC236}">
                      <a16:creationId xmlns:a16="http://schemas.microsoft.com/office/drawing/2014/main" id="{A1A42D02-5F8B-E650-C359-2E840F35BC2A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7546" name="FTU - mentalis">
                  <a:extLst>
                    <a:ext uri="{FF2B5EF4-FFF2-40B4-BE49-F238E27FC236}">
                      <a16:creationId xmlns:a16="http://schemas.microsoft.com/office/drawing/2014/main" id="{04F7A2E8-FE31-8D01-FD2F-58FEE1584F7E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7547" name="FTU - temporalis">
                  <a:extLst>
                    <a:ext uri="{FF2B5EF4-FFF2-40B4-BE49-F238E27FC236}">
                      <a16:creationId xmlns:a16="http://schemas.microsoft.com/office/drawing/2014/main" id="{A0E5949C-48C8-867C-F82E-6E236FF5018C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527" name="organ group - facial muscles">
                <a:extLst>
                  <a:ext uri="{FF2B5EF4-FFF2-40B4-BE49-F238E27FC236}">
                    <a16:creationId xmlns:a16="http://schemas.microsoft.com/office/drawing/2014/main" id="{A9A1CCE9-F302-62E1-B43F-DACD74406975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7528" name="FTU - orbicularis oculi">
                  <a:extLst>
                    <a:ext uri="{FF2B5EF4-FFF2-40B4-BE49-F238E27FC236}">
                      <a16:creationId xmlns:a16="http://schemas.microsoft.com/office/drawing/2014/main" id="{6D440A41-7856-8A64-2E87-C351A7F78B90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29" name="FTU - occipitofrontalis">
                  <a:extLst>
                    <a:ext uri="{FF2B5EF4-FFF2-40B4-BE49-F238E27FC236}">
                      <a16:creationId xmlns:a16="http://schemas.microsoft.com/office/drawing/2014/main" id="{A2772C7F-F1D4-57F2-E73A-09A8C1C34BE2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7530" name="FTU - nasalis">
                  <a:extLst>
                    <a:ext uri="{FF2B5EF4-FFF2-40B4-BE49-F238E27FC236}">
                      <a16:creationId xmlns:a16="http://schemas.microsoft.com/office/drawing/2014/main" id="{BAE97D98-64CB-7843-175F-366506D07E9E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7531" name="FTU - zygomaticus major">
                  <a:extLst>
                    <a:ext uri="{FF2B5EF4-FFF2-40B4-BE49-F238E27FC236}">
                      <a16:creationId xmlns:a16="http://schemas.microsoft.com/office/drawing/2014/main" id="{AC1645D8-8F8D-85BA-4616-9CFFD88AD8BB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7532" name="FTU - zygomaticus minor">
                  <a:extLst>
                    <a:ext uri="{FF2B5EF4-FFF2-40B4-BE49-F238E27FC236}">
                      <a16:creationId xmlns:a16="http://schemas.microsoft.com/office/drawing/2014/main" id="{8C964EB1-4F57-C296-63CF-C7590F1C867D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7533" name="FTU - orbicularis oris">
                  <a:extLst>
                    <a:ext uri="{FF2B5EF4-FFF2-40B4-BE49-F238E27FC236}">
                      <a16:creationId xmlns:a16="http://schemas.microsoft.com/office/drawing/2014/main" id="{D0549B62-BF6C-0C10-3696-A075BF532CEF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7534" name="FTU - depressor anguli oris">
                  <a:extLst>
                    <a:ext uri="{FF2B5EF4-FFF2-40B4-BE49-F238E27FC236}">
                      <a16:creationId xmlns:a16="http://schemas.microsoft.com/office/drawing/2014/main" id="{F8C56C3C-657E-E071-5A80-C61AD7EAE931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7535" name="FTU - levator labii">
                  <a:extLst>
                    <a:ext uri="{FF2B5EF4-FFF2-40B4-BE49-F238E27FC236}">
                      <a16:creationId xmlns:a16="http://schemas.microsoft.com/office/drawing/2014/main" id="{61597D1C-0D8E-AAA4-A7EA-E4C34F0AB512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7536" name="FTU - mentalis">
                  <a:extLst>
                    <a:ext uri="{FF2B5EF4-FFF2-40B4-BE49-F238E27FC236}">
                      <a16:creationId xmlns:a16="http://schemas.microsoft.com/office/drawing/2014/main" id="{2D459EDA-2D34-88BB-F4E0-F66C8A95A1B2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7450" name="Group 7449">
              <a:extLst>
                <a:ext uri="{FF2B5EF4-FFF2-40B4-BE49-F238E27FC236}">
                  <a16:creationId xmlns:a16="http://schemas.microsoft.com/office/drawing/2014/main" id="{28229AC5-E3B9-1AB0-7B32-4332E2B92A19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7523" name="Text Box 3036">
                <a:extLst>
                  <a:ext uri="{FF2B5EF4-FFF2-40B4-BE49-F238E27FC236}">
                    <a16:creationId xmlns:a16="http://schemas.microsoft.com/office/drawing/2014/main" id="{1AC155AB-3BAF-8650-5C43-404FAF37D6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4" name="Text Box 3036">
                <a:extLst>
                  <a:ext uri="{FF2B5EF4-FFF2-40B4-BE49-F238E27FC236}">
                    <a16:creationId xmlns:a16="http://schemas.microsoft.com/office/drawing/2014/main" id="{FF5DAD16-0A22-CADE-99FC-B912E61123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5" name="Text Box 3036">
                <a:extLst>
                  <a:ext uri="{FF2B5EF4-FFF2-40B4-BE49-F238E27FC236}">
                    <a16:creationId xmlns:a16="http://schemas.microsoft.com/office/drawing/2014/main" id="{02C06778-89C3-4556-84A0-3002558B06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1" name="Group 7450">
              <a:extLst>
                <a:ext uri="{FF2B5EF4-FFF2-40B4-BE49-F238E27FC236}">
                  <a16:creationId xmlns:a16="http://schemas.microsoft.com/office/drawing/2014/main" id="{57331656-9248-6098-3991-B9229115769A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7520" name="Text Box 3036">
                <a:extLst>
                  <a:ext uri="{FF2B5EF4-FFF2-40B4-BE49-F238E27FC236}">
                    <a16:creationId xmlns:a16="http://schemas.microsoft.com/office/drawing/2014/main" id="{35C74D95-2F8E-57D7-05AF-45F957419F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1" name="Text Box 3036">
                <a:extLst>
                  <a:ext uri="{FF2B5EF4-FFF2-40B4-BE49-F238E27FC236}">
                    <a16:creationId xmlns:a16="http://schemas.microsoft.com/office/drawing/2014/main" id="{115D3585-CF08-BFE5-8EB8-1AD992ACC9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2" name="Text Box 3036">
                <a:extLst>
                  <a:ext uri="{FF2B5EF4-FFF2-40B4-BE49-F238E27FC236}">
                    <a16:creationId xmlns:a16="http://schemas.microsoft.com/office/drawing/2014/main" id="{B41E8D26-B9D5-27B4-9B6A-DC25198118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2" name="Group 7451">
              <a:extLst>
                <a:ext uri="{FF2B5EF4-FFF2-40B4-BE49-F238E27FC236}">
                  <a16:creationId xmlns:a16="http://schemas.microsoft.com/office/drawing/2014/main" id="{758A5F99-CAE1-B6C1-36DE-0F03FEACDB49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7517" name="Text Box 3036">
                <a:extLst>
                  <a:ext uri="{FF2B5EF4-FFF2-40B4-BE49-F238E27FC236}">
                    <a16:creationId xmlns:a16="http://schemas.microsoft.com/office/drawing/2014/main" id="{B4940FCF-4CF1-F933-7A26-E6F4F7AFE6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8" name="Text Box 3036">
                <a:extLst>
                  <a:ext uri="{FF2B5EF4-FFF2-40B4-BE49-F238E27FC236}">
                    <a16:creationId xmlns:a16="http://schemas.microsoft.com/office/drawing/2014/main" id="{B8D420E0-A4A5-EA3B-91C9-C4FC0A77FB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9" name="Text Box 3036">
                <a:extLst>
                  <a:ext uri="{FF2B5EF4-FFF2-40B4-BE49-F238E27FC236}">
                    <a16:creationId xmlns:a16="http://schemas.microsoft.com/office/drawing/2014/main" id="{B54B2403-E4D3-1A44-0460-5F5B7303C6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3" name="Group 7452">
              <a:extLst>
                <a:ext uri="{FF2B5EF4-FFF2-40B4-BE49-F238E27FC236}">
                  <a16:creationId xmlns:a16="http://schemas.microsoft.com/office/drawing/2014/main" id="{2A496953-0CF3-9B0D-6189-BA44EBBFBFCC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7514" name="Text Box 3036">
                <a:extLst>
                  <a:ext uri="{FF2B5EF4-FFF2-40B4-BE49-F238E27FC236}">
                    <a16:creationId xmlns:a16="http://schemas.microsoft.com/office/drawing/2014/main" id="{D0B04564-89CA-14BD-D501-465FADAAAF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5" name="Text Box 3036">
                <a:extLst>
                  <a:ext uri="{FF2B5EF4-FFF2-40B4-BE49-F238E27FC236}">
                    <a16:creationId xmlns:a16="http://schemas.microsoft.com/office/drawing/2014/main" id="{CD97D26A-461E-EC43-F518-6D244EB4EE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6" name="Text Box 3036">
                <a:extLst>
                  <a:ext uri="{FF2B5EF4-FFF2-40B4-BE49-F238E27FC236}">
                    <a16:creationId xmlns:a16="http://schemas.microsoft.com/office/drawing/2014/main" id="{FD6A146A-EE07-02E5-D461-F37D7565A8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4" name="Group 7453">
              <a:extLst>
                <a:ext uri="{FF2B5EF4-FFF2-40B4-BE49-F238E27FC236}">
                  <a16:creationId xmlns:a16="http://schemas.microsoft.com/office/drawing/2014/main" id="{06517BAE-14E8-411B-13A0-F0A39726C051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7511" name="Text Box 3036">
                <a:extLst>
                  <a:ext uri="{FF2B5EF4-FFF2-40B4-BE49-F238E27FC236}">
                    <a16:creationId xmlns:a16="http://schemas.microsoft.com/office/drawing/2014/main" id="{3867D5ED-498E-276D-3551-B66F590FB0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2" name="Text Box 3036">
                <a:extLst>
                  <a:ext uri="{FF2B5EF4-FFF2-40B4-BE49-F238E27FC236}">
                    <a16:creationId xmlns:a16="http://schemas.microsoft.com/office/drawing/2014/main" id="{4A40ADC8-EABC-C7C1-C997-754C28EB4A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3" name="Text Box 3036">
                <a:extLst>
                  <a:ext uri="{FF2B5EF4-FFF2-40B4-BE49-F238E27FC236}">
                    <a16:creationId xmlns:a16="http://schemas.microsoft.com/office/drawing/2014/main" id="{702B8573-6E77-FE79-4DBF-88F9F91D6E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5" name="Group 7454">
              <a:extLst>
                <a:ext uri="{FF2B5EF4-FFF2-40B4-BE49-F238E27FC236}">
                  <a16:creationId xmlns:a16="http://schemas.microsoft.com/office/drawing/2014/main" id="{625AABD5-79C1-FD96-9EBD-71102661145E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7508" name="Text Box 3036">
                <a:extLst>
                  <a:ext uri="{FF2B5EF4-FFF2-40B4-BE49-F238E27FC236}">
                    <a16:creationId xmlns:a16="http://schemas.microsoft.com/office/drawing/2014/main" id="{9AB0FF04-842A-D89D-4818-3E38B035B0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9" name="Text Box 3036">
                <a:extLst>
                  <a:ext uri="{FF2B5EF4-FFF2-40B4-BE49-F238E27FC236}">
                    <a16:creationId xmlns:a16="http://schemas.microsoft.com/office/drawing/2014/main" id="{F2AF4D78-1663-F889-E3C9-1402DC0A23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0" name="Text Box 3036">
                <a:extLst>
                  <a:ext uri="{FF2B5EF4-FFF2-40B4-BE49-F238E27FC236}">
                    <a16:creationId xmlns:a16="http://schemas.microsoft.com/office/drawing/2014/main" id="{52F4DA89-D1BA-E7EF-6876-72FA926F37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6" name="Group 7455">
              <a:extLst>
                <a:ext uri="{FF2B5EF4-FFF2-40B4-BE49-F238E27FC236}">
                  <a16:creationId xmlns:a16="http://schemas.microsoft.com/office/drawing/2014/main" id="{D0A73608-A4FE-AAF9-760E-EFF3E6B1F5B0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7505" name="Text Box 3036">
                <a:extLst>
                  <a:ext uri="{FF2B5EF4-FFF2-40B4-BE49-F238E27FC236}">
                    <a16:creationId xmlns:a16="http://schemas.microsoft.com/office/drawing/2014/main" id="{A84DB6E7-61C5-0630-1CFD-66D13A806C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6" name="Text Box 3036">
                <a:extLst>
                  <a:ext uri="{FF2B5EF4-FFF2-40B4-BE49-F238E27FC236}">
                    <a16:creationId xmlns:a16="http://schemas.microsoft.com/office/drawing/2014/main" id="{1A7F2D09-83A5-AE8A-932B-2FE06E9374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7" name="Text Box 3036">
                <a:extLst>
                  <a:ext uri="{FF2B5EF4-FFF2-40B4-BE49-F238E27FC236}">
                    <a16:creationId xmlns:a16="http://schemas.microsoft.com/office/drawing/2014/main" id="{8A7CF43B-8BFA-7720-79F7-891F156B0B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7" name="Group 7456">
              <a:extLst>
                <a:ext uri="{FF2B5EF4-FFF2-40B4-BE49-F238E27FC236}">
                  <a16:creationId xmlns:a16="http://schemas.microsoft.com/office/drawing/2014/main" id="{9A05C75D-8F19-5759-FCD9-BF87430EA82F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7502" name="Text Box 3036">
                <a:extLst>
                  <a:ext uri="{FF2B5EF4-FFF2-40B4-BE49-F238E27FC236}">
                    <a16:creationId xmlns:a16="http://schemas.microsoft.com/office/drawing/2014/main" id="{D439C294-98F2-FC71-FF98-55929489DF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3" name="Text Box 3036">
                <a:extLst>
                  <a:ext uri="{FF2B5EF4-FFF2-40B4-BE49-F238E27FC236}">
                    <a16:creationId xmlns:a16="http://schemas.microsoft.com/office/drawing/2014/main" id="{BD679383-652C-B0B5-FA6E-7833FE559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4" name="Text Box 3036">
                <a:extLst>
                  <a:ext uri="{FF2B5EF4-FFF2-40B4-BE49-F238E27FC236}">
                    <a16:creationId xmlns:a16="http://schemas.microsoft.com/office/drawing/2014/main" id="{52EDB7C1-ECA5-BB42-0143-C5AA3016E6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8" name="Group 7457">
              <a:extLst>
                <a:ext uri="{FF2B5EF4-FFF2-40B4-BE49-F238E27FC236}">
                  <a16:creationId xmlns:a16="http://schemas.microsoft.com/office/drawing/2014/main" id="{998F1E07-BA78-6B39-339E-56D809C20B9E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7499" name="Text Box 3036">
                <a:extLst>
                  <a:ext uri="{FF2B5EF4-FFF2-40B4-BE49-F238E27FC236}">
                    <a16:creationId xmlns:a16="http://schemas.microsoft.com/office/drawing/2014/main" id="{4664FE53-DE09-F211-92F4-74DEC8152C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0" name="Text Box 3036">
                <a:extLst>
                  <a:ext uri="{FF2B5EF4-FFF2-40B4-BE49-F238E27FC236}">
                    <a16:creationId xmlns:a16="http://schemas.microsoft.com/office/drawing/2014/main" id="{E843F2BA-962C-637A-CB44-D512474D19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1" name="Text Box 3036">
                <a:extLst>
                  <a:ext uri="{FF2B5EF4-FFF2-40B4-BE49-F238E27FC236}">
                    <a16:creationId xmlns:a16="http://schemas.microsoft.com/office/drawing/2014/main" id="{F118EA68-B545-40D9-EC44-8EDAB48BE6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9" name="Group 7458">
              <a:extLst>
                <a:ext uri="{FF2B5EF4-FFF2-40B4-BE49-F238E27FC236}">
                  <a16:creationId xmlns:a16="http://schemas.microsoft.com/office/drawing/2014/main" id="{5C1167E1-104D-2BFC-279A-6173A571E6E9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7496" name="Text Box 3036">
                <a:extLst>
                  <a:ext uri="{FF2B5EF4-FFF2-40B4-BE49-F238E27FC236}">
                    <a16:creationId xmlns:a16="http://schemas.microsoft.com/office/drawing/2014/main" id="{D7FFD943-97BB-B803-3FC1-91ED9AA94F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7" name="Text Box 3036">
                <a:extLst>
                  <a:ext uri="{FF2B5EF4-FFF2-40B4-BE49-F238E27FC236}">
                    <a16:creationId xmlns:a16="http://schemas.microsoft.com/office/drawing/2014/main" id="{22FCBA9A-72CD-0E10-E131-0786265717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8" name="Text Box 3036">
                <a:extLst>
                  <a:ext uri="{FF2B5EF4-FFF2-40B4-BE49-F238E27FC236}">
                    <a16:creationId xmlns:a16="http://schemas.microsoft.com/office/drawing/2014/main" id="{43D14BDF-9D0D-2CBC-D22E-99F2E1C6AE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0" name="Group 7459">
              <a:extLst>
                <a:ext uri="{FF2B5EF4-FFF2-40B4-BE49-F238E27FC236}">
                  <a16:creationId xmlns:a16="http://schemas.microsoft.com/office/drawing/2014/main" id="{FAA91541-2DDB-90AE-8697-5C37C1EB41FB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7493" name="Text Box 3036">
                <a:extLst>
                  <a:ext uri="{FF2B5EF4-FFF2-40B4-BE49-F238E27FC236}">
                    <a16:creationId xmlns:a16="http://schemas.microsoft.com/office/drawing/2014/main" id="{5EA62D9B-38C0-3C69-1BAF-CAF3806C15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4" name="Text Box 3036">
                <a:extLst>
                  <a:ext uri="{FF2B5EF4-FFF2-40B4-BE49-F238E27FC236}">
                    <a16:creationId xmlns:a16="http://schemas.microsoft.com/office/drawing/2014/main" id="{10D9560A-54F0-76F4-BAA7-08EA7BDB47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5" name="Text Box 3036">
                <a:extLst>
                  <a:ext uri="{FF2B5EF4-FFF2-40B4-BE49-F238E27FC236}">
                    <a16:creationId xmlns:a16="http://schemas.microsoft.com/office/drawing/2014/main" id="{A856DE1E-B082-8F4A-D697-F82EB2DFC6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1" name="Group 7460">
              <a:extLst>
                <a:ext uri="{FF2B5EF4-FFF2-40B4-BE49-F238E27FC236}">
                  <a16:creationId xmlns:a16="http://schemas.microsoft.com/office/drawing/2014/main" id="{0EF78EB5-1BB6-B111-5DEB-9082D390010F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7490" name="Text Box 3036">
                <a:extLst>
                  <a:ext uri="{FF2B5EF4-FFF2-40B4-BE49-F238E27FC236}">
                    <a16:creationId xmlns:a16="http://schemas.microsoft.com/office/drawing/2014/main" id="{7AEEC133-68EA-B4CA-C811-26313734F1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1" name="Text Box 3036">
                <a:extLst>
                  <a:ext uri="{FF2B5EF4-FFF2-40B4-BE49-F238E27FC236}">
                    <a16:creationId xmlns:a16="http://schemas.microsoft.com/office/drawing/2014/main" id="{7E913A0E-7CC3-2175-680E-E09FACE0E9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2" name="Text Box 3036">
                <a:extLst>
                  <a:ext uri="{FF2B5EF4-FFF2-40B4-BE49-F238E27FC236}">
                    <a16:creationId xmlns:a16="http://schemas.microsoft.com/office/drawing/2014/main" id="{BE26FDDE-8974-D097-FD8B-AA823C6A14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2" name="Group 7461">
              <a:extLst>
                <a:ext uri="{FF2B5EF4-FFF2-40B4-BE49-F238E27FC236}">
                  <a16:creationId xmlns:a16="http://schemas.microsoft.com/office/drawing/2014/main" id="{CEBCB3E2-8671-9CC9-A9A4-38A9CDAA2DE4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7487" name="Text Box 3036">
                <a:extLst>
                  <a:ext uri="{FF2B5EF4-FFF2-40B4-BE49-F238E27FC236}">
                    <a16:creationId xmlns:a16="http://schemas.microsoft.com/office/drawing/2014/main" id="{DE8B47C6-5D8D-7795-8E0B-DB9F89B43C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8" name="Text Box 3036">
                <a:extLst>
                  <a:ext uri="{FF2B5EF4-FFF2-40B4-BE49-F238E27FC236}">
                    <a16:creationId xmlns:a16="http://schemas.microsoft.com/office/drawing/2014/main" id="{67B27FB0-CB44-D142-A589-797B75530A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9" name="Text Box 3036">
                <a:extLst>
                  <a:ext uri="{FF2B5EF4-FFF2-40B4-BE49-F238E27FC236}">
                    <a16:creationId xmlns:a16="http://schemas.microsoft.com/office/drawing/2014/main" id="{FB1D426E-9560-6CF2-9262-A750BE05F0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3" name="Group 7462">
              <a:extLst>
                <a:ext uri="{FF2B5EF4-FFF2-40B4-BE49-F238E27FC236}">
                  <a16:creationId xmlns:a16="http://schemas.microsoft.com/office/drawing/2014/main" id="{068F5AD6-F358-7C3D-96F2-A1C9DA4145FA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7484" name="Text Box 3036">
                <a:extLst>
                  <a:ext uri="{FF2B5EF4-FFF2-40B4-BE49-F238E27FC236}">
                    <a16:creationId xmlns:a16="http://schemas.microsoft.com/office/drawing/2014/main" id="{57F58BD3-0DB5-2B53-F18F-472F23A27D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5" name="Text Box 3036">
                <a:extLst>
                  <a:ext uri="{FF2B5EF4-FFF2-40B4-BE49-F238E27FC236}">
                    <a16:creationId xmlns:a16="http://schemas.microsoft.com/office/drawing/2014/main" id="{D35D8FD9-C1E9-41CE-3DFD-8C307FFD91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6" name="Text Box 3036">
                <a:extLst>
                  <a:ext uri="{FF2B5EF4-FFF2-40B4-BE49-F238E27FC236}">
                    <a16:creationId xmlns:a16="http://schemas.microsoft.com/office/drawing/2014/main" id="{5AAF41A3-20E1-F597-4CEF-614DB99153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4" name="Group 7463">
              <a:extLst>
                <a:ext uri="{FF2B5EF4-FFF2-40B4-BE49-F238E27FC236}">
                  <a16:creationId xmlns:a16="http://schemas.microsoft.com/office/drawing/2014/main" id="{6E3DAC4E-4051-0FE8-E08D-97DA58E8A876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7481" name="Text Box 3036">
                <a:extLst>
                  <a:ext uri="{FF2B5EF4-FFF2-40B4-BE49-F238E27FC236}">
                    <a16:creationId xmlns:a16="http://schemas.microsoft.com/office/drawing/2014/main" id="{82DC3325-1B59-02A1-F7D4-D57A17F094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2" name="Text Box 3036">
                <a:extLst>
                  <a:ext uri="{FF2B5EF4-FFF2-40B4-BE49-F238E27FC236}">
                    <a16:creationId xmlns:a16="http://schemas.microsoft.com/office/drawing/2014/main" id="{8A611865-609E-32A0-45A3-2362ED8395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3" name="Text Box 3036">
                <a:extLst>
                  <a:ext uri="{FF2B5EF4-FFF2-40B4-BE49-F238E27FC236}">
                    <a16:creationId xmlns:a16="http://schemas.microsoft.com/office/drawing/2014/main" id="{687E943B-00A0-93F6-BDF6-7A77C7782F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5" name="Group 7464">
              <a:extLst>
                <a:ext uri="{FF2B5EF4-FFF2-40B4-BE49-F238E27FC236}">
                  <a16:creationId xmlns:a16="http://schemas.microsoft.com/office/drawing/2014/main" id="{3019CF9F-69F4-D60C-B9F9-21352AD06AFC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7478" name="Text Box 3036">
                <a:extLst>
                  <a:ext uri="{FF2B5EF4-FFF2-40B4-BE49-F238E27FC236}">
                    <a16:creationId xmlns:a16="http://schemas.microsoft.com/office/drawing/2014/main" id="{38222AF8-788B-E53E-D2C6-EC7E7E4F93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9" name="Text Box 3036">
                <a:extLst>
                  <a:ext uri="{FF2B5EF4-FFF2-40B4-BE49-F238E27FC236}">
                    <a16:creationId xmlns:a16="http://schemas.microsoft.com/office/drawing/2014/main" id="{B8E998CE-1198-0B9E-047B-8F847A0249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0" name="Text Box 3036">
                <a:extLst>
                  <a:ext uri="{FF2B5EF4-FFF2-40B4-BE49-F238E27FC236}">
                    <a16:creationId xmlns:a16="http://schemas.microsoft.com/office/drawing/2014/main" id="{D501773F-DD1E-2A3E-64D1-42C15112C0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6" name="Group 7465">
              <a:extLst>
                <a:ext uri="{FF2B5EF4-FFF2-40B4-BE49-F238E27FC236}">
                  <a16:creationId xmlns:a16="http://schemas.microsoft.com/office/drawing/2014/main" id="{F4FAAE1B-2B73-BAFD-5EAA-A777D6622020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7475" name="Text Box 3036">
                <a:extLst>
                  <a:ext uri="{FF2B5EF4-FFF2-40B4-BE49-F238E27FC236}">
                    <a16:creationId xmlns:a16="http://schemas.microsoft.com/office/drawing/2014/main" id="{9B1892DA-F7A8-ABF4-8B6A-6808778E0B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6" name="Text Box 3036">
                <a:extLst>
                  <a:ext uri="{FF2B5EF4-FFF2-40B4-BE49-F238E27FC236}">
                    <a16:creationId xmlns:a16="http://schemas.microsoft.com/office/drawing/2014/main" id="{821A4F48-9A77-9DA1-A430-E1445F650D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7" name="Text Box 3036">
                <a:extLst>
                  <a:ext uri="{FF2B5EF4-FFF2-40B4-BE49-F238E27FC236}">
                    <a16:creationId xmlns:a16="http://schemas.microsoft.com/office/drawing/2014/main" id="{E4E3582C-2DC4-928E-9EAB-FB03BE227E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7" name="Group 7466">
              <a:extLst>
                <a:ext uri="{FF2B5EF4-FFF2-40B4-BE49-F238E27FC236}">
                  <a16:creationId xmlns:a16="http://schemas.microsoft.com/office/drawing/2014/main" id="{1376699A-468B-7336-0207-C8D395053B9A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7472" name="Text Box 3036">
                <a:extLst>
                  <a:ext uri="{FF2B5EF4-FFF2-40B4-BE49-F238E27FC236}">
                    <a16:creationId xmlns:a16="http://schemas.microsoft.com/office/drawing/2014/main" id="{3750E3AA-07AC-5F54-B8F0-EEC2DAC15B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3" name="Text Box 3036">
                <a:extLst>
                  <a:ext uri="{FF2B5EF4-FFF2-40B4-BE49-F238E27FC236}">
                    <a16:creationId xmlns:a16="http://schemas.microsoft.com/office/drawing/2014/main" id="{F705CA19-BD1B-2834-0973-98A4DF1162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4" name="Text Box 3036">
                <a:extLst>
                  <a:ext uri="{FF2B5EF4-FFF2-40B4-BE49-F238E27FC236}">
                    <a16:creationId xmlns:a16="http://schemas.microsoft.com/office/drawing/2014/main" id="{C4D12B4A-3791-9AC7-3B2E-4B5A94EDE1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8" name="Group 7467">
              <a:extLst>
                <a:ext uri="{FF2B5EF4-FFF2-40B4-BE49-F238E27FC236}">
                  <a16:creationId xmlns:a16="http://schemas.microsoft.com/office/drawing/2014/main" id="{4FE33414-147E-928A-E9D9-E0F71AA48314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7469" name="Text Box 3036">
                <a:extLst>
                  <a:ext uri="{FF2B5EF4-FFF2-40B4-BE49-F238E27FC236}">
                    <a16:creationId xmlns:a16="http://schemas.microsoft.com/office/drawing/2014/main" id="{772D5C1F-FEA2-FB7E-5917-7E095CF166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0" name="Text Box 3036">
                <a:extLst>
                  <a:ext uri="{FF2B5EF4-FFF2-40B4-BE49-F238E27FC236}">
                    <a16:creationId xmlns:a16="http://schemas.microsoft.com/office/drawing/2014/main" id="{27DC3221-1590-1154-35C8-64D702AEC3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1" name="Text Box 3036">
                <a:extLst>
                  <a:ext uri="{FF2B5EF4-FFF2-40B4-BE49-F238E27FC236}">
                    <a16:creationId xmlns:a16="http://schemas.microsoft.com/office/drawing/2014/main" id="{B0837C96-2909-D925-BE97-896F1EE841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48" name="Group 7547">
            <a:extLst>
              <a:ext uri="{FF2B5EF4-FFF2-40B4-BE49-F238E27FC236}">
                <a16:creationId xmlns:a16="http://schemas.microsoft.com/office/drawing/2014/main" id="{DFD9AD09-73E4-372C-FCFD-2B3C303B6C5E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7549" name="organ group - facial muscles">
              <a:extLst>
                <a:ext uri="{FF2B5EF4-FFF2-40B4-BE49-F238E27FC236}">
                  <a16:creationId xmlns:a16="http://schemas.microsoft.com/office/drawing/2014/main" id="{272085F6-9FE3-3F87-5291-FCEA9C6B9A63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7562" name="organ - facial muscles">
                <a:extLst>
                  <a:ext uri="{FF2B5EF4-FFF2-40B4-BE49-F238E27FC236}">
                    <a16:creationId xmlns:a16="http://schemas.microsoft.com/office/drawing/2014/main" id="{17B2417D-DF99-C670-2BB5-6A69F66C1F2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7563" name="FTU - orbicularis oculi">
                <a:extLst>
                  <a:ext uri="{FF2B5EF4-FFF2-40B4-BE49-F238E27FC236}">
                    <a16:creationId xmlns:a16="http://schemas.microsoft.com/office/drawing/2014/main" id="{6047D521-CAAD-B6E1-11C5-407528F7CDC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7564" name="FTU - occipitofrontalis">
                <a:extLst>
                  <a:ext uri="{FF2B5EF4-FFF2-40B4-BE49-F238E27FC236}">
                    <a16:creationId xmlns:a16="http://schemas.microsoft.com/office/drawing/2014/main" id="{F1504F67-70E8-CC2E-16A7-BBFB2C84A67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7565" name="FTU - nasalis">
                <a:extLst>
                  <a:ext uri="{FF2B5EF4-FFF2-40B4-BE49-F238E27FC236}">
                    <a16:creationId xmlns:a16="http://schemas.microsoft.com/office/drawing/2014/main" id="{212A53AA-4E30-D767-566E-0E6B7BBC1C3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7550" name="Group 7549">
              <a:extLst>
                <a:ext uri="{FF2B5EF4-FFF2-40B4-BE49-F238E27FC236}">
                  <a16:creationId xmlns:a16="http://schemas.microsoft.com/office/drawing/2014/main" id="{D1443DD2-043C-B6F8-12F8-674E786A06ED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7559" name="Text Box 3036">
                <a:extLst>
                  <a:ext uri="{FF2B5EF4-FFF2-40B4-BE49-F238E27FC236}">
                    <a16:creationId xmlns:a16="http://schemas.microsoft.com/office/drawing/2014/main" id="{C93A4321-62CF-90F8-353A-E908F0BA29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0" name="Text Box 3036">
                <a:extLst>
                  <a:ext uri="{FF2B5EF4-FFF2-40B4-BE49-F238E27FC236}">
                    <a16:creationId xmlns:a16="http://schemas.microsoft.com/office/drawing/2014/main" id="{B3B07CA9-E22D-F643-76B3-449729E174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1" name="Text Box 3036">
                <a:extLst>
                  <a:ext uri="{FF2B5EF4-FFF2-40B4-BE49-F238E27FC236}">
                    <a16:creationId xmlns:a16="http://schemas.microsoft.com/office/drawing/2014/main" id="{FC78671D-51F7-4909-38AA-F2022717B3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1" name="Group 7550">
              <a:extLst>
                <a:ext uri="{FF2B5EF4-FFF2-40B4-BE49-F238E27FC236}">
                  <a16:creationId xmlns:a16="http://schemas.microsoft.com/office/drawing/2014/main" id="{64680BC1-09D2-98C3-A899-C44EE4987E4D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7556" name="Text Box 3036">
                <a:extLst>
                  <a:ext uri="{FF2B5EF4-FFF2-40B4-BE49-F238E27FC236}">
                    <a16:creationId xmlns:a16="http://schemas.microsoft.com/office/drawing/2014/main" id="{ED8DC541-3CCB-7AD8-03AB-A65281F468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7" name="Text Box 3036">
                <a:extLst>
                  <a:ext uri="{FF2B5EF4-FFF2-40B4-BE49-F238E27FC236}">
                    <a16:creationId xmlns:a16="http://schemas.microsoft.com/office/drawing/2014/main" id="{CDC09A0A-B72C-8FEE-757C-CA57FECA40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8" name="Text Box 3036">
                <a:extLst>
                  <a:ext uri="{FF2B5EF4-FFF2-40B4-BE49-F238E27FC236}">
                    <a16:creationId xmlns:a16="http://schemas.microsoft.com/office/drawing/2014/main" id="{7820B110-20FE-049B-9463-82BBDE2414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2" name="Group 7551">
              <a:extLst>
                <a:ext uri="{FF2B5EF4-FFF2-40B4-BE49-F238E27FC236}">
                  <a16:creationId xmlns:a16="http://schemas.microsoft.com/office/drawing/2014/main" id="{15BAAAEA-1F0D-992D-E7AB-40252CA14C32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7553" name="Text Box 3036">
                <a:extLst>
                  <a:ext uri="{FF2B5EF4-FFF2-40B4-BE49-F238E27FC236}">
                    <a16:creationId xmlns:a16="http://schemas.microsoft.com/office/drawing/2014/main" id="{DCAA27A7-211F-5C78-BD73-1B76219B46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4" name="Text Box 3036">
                <a:extLst>
                  <a:ext uri="{FF2B5EF4-FFF2-40B4-BE49-F238E27FC236}">
                    <a16:creationId xmlns:a16="http://schemas.microsoft.com/office/drawing/2014/main" id="{0F2D51E2-8C84-9DAC-0879-A59327A26D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5" name="Text Box 3036">
                <a:extLst>
                  <a:ext uri="{FF2B5EF4-FFF2-40B4-BE49-F238E27FC236}">
                    <a16:creationId xmlns:a16="http://schemas.microsoft.com/office/drawing/2014/main" id="{5787711B-2D7E-4399-14F4-1906334E8D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66" name="Group 7565">
            <a:extLst>
              <a:ext uri="{FF2B5EF4-FFF2-40B4-BE49-F238E27FC236}">
                <a16:creationId xmlns:a16="http://schemas.microsoft.com/office/drawing/2014/main" id="{6F14F9EF-68A2-970A-3EF5-0F3123E0BCC4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7567" name="Group 7566">
              <a:extLst>
                <a:ext uri="{FF2B5EF4-FFF2-40B4-BE49-F238E27FC236}">
                  <a16:creationId xmlns:a16="http://schemas.microsoft.com/office/drawing/2014/main" id="{2EA735F0-E643-4799-653C-75F4E998A308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7620" name="organ group - facial muscles">
                <a:extLst>
                  <a:ext uri="{FF2B5EF4-FFF2-40B4-BE49-F238E27FC236}">
                    <a16:creationId xmlns:a16="http://schemas.microsoft.com/office/drawing/2014/main" id="{C9C48C77-221C-6FE1-48D1-961177A5F771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7625" name="organ - facial muscles">
                  <a:extLst>
                    <a:ext uri="{FF2B5EF4-FFF2-40B4-BE49-F238E27FC236}">
                      <a16:creationId xmlns:a16="http://schemas.microsoft.com/office/drawing/2014/main" id="{AEB8C860-FBBB-E695-F20E-F9E5A402CF07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7626" name="FTU - orbicularis oculi">
                  <a:extLst>
                    <a:ext uri="{FF2B5EF4-FFF2-40B4-BE49-F238E27FC236}">
                      <a16:creationId xmlns:a16="http://schemas.microsoft.com/office/drawing/2014/main" id="{FF047B13-9057-479E-3D1C-2B62537A1E7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7627" name="FTU - occipitofrontalis">
                  <a:extLst>
                    <a:ext uri="{FF2B5EF4-FFF2-40B4-BE49-F238E27FC236}">
                      <a16:creationId xmlns:a16="http://schemas.microsoft.com/office/drawing/2014/main" id="{5884815C-FB20-ED83-0438-52DB9EA71FE8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7628" name="FTU - nasalis">
                  <a:extLst>
                    <a:ext uri="{FF2B5EF4-FFF2-40B4-BE49-F238E27FC236}">
                      <a16:creationId xmlns:a16="http://schemas.microsoft.com/office/drawing/2014/main" id="{833F7319-B363-CBB3-A197-1135F218E049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7629" name="FTU - zygomaticus major">
                  <a:extLst>
                    <a:ext uri="{FF2B5EF4-FFF2-40B4-BE49-F238E27FC236}">
                      <a16:creationId xmlns:a16="http://schemas.microsoft.com/office/drawing/2014/main" id="{018690A8-D382-3346-7EAA-C19D6B37F341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7630" name="FTU - zygomaticus minor">
                  <a:extLst>
                    <a:ext uri="{FF2B5EF4-FFF2-40B4-BE49-F238E27FC236}">
                      <a16:creationId xmlns:a16="http://schemas.microsoft.com/office/drawing/2014/main" id="{EF30F444-8547-4835-D3D8-254B74B1E4B5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7631" name="FTU - orbicularis oris">
                  <a:extLst>
                    <a:ext uri="{FF2B5EF4-FFF2-40B4-BE49-F238E27FC236}">
                      <a16:creationId xmlns:a16="http://schemas.microsoft.com/office/drawing/2014/main" id="{DD12F3D0-39E5-0F56-540C-098A31A66F3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7632" name="FTU - depressor anguli oris">
                  <a:extLst>
                    <a:ext uri="{FF2B5EF4-FFF2-40B4-BE49-F238E27FC236}">
                      <a16:creationId xmlns:a16="http://schemas.microsoft.com/office/drawing/2014/main" id="{65BBD451-6B7C-4281-20E0-337BD397DA53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7633" name="FTU - levator labii">
                  <a:extLst>
                    <a:ext uri="{FF2B5EF4-FFF2-40B4-BE49-F238E27FC236}">
                      <a16:creationId xmlns:a16="http://schemas.microsoft.com/office/drawing/2014/main" id="{B833E638-7D21-F7DB-03DB-771AC07105EA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7634" name="FTU - mentalis">
                  <a:extLst>
                    <a:ext uri="{FF2B5EF4-FFF2-40B4-BE49-F238E27FC236}">
                      <a16:creationId xmlns:a16="http://schemas.microsoft.com/office/drawing/2014/main" id="{98CDBDAA-17D5-10D2-6D98-CE6CA4F10F3D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7635" name="FTU - temporalis">
                  <a:extLst>
                    <a:ext uri="{FF2B5EF4-FFF2-40B4-BE49-F238E27FC236}">
                      <a16:creationId xmlns:a16="http://schemas.microsoft.com/office/drawing/2014/main" id="{69990E62-E42A-ABA1-2CDB-D6DF6B890BE8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7621" name="organ group - facial muscles">
                <a:extLst>
                  <a:ext uri="{FF2B5EF4-FFF2-40B4-BE49-F238E27FC236}">
                    <a16:creationId xmlns:a16="http://schemas.microsoft.com/office/drawing/2014/main" id="{092185CF-CF00-9615-233A-6C5D508B1B43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7622" name="FTU - orbicularis oculi">
                  <a:extLst>
                    <a:ext uri="{FF2B5EF4-FFF2-40B4-BE49-F238E27FC236}">
                      <a16:creationId xmlns:a16="http://schemas.microsoft.com/office/drawing/2014/main" id="{3CE3ADA3-BDB4-797D-4B0C-90B969FFC906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7623" name="FTU - occipitofrontalis">
                  <a:extLst>
                    <a:ext uri="{FF2B5EF4-FFF2-40B4-BE49-F238E27FC236}">
                      <a16:creationId xmlns:a16="http://schemas.microsoft.com/office/drawing/2014/main" id="{1540D3BD-5DB2-CD9C-5746-7E179C07B77F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7624" name="FTU - nasalis">
                  <a:extLst>
                    <a:ext uri="{FF2B5EF4-FFF2-40B4-BE49-F238E27FC236}">
                      <a16:creationId xmlns:a16="http://schemas.microsoft.com/office/drawing/2014/main" id="{F6574A4C-E8A7-C12F-64EF-93A9EC54617D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7568" name="Group 7567">
              <a:extLst>
                <a:ext uri="{FF2B5EF4-FFF2-40B4-BE49-F238E27FC236}">
                  <a16:creationId xmlns:a16="http://schemas.microsoft.com/office/drawing/2014/main" id="{DE3F6887-6661-8A1D-B60A-1A426681093D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7617" name="Text Box 3036">
                <a:extLst>
                  <a:ext uri="{FF2B5EF4-FFF2-40B4-BE49-F238E27FC236}">
                    <a16:creationId xmlns:a16="http://schemas.microsoft.com/office/drawing/2014/main" id="{399B285D-BEFB-04AB-3100-193C687767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8" name="Text Box 3036">
                <a:extLst>
                  <a:ext uri="{FF2B5EF4-FFF2-40B4-BE49-F238E27FC236}">
                    <a16:creationId xmlns:a16="http://schemas.microsoft.com/office/drawing/2014/main" id="{A39657B7-97C9-BC71-9C65-C02F289FED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9" name="Text Box 3036">
                <a:extLst>
                  <a:ext uri="{FF2B5EF4-FFF2-40B4-BE49-F238E27FC236}">
                    <a16:creationId xmlns:a16="http://schemas.microsoft.com/office/drawing/2014/main" id="{239C86A0-299D-3521-F82B-A2A50EF7F4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69" name="Group 7568">
              <a:extLst>
                <a:ext uri="{FF2B5EF4-FFF2-40B4-BE49-F238E27FC236}">
                  <a16:creationId xmlns:a16="http://schemas.microsoft.com/office/drawing/2014/main" id="{2ACDF93D-B0A4-6014-B6E5-EC1308C6AF7C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7614" name="Text Box 3036">
                <a:extLst>
                  <a:ext uri="{FF2B5EF4-FFF2-40B4-BE49-F238E27FC236}">
                    <a16:creationId xmlns:a16="http://schemas.microsoft.com/office/drawing/2014/main" id="{CA6868EE-0C8B-EBA4-5E8E-7C7F1ABDD2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5" name="Text Box 3036">
                <a:extLst>
                  <a:ext uri="{FF2B5EF4-FFF2-40B4-BE49-F238E27FC236}">
                    <a16:creationId xmlns:a16="http://schemas.microsoft.com/office/drawing/2014/main" id="{444ABB01-CFD5-79A2-A346-ACF8E72A9C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6" name="Text Box 3036">
                <a:extLst>
                  <a:ext uri="{FF2B5EF4-FFF2-40B4-BE49-F238E27FC236}">
                    <a16:creationId xmlns:a16="http://schemas.microsoft.com/office/drawing/2014/main" id="{A7C4E245-7BC4-A996-9E1F-7F8502C96D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0" name="Group 7569">
              <a:extLst>
                <a:ext uri="{FF2B5EF4-FFF2-40B4-BE49-F238E27FC236}">
                  <a16:creationId xmlns:a16="http://schemas.microsoft.com/office/drawing/2014/main" id="{C6485E29-C012-1B52-97E9-1BDB5B87B2C0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7611" name="Text Box 3036">
                <a:extLst>
                  <a:ext uri="{FF2B5EF4-FFF2-40B4-BE49-F238E27FC236}">
                    <a16:creationId xmlns:a16="http://schemas.microsoft.com/office/drawing/2014/main" id="{BA4E98DC-E4FA-EF8E-5915-49A3207380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2" name="Text Box 3036">
                <a:extLst>
                  <a:ext uri="{FF2B5EF4-FFF2-40B4-BE49-F238E27FC236}">
                    <a16:creationId xmlns:a16="http://schemas.microsoft.com/office/drawing/2014/main" id="{C2768FFB-F120-A53D-CC12-02C79AFDA1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3" name="Text Box 3036">
                <a:extLst>
                  <a:ext uri="{FF2B5EF4-FFF2-40B4-BE49-F238E27FC236}">
                    <a16:creationId xmlns:a16="http://schemas.microsoft.com/office/drawing/2014/main" id="{DEF0B432-1F4D-18DC-E1C7-1AC909E330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1" name="Group 7570">
              <a:extLst>
                <a:ext uri="{FF2B5EF4-FFF2-40B4-BE49-F238E27FC236}">
                  <a16:creationId xmlns:a16="http://schemas.microsoft.com/office/drawing/2014/main" id="{C8D5B10B-7FE4-8AC1-54AD-DCB1D8BA6FEC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7608" name="Text Box 3036">
                <a:extLst>
                  <a:ext uri="{FF2B5EF4-FFF2-40B4-BE49-F238E27FC236}">
                    <a16:creationId xmlns:a16="http://schemas.microsoft.com/office/drawing/2014/main" id="{4064B1F9-49E5-DBF2-B3BE-C14B196160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9" name="Text Box 3036">
                <a:extLst>
                  <a:ext uri="{FF2B5EF4-FFF2-40B4-BE49-F238E27FC236}">
                    <a16:creationId xmlns:a16="http://schemas.microsoft.com/office/drawing/2014/main" id="{309CCD69-2C6D-3645-91E7-FD598FD807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0" name="Text Box 3036">
                <a:extLst>
                  <a:ext uri="{FF2B5EF4-FFF2-40B4-BE49-F238E27FC236}">
                    <a16:creationId xmlns:a16="http://schemas.microsoft.com/office/drawing/2014/main" id="{841B871D-A4C4-8773-97C6-D5A4365CD1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2" name="Group 7571">
              <a:extLst>
                <a:ext uri="{FF2B5EF4-FFF2-40B4-BE49-F238E27FC236}">
                  <a16:creationId xmlns:a16="http://schemas.microsoft.com/office/drawing/2014/main" id="{37480578-C4E0-3B51-7564-A91E28C1D7E7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7605" name="Text Box 3036">
                <a:extLst>
                  <a:ext uri="{FF2B5EF4-FFF2-40B4-BE49-F238E27FC236}">
                    <a16:creationId xmlns:a16="http://schemas.microsoft.com/office/drawing/2014/main" id="{18AA6368-0E65-B96D-FCDE-571957DB27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6" name="Text Box 3036">
                <a:extLst>
                  <a:ext uri="{FF2B5EF4-FFF2-40B4-BE49-F238E27FC236}">
                    <a16:creationId xmlns:a16="http://schemas.microsoft.com/office/drawing/2014/main" id="{CE1192DC-0A55-14B8-BB6E-A6E4F0A54E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7" name="Text Box 3036">
                <a:extLst>
                  <a:ext uri="{FF2B5EF4-FFF2-40B4-BE49-F238E27FC236}">
                    <a16:creationId xmlns:a16="http://schemas.microsoft.com/office/drawing/2014/main" id="{7A6058EB-2CC7-6E8B-E2E3-B7D3A48D73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3" name="Group 7572">
              <a:extLst>
                <a:ext uri="{FF2B5EF4-FFF2-40B4-BE49-F238E27FC236}">
                  <a16:creationId xmlns:a16="http://schemas.microsoft.com/office/drawing/2014/main" id="{8BDA5198-A893-4683-CAF0-FE8823A08E76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7602" name="Text Box 3036">
                <a:extLst>
                  <a:ext uri="{FF2B5EF4-FFF2-40B4-BE49-F238E27FC236}">
                    <a16:creationId xmlns:a16="http://schemas.microsoft.com/office/drawing/2014/main" id="{F7DE3CB5-8065-557E-FDFF-67B91B1E51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3" name="Text Box 3036">
                <a:extLst>
                  <a:ext uri="{FF2B5EF4-FFF2-40B4-BE49-F238E27FC236}">
                    <a16:creationId xmlns:a16="http://schemas.microsoft.com/office/drawing/2014/main" id="{DA3668CC-D374-D97D-CC84-0F1ADB5CE9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4" name="Text Box 3036">
                <a:extLst>
                  <a:ext uri="{FF2B5EF4-FFF2-40B4-BE49-F238E27FC236}">
                    <a16:creationId xmlns:a16="http://schemas.microsoft.com/office/drawing/2014/main" id="{870F1368-0461-A0AD-DF50-A0B2A5DDED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4" name="Group 7573">
              <a:extLst>
                <a:ext uri="{FF2B5EF4-FFF2-40B4-BE49-F238E27FC236}">
                  <a16:creationId xmlns:a16="http://schemas.microsoft.com/office/drawing/2014/main" id="{AE9E417C-BA59-EDEA-43AB-4E397D2CFE97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7599" name="Text Box 3036">
                <a:extLst>
                  <a:ext uri="{FF2B5EF4-FFF2-40B4-BE49-F238E27FC236}">
                    <a16:creationId xmlns:a16="http://schemas.microsoft.com/office/drawing/2014/main" id="{3C1AD597-5336-6728-1453-085532E3AC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0" name="Text Box 3036">
                <a:extLst>
                  <a:ext uri="{FF2B5EF4-FFF2-40B4-BE49-F238E27FC236}">
                    <a16:creationId xmlns:a16="http://schemas.microsoft.com/office/drawing/2014/main" id="{D049E095-F123-5139-0FF1-A79103B689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1" name="Text Box 3036">
                <a:extLst>
                  <a:ext uri="{FF2B5EF4-FFF2-40B4-BE49-F238E27FC236}">
                    <a16:creationId xmlns:a16="http://schemas.microsoft.com/office/drawing/2014/main" id="{22634E85-BEA9-8D81-B4CA-9C7E6D2AF5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5" name="Group 7574">
              <a:extLst>
                <a:ext uri="{FF2B5EF4-FFF2-40B4-BE49-F238E27FC236}">
                  <a16:creationId xmlns:a16="http://schemas.microsoft.com/office/drawing/2014/main" id="{A64A8F4A-089F-CA96-B239-5978A957C672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7596" name="Text Box 3036">
                <a:extLst>
                  <a:ext uri="{FF2B5EF4-FFF2-40B4-BE49-F238E27FC236}">
                    <a16:creationId xmlns:a16="http://schemas.microsoft.com/office/drawing/2014/main" id="{E5424BDB-F68A-B388-E2A6-2CF55AD078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7" name="Text Box 3036">
                <a:extLst>
                  <a:ext uri="{FF2B5EF4-FFF2-40B4-BE49-F238E27FC236}">
                    <a16:creationId xmlns:a16="http://schemas.microsoft.com/office/drawing/2014/main" id="{963DD849-FBD0-FD84-C08B-B31C7BE7DD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8" name="Text Box 3036">
                <a:extLst>
                  <a:ext uri="{FF2B5EF4-FFF2-40B4-BE49-F238E27FC236}">
                    <a16:creationId xmlns:a16="http://schemas.microsoft.com/office/drawing/2014/main" id="{50520D44-F5C8-6456-7248-19187055CC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6" name="Group 7575">
              <a:extLst>
                <a:ext uri="{FF2B5EF4-FFF2-40B4-BE49-F238E27FC236}">
                  <a16:creationId xmlns:a16="http://schemas.microsoft.com/office/drawing/2014/main" id="{02174481-3320-B7D5-FC9A-179E27774F43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7593" name="Text Box 3036">
                <a:extLst>
                  <a:ext uri="{FF2B5EF4-FFF2-40B4-BE49-F238E27FC236}">
                    <a16:creationId xmlns:a16="http://schemas.microsoft.com/office/drawing/2014/main" id="{916D6D66-35BD-BFC5-4902-F201761937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4" name="Text Box 3036">
                <a:extLst>
                  <a:ext uri="{FF2B5EF4-FFF2-40B4-BE49-F238E27FC236}">
                    <a16:creationId xmlns:a16="http://schemas.microsoft.com/office/drawing/2014/main" id="{7CD4EC02-DE74-1DE7-B62C-F4000D168D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5" name="Text Box 3036">
                <a:extLst>
                  <a:ext uri="{FF2B5EF4-FFF2-40B4-BE49-F238E27FC236}">
                    <a16:creationId xmlns:a16="http://schemas.microsoft.com/office/drawing/2014/main" id="{E907CCCF-6BD0-83DE-107E-51C8D9EFC9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7" name="Group 7576">
              <a:extLst>
                <a:ext uri="{FF2B5EF4-FFF2-40B4-BE49-F238E27FC236}">
                  <a16:creationId xmlns:a16="http://schemas.microsoft.com/office/drawing/2014/main" id="{6F8E7983-D728-4E14-8AFA-EE6A0942B343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7590" name="Text Box 3036">
                <a:extLst>
                  <a:ext uri="{FF2B5EF4-FFF2-40B4-BE49-F238E27FC236}">
                    <a16:creationId xmlns:a16="http://schemas.microsoft.com/office/drawing/2014/main" id="{8F942E7E-6D08-A9BB-D6B4-76B327B01A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1" name="Text Box 3036">
                <a:extLst>
                  <a:ext uri="{FF2B5EF4-FFF2-40B4-BE49-F238E27FC236}">
                    <a16:creationId xmlns:a16="http://schemas.microsoft.com/office/drawing/2014/main" id="{1ED7454E-CBD0-7E97-227F-98507116AA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2" name="Text Box 3036">
                <a:extLst>
                  <a:ext uri="{FF2B5EF4-FFF2-40B4-BE49-F238E27FC236}">
                    <a16:creationId xmlns:a16="http://schemas.microsoft.com/office/drawing/2014/main" id="{35279DB8-B6DA-D770-7EA6-FC467184DA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8" name="Group 7577">
              <a:extLst>
                <a:ext uri="{FF2B5EF4-FFF2-40B4-BE49-F238E27FC236}">
                  <a16:creationId xmlns:a16="http://schemas.microsoft.com/office/drawing/2014/main" id="{CED8644F-73C9-F186-5F46-F90E283FF714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7587" name="Text Box 3036">
                <a:extLst>
                  <a:ext uri="{FF2B5EF4-FFF2-40B4-BE49-F238E27FC236}">
                    <a16:creationId xmlns:a16="http://schemas.microsoft.com/office/drawing/2014/main" id="{962877E7-E368-50E7-DD9E-3C9F12A441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8" name="Text Box 3036">
                <a:extLst>
                  <a:ext uri="{FF2B5EF4-FFF2-40B4-BE49-F238E27FC236}">
                    <a16:creationId xmlns:a16="http://schemas.microsoft.com/office/drawing/2014/main" id="{85EBAB17-2B1D-D318-EC78-C661BF1641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9" name="Text Box 3036">
                <a:extLst>
                  <a:ext uri="{FF2B5EF4-FFF2-40B4-BE49-F238E27FC236}">
                    <a16:creationId xmlns:a16="http://schemas.microsoft.com/office/drawing/2014/main" id="{30A6A46B-7CAE-1852-7273-032517A788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9" name="Group 7578">
              <a:extLst>
                <a:ext uri="{FF2B5EF4-FFF2-40B4-BE49-F238E27FC236}">
                  <a16:creationId xmlns:a16="http://schemas.microsoft.com/office/drawing/2014/main" id="{01389A5B-5B87-4E86-A4BE-A55FF44982C2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7584" name="Text Box 3036">
                <a:extLst>
                  <a:ext uri="{FF2B5EF4-FFF2-40B4-BE49-F238E27FC236}">
                    <a16:creationId xmlns:a16="http://schemas.microsoft.com/office/drawing/2014/main" id="{35D2E4E2-CA66-F2C2-28AF-7BDE878BFA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5" name="Text Box 3036">
                <a:extLst>
                  <a:ext uri="{FF2B5EF4-FFF2-40B4-BE49-F238E27FC236}">
                    <a16:creationId xmlns:a16="http://schemas.microsoft.com/office/drawing/2014/main" id="{9A0B6898-8758-C59C-B2E9-000DAE4EE8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6" name="Text Box 3036">
                <a:extLst>
                  <a:ext uri="{FF2B5EF4-FFF2-40B4-BE49-F238E27FC236}">
                    <a16:creationId xmlns:a16="http://schemas.microsoft.com/office/drawing/2014/main" id="{A997D63B-591A-5E99-2CF3-4DF567ADB4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0" name="Group 7579">
              <a:extLst>
                <a:ext uri="{FF2B5EF4-FFF2-40B4-BE49-F238E27FC236}">
                  <a16:creationId xmlns:a16="http://schemas.microsoft.com/office/drawing/2014/main" id="{7B2DC9AF-4178-1F8C-E48A-3B0E08F1D2F9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7581" name="Text Box 3036">
                <a:extLst>
                  <a:ext uri="{FF2B5EF4-FFF2-40B4-BE49-F238E27FC236}">
                    <a16:creationId xmlns:a16="http://schemas.microsoft.com/office/drawing/2014/main" id="{FC59A96A-621F-C009-0BE5-2BAA5E2BF7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2" name="Text Box 3036">
                <a:extLst>
                  <a:ext uri="{FF2B5EF4-FFF2-40B4-BE49-F238E27FC236}">
                    <a16:creationId xmlns:a16="http://schemas.microsoft.com/office/drawing/2014/main" id="{26CA1F16-79FE-FB12-3757-DC7F8F7AF3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3" name="Text Box 3036">
                <a:extLst>
                  <a:ext uri="{FF2B5EF4-FFF2-40B4-BE49-F238E27FC236}">
                    <a16:creationId xmlns:a16="http://schemas.microsoft.com/office/drawing/2014/main" id="{B401A25C-BFE0-76B7-58D5-C4F5F0D526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36" name="Group 7635">
            <a:extLst>
              <a:ext uri="{FF2B5EF4-FFF2-40B4-BE49-F238E27FC236}">
                <a16:creationId xmlns:a16="http://schemas.microsoft.com/office/drawing/2014/main" id="{0E25CF98-2DD7-4BD1-C100-31072A740925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7637" name="organ group - facial muscles">
              <a:extLst>
                <a:ext uri="{FF2B5EF4-FFF2-40B4-BE49-F238E27FC236}">
                  <a16:creationId xmlns:a16="http://schemas.microsoft.com/office/drawing/2014/main" id="{90D1B8C5-286E-89B3-F4C7-969B19B88118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7654" name="organ - facial muscles">
                <a:extLst>
                  <a:ext uri="{FF2B5EF4-FFF2-40B4-BE49-F238E27FC236}">
                    <a16:creationId xmlns:a16="http://schemas.microsoft.com/office/drawing/2014/main" id="{28FEEA2A-3504-3634-6D95-042E0B17E817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7655" name="FTU - orbicularis oculi">
                <a:extLst>
                  <a:ext uri="{FF2B5EF4-FFF2-40B4-BE49-F238E27FC236}">
                    <a16:creationId xmlns:a16="http://schemas.microsoft.com/office/drawing/2014/main" id="{33F1BA7B-2EEA-B263-108D-A7A69383008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7656" name="FTU - occipitofrontalis">
                <a:extLst>
                  <a:ext uri="{FF2B5EF4-FFF2-40B4-BE49-F238E27FC236}">
                    <a16:creationId xmlns:a16="http://schemas.microsoft.com/office/drawing/2014/main" id="{C49CCB3D-3A0F-A0B0-379A-D946EF2B126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7657" name="FTU - nasalis">
                <a:extLst>
                  <a:ext uri="{FF2B5EF4-FFF2-40B4-BE49-F238E27FC236}">
                    <a16:creationId xmlns:a16="http://schemas.microsoft.com/office/drawing/2014/main" id="{99332AFB-C8E5-7B87-A4EF-70D5D996305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7658" name="FTU - zygomaticus major">
                <a:extLst>
                  <a:ext uri="{FF2B5EF4-FFF2-40B4-BE49-F238E27FC236}">
                    <a16:creationId xmlns:a16="http://schemas.microsoft.com/office/drawing/2014/main" id="{4AA607D8-C62C-4359-3046-A873261E7A6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7638" name="Group 7637">
              <a:extLst>
                <a:ext uri="{FF2B5EF4-FFF2-40B4-BE49-F238E27FC236}">
                  <a16:creationId xmlns:a16="http://schemas.microsoft.com/office/drawing/2014/main" id="{2F7E86F3-D10E-6C4B-2BC6-77965A73F852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7651" name="Text Box 3036">
                <a:extLst>
                  <a:ext uri="{FF2B5EF4-FFF2-40B4-BE49-F238E27FC236}">
                    <a16:creationId xmlns:a16="http://schemas.microsoft.com/office/drawing/2014/main" id="{F4D297BC-BC03-F93F-59B2-477D73E947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2" name="Text Box 3036">
                <a:extLst>
                  <a:ext uri="{FF2B5EF4-FFF2-40B4-BE49-F238E27FC236}">
                    <a16:creationId xmlns:a16="http://schemas.microsoft.com/office/drawing/2014/main" id="{C43834D0-0CEF-423C-4ECF-198DE38A5B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3" name="Text Box 3036">
                <a:extLst>
                  <a:ext uri="{FF2B5EF4-FFF2-40B4-BE49-F238E27FC236}">
                    <a16:creationId xmlns:a16="http://schemas.microsoft.com/office/drawing/2014/main" id="{DE43733C-913C-BD4E-A759-A8EE8B824F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9" name="Group 7638">
              <a:extLst>
                <a:ext uri="{FF2B5EF4-FFF2-40B4-BE49-F238E27FC236}">
                  <a16:creationId xmlns:a16="http://schemas.microsoft.com/office/drawing/2014/main" id="{89DEAC4E-4331-885F-0711-C4F59C12CA72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7648" name="Text Box 3036">
                <a:extLst>
                  <a:ext uri="{FF2B5EF4-FFF2-40B4-BE49-F238E27FC236}">
                    <a16:creationId xmlns:a16="http://schemas.microsoft.com/office/drawing/2014/main" id="{244E7946-560C-A04F-55FC-F8AD845375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9" name="Text Box 3036">
                <a:extLst>
                  <a:ext uri="{FF2B5EF4-FFF2-40B4-BE49-F238E27FC236}">
                    <a16:creationId xmlns:a16="http://schemas.microsoft.com/office/drawing/2014/main" id="{9C787935-4C5D-BA42-E157-B7D35793AF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0" name="Text Box 3036">
                <a:extLst>
                  <a:ext uri="{FF2B5EF4-FFF2-40B4-BE49-F238E27FC236}">
                    <a16:creationId xmlns:a16="http://schemas.microsoft.com/office/drawing/2014/main" id="{A2E52F0B-85CB-BB88-9E7C-25337AAEA2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0" name="Group 7639">
              <a:extLst>
                <a:ext uri="{FF2B5EF4-FFF2-40B4-BE49-F238E27FC236}">
                  <a16:creationId xmlns:a16="http://schemas.microsoft.com/office/drawing/2014/main" id="{C4F24796-DA7D-728D-ABA8-C304FD487905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7645" name="Text Box 3036">
                <a:extLst>
                  <a:ext uri="{FF2B5EF4-FFF2-40B4-BE49-F238E27FC236}">
                    <a16:creationId xmlns:a16="http://schemas.microsoft.com/office/drawing/2014/main" id="{C68E14AA-A67E-8503-3122-1AA8BC67E2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6" name="Text Box 3036">
                <a:extLst>
                  <a:ext uri="{FF2B5EF4-FFF2-40B4-BE49-F238E27FC236}">
                    <a16:creationId xmlns:a16="http://schemas.microsoft.com/office/drawing/2014/main" id="{690748A2-08A7-8811-CCA5-9C2EF1BACC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7" name="Text Box 3036">
                <a:extLst>
                  <a:ext uri="{FF2B5EF4-FFF2-40B4-BE49-F238E27FC236}">
                    <a16:creationId xmlns:a16="http://schemas.microsoft.com/office/drawing/2014/main" id="{06C8FCFC-2D1D-9D16-2F72-2529034C88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1" name="Group 7640">
              <a:extLst>
                <a:ext uri="{FF2B5EF4-FFF2-40B4-BE49-F238E27FC236}">
                  <a16:creationId xmlns:a16="http://schemas.microsoft.com/office/drawing/2014/main" id="{BC59B855-D0BF-8A56-3B6F-B0B8D99B3454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7642" name="Text Box 3036">
                <a:extLst>
                  <a:ext uri="{FF2B5EF4-FFF2-40B4-BE49-F238E27FC236}">
                    <a16:creationId xmlns:a16="http://schemas.microsoft.com/office/drawing/2014/main" id="{6B3606B3-89C7-706E-5BC0-D62390EE62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3" name="Text Box 3036">
                <a:extLst>
                  <a:ext uri="{FF2B5EF4-FFF2-40B4-BE49-F238E27FC236}">
                    <a16:creationId xmlns:a16="http://schemas.microsoft.com/office/drawing/2014/main" id="{02EDF894-5D3F-A244-8C9C-016633322C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4" name="Text Box 3036">
                <a:extLst>
                  <a:ext uri="{FF2B5EF4-FFF2-40B4-BE49-F238E27FC236}">
                    <a16:creationId xmlns:a16="http://schemas.microsoft.com/office/drawing/2014/main" id="{5DB79FD8-0374-9623-A7CC-AB3D6CEEE2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59" name="Group 7658">
            <a:extLst>
              <a:ext uri="{FF2B5EF4-FFF2-40B4-BE49-F238E27FC236}">
                <a16:creationId xmlns:a16="http://schemas.microsoft.com/office/drawing/2014/main" id="{07365678-1595-C883-C099-C638B8BB2BAC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7660" name="organ group - facial muscles">
              <a:extLst>
                <a:ext uri="{FF2B5EF4-FFF2-40B4-BE49-F238E27FC236}">
                  <a16:creationId xmlns:a16="http://schemas.microsoft.com/office/drawing/2014/main" id="{1456A2B1-D946-BD41-6851-1E5FDEA2A303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7681" name="organ - facial muscles">
                <a:extLst>
                  <a:ext uri="{FF2B5EF4-FFF2-40B4-BE49-F238E27FC236}">
                    <a16:creationId xmlns:a16="http://schemas.microsoft.com/office/drawing/2014/main" id="{2CA5D9C4-B897-5DFC-D99E-FF4475392A73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7682" name="FTU - orbicularis oculi">
                <a:extLst>
                  <a:ext uri="{FF2B5EF4-FFF2-40B4-BE49-F238E27FC236}">
                    <a16:creationId xmlns:a16="http://schemas.microsoft.com/office/drawing/2014/main" id="{4689ED46-1CE8-8326-6416-1FA55ED8210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7683" name="FTU - occipitofrontalis">
                <a:extLst>
                  <a:ext uri="{FF2B5EF4-FFF2-40B4-BE49-F238E27FC236}">
                    <a16:creationId xmlns:a16="http://schemas.microsoft.com/office/drawing/2014/main" id="{0C50919B-DB8F-1827-6432-73E28E18960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7684" name="FTU - nasalis">
                <a:extLst>
                  <a:ext uri="{FF2B5EF4-FFF2-40B4-BE49-F238E27FC236}">
                    <a16:creationId xmlns:a16="http://schemas.microsoft.com/office/drawing/2014/main" id="{D9CA7547-78FF-9600-93FE-3564BE9C7EC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7685" name="FTU - zygomaticus major">
                <a:extLst>
                  <a:ext uri="{FF2B5EF4-FFF2-40B4-BE49-F238E27FC236}">
                    <a16:creationId xmlns:a16="http://schemas.microsoft.com/office/drawing/2014/main" id="{1A8E4DDF-0182-F905-82AE-F81029C2961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7686" name="FTU - zygomaticus minor">
                <a:extLst>
                  <a:ext uri="{FF2B5EF4-FFF2-40B4-BE49-F238E27FC236}">
                    <a16:creationId xmlns:a16="http://schemas.microsoft.com/office/drawing/2014/main" id="{634072A9-B6E1-C93C-F9B9-EFCF33CF91EE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7661" name="Group 7660">
              <a:extLst>
                <a:ext uri="{FF2B5EF4-FFF2-40B4-BE49-F238E27FC236}">
                  <a16:creationId xmlns:a16="http://schemas.microsoft.com/office/drawing/2014/main" id="{CCA32978-1161-1835-2A71-F2B22683B243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7678" name="Text Box 3036">
                <a:extLst>
                  <a:ext uri="{FF2B5EF4-FFF2-40B4-BE49-F238E27FC236}">
                    <a16:creationId xmlns:a16="http://schemas.microsoft.com/office/drawing/2014/main" id="{AF574B02-1243-BD2E-7C91-41803FB31A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9" name="Text Box 3036">
                <a:extLst>
                  <a:ext uri="{FF2B5EF4-FFF2-40B4-BE49-F238E27FC236}">
                    <a16:creationId xmlns:a16="http://schemas.microsoft.com/office/drawing/2014/main" id="{502C2538-72EE-655A-9B0A-CE8C7EC38A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0" name="Text Box 3036">
                <a:extLst>
                  <a:ext uri="{FF2B5EF4-FFF2-40B4-BE49-F238E27FC236}">
                    <a16:creationId xmlns:a16="http://schemas.microsoft.com/office/drawing/2014/main" id="{8DFD9DA4-6BA2-2692-C279-5C6EA52413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2" name="Group 7661">
              <a:extLst>
                <a:ext uri="{FF2B5EF4-FFF2-40B4-BE49-F238E27FC236}">
                  <a16:creationId xmlns:a16="http://schemas.microsoft.com/office/drawing/2014/main" id="{E207CBF3-9456-BB6D-438E-7853FA487486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7675" name="Text Box 3036">
                <a:extLst>
                  <a:ext uri="{FF2B5EF4-FFF2-40B4-BE49-F238E27FC236}">
                    <a16:creationId xmlns:a16="http://schemas.microsoft.com/office/drawing/2014/main" id="{5A61F7E3-7CDF-4A36-0806-F6FD8A1D3E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6" name="Text Box 3036">
                <a:extLst>
                  <a:ext uri="{FF2B5EF4-FFF2-40B4-BE49-F238E27FC236}">
                    <a16:creationId xmlns:a16="http://schemas.microsoft.com/office/drawing/2014/main" id="{D40380AC-AAA9-2153-9FC7-189490BCDB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7" name="Text Box 3036">
                <a:extLst>
                  <a:ext uri="{FF2B5EF4-FFF2-40B4-BE49-F238E27FC236}">
                    <a16:creationId xmlns:a16="http://schemas.microsoft.com/office/drawing/2014/main" id="{301E32CF-2353-4A6D-015F-6D4C76F194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3" name="Group 7662">
              <a:extLst>
                <a:ext uri="{FF2B5EF4-FFF2-40B4-BE49-F238E27FC236}">
                  <a16:creationId xmlns:a16="http://schemas.microsoft.com/office/drawing/2014/main" id="{8F7E58E1-6524-D971-F0DB-B8CD88EF0B91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7672" name="Text Box 3036">
                <a:extLst>
                  <a:ext uri="{FF2B5EF4-FFF2-40B4-BE49-F238E27FC236}">
                    <a16:creationId xmlns:a16="http://schemas.microsoft.com/office/drawing/2014/main" id="{C193FF01-4784-3763-FB55-6D12991D57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3" name="Text Box 3036">
                <a:extLst>
                  <a:ext uri="{FF2B5EF4-FFF2-40B4-BE49-F238E27FC236}">
                    <a16:creationId xmlns:a16="http://schemas.microsoft.com/office/drawing/2014/main" id="{AB86B88C-2584-62E4-52DF-BE47817430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4" name="Text Box 3036">
                <a:extLst>
                  <a:ext uri="{FF2B5EF4-FFF2-40B4-BE49-F238E27FC236}">
                    <a16:creationId xmlns:a16="http://schemas.microsoft.com/office/drawing/2014/main" id="{9C8BD140-7EEB-C561-E23D-07FBA35B3F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4" name="Group 7663">
              <a:extLst>
                <a:ext uri="{FF2B5EF4-FFF2-40B4-BE49-F238E27FC236}">
                  <a16:creationId xmlns:a16="http://schemas.microsoft.com/office/drawing/2014/main" id="{39760919-0AB0-EB22-C8EF-6F5F54FF3EF4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7669" name="Text Box 3036">
                <a:extLst>
                  <a:ext uri="{FF2B5EF4-FFF2-40B4-BE49-F238E27FC236}">
                    <a16:creationId xmlns:a16="http://schemas.microsoft.com/office/drawing/2014/main" id="{95ACDF33-2495-3E34-F3D2-01D4B1453D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0" name="Text Box 3036">
                <a:extLst>
                  <a:ext uri="{FF2B5EF4-FFF2-40B4-BE49-F238E27FC236}">
                    <a16:creationId xmlns:a16="http://schemas.microsoft.com/office/drawing/2014/main" id="{57793ED8-3C33-F533-BFE2-1A7657F613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1" name="Text Box 3036">
                <a:extLst>
                  <a:ext uri="{FF2B5EF4-FFF2-40B4-BE49-F238E27FC236}">
                    <a16:creationId xmlns:a16="http://schemas.microsoft.com/office/drawing/2014/main" id="{FCBBBEC9-EDF3-ECEA-097F-89ED1726B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5" name="Group 7664">
              <a:extLst>
                <a:ext uri="{FF2B5EF4-FFF2-40B4-BE49-F238E27FC236}">
                  <a16:creationId xmlns:a16="http://schemas.microsoft.com/office/drawing/2014/main" id="{3E601E87-72AA-65D5-767A-E4D4AB84DEBA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7666" name="Text Box 3036">
                <a:extLst>
                  <a:ext uri="{FF2B5EF4-FFF2-40B4-BE49-F238E27FC236}">
                    <a16:creationId xmlns:a16="http://schemas.microsoft.com/office/drawing/2014/main" id="{E1D6BD8D-2729-802C-920D-5EC5E173F9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7" name="Text Box 3036">
                <a:extLst>
                  <a:ext uri="{FF2B5EF4-FFF2-40B4-BE49-F238E27FC236}">
                    <a16:creationId xmlns:a16="http://schemas.microsoft.com/office/drawing/2014/main" id="{0E0122E4-338A-F67D-F1D4-6A0DC91609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8" name="Text Box 3036">
                <a:extLst>
                  <a:ext uri="{FF2B5EF4-FFF2-40B4-BE49-F238E27FC236}">
                    <a16:creationId xmlns:a16="http://schemas.microsoft.com/office/drawing/2014/main" id="{F3015A8A-D9ED-E085-36E8-483DA63DBA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87" name="Group 7686">
            <a:extLst>
              <a:ext uri="{FF2B5EF4-FFF2-40B4-BE49-F238E27FC236}">
                <a16:creationId xmlns:a16="http://schemas.microsoft.com/office/drawing/2014/main" id="{D9DF6F15-F4F4-0D92-7F60-C128B45E5791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7688" name="organ group - facial muscles">
              <a:extLst>
                <a:ext uri="{FF2B5EF4-FFF2-40B4-BE49-F238E27FC236}">
                  <a16:creationId xmlns:a16="http://schemas.microsoft.com/office/drawing/2014/main" id="{9D5E2C93-3607-3E36-B3AA-88CEDE95FC4C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7705" name="organ - facial muscles">
                <a:extLst>
                  <a:ext uri="{FF2B5EF4-FFF2-40B4-BE49-F238E27FC236}">
                    <a16:creationId xmlns:a16="http://schemas.microsoft.com/office/drawing/2014/main" id="{8A9CCF58-7A62-6901-AD07-88F02B4AE5CB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7706" name="FTU - orbicularis oculi">
                <a:extLst>
                  <a:ext uri="{FF2B5EF4-FFF2-40B4-BE49-F238E27FC236}">
                    <a16:creationId xmlns:a16="http://schemas.microsoft.com/office/drawing/2014/main" id="{01D9A2B2-5735-C8B3-13B4-262733A9F96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7707" name="FTU - occipitofrontalis">
                <a:extLst>
                  <a:ext uri="{FF2B5EF4-FFF2-40B4-BE49-F238E27FC236}">
                    <a16:creationId xmlns:a16="http://schemas.microsoft.com/office/drawing/2014/main" id="{D40BDF82-30E6-7A6E-0481-531B7C3507C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7708" name="FTU - nasalis">
                <a:extLst>
                  <a:ext uri="{FF2B5EF4-FFF2-40B4-BE49-F238E27FC236}">
                    <a16:creationId xmlns:a16="http://schemas.microsoft.com/office/drawing/2014/main" id="{4B3A63E5-0A6C-F6C3-5E49-3576E38B7E9C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7709" name="FTU - zygomaticus major">
                <a:extLst>
                  <a:ext uri="{FF2B5EF4-FFF2-40B4-BE49-F238E27FC236}">
                    <a16:creationId xmlns:a16="http://schemas.microsoft.com/office/drawing/2014/main" id="{0D3FEB6B-7F2D-CFA2-4C66-D8E2A0D25A5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7689" name="Group 7688">
              <a:extLst>
                <a:ext uri="{FF2B5EF4-FFF2-40B4-BE49-F238E27FC236}">
                  <a16:creationId xmlns:a16="http://schemas.microsoft.com/office/drawing/2014/main" id="{A24187AD-86AD-90A0-45C5-AAD0D1F96EF3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7702" name="Text Box 3036">
                <a:extLst>
                  <a:ext uri="{FF2B5EF4-FFF2-40B4-BE49-F238E27FC236}">
                    <a16:creationId xmlns:a16="http://schemas.microsoft.com/office/drawing/2014/main" id="{98ED7650-955A-DFF1-0F03-8F0505FEC7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3" name="Text Box 3036">
                <a:extLst>
                  <a:ext uri="{FF2B5EF4-FFF2-40B4-BE49-F238E27FC236}">
                    <a16:creationId xmlns:a16="http://schemas.microsoft.com/office/drawing/2014/main" id="{8B184599-C0A7-ABAC-E278-E0788752F2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4" name="Text Box 3036">
                <a:extLst>
                  <a:ext uri="{FF2B5EF4-FFF2-40B4-BE49-F238E27FC236}">
                    <a16:creationId xmlns:a16="http://schemas.microsoft.com/office/drawing/2014/main" id="{F9DC24A0-3DF6-6F5A-96BC-AA94C0D792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0" name="Group 7689">
              <a:extLst>
                <a:ext uri="{FF2B5EF4-FFF2-40B4-BE49-F238E27FC236}">
                  <a16:creationId xmlns:a16="http://schemas.microsoft.com/office/drawing/2014/main" id="{3D36DE5D-3787-7624-FF25-A774FC1EA900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7699" name="Text Box 3036">
                <a:extLst>
                  <a:ext uri="{FF2B5EF4-FFF2-40B4-BE49-F238E27FC236}">
                    <a16:creationId xmlns:a16="http://schemas.microsoft.com/office/drawing/2014/main" id="{565754D2-B882-0ECF-C1E9-6C15602ED9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0" name="Text Box 3036">
                <a:extLst>
                  <a:ext uri="{FF2B5EF4-FFF2-40B4-BE49-F238E27FC236}">
                    <a16:creationId xmlns:a16="http://schemas.microsoft.com/office/drawing/2014/main" id="{4C08ED50-EF65-4F62-2577-BFE016D74F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1" name="Text Box 3036">
                <a:extLst>
                  <a:ext uri="{FF2B5EF4-FFF2-40B4-BE49-F238E27FC236}">
                    <a16:creationId xmlns:a16="http://schemas.microsoft.com/office/drawing/2014/main" id="{A5844135-7B35-146F-7DC8-3C3952D719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1" name="Group 7690">
              <a:extLst>
                <a:ext uri="{FF2B5EF4-FFF2-40B4-BE49-F238E27FC236}">
                  <a16:creationId xmlns:a16="http://schemas.microsoft.com/office/drawing/2014/main" id="{DA3F6F47-5B2D-5B19-4810-9E8B0023E09D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7696" name="Text Box 3036">
                <a:extLst>
                  <a:ext uri="{FF2B5EF4-FFF2-40B4-BE49-F238E27FC236}">
                    <a16:creationId xmlns:a16="http://schemas.microsoft.com/office/drawing/2014/main" id="{7E1348FD-85C3-3F6E-332B-320763CEA5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7" name="Text Box 3036">
                <a:extLst>
                  <a:ext uri="{FF2B5EF4-FFF2-40B4-BE49-F238E27FC236}">
                    <a16:creationId xmlns:a16="http://schemas.microsoft.com/office/drawing/2014/main" id="{23EF6742-EC40-E1B5-EEC6-C6627FF207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8" name="Text Box 3036">
                <a:extLst>
                  <a:ext uri="{FF2B5EF4-FFF2-40B4-BE49-F238E27FC236}">
                    <a16:creationId xmlns:a16="http://schemas.microsoft.com/office/drawing/2014/main" id="{F85BB01E-C5A6-8A0E-872A-0BE7CBE92C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2" name="Group 7691">
              <a:extLst>
                <a:ext uri="{FF2B5EF4-FFF2-40B4-BE49-F238E27FC236}">
                  <a16:creationId xmlns:a16="http://schemas.microsoft.com/office/drawing/2014/main" id="{308C3DA3-B723-CF88-9AB4-B8978BB12271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7693" name="Text Box 3036">
                <a:extLst>
                  <a:ext uri="{FF2B5EF4-FFF2-40B4-BE49-F238E27FC236}">
                    <a16:creationId xmlns:a16="http://schemas.microsoft.com/office/drawing/2014/main" id="{B347F1EC-938B-150E-09A4-17BA6503B4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4" name="Text Box 3036">
                <a:extLst>
                  <a:ext uri="{FF2B5EF4-FFF2-40B4-BE49-F238E27FC236}">
                    <a16:creationId xmlns:a16="http://schemas.microsoft.com/office/drawing/2014/main" id="{6441C1EC-5EC3-9023-501F-638585B81E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5" name="Text Box 3036">
                <a:extLst>
                  <a:ext uri="{FF2B5EF4-FFF2-40B4-BE49-F238E27FC236}">
                    <a16:creationId xmlns:a16="http://schemas.microsoft.com/office/drawing/2014/main" id="{33C0BA8B-B336-0024-8AF6-54E2C3D93A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10" name="Group 7709">
            <a:extLst>
              <a:ext uri="{FF2B5EF4-FFF2-40B4-BE49-F238E27FC236}">
                <a16:creationId xmlns:a16="http://schemas.microsoft.com/office/drawing/2014/main" id="{5584E3FB-6979-955C-4156-06FCA25302BF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7711" name="organ group - facial muscles">
              <a:extLst>
                <a:ext uri="{FF2B5EF4-FFF2-40B4-BE49-F238E27FC236}">
                  <a16:creationId xmlns:a16="http://schemas.microsoft.com/office/drawing/2014/main" id="{21F20A27-0F06-4AAD-0D0C-6A35B55E54C7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7736" name="organ - facial muscles">
                <a:extLst>
                  <a:ext uri="{FF2B5EF4-FFF2-40B4-BE49-F238E27FC236}">
                    <a16:creationId xmlns:a16="http://schemas.microsoft.com/office/drawing/2014/main" id="{7BA4953C-C1B8-9BF0-BCE1-685F244BF8C9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7737" name="FTU - orbicularis oculi">
                <a:extLst>
                  <a:ext uri="{FF2B5EF4-FFF2-40B4-BE49-F238E27FC236}">
                    <a16:creationId xmlns:a16="http://schemas.microsoft.com/office/drawing/2014/main" id="{42CA293C-DC07-EE1C-958A-2E14F599AA6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7738" name="FTU - occipitofrontalis">
                <a:extLst>
                  <a:ext uri="{FF2B5EF4-FFF2-40B4-BE49-F238E27FC236}">
                    <a16:creationId xmlns:a16="http://schemas.microsoft.com/office/drawing/2014/main" id="{F272A2FD-D8A6-4A5A-6D0E-9792E80BC37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7739" name="FTU - nasalis">
                <a:extLst>
                  <a:ext uri="{FF2B5EF4-FFF2-40B4-BE49-F238E27FC236}">
                    <a16:creationId xmlns:a16="http://schemas.microsoft.com/office/drawing/2014/main" id="{698B8469-CFE1-AF97-ECC2-F2A3CAD28F8D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7740" name="FTU - zygomaticus major">
                <a:extLst>
                  <a:ext uri="{FF2B5EF4-FFF2-40B4-BE49-F238E27FC236}">
                    <a16:creationId xmlns:a16="http://schemas.microsoft.com/office/drawing/2014/main" id="{D0831993-92D0-6518-B400-3F75F8D6CE57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7741" name="FTU - zygomaticus minor">
                <a:extLst>
                  <a:ext uri="{FF2B5EF4-FFF2-40B4-BE49-F238E27FC236}">
                    <a16:creationId xmlns:a16="http://schemas.microsoft.com/office/drawing/2014/main" id="{94EE945F-CD6E-805D-88A0-44537EE360D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7742" name="FTU - orbicularis oris">
                <a:extLst>
                  <a:ext uri="{FF2B5EF4-FFF2-40B4-BE49-F238E27FC236}">
                    <a16:creationId xmlns:a16="http://schemas.microsoft.com/office/drawing/2014/main" id="{2BAF28C3-910C-44DC-9CC0-5DE8D12B7B98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7712" name="Group 7711">
              <a:extLst>
                <a:ext uri="{FF2B5EF4-FFF2-40B4-BE49-F238E27FC236}">
                  <a16:creationId xmlns:a16="http://schemas.microsoft.com/office/drawing/2014/main" id="{B7E4FBD9-68D5-A22E-CA25-CFEC9F00F3F1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7733" name="Text Box 3036">
                <a:extLst>
                  <a:ext uri="{FF2B5EF4-FFF2-40B4-BE49-F238E27FC236}">
                    <a16:creationId xmlns:a16="http://schemas.microsoft.com/office/drawing/2014/main" id="{2F7F5DD3-5379-5BFD-E615-84D5269CA5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4" name="Text Box 3036">
                <a:extLst>
                  <a:ext uri="{FF2B5EF4-FFF2-40B4-BE49-F238E27FC236}">
                    <a16:creationId xmlns:a16="http://schemas.microsoft.com/office/drawing/2014/main" id="{B90566A3-B324-8C77-17C5-B8AD073B30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5" name="Text Box 3036">
                <a:extLst>
                  <a:ext uri="{FF2B5EF4-FFF2-40B4-BE49-F238E27FC236}">
                    <a16:creationId xmlns:a16="http://schemas.microsoft.com/office/drawing/2014/main" id="{88CE8CCE-4DF8-30D2-6B99-B01F611CC4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3" name="Group 7712">
              <a:extLst>
                <a:ext uri="{FF2B5EF4-FFF2-40B4-BE49-F238E27FC236}">
                  <a16:creationId xmlns:a16="http://schemas.microsoft.com/office/drawing/2014/main" id="{3EF19A4B-C304-D064-8A0F-76BAFE5E8F01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7730" name="Text Box 3036">
                <a:extLst>
                  <a:ext uri="{FF2B5EF4-FFF2-40B4-BE49-F238E27FC236}">
                    <a16:creationId xmlns:a16="http://schemas.microsoft.com/office/drawing/2014/main" id="{2084C321-AE75-960F-8F0E-C6DC73095F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1" name="Text Box 3036">
                <a:extLst>
                  <a:ext uri="{FF2B5EF4-FFF2-40B4-BE49-F238E27FC236}">
                    <a16:creationId xmlns:a16="http://schemas.microsoft.com/office/drawing/2014/main" id="{338170F5-DFE7-D1FD-F4F0-2BC08234A0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2" name="Text Box 3036">
                <a:extLst>
                  <a:ext uri="{FF2B5EF4-FFF2-40B4-BE49-F238E27FC236}">
                    <a16:creationId xmlns:a16="http://schemas.microsoft.com/office/drawing/2014/main" id="{EEFCFD8E-3A9C-FF16-FC1B-E206051AB2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4" name="Group 7713">
              <a:extLst>
                <a:ext uri="{FF2B5EF4-FFF2-40B4-BE49-F238E27FC236}">
                  <a16:creationId xmlns:a16="http://schemas.microsoft.com/office/drawing/2014/main" id="{0EC5B751-919E-3DDB-DC9C-62B7D20706BF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7727" name="Text Box 3036">
                <a:extLst>
                  <a:ext uri="{FF2B5EF4-FFF2-40B4-BE49-F238E27FC236}">
                    <a16:creationId xmlns:a16="http://schemas.microsoft.com/office/drawing/2014/main" id="{69F34FEF-B106-01C0-CCFF-895541F611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8" name="Text Box 3036">
                <a:extLst>
                  <a:ext uri="{FF2B5EF4-FFF2-40B4-BE49-F238E27FC236}">
                    <a16:creationId xmlns:a16="http://schemas.microsoft.com/office/drawing/2014/main" id="{84664FF5-F0D6-ABE7-B18E-14CB5CA060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9" name="Text Box 3036">
                <a:extLst>
                  <a:ext uri="{FF2B5EF4-FFF2-40B4-BE49-F238E27FC236}">
                    <a16:creationId xmlns:a16="http://schemas.microsoft.com/office/drawing/2014/main" id="{1D1828AB-F86E-CEFD-35AA-585781DB43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5" name="Group 7714">
              <a:extLst>
                <a:ext uri="{FF2B5EF4-FFF2-40B4-BE49-F238E27FC236}">
                  <a16:creationId xmlns:a16="http://schemas.microsoft.com/office/drawing/2014/main" id="{D1DCCF90-6FBF-1603-C0C3-A0E8446E54A1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7724" name="Text Box 3036">
                <a:extLst>
                  <a:ext uri="{FF2B5EF4-FFF2-40B4-BE49-F238E27FC236}">
                    <a16:creationId xmlns:a16="http://schemas.microsoft.com/office/drawing/2014/main" id="{53CE01EF-F4DF-4ED8-C91E-7A58C2D38B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5" name="Text Box 3036">
                <a:extLst>
                  <a:ext uri="{FF2B5EF4-FFF2-40B4-BE49-F238E27FC236}">
                    <a16:creationId xmlns:a16="http://schemas.microsoft.com/office/drawing/2014/main" id="{3EE001E0-AB6A-2794-7937-0611DE2357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6" name="Text Box 3036">
                <a:extLst>
                  <a:ext uri="{FF2B5EF4-FFF2-40B4-BE49-F238E27FC236}">
                    <a16:creationId xmlns:a16="http://schemas.microsoft.com/office/drawing/2014/main" id="{AD609EFB-3BA8-EAB7-A1AC-55DF9641D5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6" name="Group 7715">
              <a:extLst>
                <a:ext uri="{FF2B5EF4-FFF2-40B4-BE49-F238E27FC236}">
                  <a16:creationId xmlns:a16="http://schemas.microsoft.com/office/drawing/2014/main" id="{ABF9BE07-79FE-20A2-778C-C1FD1B4AFEF6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7721" name="Text Box 3036">
                <a:extLst>
                  <a:ext uri="{FF2B5EF4-FFF2-40B4-BE49-F238E27FC236}">
                    <a16:creationId xmlns:a16="http://schemas.microsoft.com/office/drawing/2014/main" id="{81CD56D4-A483-D6D3-2113-CBC6362667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2" name="Text Box 3036">
                <a:extLst>
                  <a:ext uri="{FF2B5EF4-FFF2-40B4-BE49-F238E27FC236}">
                    <a16:creationId xmlns:a16="http://schemas.microsoft.com/office/drawing/2014/main" id="{0F1E7703-2093-2DE2-AEC6-83A2ED4E88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3" name="Text Box 3036">
                <a:extLst>
                  <a:ext uri="{FF2B5EF4-FFF2-40B4-BE49-F238E27FC236}">
                    <a16:creationId xmlns:a16="http://schemas.microsoft.com/office/drawing/2014/main" id="{19992E32-59B9-749D-0B92-422C9DF75D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7" name="Group 7716">
              <a:extLst>
                <a:ext uri="{FF2B5EF4-FFF2-40B4-BE49-F238E27FC236}">
                  <a16:creationId xmlns:a16="http://schemas.microsoft.com/office/drawing/2014/main" id="{3C227A6E-E349-75ED-5BEB-622DF26615EC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7718" name="Text Box 3036">
                <a:extLst>
                  <a:ext uri="{FF2B5EF4-FFF2-40B4-BE49-F238E27FC236}">
                    <a16:creationId xmlns:a16="http://schemas.microsoft.com/office/drawing/2014/main" id="{FB226864-867F-175A-B95A-918E0FBA25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9" name="Text Box 3036">
                <a:extLst>
                  <a:ext uri="{FF2B5EF4-FFF2-40B4-BE49-F238E27FC236}">
                    <a16:creationId xmlns:a16="http://schemas.microsoft.com/office/drawing/2014/main" id="{5E4B0D52-AFFC-83A1-E660-4C49A70555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0" name="Text Box 3036">
                <a:extLst>
                  <a:ext uri="{FF2B5EF4-FFF2-40B4-BE49-F238E27FC236}">
                    <a16:creationId xmlns:a16="http://schemas.microsoft.com/office/drawing/2014/main" id="{02D91571-4408-C315-ABD5-EAC2B8CE65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43" name="Group 7742">
            <a:extLst>
              <a:ext uri="{FF2B5EF4-FFF2-40B4-BE49-F238E27FC236}">
                <a16:creationId xmlns:a16="http://schemas.microsoft.com/office/drawing/2014/main" id="{90319E2A-302B-474C-5308-0868577C482A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7744" name="Group 7743">
              <a:extLst>
                <a:ext uri="{FF2B5EF4-FFF2-40B4-BE49-F238E27FC236}">
                  <a16:creationId xmlns:a16="http://schemas.microsoft.com/office/drawing/2014/main" id="{37C2BD72-B840-CF3A-7EE9-047656834FC7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7831" name="organ group - facial muscles">
                <a:extLst>
                  <a:ext uri="{FF2B5EF4-FFF2-40B4-BE49-F238E27FC236}">
                    <a16:creationId xmlns:a16="http://schemas.microsoft.com/office/drawing/2014/main" id="{9CA570C0-1090-634C-D75C-0B1F07684840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7837" name="organ - facial muscles">
                  <a:extLst>
                    <a:ext uri="{FF2B5EF4-FFF2-40B4-BE49-F238E27FC236}">
                      <a16:creationId xmlns:a16="http://schemas.microsoft.com/office/drawing/2014/main" id="{6A816FEE-453C-E6D3-E53A-582B212AE260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7838" name="FTU - orbicularis oculi">
                  <a:extLst>
                    <a:ext uri="{FF2B5EF4-FFF2-40B4-BE49-F238E27FC236}">
                      <a16:creationId xmlns:a16="http://schemas.microsoft.com/office/drawing/2014/main" id="{15699A7E-9CC2-0497-C76E-BA580AD5BEF6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7839" name="FTU - occipitofrontalis">
                  <a:extLst>
                    <a:ext uri="{FF2B5EF4-FFF2-40B4-BE49-F238E27FC236}">
                      <a16:creationId xmlns:a16="http://schemas.microsoft.com/office/drawing/2014/main" id="{5DF29AA3-1712-194E-1DF2-98427F22413B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7840" name="FTU - nasalis">
                  <a:extLst>
                    <a:ext uri="{FF2B5EF4-FFF2-40B4-BE49-F238E27FC236}">
                      <a16:creationId xmlns:a16="http://schemas.microsoft.com/office/drawing/2014/main" id="{47F1BF25-805A-FDBA-D3FD-EE66C5B74BB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7841" name="FTU - zygomaticus major">
                  <a:extLst>
                    <a:ext uri="{FF2B5EF4-FFF2-40B4-BE49-F238E27FC236}">
                      <a16:creationId xmlns:a16="http://schemas.microsoft.com/office/drawing/2014/main" id="{92ACD618-AB10-2C1B-D3E0-5219B2624F04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7842" name="FTU - zygomaticus minor">
                  <a:extLst>
                    <a:ext uri="{FF2B5EF4-FFF2-40B4-BE49-F238E27FC236}">
                      <a16:creationId xmlns:a16="http://schemas.microsoft.com/office/drawing/2014/main" id="{655FD949-BB9F-F61F-0F56-8DAE5376DDDC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7843" name="FTU - orbicularis oris">
                  <a:extLst>
                    <a:ext uri="{FF2B5EF4-FFF2-40B4-BE49-F238E27FC236}">
                      <a16:creationId xmlns:a16="http://schemas.microsoft.com/office/drawing/2014/main" id="{9C8405BF-B153-DC69-F315-A977CA83F43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844" name="FTU - depressor anguli oris">
                  <a:extLst>
                    <a:ext uri="{FF2B5EF4-FFF2-40B4-BE49-F238E27FC236}">
                      <a16:creationId xmlns:a16="http://schemas.microsoft.com/office/drawing/2014/main" id="{2E63F905-A5BA-FADC-B728-5ABEB83F8195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7845" name="FTU - levator labii">
                  <a:extLst>
                    <a:ext uri="{FF2B5EF4-FFF2-40B4-BE49-F238E27FC236}">
                      <a16:creationId xmlns:a16="http://schemas.microsoft.com/office/drawing/2014/main" id="{30431A26-A010-9F86-E3F4-5211D982DA29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846" name="FTU - mentalis">
                  <a:extLst>
                    <a:ext uri="{FF2B5EF4-FFF2-40B4-BE49-F238E27FC236}">
                      <a16:creationId xmlns:a16="http://schemas.microsoft.com/office/drawing/2014/main" id="{EC74EBC7-99E6-EC28-8CCA-E3B98191A278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7847" name="FTU - temporalis">
                  <a:extLst>
                    <a:ext uri="{FF2B5EF4-FFF2-40B4-BE49-F238E27FC236}">
                      <a16:creationId xmlns:a16="http://schemas.microsoft.com/office/drawing/2014/main" id="{51D9E614-029E-60A2-4511-2B4427A886E7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7832" name="organ group - facial muscles">
                <a:extLst>
                  <a:ext uri="{FF2B5EF4-FFF2-40B4-BE49-F238E27FC236}">
                    <a16:creationId xmlns:a16="http://schemas.microsoft.com/office/drawing/2014/main" id="{4214E84A-C91B-56E9-5770-48E43DB3E96E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7833" name="FTU - orbicularis oculi">
                  <a:extLst>
                    <a:ext uri="{FF2B5EF4-FFF2-40B4-BE49-F238E27FC236}">
                      <a16:creationId xmlns:a16="http://schemas.microsoft.com/office/drawing/2014/main" id="{DF758FCA-37C3-C8AF-586D-425A5FE0CD51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7834" name="FTU - occipitofrontalis">
                  <a:extLst>
                    <a:ext uri="{FF2B5EF4-FFF2-40B4-BE49-F238E27FC236}">
                      <a16:creationId xmlns:a16="http://schemas.microsoft.com/office/drawing/2014/main" id="{88BAF6D1-09B3-F707-1DFE-50E0131F753B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7835" name="FTU - nasalis">
                  <a:extLst>
                    <a:ext uri="{FF2B5EF4-FFF2-40B4-BE49-F238E27FC236}">
                      <a16:creationId xmlns:a16="http://schemas.microsoft.com/office/drawing/2014/main" id="{0799FA63-F3B3-1EBB-004E-BD7DC0CF2832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7836" name="FTU - zygomaticus major">
                  <a:extLst>
                    <a:ext uri="{FF2B5EF4-FFF2-40B4-BE49-F238E27FC236}">
                      <a16:creationId xmlns:a16="http://schemas.microsoft.com/office/drawing/2014/main" id="{32AB0D03-4BEC-272D-4BF2-01D5A1BDA6CA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7745" name="FTU - zygomaticus major">
              <a:extLst>
                <a:ext uri="{FF2B5EF4-FFF2-40B4-BE49-F238E27FC236}">
                  <a16:creationId xmlns:a16="http://schemas.microsoft.com/office/drawing/2014/main" id="{68015E2D-D5E7-553C-9F1A-F8C800567324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7746" name="FTU - zygomaticus major">
              <a:extLst>
                <a:ext uri="{FF2B5EF4-FFF2-40B4-BE49-F238E27FC236}">
                  <a16:creationId xmlns:a16="http://schemas.microsoft.com/office/drawing/2014/main" id="{9B40845B-29A3-2A62-67B2-15103C5D1DDC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7747" name="FTU - palmar interosseus I">
              <a:extLst>
                <a:ext uri="{FF2B5EF4-FFF2-40B4-BE49-F238E27FC236}">
                  <a16:creationId xmlns:a16="http://schemas.microsoft.com/office/drawing/2014/main" id="{74AE4303-C7F3-056D-6434-6C161F570327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7748" name="FTU - palmar interosseus I">
              <a:extLst>
                <a:ext uri="{FF2B5EF4-FFF2-40B4-BE49-F238E27FC236}">
                  <a16:creationId xmlns:a16="http://schemas.microsoft.com/office/drawing/2014/main" id="{6F0E12D5-BF9C-DBF9-CB5D-64847785B909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7749" name="FTU - palmar interosseus I">
              <a:extLst>
                <a:ext uri="{FF2B5EF4-FFF2-40B4-BE49-F238E27FC236}">
                  <a16:creationId xmlns:a16="http://schemas.microsoft.com/office/drawing/2014/main" id="{8DC734AB-5989-1974-22D1-3E88F71E00F9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7750" name="FTU - palmar interosseus I">
              <a:extLst>
                <a:ext uri="{FF2B5EF4-FFF2-40B4-BE49-F238E27FC236}">
                  <a16:creationId xmlns:a16="http://schemas.microsoft.com/office/drawing/2014/main" id="{F75D25A8-B083-0ABD-4195-A627E6EF8AC5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7751" name="Group 7750">
              <a:extLst>
                <a:ext uri="{FF2B5EF4-FFF2-40B4-BE49-F238E27FC236}">
                  <a16:creationId xmlns:a16="http://schemas.microsoft.com/office/drawing/2014/main" id="{E28565A9-79F6-1207-782B-0D084A3A2377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7828" name="Text Box 3036">
                <a:extLst>
                  <a:ext uri="{FF2B5EF4-FFF2-40B4-BE49-F238E27FC236}">
                    <a16:creationId xmlns:a16="http://schemas.microsoft.com/office/drawing/2014/main" id="{6CF494FA-FE0D-264C-013C-5B7AA7F452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9" name="Text Box 3036">
                <a:extLst>
                  <a:ext uri="{FF2B5EF4-FFF2-40B4-BE49-F238E27FC236}">
                    <a16:creationId xmlns:a16="http://schemas.microsoft.com/office/drawing/2014/main" id="{7B920B42-687C-A06A-0085-5B1A7A290B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0" name="Text Box 3036">
                <a:extLst>
                  <a:ext uri="{FF2B5EF4-FFF2-40B4-BE49-F238E27FC236}">
                    <a16:creationId xmlns:a16="http://schemas.microsoft.com/office/drawing/2014/main" id="{5CEF862B-4277-69C5-CDC1-9375647693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2" name="Group 7751">
              <a:extLst>
                <a:ext uri="{FF2B5EF4-FFF2-40B4-BE49-F238E27FC236}">
                  <a16:creationId xmlns:a16="http://schemas.microsoft.com/office/drawing/2014/main" id="{63E6C582-A30B-5427-7584-6D0DA4EB25B0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7825" name="Text Box 3036">
                <a:extLst>
                  <a:ext uri="{FF2B5EF4-FFF2-40B4-BE49-F238E27FC236}">
                    <a16:creationId xmlns:a16="http://schemas.microsoft.com/office/drawing/2014/main" id="{F3B09D2B-3B5A-2E87-0127-956F81EA3D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6" name="Text Box 3036">
                <a:extLst>
                  <a:ext uri="{FF2B5EF4-FFF2-40B4-BE49-F238E27FC236}">
                    <a16:creationId xmlns:a16="http://schemas.microsoft.com/office/drawing/2014/main" id="{730A646B-176A-B79B-5A90-FD3A22DA53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7" name="Text Box 3036">
                <a:extLst>
                  <a:ext uri="{FF2B5EF4-FFF2-40B4-BE49-F238E27FC236}">
                    <a16:creationId xmlns:a16="http://schemas.microsoft.com/office/drawing/2014/main" id="{EE206A7F-7267-3FB7-9A4A-840FE5E429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3" name="Group 7752">
              <a:extLst>
                <a:ext uri="{FF2B5EF4-FFF2-40B4-BE49-F238E27FC236}">
                  <a16:creationId xmlns:a16="http://schemas.microsoft.com/office/drawing/2014/main" id="{48F5F921-5705-E9B8-7AD5-0D463AD42BFC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7822" name="Text Box 3036">
                <a:extLst>
                  <a:ext uri="{FF2B5EF4-FFF2-40B4-BE49-F238E27FC236}">
                    <a16:creationId xmlns:a16="http://schemas.microsoft.com/office/drawing/2014/main" id="{174810FA-CB6D-E351-5BB2-51E9F176B2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3" name="Text Box 3036">
                <a:extLst>
                  <a:ext uri="{FF2B5EF4-FFF2-40B4-BE49-F238E27FC236}">
                    <a16:creationId xmlns:a16="http://schemas.microsoft.com/office/drawing/2014/main" id="{400C77AC-6D1B-2A7C-3673-D772DE6AA9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4" name="Text Box 3036">
                <a:extLst>
                  <a:ext uri="{FF2B5EF4-FFF2-40B4-BE49-F238E27FC236}">
                    <a16:creationId xmlns:a16="http://schemas.microsoft.com/office/drawing/2014/main" id="{E2EC94B8-C01A-1EDA-DA6E-A1B0BB89E3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4" name="Group 7753">
              <a:extLst>
                <a:ext uri="{FF2B5EF4-FFF2-40B4-BE49-F238E27FC236}">
                  <a16:creationId xmlns:a16="http://schemas.microsoft.com/office/drawing/2014/main" id="{63575425-6B75-78C5-2114-C12BACAE1E3F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7819" name="Text Box 3036">
                <a:extLst>
                  <a:ext uri="{FF2B5EF4-FFF2-40B4-BE49-F238E27FC236}">
                    <a16:creationId xmlns:a16="http://schemas.microsoft.com/office/drawing/2014/main" id="{6B20A423-F670-12B0-1CCB-6F1AFEF7B9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0" name="Text Box 3036">
                <a:extLst>
                  <a:ext uri="{FF2B5EF4-FFF2-40B4-BE49-F238E27FC236}">
                    <a16:creationId xmlns:a16="http://schemas.microsoft.com/office/drawing/2014/main" id="{16EDE6FA-D838-F9DB-E8D2-669F772C1C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1" name="Text Box 3036">
                <a:extLst>
                  <a:ext uri="{FF2B5EF4-FFF2-40B4-BE49-F238E27FC236}">
                    <a16:creationId xmlns:a16="http://schemas.microsoft.com/office/drawing/2014/main" id="{C7ED6FE9-5948-38F9-615E-D10F486826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5" name="Group 7754">
              <a:extLst>
                <a:ext uri="{FF2B5EF4-FFF2-40B4-BE49-F238E27FC236}">
                  <a16:creationId xmlns:a16="http://schemas.microsoft.com/office/drawing/2014/main" id="{7DD40A40-ED25-A90E-A3A4-C8E54977140B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7816" name="Text Box 3036">
                <a:extLst>
                  <a:ext uri="{FF2B5EF4-FFF2-40B4-BE49-F238E27FC236}">
                    <a16:creationId xmlns:a16="http://schemas.microsoft.com/office/drawing/2014/main" id="{E676FC68-891F-41E0-A6F3-36429BB44D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7" name="Text Box 3036">
                <a:extLst>
                  <a:ext uri="{FF2B5EF4-FFF2-40B4-BE49-F238E27FC236}">
                    <a16:creationId xmlns:a16="http://schemas.microsoft.com/office/drawing/2014/main" id="{9B35C55E-C381-EC48-105D-FF33519835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8" name="Text Box 3036">
                <a:extLst>
                  <a:ext uri="{FF2B5EF4-FFF2-40B4-BE49-F238E27FC236}">
                    <a16:creationId xmlns:a16="http://schemas.microsoft.com/office/drawing/2014/main" id="{DD67BA32-24E8-77C3-DF28-F1FCDA2EF9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6" name="Group 7755">
              <a:extLst>
                <a:ext uri="{FF2B5EF4-FFF2-40B4-BE49-F238E27FC236}">
                  <a16:creationId xmlns:a16="http://schemas.microsoft.com/office/drawing/2014/main" id="{9AB6A978-A6D7-694E-58EF-B0D5E3E26FDE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7813" name="Text Box 3036">
                <a:extLst>
                  <a:ext uri="{FF2B5EF4-FFF2-40B4-BE49-F238E27FC236}">
                    <a16:creationId xmlns:a16="http://schemas.microsoft.com/office/drawing/2014/main" id="{FE85EEAA-DB40-838C-C5E8-EF5E2C9A78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4" name="Text Box 3036">
                <a:extLst>
                  <a:ext uri="{FF2B5EF4-FFF2-40B4-BE49-F238E27FC236}">
                    <a16:creationId xmlns:a16="http://schemas.microsoft.com/office/drawing/2014/main" id="{B4095CEC-3AB4-6653-40FD-96C07EE1E9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5" name="Text Box 3036">
                <a:extLst>
                  <a:ext uri="{FF2B5EF4-FFF2-40B4-BE49-F238E27FC236}">
                    <a16:creationId xmlns:a16="http://schemas.microsoft.com/office/drawing/2014/main" id="{1A5D5344-0996-97A6-E0FC-3C3CD32C59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7" name="Group 7756">
              <a:extLst>
                <a:ext uri="{FF2B5EF4-FFF2-40B4-BE49-F238E27FC236}">
                  <a16:creationId xmlns:a16="http://schemas.microsoft.com/office/drawing/2014/main" id="{2DFBF504-9040-E6E3-92BD-0161B497BDD5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7810" name="Text Box 3036">
                <a:extLst>
                  <a:ext uri="{FF2B5EF4-FFF2-40B4-BE49-F238E27FC236}">
                    <a16:creationId xmlns:a16="http://schemas.microsoft.com/office/drawing/2014/main" id="{49873A72-34C8-8F23-7491-6EC47174B6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1" name="Text Box 3036">
                <a:extLst>
                  <a:ext uri="{FF2B5EF4-FFF2-40B4-BE49-F238E27FC236}">
                    <a16:creationId xmlns:a16="http://schemas.microsoft.com/office/drawing/2014/main" id="{C8FE6B11-F7E2-D0FE-7F60-7314EB62AE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2" name="Text Box 3036">
                <a:extLst>
                  <a:ext uri="{FF2B5EF4-FFF2-40B4-BE49-F238E27FC236}">
                    <a16:creationId xmlns:a16="http://schemas.microsoft.com/office/drawing/2014/main" id="{61399B4F-538E-CE71-6EAE-EA474BE608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8" name="Group 7757">
              <a:extLst>
                <a:ext uri="{FF2B5EF4-FFF2-40B4-BE49-F238E27FC236}">
                  <a16:creationId xmlns:a16="http://schemas.microsoft.com/office/drawing/2014/main" id="{B2AEA361-0F95-6CA4-8728-B196A7DC785F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7807" name="Text Box 3036">
                <a:extLst>
                  <a:ext uri="{FF2B5EF4-FFF2-40B4-BE49-F238E27FC236}">
                    <a16:creationId xmlns:a16="http://schemas.microsoft.com/office/drawing/2014/main" id="{FE1CD32A-0252-6FBC-C7FE-BD13C4668D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8" name="Text Box 3036">
                <a:extLst>
                  <a:ext uri="{FF2B5EF4-FFF2-40B4-BE49-F238E27FC236}">
                    <a16:creationId xmlns:a16="http://schemas.microsoft.com/office/drawing/2014/main" id="{2B4D9E74-A5D0-CE56-0A42-D14AEB3196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9" name="Text Box 3036">
                <a:extLst>
                  <a:ext uri="{FF2B5EF4-FFF2-40B4-BE49-F238E27FC236}">
                    <a16:creationId xmlns:a16="http://schemas.microsoft.com/office/drawing/2014/main" id="{C4722818-74D0-AA47-D3FE-3B00BC1EBD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9" name="Group 7758">
              <a:extLst>
                <a:ext uri="{FF2B5EF4-FFF2-40B4-BE49-F238E27FC236}">
                  <a16:creationId xmlns:a16="http://schemas.microsoft.com/office/drawing/2014/main" id="{C228F4D9-3C3C-5AF3-476A-810F1DC11C5B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7804" name="Text Box 3036">
                <a:extLst>
                  <a:ext uri="{FF2B5EF4-FFF2-40B4-BE49-F238E27FC236}">
                    <a16:creationId xmlns:a16="http://schemas.microsoft.com/office/drawing/2014/main" id="{53EC679F-B8CE-F293-C2DC-18B8829B0A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5" name="Text Box 3036">
                <a:extLst>
                  <a:ext uri="{FF2B5EF4-FFF2-40B4-BE49-F238E27FC236}">
                    <a16:creationId xmlns:a16="http://schemas.microsoft.com/office/drawing/2014/main" id="{0ADAC552-F752-2601-94A9-467B7B9E91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6" name="Text Box 3036">
                <a:extLst>
                  <a:ext uri="{FF2B5EF4-FFF2-40B4-BE49-F238E27FC236}">
                    <a16:creationId xmlns:a16="http://schemas.microsoft.com/office/drawing/2014/main" id="{E7511E39-28D6-4F6D-523E-EBB73EAA89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0" name="Group 7759">
              <a:extLst>
                <a:ext uri="{FF2B5EF4-FFF2-40B4-BE49-F238E27FC236}">
                  <a16:creationId xmlns:a16="http://schemas.microsoft.com/office/drawing/2014/main" id="{0315B1B4-5430-F094-E9DD-2BD917EF33E9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7801" name="Text Box 3036">
                <a:extLst>
                  <a:ext uri="{FF2B5EF4-FFF2-40B4-BE49-F238E27FC236}">
                    <a16:creationId xmlns:a16="http://schemas.microsoft.com/office/drawing/2014/main" id="{669EF430-A03C-4FD5-96FE-D0D3CCAA69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2" name="Text Box 3036">
                <a:extLst>
                  <a:ext uri="{FF2B5EF4-FFF2-40B4-BE49-F238E27FC236}">
                    <a16:creationId xmlns:a16="http://schemas.microsoft.com/office/drawing/2014/main" id="{1BDFDC1A-8E4F-EB79-3FFF-108E81A953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3" name="Text Box 3036">
                <a:extLst>
                  <a:ext uri="{FF2B5EF4-FFF2-40B4-BE49-F238E27FC236}">
                    <a16:creationId xmlns:a16="http://schemas.microsoft.com/office/drawing/2014/main" id="{7709B839-E00B-E625-40D4-C73D5ADEDA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1" name="Group 7760">
              <a:extLst>
                <a:ext uri="{FF2B5EF4-FFF2-40B4-BE49-F238E27FC236}">
                  <a16:creationId xmlns:a16="http://schemas.microsoft.com/office/drawing/2014/main" id="{C351F4DE-93AE-3B20-39D8-F39C898326A3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7798" name="Text Box 3036">
                <a:extLst>
                  <a:ext uri="{FF2B5EF4-FFF2-40B4-BE49-F238E27FC236}">
                    <a16:creationId xmlns:a16="http://schemas.microsoft.com/office/drawing/2014/main" id="{30888C6E-CABE-EEF8-3CC6-1B689CF1D2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9" name="Text Box 3036">
                <a:extLst>
                  <a:ext uri="{FF2B5EF4-FFF2-40B4-BE49-F238E27FC236}">
                    <a16:creationId xmlns:a16="http://schemas.microsoft.com/office/drawing/2014/main" id="{7667E076-BFE5-CD46-9423-8FA45F4C62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0" name="Text Box 3036">
                <a:extLst>
                  <a:ext uri="{FF2B5EF4-FFF2-40B4-BE49-F238E27FC236}">
                    <a16:creationId xmlns:a16="http://schemas.microsoft.com/office/drawing/2014/main" id="{BB665D0C-6AF5-CAF9-FCD3-DC1503273B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2" name="Group 7761">
              <a:extLst>
                <a:ext uri="{FF2B5EF4-FFF2-40B4-BE49-F238E27FC236}">
                  <a16:creationId xmlns:a16="http://schemas.microsoft.com/office/drawing/2014/main" id="{5AA9330E-5D6F-1F28-F8FD-8A3134C39909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7795" name="Text Box 3036">
                <a:extLst>
                  <a:ext uri="{FF2B5EF4-FFF2-40B4-BE49-F238E27FC236}">
                    <a16:creationId xmlns:a16="http://schemas.microsoft.com/office/drawing/2014/main" id="{996ED57F-CD13-BBA3-5E8A-9FC6239AF0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6" name="Text Box 3036">
                <a:extLst>
                  <a:ext uri="{FF2B5EF4-FFF2-40B4-BE49-F238E27FC236}">
                    <a16:creationId xmlns:a16="http://schemas.microsoft.com/office/drawing/2014/main" id="{3F6BEFB0-5901-C3B0-4788-E70C3C6C1D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7" name="Text Box 3036">
                <a:extLst>
                  <a:ext uri="{FF2B5EF4-FFF2-40B4-BE49-F238E27FC236}">
                    <a16:creationId xmlns:a16="http://schemas.microsoft.com/office/drawing/2014/main" id="{52EC44A1-F7AD-2397-57F5-28386784F6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3" name="Group 7762">
              <a:extLst>
                <a:ext uri="{FF2B5EF4-FFF2-40B4-BE49-F238E27FC236}">
                  <a16:creationId xmlns:a16="http://schemas.microsoft.com/office/drawing/2014/main" id="{05D1EC3E-D625-373C-BE3A-FBDB0EE510DE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7792" name="Text Box 3036">
                <a:extLst>
                  <a:ext uri="{FF2B5EF4-FFF2-40B4-BE49-F238E27FC236}">
                    <a16:creationId xmlns:a16="http://schemas.microsoft.com/office/drawing/2014/main" id="{AA5AA124-0F42-7158-D0C6-D377D98D18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3" name="Text Box 3036">
                <a:extLst>
                  <a:ext uri="{FF2B5EF4-FFF2-40B4-BE49-F238E27FC236}">
                    <a16:creationId xmlns:a16="http://schemas.microsoft.com/office/drawing/2014/main" id="{38391301-9A28-81F8-3469-4118D1851B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4" name="Text Box 3036">
                <a:extLst>
                  <a:ext uri="{FF2B5EF4-FFF2-40B4-BE49-F238E27FC236}">
                    <a16:creationId xmlns:a16="http://schemas.microsoft.com/office/drawing/2014/main" id="{86E664CD-6CE1-D22A-8EC8-3C6C4CA8BB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4" name="Group 7763">
              <a:extLst>
                <a:ext uri="{FF2B5EF4-FFF2-40B4-BE49-F238E27FC236}">
                  <a16:creationId xmlns:a16="http://schemas.microsoft.com/office/drawing/2014/main" id="{D2E76A01-9519-2F73-0DD0-7E65F9296164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7789" name="Text Box 3036">
                <a:extLst>
                  <a:ext uri="{FF2B5EF4-FFF2-40B4-BE49-F238E27FC236}">
                    <a16:creationId xmlns:a16="http://schemas.microsoft.com/office/drawing/2014/main" id="{89BFB2F7-451D-CF30-D92F-9BF3936757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0" name="Text Box 3036">
                <a:extLst>
                  <a:ext uri="{FF2B5EF4-FFF2-40B4-BE49-F238E27FC236}">
                    <a16:creationId xmlns:a16="http://schemas.microsoft.com/office/drawing/2014/main" id="{22C9E48F-F86F-3683-DB1E-D3499EE9F6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1" name="Text Box 3036">
                <a:extLst>
                  <a:ext uri="{FF2B5EF4-FFF2-40B4-BE49-F238E27FC236}">
                    <a16:creationId xmlns:a16="http://schemas.microsoft.com/office/drawing/2014/main" id="{6D7DFE55-3257-F611-4542-97425D78BA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5" name="Group 7764">
              <a:extLst>
                <a:ext uri="{FF2B5EF4-FFF2-40B4-BE49-F238E27FC236}">
                  <a16:creationId xmlns:a16="http://schemas.microsoft.com/office/drawing/2014/main" id="{07735D84-560C-7B2D-89FC-315A4C9111F3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7786" name="Text Box 3036">
                <a:extLst>
                  <a:ext uri="{FF2B5EF4-FFF2-40B4-BE49-F238E27FC236}">
                    <a16:creationId xmlns:a16="http://schemas.microsoft.com/office/drawing/2014/main" id="{ED062F89-6DFB-B735-ACD8-4CFBC96794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7" name="Text Box 3036">
                <a:extLst>
                  <a:ext uri="{FF2B5EF4-FFF2-40B4-BE49-F238E27FC236}">
                    <a16:creationId xmlns:a16="http://schemas.microsoft.com/office/drawing/2014/main" id="{3A3160E9-0F4A-B068-1AB0-83126E97A0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8" name="Text Box 3036">
                <a:extLst>
                  <a:ext uri="{FF2B5EF4-FFF2-40B4-BE49-F238E27FC236}">
                    <a16:creationId xmlns:a16="http://schemas.microsoft.com/office/drawing/2014/main" id="{A0AD8EE6-B894-5482-61FF-900DC6C50D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6" name="Group 7765">
              <a:extLst>
                <a:ext uri="{FF2B5EF4-FFF2-40B4-BE49-F238E27FC236}">
                  <a16:creationId xmlns:a16="http://schemas.microsoft.com/office/drawing/2014/main" id="{F6F650A4-7860-F5B2-5AEB-F99CE855E031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7783" name="Text Box 3036">
                <a:extLst>
                  <a:ext uri="{FF2B5EF4-FFF2-40B4-BE49-F238E27FC236}">
                    <a16:creationId xmlns:a16="http://schemas.microsoft.com/office/drawing/2014/main" id="{AD38A1AB-5568-66DA-A3C3-F122760A89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4" name="Text Box 3036">
                <a:extLst>
                  <a:ext uri="{FF2B5EF4-FFF2-40B4-BE49-F238E27FC236}">
                    <a16:creationId xmlns:a16="http://schemas.microsoft.com/office/drawing/2014/main" id="{0A9FCF08-6AA4-0CFB-CDCA-2A7554CC91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5" name="Text Box 3036">
                <a:extLst>
                  <a:ext uri="{FF2B5EF4-FFF2-40B4-BE49-F238E27FC236}">
                    <a16:creationId xmlns:a16="http://schemas.microsoft.com/office/drawing/2014/main" id="{B8575793-F967-4095-2C3D-DCC43CAED4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7" name="Group 7766">
              <a:extLst>
                <a:ext uri="{FF2B5EF4-FFF2-40B4-BE49-F238E27FC236}">
                  <a16:creationId xmlns:a16="http://schemas.microsoft.com/office/drawing/2014/main" id="{5FF795FD-74CC-C99A-53F5-EFE03F63B526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7780" name="Text Box 3036">
                <a:extLst>
                  <a:ext uri="{FF2B5EF4-FFF2-40B4-BE49-F238E27FC236}">
                    <a16:creationId xmlns:a16="http://schemas.microsoft.com/office/drawing/2014/main" id="{D7108CB9-BC6E-BAE1-7A52-31A4099C67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1" name="Text Box 3036">
                <a:extLst>
                  <a:ext uri="{FF2B5EF4-FFF2-40B4-BE49-F238E27FC236}">
                    <a16:creationId xmlns:a16="http://schemas.microsoft.com/office/drawing/2014/main" id="{39681CC7-FF9B-4E75-A706-19204AF886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2" name="Text Box 3036">
                <a:extLst>
                  <a:ext uri="{FF2B5EF4-FFF2-40B4-BE49-F238E27FC236}">
                    <a16:creationId xmlns:a16="http://schemas.microsoft.com/office/drawing/2014/main" id="{0F3D1EA8-C220-8332-7958-7FB506B1E7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8" name="Group 7767">
              <a:extLst>
                <a:ext uri="{FF2B5EF4-FFF2-40B4-BE49-F238E27FC236}">
                  <a16:creationId xmlns:a16="http://schemas.microsoft.com/office/drawing/2014/main" id="{FDE5F713-3499-F50A-2B71-341997419FDB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7777" name="Text Box 3036">
                <a:extLst>
                  <a:ext uri="{FF2B5EF4-FFF2-40B4-BE49-F238E27FC236}">
                    <a16:creationId xmlns:a16="http://schemas.microsoft.com/office/drawing/2014/main" id="{7010AE75-6AE8-2C66-975F-0C54F07994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8" name="Text Box 3036">
                <a:extLst>
                  <a:ext uri="{FF2B5EF4-FFF2-40B4-BE49-F238E27FC236}">
                    <a16:creationId xmlns:a16="http://schemas.microsoft.com/office/drawing/2014/main" id="{2B339E0E-55B8-2220-3D9E-2E5076CF70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9" name="Text Box 3036">
                <a:extLst>
                  <a:ext uri="{FF2B5EF4-FFF2-40B4-BE49-F238E27FC236}">
                    <a16:creationId xmlns:a16="http://schemas.microsoft.com/office/drawing/2014/main" id="{97FBC236-2E78-A5E3-F547-90C1D123FC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9" name="Group 7768">
              <a:extLst>
                <a:ext uri="{FF2B5EF4-FFF2-40B4-BE49-F238E27FC236}">
                  <a16:creationId xmlns:a16="http://schemas.microsoft.com/office/drawing/2014/main" id="{26E87B2F-51A1-BC04-DDCA-0401092DC0A1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7774" name="Text Box 3036">
                <a:extLst>
                  <a:ext uri="{FF2B5EF4-FFF2-40B4-BE49-F238E27FC236}">
                    <a16:creationId xmlns:a16="http://schemas.microsoft.com/office/drawing/2014/main" id="{28BF3C1A-D35D-E087-ECAD-CF1AB69CA0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5" name="Text Box 3036">
                <a:extLst>
                  <a:ext uri="{FF2B5EF4-FFF2-40B4-BE49-F238E27FC236}">
                    <a16:creationId xmlns:a16="http://schemas.microsoft.com/office/drawing/2014/main" id="{ED1223D8-84F9-BB64-C4ED-A415EA7B82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6" name="Text Box 3036">
                <a:extLst>
                  <a:ext uri="{FF2B5EF4-FFF2-40B4-BE49-F238E27FC236}">
                    <a16:creationId xmlns:a16="http://schemas.microsoft.com/office/drawing/2014/main" id="{B8BC85D6-458D-2479-6CB3-36CA1D89F4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0" name="Group 7769">
              <a:extLst>
                <a:ext uri="{FF2B5EF4-FFF2-40B4-BE49-F238E27FC236}">
                  <a16:creationId xmlns:a16="http://schemas.microsoft.com/office/drawing/2014/main" id="{84B64F60-D02C-307B-CF14-ACF28B4162BF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7771" name="Text Box 3036">
                <a:extLst>
                  <a:ext uri="{FF2B5EF4-FFF2-40B4-BE49-F238E27FC236}">
                    <a16:creationId xmlns:a16="http://schemas.microsoft.com/office/drawing/2014/main" id="{473A1916-ABE6-D6A5-994D-BF280928E6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2" name="Text Box 3036">
                <a:extLst>
                  <a:ext uri="{FF2B5EF4-FFF2-40B4-BE49-F238E27FC236}">
                    <a16:creationId xmlns:a16="http://schemas.microsoft.com/office/drawing/2014/main" id="{C1DF3A3E-0557-E82D-4EBA-136CB8F2AC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3" name="Text Box 3036">
                <a:extLst>
                  <a:ext uri="{FF2B5EF4-FFF2-40B4-BE49-F238E27FC236}">
                    <a16:creationId xmlns:a16="http://schemas.microsoft.com/office/drawing/2014/main" id="{7F918236-36C4-AE25-FEFF-B8825540F7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48" name="Group 7847">
            <a:extLst>
              <a:ext uri="{FF2B5EF4-FFF2-40B4-BE49-F238E27FC236}">
                <a16:creationId xmlns:a16="http://schemas.microsoft.com/office/drawing/2014/main" id="{13E37E1D-C528-8122-5CF8-FF67C015AA68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7849" name="organ group - facial muscles">
              <a:extLst>
                <a:ext uri="{FF2B5EF4-FFF2-40B4-BE49-F238E27FC236}">
                  <a16:creationId xmlns:a16="http://schemas.microsoft.com/office/drawing/2014/main" id="{002AF649-2189-6538-1F01-0CCBB26E23CA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7880" name="organ - facial muscles">
                <a:extLst>
                  <a:ext uri="{FF2B5EF4-FFF2-40B4-BE49-F238E27FC236}">
                    <a16:creationId xmlns:a16="http://schemas.microsoft.com/office/drawing/2014/main" id="{3270D2AD-C3E9-56A5-2AB7-91B97D3EF601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7881" name="FTU - orbicularis oculi">
                <a:extLst>
                  <a:ext uri="{FF2B5EF4-FFF2-40B4-BE49-F238E27FC236}">
                    <a16:creationId xmlns:a16="http://schemas.microsoft.com/office/drawing/2014/main" id="{7E1A8C08-1AE0-FDCF-7082-A795018F0EBD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7882" name="FTU - occipitofrontalis">
                <a:extLst>
                  <a:ext uri="{FF2B5EF4-FFF2-40B4-BE49-F238E27FC236}">
                    <a16:creationId xmlns:a16="http://schemas.microsoft.com/office/drawing/2014/main" id="{C4C8F867-4235-15A7-7EA1-5DF4118FE3E9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7883" name="FTU - nasalis">
                <a:extLst>
                  <a:ext uri="{FF2B5EF4-FFF2-40B4-BE49-F238E27FC236}">
                    <a16:creationId xmlns:a16="http://schemas.microsoft.com/office/drawing/2014/main" id="{FBDA15C9-ADCD-5466-A8B3-AE1845F63D5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7884" name="FTU - zygomaticus major">
                <a:extLst>
                  <a:ext uri="{FF2B5EF4-FFF2-40B4-BE49-F238E27FC236}">
                    <a16:creationId xmlns:a16="http://schemas.microsoft.com/office/drawing/2014/main" id="{2D731E84-50AB-B8C6-CE96-DA832F7894B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7885" name="FTU - zygomaticus minor">
                <a:extLst>
                  <a:ext uri="{FF2B5EF4-FFF2-40B4-BE49-F238E27FC236}">
                    <a16:creationId xmlns:a16="http://schemas.microsoft.com/office/drawing/2014/main" id="{74EB3CF1-E3A1-C666-3A7D-AA1F46FC69E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7850" name="Group 7849">
              <a:extLst>
                <a:ext uri="{FF2B5EF4-FFF2-40B4-BE49-F238E27FC236}">
                  <a16:creationId xmlns:a16="http://schemas.microsoft.com/office/drawing/2014/main" id="{88E925A7-C7CE-1E5D-1B29-DFE1575E80CE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7877" name="Text Box 3036">
                <a:extLst>
                  <a:ext uri="{FF2B5EF4-FFF2-40B4-BE49-F238E27FC236}">
                    <a16:creationId xmlns:a16="http://schemas.microsoft.com/office/drawing/2014/main" id="{AFEF3BD8-DBC6-D6D1-8B7C-850A441AF0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8" name="Text Box 3036">
                <a:extLst>
                  <a:ext uri="{FF2B5EF4-FFF2-40B4-BE49-F238E27FC236}">
                    <a16:creationId xmlns:a16="http://schemas.microsoft.com/office/drawing/2014/main" id="{B34D0D32-CC66-D324-2DA8-B213ECD630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9" name="Text Box 3036">
                <a:extLst>
                  <a:ext uri="{FF2B5EF4-FFF2-40B4-BE49-F238E27FC236}">
                    <a16:creationId xmlns:a16="http://schemas.microsoft.com/office/drawing/2014/main" id="{90F33353-2CF7-51F9-8B29-6115F7F1C7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1" name="Group 7850">
              <a:extLst>
                <a:ext uri="{FF2B5EF4-FFF2-40B4-BE49-F238E27FC236}">
                  <a16:creationId xmlns:a16="http://schemas.microsoft.com/office/drawing/2014/main" id="{9402A47D-57AB-6CD0-E8C4-64AE76472560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7874" name="Text Box 3036">
                <a:extLst>
                  <a:ext uri="{FF2B5EF4-FFF2-40B4-BE49-F238E27FC236}">
                    <a16:creationId xmlns:a16="http://schemas.microsoft.com/office/drawing/2014/main" id="{8CBEF2E0-A0AE-0F8E-38FC-CB62226517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5" name="Text Box 3036">
                <a:extLst>
                  <a:ext uri="{FF2B5EF4-FFF2-40B4-BE49-F238E27FC236}">
                    <a16:creationId xmlns:a16="http://schemas.microsoft.com/office/drawing/2014/main" id="{308E3E15-B038-57CF-F072-97FAC1C725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6" name="Text Box 3036">
                <a:extLst>
                  <a:ext uri="{FF2B5EF4-FFF2-40B4-BE49-F238E27FC236}">
                    <a16:creationId xmlns:a16="http://schemas.microsoft.com/office/drawing/2014/main" id="{D7ABFA4A-3C62-7896-89C7-DCB245617B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2" name="Group 7851">
              <a:extLst>
                <a:ext uri="{FF2B5EF4-FFF2-40B4-BE49-F238E27FC236}">
                  <a16:creationId xmlns:a16="http://schemas.microsoft.com/office/drawing/2014/main" id="{B52A7833-76A0-A94E-D120-710BE873EED4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7871" name="Text Box 3036">
                <a:extLst>
                  <a:ext uri="{FF2B5EF4-FFF2-40B4-BE49-F238E27FC236}">
                    <a16:creationId xmlns:a16="http://schemas.microsoft.com/office/drawing/2014/main" id="{7766A0E2-489A-7C61-2FCC-A48AF8A650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2" name="Text Box 3036">
                <a:extLst>
                  <a:ext uri="{FF2B5EF4-FFF2-40B4-BE49-F238E27FC236}">
                    <a16:creationId xmlns:a16="http://schemas.microsoft.com/office/drawing/2014/main" id="{036B7A57-4813-821D-18EF-E21538012B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3" name="Text Box 3036">
                <a:extLst>
                  <a:ext uri="{FF2B5EF4-FFF2-40B4-BE49-F238E27FC236}">
                    <a16:creationId xmlns:a16="http://schemas.microsoft.com/office/drawing/2014/main" id="{015CC525-2310-1DFC-D41A-2BF7350F30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3" name="Group 7852">
              <a:extLst>
                <a:ext uri="{FF2B5EF4-FFF2-40B4-BE49-F238E27FC236}">
                  <a16:creationId xmlns:a16="http://schemas.microsoft.com/office/drawing/2014/main" id="{838C345D-E055-CF66-7641-1EBA290C14BE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7868" name="Text Box 3036">
                <a:extLst>
                  <a:ext uri="{FF2B5EF4-FFF2-40B4-BE49-F238E27FC236}">
                    <a16:creationId xmlns:a16="http://schemas.microsoft.com/office/drawing/2014/main" id="{D9C03EEC-C69F-A063-7DDC-56C9AE8045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9" name="Text Box 3036">
                <a:extLst>
                  <a:ext uri="{FF2B5EF4-FFF2-40B4-BE49-F238E27FC236}">
                    <a16:creationId xmlns:a16="http://schemas.microsoft.com/office/drawing/2014/main" id="{877CB1AC-4625-A55E-D42B-3A517BBA28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0" name="Text Box 3036">
                <a:extLst>
                  <a:ext uri="{FF2B5EF4-FFF2-40B4-BE49-F238E27FC236}">
                    <a16:creationId xmlns:a16="http://schemas.microsoft.com/office/drawing/2014/main" id="{26314CC3-E6DD-4005-DD25-F695E1BB2B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4" name="Group 7853">
              <a:extLst>
                <a:ext uri="{FF2B5EF4-FFF2-40B4-BE49-F238E27FC236}">
                  <a16:creationId xmlns:a16="http://schemas.microsoft.com/office/drawing/2014/main" id="{55041F7F-1518-41F7-F7F1-9BD5FA6D7FA3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7865" name="Text Box 3036">
                <a:extLst>
                  <a:ext uri="{FF2B5EF4-FFF2-40B4-BE49-F238E27FC236}">
                    <a16:creationId xmlns:a16="http://schemas.microsoft.com/office/drawing/2014/main" id="{EE9F6CC9-6A19-EE31-84D0-3967D2C2DF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6" name="Text Box 3036">
                <a:extLst>
                  <a:ext uri="{FF2B5EF4-FFF2-40B4-BE49-F238E27FC236}">
                    <a16:creationId xmlns:a16="http://schemas.microsoft.com/office/drawing/2014/main" id="{10C4412F-D11B-AD29-8E31-6A4A38D6A8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7" name="Text Box 3036">
                <a:extLst>
                  <a:ext uri="{FF2B5EF4-FFF2-40B4-BE49-F238E27FC236}">
                    <a16:creationId xmlns:a16="http://schemas.microsoft.com/office/drawing/2014/main" id="{A58EF39F-2320-FEA2-7613-4D1F9A26D8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55" name="FTU - orbicularis oculi">
              <a:extLst>
                <a:ext uri="{FF2B5EF4-FFF2-40B4-BE49-F238E27FC236}">
                  <a16:creationId xmlns:a16="http://schemas.microsoft.com/office/drawing/2014/main" id="{B2BE5BCB-AF0C-3AE7-2E29-D11E7F43891C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7856" name="Group 7855">
              <a:extLst>
                <a:ext uri="{FF2B5EF4-FFF2-40B4-BE49-F238E27FC236}">
                  <a16:creationId xmlns:a16="http://schemas.microsoft.com/office/drawing/2014/main" id="{A01A99A7-9CF0-315E-F35E-DA338A4508A6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7862" name="Text Box 3036">
                <a:extLst>
                  <a:ext uri="{FF2B5EF4-FFF2-40B4-BE49-F238E27FC236}">
                    <a16:creationId xmlns:a16="http://schemas.microsoft.com/office/drawing/2014/main" id="{346B8760-CBFE-8BE5-F426-0F8355D60F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3" name="Text Box 3036">
                <a:extLst>
                  <a:ext uri="{FF2B5EF4-FFF2-40B4-BE49-F238E27FC236}">
                    <a16:creationId xmlns:a16="http://schemas.microsoft.com/office/drawing/2014/main" id="{DD2059B6-6389-27B7-1B0F-D386ACA5B4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4" name="Text Box 3036">
                <a:extLst>
                  <a:ext uri="{FF2B5EF4-FFF2-40B4-BE49-F238E27FC236}">
                    <a16:creationId xmlns:a16="http://schemas.microsoft.com/office/drawing/2014/main" id="{E075075F-8CFF-7F83-F954-C21DB21B7A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57" name="FTU - orbicularis oculi">
              <a:extLst>
                <a:ext uri="{FF2B5EF4-FFF2-40B4-BE49-F238E27FC236}">
                  <a16:creationId xmlns:a16="http://schemas.microsoft.com/office/drawing/2014/main" id="{21DA24EF-F385-38DD-A1F9-5FF43409A3C5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7858" name="Group 7857">
              <a:extLst>
                <a:ext uri="{FF2B5EF4-FFF2-40B4-BE49-F238E27FC236}">
                  <a16:creationId xmlns:a16="http://schemas.microsoft.com/office/drawing/2014/main" id="{A377C0CF-AC0F-4469-997A-F2B8EDE5B965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7859" name="Text Box 3036">
                <a:extLst>
                  <a:ext uri="{FF2B5EF4-FFF2-40B4-BE49-F238E27FC236}">
                    <a16:creationId xmlns:a16="http://schemas.microsoft.com/office/drawing/2014/main" id="{D706BEB1-2637-AE29-E998-B0229505A8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0" name="Text Box 3036">
                <a:extLst>
                  <a:ext uri="{FF2B5EF4-FFF2-40B4-BE49-F238E27FC236}">
                    <a16:creationId xmlns:a16="http://schemas.microsoft.com/office/drawing/2014/main" id="{12E655A5-D9C8-18BC-B26E-394C28100C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1" name="Text Box 3036">
                <a:extLst>
                  <a:ext uri="{FF2B5EF4-FFF2-40B4-BE49-F238E27FC236}">
                    <a16:creationId xmlns:a16="http://schemas.microsoft.com/office/drawing/2014/main" id="{475B947E-D42B-E08E-AD42-D3A20916EE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86" name="Group 7885">
            <a:extLst>
              <a:ext uri="{FF2B5EF4-FFF2-40B4-BE49-F238E27FC236}">
                <a16:creationId xmlns:a16="http://schemas.microsoft.com/office/drawing/2014/main" id="{2DE47406-C8E5-CD9D-0E85-5E69529A74C9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7887" name="Group 7886">
              <a:extLst>
                <a:ext uri="{FF2B5EF4-FFF2-40B4-BE49-F238E27FC236}">
                  <a16:creationId xmlns:a16="http://schemas.microsoft.com/office/drawing/2014/main" id="{C4E27E7B-14CB-36C0-B3B7-F0D139A2BD0F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8011" name="organ group - facial muscles">
                <a:extLst>
                  <a:ext uri="{FF2B5EF4-FFF2-40B4-BE49-F238E27FC236}">
                    <a16:creationId xmlns:a16="http://schemas.microsoft.com/office/drawing/2014/main" id="{A21DD387-EC36-554B-E2E1-D340AA7A8A2E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8031" name="organ - facial muscles">
                  <a:extLst>
                    <a:ext uri="{FF2B5EF4-FFF2-40B4-BE49-F238E27FC236}">
                      <a16:creationId xmlns:a16="http://schemas.microsoft.com/office/drawing/2014/main" id="{D26723C3-3653-E88E-AD40-0B60113189E1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8032" name="FTU - orbicularis oculi">
                  <a:extLst>
                    <a:ext uri="{FF2B5EF4-FFF2-40B4-BE49-F238E27FC236}">
                      <a16:creationId xmlns:a16="http://schemas.microsoft.com/office/drawing/2014/main" id="{1A8EA188-1F0B-F47C-BE57-D12897B43039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8033" name="FTU - occipitofrontalis">
                  <a:extLst>
                    <a:ext uri="{FF2B5EF4-FFF2-40B4-BE49-F238E27FC236}">
                      <a16:creationId xmlns:a16="http://schemas.microsoft.com/office/drawing/2014/main" id="{567F8C28-2FD2-F7B0-7D68-7B5044AF4134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8034" name="FTU - nasalis">
                  <a:extLst>
                    <a:ext uri="{FF2B5EF4-FFF2-40B4-BE49-F238E27FC236}">
                      <a16:creationId xmlns:a16="http://schemas.microsoft.com/office/drawing/2014/main" id="{1C35F902-8785-A4D3-4E43-8A5C304B7F54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8035" name="FTU - zygomaticus major">
                  <a:extLst>
                    <a:ext uri="{FF2B5EF4-FFF2-40B4-BE49-F238E27FC236}">
                      <a16:creationId xmlns:a16="http://schemas.microsoft.com/office/drawing/2014/main" id="{4C314A03-4FBA-7FFC-749C-662FC47D1AD6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8036" name="FTU - zygomaticus minor">
                  <a:extLst>
                    <a:ext uri="{FF2B5EF4-FFF2-40B4-BE49-F238E27FC236}">
                      <a16:creationId xmlns:a16="http://schemas.microsoft.com/office/drawing/2014/main" id="{A9439AC6-DF6C-79FC-A4B3-9E9D7CEB664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8037" name="FTU - orbicularis oris">
                  <a:extLst>
                    <a:ext uri="{FF2B5EF4-FFF2-40B4-BE49-F238E27FC236}">
                      <a16:creationId xmlns:a16="http://schemas.microsoft.com/office/drawing/2014/main" id="{F7634099-BBDE-649A-87AD-5A5CB5EBB211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8038" name="FTU - depressor anguli oris">
                  <a:extLst>
                    <a:ext uri="{FF2B5EF4-FFF2-40B4-BE49-F238E27FC236}">
                      <a16:creationId xmlns:a16="http://schemas.microsoft.com/office/drawing/2014/main" id="{E9C1BE83-ED4B-63E1-0880-E05D9BFA0B37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8039" name="FTU - levator labii">
                  <a:extLst>
                    <a:ext uri="{FF2B5EF4-FFF2-40B4-BE49-F238E27FC236}">
                      <a16:creationId xmlns:a16="http://schemas.microsoft.com/office/drawing/2014/main" id="{AF8EC970-2082-3461-AEB2-581826324A40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8040" name="FTU - mentalis">
                  <a:extLst>
                    <a:ext uri="{FF2B5EF4-FFF2-40B4-BE49-F238E27FC236}">
                      <a16:creationId xmlns:a16="http://schemas.microsoft.com/office/drawing/2014/main" id="{085875B7-DE4A-31C3-7025-407BBEB4981D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8041" name="FTU - temporalis">
                  <a:extLst>
                    <a:ext uri="{FF2B5EF4-FFF2-40B4-BE49-F238E27FC236}">
                      <a16:creationId xmlns:a16="http://schemas.microsoft.com/office/drawing/2014/main" id="{B829CD9C-BE55-BB40-1F30-E4ADC40FFC46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8012" name="organ group - facial muscles">
                <a:extLst>
                  <a:ext uri="{FF2B5EF4-FFF2-40B4-BE49-F238E27FC236}">
                    <a16:creationId xmlns:a16="http://schemas.microsoft.com/office/drawing/2014/main" id="{F10112DE-2B60-F936-4ADD-0852B5DEC669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8022" name="FTU - orbicularis oculi">
                  <a:extLst>
                    <a:ext uri="{FF2B5EF4-FFF2-40B4-BE49-F238E27FC236}">
                      <a16:creationId xmlns:a16="http://schemas.microsoft.com/office/drawing/2014/main" id="{60D82305-4D42-D16D-53B4-9D64768F7BE4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8023" name="FTU - occipitofrontalis">
                  <a:extLst>
                    <a:ext uri="{FF2B5EF4-FFF2-40B4-BE49-F238E27FC236}">
                      <a16:creationId xmlns:a16="http://schemas.microsoft.com/office/drawing/2014/main" id="{AA241055-6CEA-9569-A5C7-79FDB8B087F3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8024" name="FTU - nasalis">
                  <a:extLst>
                    <a:ext uri="{FF2B5EF4-FFF2-40B4-BE49-F238E27FC236}">
                      <a16:creationId xmlns:a16="http://schemas.microsoft.com/office/drawing/2014/main" id="{A4F172F9-B34F-EFB6-56E2-D3A7CDE3761B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8025" name="FTU - zygomaticus major">
                  <a:extLst>
                    <a:ext uri="{FF2B5EF4-FFF2-40B4-BE49-F238E27FC236}">
                      <a16:creationId xmlns:a16="http://schemas.microsoft.com/office/drawing/2014/main" id="{7F0C826F-CF1D-4AA2-CE49-738A38A56E0D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8026" name="FTU - zygomaticus minor">
                  <a:extLst>
                    <a:ext uri="{FF2B5EF4-FFF2-40B4-BE49-F238E27FC236}">
                      <a16:creationId xmlns:a16="http://schemas.microsoft.com/office/drawing/2014/main" id="{0E1CDDA6-C710-B0EC-BEA0-81FCCEBA9B6D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8027" name="FTU - orbicularis oris">
                  <a:extLst>
                    <a:ext uri="{FF2B5EF4-FFF2-40B4-BE49-F238E27FC236}">
                      <a16:creationId xmlns:a16="http://schemas.microsoft.com/office/drawing/2014/main" id="{EB7CE4D3-2E0E-900E-2788-72EF47A31746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8028" name="FTU - depressor anguli oris">
                  <a:extLst>
                    <a:ext uri="{FF2B5EF4-FFF2-40B4-BE49-F238E27FC236}">
                      <a16:creationId xmlns:a16="http://schemas.microsoft.com/office/drawing/2014/main" id="{7070E0E9-CC6A-3AAE-2CF9-6B84CC3DC358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8029" name="FTU - levator labii">
                  <a:extLst>
                    <a:ext uri="{FF2B5EF4-FFF2-40B4-BE49-F238E27FC236}">
                      <a16:creationId xmlns:a16="http://schemas.microsoft.com/office/drawing/2014/main" id="{DEABB28B-6C89-1BBD-E060-3E9A83622D9D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8030" name="FTU - temporalis">
                  <a:extLst>
                    <a:ext uri="{FF2B5EF4-FFF2-40B4-BE49-F238E27FC236}">
                      <a16:creationId xmlns:a16="http://schemas.microsoft.com/office/drawing/2014/main" id="{8AAD3D27-D313-79A5-9118-764CC08491BB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8013" name="organ group - facial muscles">
                <a:extLst>
                  <a:ext uri="{FF2B5EF4-FFF2-40B4-BE49-F238E27FC236}">
                    <a16:creationId xmlns:a16="http://schemas.microsoft.com/office/drawing/2014/main" id="{7DC474FB-D8AD-B387-B280-9E8294301DC6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8014" name="FTU - orbicularis oculi">
                  <a:extLst>
                    <a:ext uri="{FF2B5EF4-FFF2-40B4-BE49-F238E27FC236}">
                      <a16:creationId xmlns:a16="http://schemas.microsoft.com/office/drawing/2014/main" id="{B222C27D-E299-7786-5219-8A18281C11BB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8015" name="FTU - occipitofrontalis">
                  <a:extLst>
                    <a:ext uri="{FF2B5EF4-FFF2-40B4-BE49-F238E27FC236}">
                      <a16:creationId xmlns:a16="http://schemas.microsoft.com/office/drawing/2014/main" id="{CADDA837-D5AC-FBB5-167F-2C0C60264B84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8016" name="FTU - nasalis">
                  <a:extLst>
                    <a:ext uri="{FF2B5EF4-FFF2-40B4-BE49-F238E27FC236}">
                      <a16:creationId xmlns:a16="http://schemas.microsoft.com/office/drawing/2014/main" id="{F8E9CB9A-A3C6-6459-2AD5-47E72963562D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8017" name="FTU - zygomaticus major">
                  <a:extLst>
                    <a:ext uri="{FF2B5EF4-FFF2-40B4-BE49-F238E27FC236}">
                      <a16:creationId xmlns:a16="http://schemas.microsoft.com/office/drawing/2014/main" id="{35222C05-E1A6-DACD-3E78-BE11DDC6EDC4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8018" name="FTU - zygomaticus minor">
                  <a:extLst>
                    <a:ext uri="{FF2B5EF4-FFF2-40B4-BE49-F238E27FC236}">
                      <a16:creationId xmlns:a16="http://schemas.microsoft.com/office/drawing/2014/main" id="{326E0805-42E1-42D4-0EE9-A40E9E6EF438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8019" name="FTU - orbicularis oris">
                  <a:extLst>
                    <a:ext uri="{FF2B5EF4-FFF2-40B4-BE49-F238E27FC236}">
                      <a16:creationId xmlns:a16="http://schemas.microsoft.com/office/drawing/2014/main" id="{169BC496-BE29-7B0F-B451-2258F55CBC0B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8020" name="FTU - depressor anguli oris">
                  <a:extLst>
                    <a:ext uri="{FF2B5EF4-FFF2-40B4-BE49-F238E27FC236}">
                      <a16:creationId xmlns:a16="http://schemas.microsoft.com/office/drawing/2014/main" id="{77E74D47-2E15-6DA2-6873-18D68E0367A5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8021" name="FTU - levator labii">
                  <a:extLst>
                    <a:ext uri="{FF2B5EF4-FFF2-40B4-BE49-F238E27FC236}">
                      <a16:creationId xmlns:a16="http://schemas.microsoft.com/office/drawing/2014/main" id="{6E4BB988-164E-9793-3679-81F9FFABBF20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7888" name="Group 7887">
              <a:extLst>
                <a:ext uri="{FF2B5EF4-FFF2-40B4-BE49-F238E27FC236}">
                  <a16:creationId xmlns:a16="http://schemas.microsoft.com/office/drawing/2014/main" id="{A5D40DEC-8B2F-ADEA-6BA4-07501E65AD2B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8008" name="Text Box 3036">
                <a:extLst>
                  <a:ext uri="{FF2B5EF4-FFF2-40B4-BE49-F238E27FC236}">
                    <a16:creationId xmlns:a16="http://schemas.microsoft.com/office/drawing/2014/main" id="{57B3CD62-C9D9-FC90-263A-7239DD4916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9" name="Text Box 3036">
                <a:extLst>
                  <a:ext uri="{FF2B5EF4-FFF2-40B4-BE49-F238E27FC236}">
                    <a16:creationId xmlns:a16="http://schemas.microsoft.com/office/drawing/2014/main" id="{10ABE7C7-F71C-EFD4-0FF0-0217DDDF4E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0" name="Text Box 3036">
                <a:extLst>
                  <a:ext uri="{FF2B5EF4-FFF2-40B4-BE49-F238E27FC236}">
                    <a16:creationId xmlns:a16="http://schemas.microsoft.com/office/drawing/2014/main" id="{81C48F5E-C777-F8B2-17A6-9C4EF403F1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89" name="Group 7888">
              <a:extLst>
                <a:ext uri="{FF2B5EF4-FFF2-40B4-BE49-F238E27FC236}">
                  <a16:creationId xmlns:a16="http://schemas.microsoft.com/office/drawing/2014/main" id="{A5118603-A9CD-9DBD-67A4-F44653CAA924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8005" name="Text Box 3036">
                <a:extLst>
                  <a:ext uri="{FF2B5EF4-FFF2-40B4-BE49-F238E27FC236}">
                    <a16:creationId xmlns:a16="http://schemas.microsoft.com/office/drawing/2014/main" id="{726D5C5B-8A6A-07A4-9687-1FD8302C61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6" name="Text Box 3036">
                <a:extLst>
                  <a:ext uri="{FF2B5EF4-FFF2-40B4-BE49-F238E27FC236}">
                    <a16:creationId xmlns:a16="http://schemas.microsoft.com/office/drawing/2014/main" id="{F883C85D-8976-2143-1BAF-0238E82BE5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7" name="Text Box 3036">
                <a:extLst>
                  <a:ext uri="{FF2B5EF4-FFF2-40B4-BE49-F238E27FC236}">
                    <a16:creationId xmlns:a16="http://schemas.microsoft.com/office/drawing/2014/main" id="{E9AD999C-D4B8-08BF-EA01-E5E835697E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0" name="Group 7889">
              <a:extLst>
                <a:ext uri="{FF2B5EF4-FFF2-40B4-BE49-F238E27FC236}">
                  <a16:creationId xmlns:a16="http://schemas.microsoft.com/office/drawing/2014/main" id="{47C08FB1-6582-CE42-C216-D3969D121D18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8002" name="Text Box 3036">
                <a:extLst>
                  <a:ext uri="{FF2B5EF4-FFF2-40B4-BE49-F238E27FC236}">
                    <a16:creationId xmlns:a16="http://schemas.microsoft.com/office/drawing/2014/main" id="{F4470456-6C62-FB38-3398-BBBCA2A8EB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3" name="Text Box 3036">
                <a:extLst>
                  <a:ext uri="{FF2B5EF4-FFF2-40B4-BE49-F238E27FC236}">
                    <a16:creationId xmlns:a16="http://schemas.microsoft.com/office/drawing/2014/main" id="{411D9D5B-77D6-7824-B02C-6D45508DA1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4" name="Text Box 3036">
                <a:extLst>
                  <a:ext uri="{FF2B5EF4-FFF2-40B4-BE49-F238E27FC236}">
                    <a16:creationId xmlns:a16="http://schemas.microsoft.com/office/drawing/2014/main" id="{547AAA39-6F64-41C6-4DED-AEE7FDD9CF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1" name="Group 7890">
              <a:extLst>
                <a:ext uri="{FF2B5EF4-FFF2-40B4-BE49-F238E27FC236}">
                  <a16:creationId xmlns:a16="http://schemas.microsoft.com/office/drawing/2014/main" id="{EE7BE445-9086-9CDE-9C82-E11DC3603261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7999" name="Text Box 3036">
                <a:extLst>
                  <a:ext uri="{FF2B5EF4-FFF2-40B4-BE49-F238E27FC236}">
                    <a16:creationId xmlns:a16="http://schemas.microsoft.com/office/drawing/2014/main" id="{5F757F68-768A-46A4-662A-172216696B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0" name="Text Box 3036">
                <a:extLst>
                  <a:ext uri="{FF2B5EF4-FFF2-40B4-BE49-F238E27FC236}">
                    <a16:creationId xmlns:a16="http://schemas.microsoft.com/office/drawing/2014/main" id="{D4F4AF75-5DDE-9534-7E92-167E0D0E51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1" name="Text Box 3036">
                <a:extLst>
                  <a:ext uri="{FF2B5EF4-FFF2-40B4-BE49-F238E27FC236}">
                    <a16:creationId xmlns:a16="http://schemas.microsoft.com/office/drawing/2014/main" id="{6366BFD1-0032-3499-1147-35F3CA2F97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2" name="Group 7891">
              <a:extLst>
                <a:ext uri="{FF2B5EF4-FFF2-40B4-BE49-F238E27FC236}">
                  <a16:creationId xmlns:a16="http://schemas.microsoft.com/office/drawing/2014/main" id="{44FD454F-BC6B-8EC2-0CAA-98F8B18F7755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7996" name="Text Box 3036">
                <a:extLst>
                  <a:ext uri="{FF2B5EF4-FFF2-40B4-BE49-F238E27FC236}">
                    <a16:creationId xmlns:a16="http://schemas.microsoft.com/office/drawing/2014/main" id="{875C5606-4E0D-34AE-6DC4-D08FC8FC13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7" name="Text Box 3036">
                <a:extLst>
                  <a:ext uri="{FF2B5EF4-FFF2-40B4-BE49-F238E27FC236}">
                    <a16:creationId xmlns:a16="http://schemas.microsoft.com/office/drawing/2014/main" id="{D1C449B2-C3E5-5768-FDAA-2FD2851F07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8" name="Text Box 3036">
                <a:extLst>
                  <a:ext uri="{FF2B5EF4-FFF2-40B4-BE49-F238E27FC236}">
                    <a16:creationId xmlns:a16="http://schemas.microsoft.com/office/drawing/2014/main" id="{BE743B3A-7D77-8CA9-D942-F6580327E2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3" name="Group 7892">
              <a:extLst>
                <a:ext uri="{FF2B5EF4-FFF2-40B4-BE49-F238E27FC236}">
                  <a16:creationId xmlns:a16="http://schemas.microsoft.com/office/drawing/2014/main" id="{64E71465-F929-A76F-55B4-8F7F0A31C300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7993" name="Text Box 3036">
                <a:extLst>
                  <a:ext uri="{FF2B5EF4-FFF2-40B4-BE49-F238E27FC236}">
                    <a16:creationId xmlns:a16="http://schemas.microsoft.com/office/drawing/2014/main" id="{15918A67-FF69-CDD0-321D-ABBB06C3E7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4" name="Text Box 3036">
                <a:extLst>
                  <a:ext uri="{FF2B5EF4-FFF2-40B4-BE49-F238E27FC236}">
                    <a16:creationId xmlns:a16="http://schemas.microsoft.com/office/drawing/2014/main" id="{5ABBFB51-ACFC-112E-7C3D-87F2EC9B81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5" name="Text Box 3036">
                <a:extLst>
                  <a:ext uri="{FF2B5EF4-FFF2-40B4-BE49-F238E27FC236}">
                    <a16:creationId xmlns:a16="http://schemas.microsoft.com/office/drawing/2014/main" id="{57E5EE1E-265F-F699-126F-9486A7F524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4" name="Group 7893">
              <a:extLst>
                <a:ext uri="{FF2B5EF4-FFF2-40B4-BE49-F238E27FC236}">
                  <a16:creationId xmlns:a16="http://schemas.microsoft.com/office/drawing/2014/main" id="{2570ED25-43CE-0E84-FCC5-10E4BEADD10A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7990" name="Text Box 3036">
                <a:extLst>
                  <a:ext uri="{FF2B5EF4-FFF2-40B4-BE49-F238E27FC236}">
                    <a16:creationId xmlns:a16="http://schemas.microsoft.com/office/drawing/2014/main" id="{FAFCF125-81E4-12AA-FF80-18C8135D9D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1" name="Text Box 3036">
                <a:extLst>
                  <a:ext uri="{FF2B5EF4-FFF2-40B4-BE49-F238E27FC236}">
                    <a16:creationId xmlns:a16="http://schemas.microsoft.com/office/drawing/2014/main" id="{59E9AF4F-C241-6E35-12E7-E6D6AE755A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2" name="Text Box 3036">
                <a:extLst>
                  <a:ext uri="{FF2B5EF4-FFF2-40B4-BE49-F238E27FC236}">
                    <a16:creationId xmlns:a16="http://schemas.microsoft.com/office/drawing/2014/main" id="{EF038C41-4A7B-327C-F076-D8804B755F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5" name="Group 7894">
              <a:extLst>
                <a:ext uri="{FF2B5EF4-FFF2-40B4-BE49-F238E27FC236}">
                  <a16:creationId xmlns:a16="http://schemas.microsoft.com/office/drawing/2014/main" id="{070EA27B-AD79-97E4-8432-0E23275057D3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7987" name="Text Box 3036">
                <a:extLst>
                  <a:ext uri="{FF2B5EF4-FFF2-40B4-BE49-F238E27FC236}">
                    <a16:creationId xmlns:a16="http://schemas.microsoft.com/office/drawing/2014/main" id="{61CD605E-826A-A476-E05C-A0E15B3B72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8" name="Text Box 3036">
                <a:extLst>
                  <a:ext uri="{FF2B5EF4-FFF2-40B4-BE49-F238E27FC236}">
                    <a16:creationId xmlns:a16="http://schemas.microsoft.com/office/drawing/2014/main" id="{ABC90BD9-CA5E-2C04-1DD3-932D7B8C05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9" name="Text Box 3036">
                <a:extLst>
                  <a:ext uri="{FF2B5EF4-FFF2-40B4-BE49-F238E27FC236}">
                    <a16:creationId xmlns:a16="http://schemas.microsoft.com/office/drawing/2014/main" id="{147B3406-9FB1-A583-E7C7-01E78C0675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6" name="Group 7895">
              <a:extLst>
                <a:ext uri="{FF2B5EF4-FFF2-40B4-BE49-F238E27FC236}">
                  <a16:creationId xmlns:a16="http://schemas.microsoft.com/office/drawing/2014/main" id="{9549EE84-60D3-119F-B254-DB94625A5B98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7984" name="Text Box 3036">
                <a:extLst>
                  <a:ext uri="{FF2B5EF4-FFF2-40B4-BE49-F238E27FC236}">
                    <a16:creationId xmlns:a16="http://schemas.microsoft.com/office/drawing/2014/main" id="{15F0162D-0989-B785-1EED-73934AB130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5" name="Text Box 3036">
                <a:extLst>
                  <a:ext uri="{FF2B5EF4-FFF2-40B4-BE49-F238E27FC236}">
                    <a16:creationId xmlns:a16="http://schemas.microsoft.com/office/drawing/2014/main" id="{5A8F3425-2FCC-778F-D428-61E21A20DA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6" name="Text Box 3036">
                <a:extLst>
                  <a:ext uri="{FF2B5EF4-FFF2-40B4-BE49-F238E27FC236}">
                    <a16:creationId xmlns:a16="http://schemas.microsoft.com/office/drawing/2014/main" id="{F3693580-AC36-2D04-17AF-AE8FBAD08B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7" name="Group 7896">
              <a:extLst>
                <a:ext uri="{FF2B5EF4-FFF2-40B4-BE49-F238E27FC236}">
                  <a16:creationId xmlns:a16="http://schemas.microsoft.com/office/drawing/2014/main" id="{7DB50883-B71A-DA74-F8CF-935F71EB38FE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7981" name="Text Box 3036">
                <a:extLst>
                  <a:ext uri="{FF2B5EF4-FFF2-40B4-BE49-F238E27FC236}">
                    <a16:creationId xmlns:a16="http://schemas.microsoft.com/office/drawing/2014/main" id="{5EC6A8DC-CBF2-7233-2FA4-A990741EE9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2" name="Text Box 3036">
                <a:extLst>
                  <a:ext uri="{FF2B5EF4-FFF2-40B4-BE49-F238E27FC236}">
                    <a16:creationId xmlns:a16="http://schemas.microsoft.com/office/drawing/2014/main" id="{1AC6C81D-6F7C-E814-058B-BFA3C96BB7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3" name="Text Box 3036">
                <a:extLst>
                  <a:ext uri="{FF2B5EF4-FFF2-40B4-BE49-F238E27FC236}">
                    <a16:creationId xmlns:a16="http://schemas.microsoft.com/office/drawing/2014/main" id="{4501AD40-3566-CDED-C920-19A0FDE041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8" name="Group 7897">
              <a:extLst>
                <a:ext uri="{FF2B5EF4-FFF2-40B4-BE49-F238E27FC236}">
                  <a16:creationId xmlns:a16="http://schemas.microsoft.com/office/drawing/2014/main" id="{322D2B6F-B506-87EB-B8F1-589CA64768AF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7978" name="Text Box 3036">
                <a:extLst>
                  <a:ext uri="{FF2B5EF4-FFF2-40B4-BE49-F238E27FC236}">
                    <a16:creationId xmlns:a16="http://schemas.microsoft.com/office/drawing/2014/main" id="{9DBC5DC9-598C-DCA1-3E16-A942BC9008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9" name="Text Box 3036">
                <a:extLst>
                  <a:ext uri="{FF2B5EF4-FFF2-40B4-BE49-F238E27FC236}">
                    <a16:creationId xmlns:a16="http://schemas.microsoft.com/office/drawing/2014/main" id="{9928D761-8B1A-FCF9-C1FB-11EFF9E75D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0" name="Text Box 3036">
                <a:extLst>
                  <a:ext uri="{FF2B5EF4-FFF2-40B4-BE49-F238E27FC236}">
                    <a16:creationId xmlns:a16="http://schemas.microsoft.com/office/drawing/2014/main" id="{8865AD77-3B0C-38EF-79C9-A17478C67B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9" name="Group 7898">
              <a:extLst>
                <a:ext uri="{FF2B5EF4-FFF2-40B4-BE49-F238E27FC236}">
                  <a16:creationId xmlns:a16="http://schemas.microsoft.com/office/drawing/2014/main" id="{5E18F8A0-8E73-465E-F058-47498716C635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7975" name="Text Box 3036">
                <a:extLst>
                  <a:ext uri="{FF2B5EF4-FFF2-40B4-BE49-F238E27FC236}">
                    <a16:creationId xmlns:a16="http://schemas.microsoft.com/office/drawing/2014/main" id="{4A373430-691C-3894-67B9-96812359A1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6" name="Text Box 3036">
                <a:extLst>
                  <a:ext uri="{FF2B5EF4-FFF2-40B4-BE49-F238E27FC236}">
                    <a16:creationId xmlns:a16="http://schemas.microsoft.com/office/drawing/2014/main" id="{90C12530-6D0E-34A3-2243-80892EAEB7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7" name="Text Box 3036">
                <a:extLst>
                  <a:ext uri="{FF2B5EF4-FFF2-40B4-BE49-F238E27FC236}">
                    <a16:creationId xmlns:a16="http://schemas.microsoft.com/office/drawing/2014/main" id="{78E4209C-775C-F2D2-FBD4-7A9626BD78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0" name="Group 7899">
              <a:extLst>
                <a:ext uri="{FF2B5EF4-FFF2-40B4-BE49-F238E27FC236}">
                  <a16:creationId xmlns:a16="http://schemas.microsoft.com/office/drawing/2014/main" id="{671041E5-65D9-035D-833F-B73F765F7834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7972" name="Text Box 3036">
                <a:extLst>
                  <a:ext uri="{FF2B5EF4-FFF2-40B4-BE49-F238E27FC236}">
                    <a16:creationId xmlns:a16="http://schemas.microsoft.com/office/drawing/2014/main" id="{B9FF5256-AD0F-3132-69A2-11E395445D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3" name="Text Box 3036">
                <a:extLst>
                  <a:ext uri="{FF2B5EF4-FFF2-40B4-BE49-F238E27FC236}">
                    <a16:creationId xmlns:a16="http://schemas.microsoft.com/office/drawing/2014/main" id="{0192C764-E136-D658-6882-A4EE6C4450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4" name="Text Box 3036">
                <a:extLst>
                  <a:ext uri="{FF2B5EF4-FFF2-40B4-BE49-F238E27FC236}">
                    <a16:creationId xmlns:a16="http://schemas.microsoft.com/office/drawing/2014/main" id="{9317FC72-57B8-FEB3-17B3-1AF7BAFAF7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1" name="Group 7900">
              <a:extLst>
                <a:ext uri="{FF2B5EF4-FFF2-40B4-BE49-F238E27FC236}">
                  <a16:creationId xmlns:a16="http://schemas.microsoft.com/office/drawing/2014/main" id="{30E23565-A19B-AFBD-BB35-0B2ECD473324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7969" name="Text Box 3036">
                <a:extLst>
                  <a:ext uri="{FF2B5EF4-FFF2-40B4-BE49-F238E27FC236}">
                    <a16:creationId xmlns:a16="http://schemas.microsoft.com/office/drawing/2014/main" id="{58948872-173B-724F-955A-0D0C36152E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0" name="Text Box 3036">
                <a:extLst>
                  <a:ext uri="{FF2B5EF4-FFF2-40B4-BE49-F238E27FC236}">
                    <a16:creationId xmlns:a16="http://schemas.microsoft.com/office/drawing/2014/main" id="{FB2E9833-61A9-410D-D9F8-A0A1698D98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1" name="Text Box 3036">
                <a:extLst>
                  <a:ext uri="{FF2B5EF4-FFF2-40B4-BE49-F238E27FC236}">
                    <a16:creationId xmlns:a16="http://schemas.microsoft.com/office/drawing/2014/main" id="{6722D8BC-70F8-6803-FEFA-AC6B7B26C7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2" name="Group 7901">
              <a:extLst>
                <a:ext uri="{FF2B5EF4-FFF2-40B4-BE49-F238E27FC236}">
                  <a16:creationId xmlns:a16="http://schemas.microsoft.com/office/drawing/2014/main" id="{F939B73C-FB7D-4B06-E77E-7AF42EDA417D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7966" name="Text Box 3036">
                <a:extLst>
                  <a:ext uri="{FF2B5EF4-FFF2-40B4-BE49-F238E27FC236}">
                    <a16:creationId xmlns:a16="http://schemas.microsoft.com/office/drawing/2014/main" id="{344A6293-3FF7-E844-D891-43CDC85AB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7" name="Text Box 3036">
                <a:extLst>
                  <a:ext uri="{FF2B5EF4-FFF2-40B4-BE49-F238E27FC236}">
                    <a16:creationId xmlns:a16="http://schemas.microsoft.com/office/drawing/2014/main" id="{C93574C8-DD27-4602-2335-6C9DE7EB51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8" name="Text Box 3036">
                <a:extLst>
                  <a:ext uri="{FF2B5EF4-FFF2-40B4-BE49-F238E27FC236}">
                    <a16:creationId xmlns:a16="http://schemas.microsoft.com/office/drawing/2014/main" id="{BBE0813D-6B09-856C-CFC3-EBDE228FF3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3" name="Group 7902">
              <a:extLst>
                <a:ext uri="{FF2B5EF4-FFF2-40B4-BE49-F238E27FC236}">
                  <a16:creationId xmlns:a16="http://schemas.microsoft.com/office/drawing/2014/main" id="{C91CB294-3152-EF50-7A44-DA81911F1A4D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7963" name="Text Box 3036">
                <a:extLst>
                  <a:ext uri="{FF2B5EF4-FFF2-40B4-BE49-F238E27FC236}">
                    <a16:creationId xmlns:a16="http://schemas.microsoft.com/office/drawing/2014/main" id="{80C7D467-9AC3-0825-57CE-F886419245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4" name="Text Box 3036">
                <a:extLst>
                  <a:ext uri="{FF2B5EF4-FFF2-40B4-BE49-F238E27FC236}">
                    <a16:creationId xmlns:a16="http://schemas.microsoft.com/office/drawing/2014/main" id="{85885761-FC84-BC12-62D7-0072E10F97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5" name="Text Box 3036">
                <a:extLst>
                  <a:ext uri="{FF2B5EF4-FFF2-40B4-BE49-F238E27FC236}">
                    <a16:creationId xmlns:a16="http://schemas.microsoft.com/office/drawing/2014/main" id="{E9C176CA-7DAE-1B3F-EDE7-49C60E57A9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4" name="Group 7903">
              <a:extLst>
                <a:ext uri="{FF2B5EF4-FFF2-40B4-BE49-F238E27FC236}">
                  <a16:creationId xmlns:a16="http://schemas.microsoft.com/office/drawing/2014/main" id="{FF1AFBA1-F4B8-3240-D3E3-FDCD2BEEA234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7960" name="Text Box 3036">
                <a:extLst>
                  <a:ext uri="{FF2B5EF4-FFF2-40B4-BE49-F238E27FC236}">
                    <a16:creationId xmlns:a16="http://schemas.microsoft.com/office/drawing/2014/main" id="{7CAB0E32-1229-D98E-BB1D-DE9DDFB6D4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1" name="Text Box 3036">
                <a:extLst>
                  <a:ext uri="{FF2B5EF4-FFF2-40B4-BE49-F238E27FC236}">
                    <a16:creationId xmlns:a16="http://schemas.microsoft.com/office/drawing/2014/main" id="{24872EEC-6B1F-5596-2DF7-59DD74FF44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2" name="Text Box 3036">
                <a:extLst>
                  <a:ext uri="{FF2B5EF4-FFF2-40B4-BE49-F238E27FC236}">
                    <a16:creationId xmlns:a16="http://schemas.microsoft.com/office/drawing/2014/main" id="{03BB93AB-F507-FCEF-A1A7-AFB1037DAF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5" name="Group 7904">
              <a:extLst>
                <a:ext uri="{FF2B5EF4-FFF2-40B4-BE49-F238E27FC236}">
                  <a16:creationId xmlns:a16="http://schemas.microsoft.com/office/drawing/2014/main" id="{83F449E6-CF71-0EAE-2C7F-B2914F4BA2A8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7957" name="Text Box 3036">
                <a:extLst>
                  <a:ext uri="{FF2B5EF4-FFF2-40B4-BE49-F238E27FC236}">
                    <a16:creationId xmlns:a16="http://schemas.microsoft.com/office/drawing/2014/main" id="{819994FF-DEDC-FF57-38A7-82FD0367C0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8" name="Text Box 3036">
                <a:extLst>
                  <a:ext uri="{FF2B5EF4-FFF2-40B4-BE49-F238E27FC236}">
                    <a16:creationId xmlns:a16="http://schemas.microsoft.com/office/drawing/2014/main" id="{3FE924A1-626A-8BC3-C990-FF3A88AA0A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9" name="Text Box 3036">
                <a:extLst>
                  <a:ext uri="{FF2B5EF4-FFF2-40B4-BE49-F238E27FC236}">
                    <a16:creationId xmlns:a16="http://schemas.microsoft.com/office/drawing/2014/main" id="{476EDF2B-E317-480E-1B2E-566359D8FE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6" name="Group 7905">
              <a:extLst>
                <a:ext uri="{FF2B5EF4-FFF2-40B4-BE49-F238E27FC236}">
                  <a16:creationId xmlns:a16="http://schemas.microsoft.com/office/drawing/2014/main" id="{623335FA-6269-DCF4-F99C-BD62DB1B2463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7954" name="Text Box 3036">
                <a:extLst>
                  <a:ext uri="{FF2B5EF4-FFF2-40B4-BE49-F238E27FC236}">
                    <a16:creationId xmlns:a16="http://schemas.microsoft.com/office/drawing/2014/main" id="{7ED6A30F-7C5B-15C9-5260-ED049951AE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5" name="Text Box 3036">
                <a:extLst>
                  <a:ext uri="{FF2B5EF4-FFF2-40B4-BE49-F238E27FC236}">
                    <a16:creationId xmlns:a16="http://schemas.microsoft.com/office/drawing/2014/main" id="{BA8DA275-C58B-F1C0-19B5-854354D1C9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6" name="Text Box 3036">
                <a:extLst>
                  <a:ext uri="{FF2B5EF4-FFF2-40B4-BE49-F238E27FC236}">
                    <a16:creationId xmlns:a16="http://schemas.microsoft.com/office/drawing/2014/main" id="{6994A1DA-6CBE-E89D-F40F-E8A08B910C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7" name="Group 7906">
              <a:extLst>
                <a:ext uri="{FF2B5EF4-FFF2-40B4-BE49-F238E27FC236}">
                  <a16:creationId xmlns:a16="http://schemas.microsoft.com/office/drawing/2014/main" id="{68549BBF-047B-B955-F41E-64A0181C84DC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7951" name="Text Box 3036">
                <a:extLst>
                  <a:ext uri="{FF2B5EF4-FFF2-40B4-BE49-F238E27FC236}">
                    <a16:creationId xmlns:a16="http://schemas.microsoft.com/office/drawing/2014/main" id="{1D78732B-C5A7-2555-1E6C-BA1897E5EE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2" name="Text Box 3036">
                <a:extLst>
                  <a:ext uri="{FF2B5EF4-FFF2-40B4-BE49-F238E27FC236}">
                    <a16:creationId xmlns:a16="http://schemas.microsoft.com/office/drawing/2014/main" id="{6DBB1E3D-56B5-A8A9-B9E5-7B36DED15A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3" name="Text Box 3036">
                <a:extLst>
                  <a:ext uri="{FF2B5EF4-FFF2-40B4-BE49-F238E27FC236}">
                    <a16:creationId xmlns:a16="http://schemas.microsoft.com/office/drawing/2014/main" id="{4DD95C44-C353-54F1-FF31-CF43B92BE6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8" name="Group 7907">
              <a:extLst>
                <a:ext uri="{FF2B5EF4-FFF2-40B4-BE49-F238E27FC236}">
                  <a16:creationId xmlns:a16="http://schemas.microsoft.com/office/drawing/2014/main" id="{D5683014-A08B-24D1-F95F-B2290A3939EC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7948" name="Text Box 3036">
                <a:extLst>
                  <a:ext uri="{FF2B5EF4-FFF2-40B4-BE49-F238E27FC236}">
                    <a16:creationId xmlns:a16="http://schemas.microsoft.com/office/drawing/2014/main" id="{1A47BF72-4865-3567-FED7-936057A45F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9" name="Text Box 3036">
                <a:extLst>
                  <a:ext uri="{FF2B5EF4-FFF2-40B4-BE49-F238E27FC236}">
                    <a16:creationId xmlns:a16="http://schemas.microsoft.com/office/drawing/2014/main" id="{8AFCBDC0-8385-C51E-4CE8-FFBC6A0198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0" name="Text Box 3036">
                <a:extLst>
                  <a:ext uri="{FF2B5EF4-FFF2-40B4-BE49-F238E27FC236}">
                    <a16:creationId xmlns:a16="http://schemas.microsoft.com/office/drawing/2014/main" id="{24AF26D2-8C2C-3C7D-A364-DE249156AA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9" name="Group 7908">
              <a:extLst>
                <a:ext uri="{FF2B5EF4-FFF2-40B4-BE49-F238E27FC236}">
                  <a16:creationId xmlns:a16="http://schemas.microsoft.com/office/drawing/2014/main" id="{D190D726-8DE3-0B09-69C4-D7D36845F733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7945" name="Text Box 3036">
                <a:extLst>
                  <a:ext uri="{FF2B5EF4-FFF2-40B4-BE49-F238E27FC236}">
                    <a16:creationId xmlns:a16="http://schemas.microsoft.com/office/drawing/2014/main" id="{0AB538CF-0626-1863-D9DD-5B991ABB3A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6" name="Text Box 3036">
                <a:extLst>
                  <a:ext uri="{FF2B5EF4-FFF2-40B4-BE49-F238E27FC236}">
                    <a16:creationId xmlns:a16="http://schemas.microsoft.com/office/drawing/2014/main" id="{192971F1-8290-AB70-E130-BC215ADA4C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7" name="Text Box 3036">
                <a:extLst>
                  <a:ext uri="{FF2B5EF4-FFF2-40B4-BE49-F238E27FC236}">
                    <a16:creationId xmlns:a16="http://schemas.microsoft.com/office/drawing/2014/main" id="{4D808A75-A7E6-AA94-CA13-1E9F0EE4EF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0" name="Group 7909">
              <a:extLst>
                <a:ext uri="{FF2B5EF4-FFF2-40B4-BE49-F238E27FC236}">
                  <a16:creationId xmlns:a16="http://schemas.microsoft.com/office/drawing/2014/main" id="{9BD3D476-928D-7438-213F-7CA9F354480C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7942" name="Text Box 3036">
                <a:extLst>
                  <a:ext uri="{FF2B5EF4-FFF2-40B4-BE49-F238E27FC236}">
                    <a16:creationId xmlns:a16="http://schemas.microsoft.com/office/drawing/2014/main" id="{D4F0FD3B-ECA7-F072-E3BE-DBBE0606D5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3" name="Text Box 3036">
                <a:extLst>
                  <a:ext uri="{FF2B5EF4-FFF2-40B4-BE49-F238E27FC236}">
                    <a16:creationId xmlns:a16="http://schemas.microsoft.com/office/drawing/2014/main" id="{B2084275-680B-32E6-7374-D18D20323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4" name="Text Box 3036">
                <a:extLst>
                  <a:ext uri="{FF2B5EF4-FFF2-40B4-BE49-F238E27FC236}">
                    <a16:creationId xmlns:a16="http://schemas.microsoft.com/office/drawing/2014/main" id="{757FC1CA-7E03-D86B-F03B-3FD6BF7EE4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1" name="Group 7910">
              <a:extLst>
                <a:ext uri="{FF2B5EF4-FFF2-40B4-BE49-F238E27FC236}">
                  <a16:creationId xmlns:a16="http://schemas.microsoft.com/office/drawing/2014/main" id="{603F8CC9-FE9B-DFA6-C276-0DE38FAB07F7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7939" name="Text Box 3036">
                <a:extLst>
                  <a:ext uri="{FF2B5EF4-FFF2-40B4-BE49-F238E27FC236}">
                    <a16:creationId xmlns:a16="http://schemas.microsoft.com/office/drawing/2014/main" id="{DA14CEB7-A08D-16FF-5138-B93C94C6AE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0" name="Text Box 3036">
                <a:extLst>
                  <a:ext uri="{FF2B5EF4-FFF2-40B4-BE49-F238E27FC236}">
                    <a16:creationId xmlns:a16="http://schemas.microsoft.com/office/drawing/2014/main" id="{278A65F7-2A44-33B8-E5FE-311D6B0057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1" name="Text Box 3036">
                <a:extLst>
                  <a:ext uri="{FF2B5EF4-FFF2-40B4-BE49-F238E27FC236}">
                    <a16:creationId xmlns:a16="http://schemas.microsoft.com/office/drawing/2014/main" id="{40CF0BAD-FFEF-FB34-F7DC-D57001BEF7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2" name="Group 7911">
              <a:extLst>
                <a:ext uri="{FF2B5EF4-FFF2-40B4-BE49-F238E27FC236}">
                  <a16:creationId xmlns:a16="http://schemas.microsoft.com/office/drawing/2014/main" id="{A6C5E456-144B-BBE4-0BED-42B6364ECBB5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7936" name="Text Box 3036">
                <a:extLst>
                  <a:ext uri="{FF2B5EF4-FFF2-40B4-BE49-F238E27FC236}">
                    <a16:creationId xmlns:a16="http://schemas.microsoft.com/office/drawing/2014/main" id="{F77881A0-DDF9-DDB1-5087-81D7BEBBA4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7" name="Text Box 3036">
                <a:extLst>
                  <a:ext uri="{FF2B5EF4-FFF2-40B4-BE49-F238E27FC236}">
                    <a16:creationId xmlns:a16="http://schemas.microsoft.com/office/drawing/2014/main" id="{0ADC1E4E-A4BD-59AD-60EA-421CCE986E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8" name="Text Box 3036">
                <a:extLst>
                  <a:ext uri="{FF2B5EF4-FFF2-40B4-BE49-F238E27FC236}">
                    <a16:creationId xmlns:a16="http://schemas.microsoft.com/office/drawing/2014/main" id="{A00389AC-0DED-EB04-8972-790F8527E2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3" name="Group 7912">
              <a:extLst>
                <a:ext uri="{FF2B5EF4-FFF2-40B4-BE49-F238E27FC236}">
                  <a16:creationId xmlns:a16="http://schemas.microsoft.com/office/drawing/2014/main" id="{E82484B6-130A-8A2E-ED05-6155173EC1CB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7933" name="Text Box 3036">
                <a:extLst>
                  <a:ext uri="{FF2B5EF4-FFF2-40B4-BE49-F238E27FC236}">
                    <a16:creationId xmlns:a16="http://schemas.microsoft.com/office/drawing/2014/main" id="{8F106989-642A-C76C-8301-931391CC5B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4" name="Text Box 3036">
                <a:extLst>
                  <a:ext uri="{FF2B5EF4-FFF2-40B4-BE49-F238E27FC236}">
                    <a16:creationId xmlns:a16="http://schemas.microsoft.com/office/drawing/2014/main" id="{1DC62CDA-B628-134F-A4CA-4C8985F11E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5" name="Text Box 3036">
                <a:extLst>
                  <a:ext uri="{FF2B5EF4-FFF2-40B4-BE49-F238E27FC236}">
                    <a16:creationId xmlns:a16="http://schemas.microsoft.com/office/drawing/2014/main" id="{C4C1092F-FFEF-8812-9C7F-D6B19CFF39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4" name="Group 7913">
              <a:extLst>
                <a:ext uri="{FF2B5EF4-FFF2-40B4-BE49-F238E27FC236}">
                  <a16:creationId xmlns:a16="http://schemas.microsoft.com/office/drawing/2014/main" id="{3D8FAA86-9DE9-85A2-1C3D-9E69F800F5D0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7930" name="Text Box 3036">
                <a:extLst>
                  <a:ext uri="{FF2B5EF4-FFF2-40B4-BE49-F238E27FC236}">
                    <a16:creationId xmlns:a16="http://schemas.microsoft.com/office/drawing/2014/main" id="{FBA42CAB-C57A-418B-CC28-9690D2F90E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1" name="Text Box 3036">
                <a:extLst>
                  <a:ext uri="{FF2B5EF4-FFF2-40B4-BE49-F238E27FC236}">
                    <a16:creationId xmlns:a16="http://schemas.microsoft.com/office/drawing/2014/main" id="{72A71A34-2295-F48F-9E16-3FAA510E56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2" name="Text Box 3036">
                <a:extLst>
                  <a:ext uri="{FF2B5EF4-FFF2-40B4-BE49-F238E27FC236}">
                    <a16:creationId xmlns:a16="http://schemas.microsoft.com/office/drawing/2014/main" id="{45D131BB-EF3A-177E-6523-142F5CB290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915" name="FTU - orbicularis oculi">
              <a:extLst>
                <a:ext uri="{FF2B5EF4-FFF2-40B4-BE49-F238E27FC236}">
                  <a16:creationId xmlns:a16="http://schemas.microsoft.com/office/drawing/2014/main" id="{DE6B8B94-BE0E-8906-E509-26E15A90275C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7916" name="FTU - orbicularis oculi">
              <a:extLst>
                <a:ext uri="{FF2B5EF4-FFF2-40B4-BE49-F238E27FC236}">
                  <a16:creationId xmlns:a16="http://schemas.microsoft.com/office/drawing/2014/main" id="{D05A6D75-C100-7FE4-90FE-34D4231EE0AE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7917" name="Group 7916">
              <a:extLst>
                <a:ext uri="{FF2B5EF4-FFF2-40B4-BE49-F238E27FC236}">
                  <a16:creationId xmlns:a16="http://schemas.microsoft.com/office/drawing/2014/main" id="{BC133D49-8C75-A1D9-4C13-05ACD240D670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7927" name="Text Box 3036">
                <a:extLst>
                  <a:ext uri="{FF2B5EF4-FFF2-40B4-BE49-F238E27FC236}">
                    <a16:creationId xmlns:a16="http://schemas.microsoft.com/office/drawing/2014/main" id="{2006DA5F-C963-AF6F-3683-3654BD2D56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8" name="Text Box 3036">
                <a:extLst>
                  <a:ext uri="{FF2B5EF4-FFF2-40B4-BE49-F238E27FC236}">
                    <a16:creationId xmlns:a16="http://schemas.microsoft.com/office/drawing/2014/main" id="{69A6EC6C-334F-8238-008A-9A2D4518A5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9" name="Text Box 3036">
                <a:extLst>
                  <a:ext uri="{FF2B5EF4-FFF2-40B4-BE49-F238E27FC236}">
                    <a16:creationId xmlns:a16="http://schemas.microsoft.com/office/drawing/2014/main" id="{529A317B-7362-A066-CA6C-415EF2C285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8" name="Group 7917">
              <a:extLst>
                <a:ext uri="{FF2B5EF4-FFF2-40B4-BE49-F238E27FC236}">
                  <a16:creationId xmlns:a16="http://schemas.microsoft.com/office/drawing/2014/main" id="{E8FB068B-31AB-9E51-65E1-ECE54FFE7B66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7924" name="Text Box 3036">
                <a:extLst>
                  <a:ext uri="{FF2B5EF4-FFF2-40B4-BE49-F238E27FC236}">
                    <a16:creationId xmlns:a16="http://schemas.microsoft.com/office/drawing/2014/main" id="{397151BB-8D2F-F28C-4DDC-0B139AC72C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5" name="Text Box 3036">
                <a:extLst>
                  <a:ext uri="{FF2B5EF4-FFF2-40B4-BE49-F238E27FC236}">
                    <a16:creationId xmlns:a16="http://schemas.microsoft.com/office/drawing/2014/main" id="{912128FE-CAA9-C442-BFA5-58F9687962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6" name="Text Box 3036">
                <a:extLst>
                  <a:ext uri="{FF2B5EF4-FFF2-40B4-BE49-F238E27FC236}">
                    <a16:creationId xmlns:a16="http://schemas.microsoft.com/office/drawing/2014/main" id="{0AB6A6DE-030D-9CEE-4ED0-A3BFB9F5F8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919" name="FTU - nasalis">
              <a:extLst>
                <a:ext uri="{FF2B5EF4-FFF2-40B4-BE49-F238E27FC236}">
                  <a16:creationId xmlns:a16="http://schemas.microsoft.com/office/drawing/2014/main" id="{2DC6CC57-8FB6-E75B-B89D-47EEB2328734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7920" name="Group 7919">
              <a:extLst>
                <a:ext uri="{FF2B5EF4-FFF2-40B4-BE49-F238E27FC236}">
                  <a16:creationId xmlns:a16="http://schemas.microsoft.com/office/drawing/2014/main" id="{C2A08B13-DC1D-91BF-C2B5-71D694E64077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7921" name="Text Box 3036">
                <a:extLst>
                  <a:ext uri="{FF2B5EF4-FFF2-40B4-BE49-F238E27FC236}">
                    <a16:creationId xmlns:a16="http://schemas.microsoft.com/office/drawing/2014/main" id="{89C725A7-C180-D326-378F-9741FDC286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2" name="Text Box 3036">
                <a:extLst>
                  <a:ext uri="{FF2B5EF4-FFF2-40B4-BE49-F238E27FC236}">
                    <a16:creationId xmlns:a16="http://schemas.microsoft.com/office/drawing/2014/main" id="{ADE28023-96ED-89FE-166F-A10AC77129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3" name="Text Box 3036">
                <a:extLst>
                  <a:ext uri="{FF2B5EF4-FFF2-40B4-BE49-F238E27FC236}">
                    <a16:creationId xmlns:a16="http://schemas.microsoft.com/office/drawing/2014/main" id="{E4C3B475-FD75-1988-8E5B-0492D9556B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42" name="Group 8041">
            <a:extLst>
              <a:ext uri="{FF2B5EF4-FFF2-40B4-BE49-F238E27FC236}">
                <a16:creationId xmlns:a16="http://schemas.microsoft.com/office/drawing/2014/main" id="{368CBB65-5D7E-299C-BCE4-DBBD1DA3F7B1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8043" name="organ group - facial muscles">
              <a:extLst>
                <a:ext uri="{FF2B5EF4-FFF2-40B4-BE49-F238E27FC236}">
                  <a16:creationId xmlns:a16="http://schemas.microsoft.com/office/drawing/2014/main" id="{B0549168-CC0D-3506-CFAD-280DA8266E66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8085" name="organ - facial muscles">
                <a:extLst>
                  <a:ext uri="{FF2B5EF4-FFF2-40B4-BE49-F238E27FC236}">
                    <a16:creationId xmlns:a16="http://schemas.microsoft.com/office/drawing/2014/main" id="{1D33FBED-BFD3-3D5C-8AF4-542E7C989145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8086" name="FTU - orbicularis oculi">
                <a:extLst>
                  <a:ext uri="{FF2B5EF4-FFF2-40B4-BE49-F238E27FC236}">
                    <a16:creationId xmlns:a16="http://schemas.microsoft.com/office/drawing/2014/main" id="{6E9FD6CF-2885-DAD7-AEE8-CA68E8744B7E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7" name="FTU - occipitofrontalis">
                <a:extLst>
                  <a:ext uri="{FF2B5EF4-FFF2-40B4-BE49-F238E27FC236}">
                    <a16:creationId xmlns:a16="http://schemas.microsoft.com/office/drawing/2014/main" id="{12B0F73E-D94D-5AD5-C32E-F32FE61242D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8088" name="FTU - nasalis">
                <a:extLst>
                  <a:ext uri="{FF2B5EF4-FFF2-40B4-BE49-F238E27FC236}">
                    <a16:creationId xmlns:a16="http://schemas.microsoft.com/office/drawing/2014/main" id="{878DC5CC-D1ED-2509-45BE-9813E98C0C91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9" name="FTU - zygomaticus major">
                <a:extLst>
                  <a:ext uri="{FF2B5EF4-FFF2-40B4-BE49-F238E27FC236}">
                    <a16:creationId xmlns:a16="http://schemas.microsoft.com/office/drawing/2014/main" id="{74D82836-7E81-9368-ED74-3C7FD3AC11C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0" name="FTU - zygomaticus minor">
                <a:extLst>
                  <a:ext uri="{FF2B5EF4-FFF2-40B4-BE49-F238E27FC236}">
                    <a16:creationId xmlns:a16="http://schemas.microsoft.com/office/drawing/2014/main" id="{6DF4FF11-A13A-E770-9DC5-AE4C0B5F761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8091" name="FTU - orbicularis oris">
                <a:extLst>
                  <a:ext uri="{FF2B5EF4-FFF2-40B4-BE49-F238E27FC236}">
                    <a16:creationId xmlns:a16="http://schemas.microsoft.com/office/drawing/2014/main" id="{0D8FDCF1-03C4-80B9-1BB5-5E12C3E9C4B2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8092" name="FTU - depressor anguli oris">
                <a:extLst>
                  <a:ext uri="{FF2B5EF4-FFF2-40B4-BE49-F238E27FC236}">
                    <a16:creationId xmlns:a16="http://schemas.microsoft.com/office/drawing/2014/main" id="{7DB2E253-FC52-0E19-FF4A-A6F6795197C1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8093" name="FTU - levator labii">
                <a:extLst>
                  <a:ext uri="{FF2B5EF4-FFF2-40B4-BE49-F238E27FC236}">
                    <a16:creationId xmlns:a16="http://schemas.microsoft.com/office/drawing/2014/main" id="{5CE424EF-8D6B-ED00-47AB-142B83879187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8094" name="FTU - mentalis">
                <a:extLst>
                  <a:ext uri="{FF2B5EF4-FFF2-40B4-BE49-F238E27FC236}">
                    <a16:creationId xmlns:a16="http://schemas.microsoft.com/office/drawing/2014/main" id="{18A56B18-F042-1C1C-309E-0C4997101EBA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Guadratus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femoris</a:t>
                </a:r>
              </a:p>
            </p:txBody>
          </p:sp>
        </p:grpSp>
        <p:grpSp>
          <p:nvGrpSpPr>
            <p:cNvPr id="8044" name="Group 8043">
              <a:extLst>
                <a:ext uri="{FF2B5EF4-FFF2-40B4-BE49-F238E27FC236}">
                  <a16:creationId xmlns:a16="http://schemas.microsoft.com/office/drawing/2014/main" id="{36179960-5152-5700-F377-B262781EA076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8082" name="Text Box 3036">
                <a:extLst>
                  <a:ext uri="{FF2B5EF4-FFF2-40B4-BE49-F238E27FC236}">
                    <a16:creationId xmlns:a16="http://schemas.microsoft.com/office/drawing/2014/main" id="{AF856BD4-2FC7-9156-843A-88C561812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3" name="Text Box 3036">
                <a:extLst>
                  <a:ext uri="{FF2B5EF4-FFF2-40B4-BE49-F238E27FC236}">
                    <a16:creationId xmlns:a16="http://schemas.microsoft.com/office/drawing/2014/main" id="{21DD7C3E-2667-905C-CEA9-8E41DE87FF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4" name="Text Box 3036">
                <a:extLst>
                  <a:ext uri="{FF2B5EF4-FFF2-40B4-BE49-F238E27FC236}">
                    <a16:creationId xmlns:a16="http://schemas.microsoft.com/office/drawing/2014/main" id="{811C92EB-7B71-FFB3-6254-8179F0D0EE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45" name="Group 8044">
              <a:extLst>
                <a:ext uri="{FF2B5EF4-FFF2-40B4-BE49-F238E27FC236}">
                  <a16:creationId xmlns:a16="http://schemas.microsoft.com/office/drawing/2014/main" id="{63196A42-2B5C-7919-06DF-8B8E2E2216C2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8079" name="Text Box 3036">
                <a:extLst>
                  <a:ext uri="{FF2B5EF4-FFF2-40B4-BE49-F238E27FC236}">
                    <a16:creationId xmlns:a16="http://schemas.microsoft.com/office/drawing/2014/main" id="{6482C84F-FF14-00B8-35EE-325BB34337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0" name="Text Box 3036">
                <a:extLst>
                  <a:ext uri="{FF2B5EF4-FFF2-40B4-BE49-F238E27FC236}">
                    <a16:creationId xmlns:a16="http://schemas.microsoft.com/office/drawing/2014/main" id="{C613EF92-F3FE-7939-110F-25CCFB531B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1" name="Text Box 3036">
                <a:extLst>
                  <a:ext uri="{FF2B5EF4-FFF2-40B4-BE49-F238E27FC236}">
                    <a16:creationId xmlns:a16="http://schemas.microsoft.com/office/drawing/2014/main" id="{18AA6E54-30F4-948B-AD5A-C869CE1410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46" name="Group 8045">
              <a:extLst>
                <a:ext uri="{FF2B5EF4-FFF2-40B4-BE49-F238E27FC236}">
                  <a16:creationId xmlns:a16="http://schemas.microsoft.com/office/drawing/2014/main" id="{C87B7ED1-AD74-E8C0-F64C-68BCF17F564E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8076" name="Text Box 3036">
                <a:extLst>
                  <a:ext uri="{FF2B5EF4-FFF2-40B4-BE49-F238E27FC236}">
                    <a16:creationId xmlns:a16="http://schemas.microsoft.com/office/drawing/2014/main" id="{23A8D7CB-641A-618E-6553-59DA22AFF9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7" name="Text Box 3036">
                <a:extLst>
                  <a:ext uri="{FF2B5EF4-FFF2-40B4-BE49-F238E27FC236}">
                    <a16:creationId xmlns:a16="http://schemas.microsoft.com/office/drawing/2014/main" id="{D6CB537A-6E42-FDFA-5A57-5DA723E0C1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8" name="Text Box 3036">
                <a:extLst>
                  <a:ext uri="{FF2B5EF4-FFF2-40B4-BE49-F238E27FC236}">
                    <a16:creationId xmlns:a16="http://schemas.microsoft.com/office/drawing/2014/main" id="{C87ECA22-1D3F-9835-87F5-E617F53DEA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47" name="Group 8046">
              <a:extLst>
                <a:ext uri="{FF2B5EF4-FFF2-40B4-BE49-F238E27FC236}">
                  <a16:creationId xmlns:a16="http://schemas.microsoft.com/office/drawing/2014/main" id="{66E29B0E-30D4-33A3-608B-4F77BA784C99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8073" name="Text Box 3036">
                <a:extLst>
                  <a:ext uri="{FF2B5EF4-FFF2-40B4-BE49-F238E27FC236}">
                    <a16:creationId xmlns:a16="http://schemas.microsoft.com/office/drawing/2014/main" id="{35F7FD7C-09E8-D77A-6EEE-E20FFA10C1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4" name="Text Box 3036">
                <a:extLst>
                  <a:ext uri="{FF2B5EF4-FFF2-40B4-BE49-F238E27FC236}">
                    <a16:creationId xmlns:a16="http://schemas.microsoft.com/office/drawing/2014/main" id="{80C03D6D-9F6B-8EC4-5161-1233242923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5" name="Text Box 3036">
                <a:extLst>
                  <a:ext uri="{FF2B5EF4-FFF2-40B4-BE49-F238E27FC236}">
                    <a16:creationId xmlns:a16="http://schemas.microsoft.com/office/drawing/2014/main" id="{3D155383-7F3C-F740-C505-0A40ECBC7F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48" name="Group 8047">
              <a:extLst>
                <a:ext uri="{FF2B5EF4-FFF2-40B4-BE49-F238E27FC236}">
                  <a16:creationId xmlns:a16="http://schemas.microsoft.com/office/drawing/2014/main" id="{CEE82FFC-3C35-9B77-2A7A-838BB96EA7C5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8070" name="Text Box 3036">
                <a:extLst>
                  <a:ext uri="{FF2B5EF4-FFF2-40B4-BE49-F238E27FC236}">
                    <a16:creationId xmlns:a16="http://schemas.microsoft.com/office/drawing/2014/main" id="{418FD941-BCFA-6B88-F973-4AEF030C25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1" name="Text Box 3036">
                <a:extLst>
                  <a:ext uri="{FF2B5EF4-FFF2-40B4-BE49-F238E27FC236}">
                    <a16:creationId xmlns:a16="http://schemas.microsoft.com/office/drawing/2014/main" id="{0C071242-493A-D14E-4E1C-B63F635254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2" name="Text Box 3036">
                <a:extLst>
                  <a:ext uri="{FF2B5EF4-FFF2-40B4-BE49-F238E27FC236}">
                    <a16:creationId xmlns:a16="http://schemas.microsoft.com/office/drawing/2014/main" id="{BD5203C2-703B-360B-76A5-E9FC091188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49" name="Group 8048">
              <a:extLst>
                <a:ext uri="{FF2B5EF4-FFF2-40B4-BE49-F238E27FC236}">
                  <a16:creationId xmlns:a16="http://schemas.microsoft.com/office/drawing/2014/main" id="{4CBD5DD0-5923-7680-65C2-A3D65C9D460F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8067" name="Text Box 3036">
                <a:extLst>
                  <a:ext uri="{FF2B5EF4-FFF2-40B4-BE49-F238E27FC236}">
                    <a16:creationId xmlns:a16="http://schemas.microsoft.com/office/drawing/2014/main" id="{66B862DD-D9A1-161F-5D7F-73A62196D2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8" name="Text Box 3036">
                <a:extLst>
                  <a:ext uri="{FF2B5EF4-FFF2-40B4-BE49-F238E27FC236}">
                    <a16:creationId xmlns:a16="http://schemas.microsoft.com/office/drawing/2014/main" id="{87E88046-67F4-BD7D-0AC2-818F91DEE7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9" name="Text Box 3036">
                <a:extLst>
                  <a:ext uri="{FF2B5EF4-FFF2-40B4-BE49-F238E27FC236}">
                    <a16:creationId xmlns:a16="http://schemas.microsoft.com/office/drawing/2014/main" id="{F256942E-E9DF-FEDA-6931-B5DCDCAD35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0" name="Group 8049">
              <a:extLst>
                <a:ext uri="{FF2B5EF4-FFF2-40B4-BE49-F238E27FC236}">
                  <a16:creationId xmlns:a16="http://schemas.microsoft.com/office/drawing/2014/main" id="{BF2694A6-8075-7C96-6D50-1D008E022D98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8064" name="Text Box 3036">
                <a:extLst>
                  <a:ext uri="{FF2B5EF4-FFF2-40B4-BE49-F238E27FC236}">
                    <a16:creationId xmlns:a16="http://schemas.microsoft.com/office/drawing/2014/main" id="{2049F694-55D3-E495-D010-7E96B4A946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5" name="Text Box 3036">
                <a:extLst>
                  <a:ext uri="{FF2B5EF4-FFF2-40B4-BE49-F238E27FC236}">
                    <a16:creationId xmlns:a16="http://schemas.microsoft.com/office/drawing/2014/main" id="{8846D69F-7661-B617-672D-0A939019F0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6" name="Text Box 3036">
                <a:extLst>
                  <a:ext uri="{FF2B5EF4-FFF2-40B4-BE49-F238E27FC236}">
                    <a16:creationId xmlns:a16="http://schemas.microsoft.com/office/drawing/2014/main" id="{CC0FE7D0-9D4B-D0B8-814C-22B21E1767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1" name="Group 8050">
              <a:extLst>
                <a:ext uri="{FF2B5EF4-FFF2-40B4-BE49-F238E27FC236}">
                  <a16:creationId xmlns:a16="http://schemas.microsoft.com/office/drawing/2014/main" id="{C28211F7-9C0C-AD62-8E93-05C74DDA229B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8061" name="Text Box 3036">
                <a:extLst>
                  <a:ext uri="{FF2B5EF4-FFF2-40B4-BE49-F238E27FC236}">
                    <a16:creationId xmlns:a16="http://schemas.microsoft.com/office/drawing/2014/main" id="{A3EED5DF-1185-FACA-3B68-C34AA56988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2" name="Text Box 3036">
                <a:extLst>
                  <a:ext uri="{FF2B5EF4-FFF2-40B4-BE49-F238E27FC236}">
                    <a16:creationId xmlns:a16="http://schemas.microsoft.com/office/drawing/2014/main" id="{51DB3A37-1827-0984-EDC0-424BCB8D52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3" name="Text Box 3036">
                <a:extLst>
                  <a:ext uri="{FF2B5EF4-FFF2-40B4-BE49-F238E27FC236}">
                    <a16:creationId xmlns:a16="http://schemas.microsoft.com/office/drawing/2014/main" id="{4FFC29E2-4AE8-0148-A156-E4DF6E48BA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2" name="Group 8051">
              <a:extLst>
                <a:ext uri="{FF2B5EF4-FFF2-40B4-BE49-F238E27FC236}">
                  <a16:creationId xmlns:a16="http://schemas.microsoft.com/office/drawing/2014/main" id="{13B7E707-738D-4A6D-2BD2-B20F37AD4DBC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8058" name="Text Box 3036">
                <a:extLst>
                  <a:ext uri="{FF2B5EF4-FFF2-40B4-BE49-F238E27FC236}">
                    <a16:creationId xmlns:a16="http://schemas.microsoft.com/office/drawing/2014/main" id="{40A9E327-4729-607D-5234-A55FDDE0F8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9" name="Text Box 3036">
                <a:extLst>
                  <a:ext uri="{FF2B5EF4-FFF2-40B4-BE49-F238E27FC236}">
                    <a16:creationId xmlns:a16="http://schemas.microsoft.com/office/drawing/2014/main" id="{85A710D8-AE1F-F724-E973-4B6920E8B4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0" name="Text Box 3036">
                <a:extLst>
                  <a:ext uri="{FF2B5EF4-FFF2-40B4-BE49-F238E27FC236}">
                    <a16:creationId xmlns:a16="http://schemas.microsoft.com/office/drawing/2014/main" id="{D5F59D6C-4EA2-1CA9-E53F-F0235C1EEF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53" name="FTU - levator labii">
              <a:extLst>
                <a:ext uri="{FF2B5EF4-FFF2-40B4-BE49-F238E27FC236}">
                  <a16:creationId xmlns:a16="http://schemas.microsoft.com/office/drawing/2014/main" id="{0B0AECB0-81AD-067F-D872-DEABB084BE4F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8054" name="Group 8053">
              <a:extLst>
                <a:ext uri="{FF2B5EF4-FFF2-40B4-BE49-F238E27FC236}">
                  <a16:creationId xmlns:a16="http://schemas.microsoft.com/office/drawing/2014/main" id="{0A7EF42F-69B6-222C-E0F0-EC033CA4F223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8055" name="Text Box 3036">
                <a:extLst>
                  <a:ext uri="{FF2B5EF4-FFF2-40B4-BE49-F238E27FC236}">
                    <a16:creationId xmlns:a16="http://schemas.microsoft.com/office/drawing/2014/main" id="{931AB879-80B6-B9AB-01EF-72BF990DC4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6" name="Text Box 3036">
                <a:extLst>
                  <a:ext uri="{FF2B5EF4-FFF2-40B4-BE49-F238E27FC236}">
                    <a16:creationId xmlns:a16="http://schemas.microsoft.com/office/drawing/2014/main" id="{EE7BBE64-C1CF-EB31-EB18-70D8A0EE05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7" name="Text Box 3036">
                <a:extLst>
                  <a:ext uri="{FF2B5EF4-FFF2-40B4-BE49-F238E27FC236}">
                    <a16:creationId xmlns:a16="http://schemas.microsoft.com/office/drawing/2014/main" id="{F1A85458-1D4C-D7B4-BE5D-3EDFE7EACA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95" name="Group 8094">
            <a:extLst>
              <a:ext uri="{FF2B5EF4-FFF2-40B4-BE49-F238E27FC236}">
                <a16:creationId xmlns:a16="http://schemas.microsoft.com/office/drawing/2014/main" id="{0D51FFB1-E227-222C-79A1-2AE2AAFE1BB4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8096" name="Group 8095">
              <a:extLst>
                <a:ext uri="{FF2B5EF4-FFF2-40B4-BE49-F238E27FC236}">
                  <a16:creationId xmlns:a16="http://schemas.microsoft.com/office/drawing/2014/main" id="{54CE7240-B945-476C-E307-F147E49BC920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8184" name="organ group - facial muscles">
                <a:extLst>
                  <a:ext uri="{FF2B5EF4-FFF2-40B4-BE49-F238E27FC236}">
                    <a16:creationId xmlns:a16="http://schemas.microsoft.com/office/drawing/2014/main" id="{7CF192E4-5869-3331-9158-064ED44ECEC5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8189" name="organ - facial muscles">
                  <a:extLst>
                    <a:ext uri="{FF2B5EF4-FFF2-40B4-BE49-F238E27FC236}">
                      <a16:creationId xmlns:a16="http://schemas.microsoft.com/office/drawing/2014/main" id="{5E1CCF03-ABCB-4E7E-8551-065F4BA7D637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8190" name="FTU - orbicularis oculi">
                  <a:extLst>
                    <a:ext uri="{FF2B5EF4-FFF2-40B4-BE49-F238E27FC236}">
                      <a16:creationId xmlns:a16="http://schemas.microsoft.com/office/drawing/2014/main" id="{DFAB422B-ABDD-E705-93E6-981F5760F947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8191" name="FTU - occipitofrontalis">
                  <a:extLst>
                    <a:ext uri="{FF2B5EF4-FFF2-40B4-BE49-F238E27FC236}">
                      <a16:creationId xmlns:a16="http://schemas.microsoft.com/office/drawing/2014/main" id="{68FD4D56-2B3A-F85D-ED58-210E6CFA2B9A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8192" name="FTU - nasalis">
                  <a:extLst>
                    <a:ext uri="{FF2B5EF4-FFF2-40B4-BE49-F238E27FC236}">
                      <a16:creationId xmlns:a16="http://schemas.microsoft.com/office/drawing/2014/main" id="{021B8396-020B-F63A-0B36-CEE220A20908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8193" name="FTU - zygomaticus major">
                  <a:extLst>
                    <a:ext uri="{FF2B5EF4-FFF2-40B4-BE49-F238E27FC236}">
                      <a16:creationId xmlns:a16="http://schemas.microsoft.com/office/drawing/2014/main" id="{216E986C-8633-0FCD-EEAD-08DF121E16A2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8194" name="FTU - zygomaticus minor">
                  <a:extLst>
                    <a:ext uri="{FF2B5EF4-FFF2-40B4-BE49-F238E27FC236}">
                      <a16:creationId xmlns:a16="http://schemas.microsoft.com/office/drawing/2014/main" id="{EDCB9299-30A3-0DC8-1BAA-9A4111B47B6E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8195" name="FTU - orbicularis oris">
                  <a:extLst>
                    <a:ext uri="{FF2B5EF4-FFF2-40B4-BE49-F238E27FC236}">
                      <a16:creationId xmlns:a16="http://schemas.microsoft.com/office/drawing/2014/main" id="{21FD91CE-A956-147C-D47F-E40883D480C5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96" name="FTU - depressor anguli oris">
                  <a:extLst>
                    <a:ext uri="{FF2B5EF4-FFF2-40B4-BE49-F238E27FC236}">
                      <a16:creationId xmlns:a16="http://schemas.microsoft.com/office/drawing/2014/main" id="{F689BB6A-709E-C247-68CC-C9F505FB0808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8197" name="FTU - levator labii">
                  <a:extLst>
                    <a:ext uri="{FF2B5EF4-FFF2-40B4-BE49-F238E27FC236}">
                      <a16:creationId xmlns:a16="http://schemas.microsoft.com/office/drawing/2014/main" id="{6F7A3F0D-A87E-BBB6-0BA5-E83285B38B31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8198" name="FTU - mentalis">
                  <a:extLst>
                    <a:ext uri="{FF2B5EF4-FFF2-40B4-BE49-F238E27FC236}">
                      <a16:creationId xmlns:a16="http://schemas.microsoft.com/office/drawing/2014/main" id="{1CF76533-E533-0AE2-1C52-284D879AA273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8199" name="FTU - temporalis">
                  <a:extLst>
                    <a:ext uri="{FF2B5EF4-FFF2-40B4-BE49-F238E27FC236}">
                      <a16:creationId xmlns:a16="http://schemas.microsoft.com/office/drawing/2014/main" id="{70B78EA3-D53E-1CEB-F96D-CAACD7D62300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8185" name="organ group - facial muscles">
                <a:extLst>
                  <a:ext uri="{FF2B5EF4-FFF2-40B4-BE49-F238E27FC236}">
                    <a16:creationId xmlns:a16="http://schemas.microsoft.com/office/drawing/2014/main" id="{BA593735-26AF-87A7-A5CC-B5E9F15F9869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8186" name="FTU - orbicularis oculi">
                  <a:extLst>
                    <a:ext uri="{FF2B5EF4-FFF2-40B4-BE49-F238E27FC236}">
                      <a16:creationId xmlns:a16="http://schemas.microsoft.com/office/drawing/2014/main" id="{A6CE374F-5AC2-F965-084A-251743A6EB5C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8187" name="FTU - occipitofrontalis">
                  <a:extLst>
                    <a:ext uri="{FF2B5EF4-FFF2-40B4-BE49-F238E27FC236}">
                      <a16:creationId xmlns:a16="http://schemas.microsoft.com/office/drawing/2014/main" id="{32CE69EC-4559-5617-8014-40AF988BA2E9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8188" name="FTU - nasalis">
                  <a:extLst>
                    <a:ext uri="{FF2B5EF4-FFF2-40B4-BE49-F238E27FC236}">
                      <a16:creationId xmlns:a16="http://schemas.microsoft.com/office/drawing/2014/main" id="{CB52A895-BE1A-98B7-62CC-7441164B97AE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8097" name="Group 8096">
              <a:extLst>
                <a:ext uri="{FF2B5EF4-FFF2-40B4-BE49-F238E27FC236}">
                  <a16:creationId xmlns:a16="http://schemas.microsoft.com/office/drawing/2014/main" id="{4EC83B55-B704-D4A3-726E-59FDDC3E3AE2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8181" name="Text Box 3036">
                <a:extLst>
                  <a:ext uri="{FF2B5EF4-FFF2-40B4-BE49-F238E27FC236}">
                    <a16:creationId xmlns:a16="http://schemas.microsoft.com/office/drawing/2014/main" id="{D8BCDE88-AC33-C6FA-6219-AB0F19CC3A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2" name="Text Box 3036">
                <a:extLst>
                  <a:ext uri="{FF2B5EF4-FFF2-40B4-BE49-F238E27FC236}">
                    <a16:creationId xmlns:a16="http://schemas.microsoft.com/office/drawing/2014/main" id="{1ED41C9C-743F-EC28-45C1-EF5CEFA79B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3" name="Text Box 3036">
                <a:extLst>
                  <a:ext uri="{FF2B5EF4-FFF2-40B4-BE49-F238E27FC236}">
                    <a16:creationId xmlns:a16="http://schemas.microsoft.com/office/drawing/2014/main" id="{08D7A7C4-C026-03CE-911C-9611ED7B7B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98" name="Group 8097">
              <a:extLst>
                <a:ext uri="{FF2B5EF4-FFF2-40B4-BE49-F238E27FC236}">
                  <a16:creationId xmlns:a16="http://schemas.microsoft.com/office/drawing/2014/main" id="{A50761B2-6E53-4EED-AE68-B234342A731A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8178" name="Text Box 3036">
                <a:extLst>
                  <a:ext uri="{FF2B5EF4-FFF2-40B4-BE49-F238E27FC236}">
                    <a16:creationId xmlns:a16="http://schemas.microsoft.com/office/drawing/2014/main" id="{406A0305-6955-1A4B-BD42-237CBF32A9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9" name="Text Box 3036">
                <a:extLst>
                  <a:ext uri="{FF2B5EF4-FFF2-40B4-BE49-F238E27FC236}">
                    <a16:creationId xmlns:a16="http://schemas.microsoft.com/office/drawing/2014/main" id="{DBA092F5-E392-DC55-89F4-7A099C2EBC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0" name="Text Box 3036">
                <a:extLst>
                  <a:ext uri="{FF2B5EF4-FFF2-40B4-BE49-F238E27FC236}">
                    <a16:creationId xmlns:a16="http://schemas.microsoft.com/office/drawing/2014/main" id="{2A833B02-3855-9278-4862-0F6EBC807A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99" name="Group 8098">
              <a:extLst>
                <a:ext uri="{FF2B5EF4-FFF2-40B4-BE49-F238E27FC236}">
                  <a16:creationId xmlns:a16="http://schemas.microsoft.com/office/drawing/2014/main" id="{FE9FE176-83FC-7400-5555-1197BC4B80B8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8175" name="Text Box 3036">
                <a:extLst>
                  <a:ext uri="{FF2B5EF4-FFF2-40B4-BE49-F238E27FC236}">
                    <a16:creationId xmlns:a16="http://schemas.microsoft.com/office/drawing/2014/main" id="{50BB213A-36D2-5BB1-92F9-D9CA85EC04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6" name="Text Box 3036">
                <a:extLst>
                  <a:ext uri="{FF2B5EF4-FFF2-40B4-BE49-F238E27FC236}">
                    <a16:creationId xmlns:a16="http://schemas.microsoft.com/office/drawing/2014/main" id="{14C78F9D-F350-FB01-A291-AF62236411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7" name="Text Box 3036">
                <a:extLst>
                  <a:ext uri="{FF2B5EF4-FFF2-40B4-BE49-F238E27FC236}">
                    <a16:creationId xmlns:a16="http://schemas.microsoft.com/office/drawing/2014/main" id="{1574A482-7117-E559-FC93-8893A8160F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0" name="Group 8099">
              <a:extLst>
                <a:ext uri="{FF2B5EF4-FFF2-40B4-BE49-F238E27FC236}">
                  <a16:creationId xmlns:a16="http://schemas.microsoft.com/office/drawing/2014/main" id="{D5D486FA-F75B-6E83-01ED-84B0D4D6672D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8172" name="Text Box 3036">
                <a:extLst>
                  <a:ext uri="{FF2B5EF4-FFF2-40B4-BE49-F238E27FC236}">
                    <a16:creationId xmlns:a16="http://schemas.microsoft.com/office/drawing/2014/main" id="{BCA6DB72-67CF-FD69-270B-45D2008522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3" name="Text Box 3036">
                <a:extLst>
                  <a:ext uri="{FF2B5EF4-FFF2-40B4-BE49-F238E27FC236}">
                    <a16:creationId xmlns:a16="http://schemas.microsoft.com/office/drawing/2014/main" id="{68A265BD-95AB-3A2B-75D4-1CA40C6AF8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4" name="Text Box 3036">
                <a:extLst>
                  <a:ext uri="{FF2B5EF4-FFF2-40B4-BE49-F238E27FC236}">
                    <a16:creationId xmlns:a16="http://schemas.microsoft.com/office/drawing/2014/main" id="{60306881-27CD-3A5D-CFA3-2CB1BAE301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1" name="Group 8100">
              <a:extLst>
                <a:ext uri="{FF2B5EF4-FFF2-40B4-BE49-F238E27FC236}">
                  <a16:creationId xmlns:a16="http://schemas.microsoft.com/office/drawing/2014/main" id="{DE42F8DD-659E-EEBC-2B55-F2780B3579D8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8169" name="Text Box 3036">
                <a:extLst>
                  <a:ext uri="{FF2B5EF4-FFF2-40B4-BE49-F238E27FC236}">
                    <a16:creationId xmlns:a16="http://schemas.microsoft.com/office/drawing/2014/main" id="{171A1836-A737-A654-3115-61F96FEB2E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0" name="Text Box 3036">
                <a:extLst>
                  <a:ext uri="{FF2B5EF4-FFF2-40B4-BE49-F238E27FC236}">
                    <a16:creationId xmlns:a16="http://schemas.microsoft.com/office/drawing/2014/main" id="{6C4F6B31-F905-AD8A-B9EA-03C0B41118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1" name="Text Box 3036">
                <a:extLst>
                  <a:ext uri="{FF2B5EF4-FFF2-40B4-BE49-F238E27FC236}">
                    <a16:creationId xmlns:a16="http://schemas.microsoft.com/office/drawing/2014/main" id="{0EF0243B-D9FE-3A07-4988-969432B4A8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2" name="Group 8101">
              <a:extLst>
                <a:ext uri="{FF2B5EF4-FFF2-40B4-BE49-F238E27FC236}">
                  <a16:creationId xmlns:a16="http://schemas.microsoft.com/office/drawing/2014/main" id="{C554291D-8DC3-8BCA-0C61-C13FCCF0B262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8166" name="Text Box 3036">
                <a:extLst>
                  <a:ext uri="{FF2B5EF4-FFF2-40B4-BE49-F238E27FC236}">
                    <a16:creationId xmlns:a16="http://schemas.microsoft.com/office/drawing/2014/main" id="{9AB67742-9473-3F71-73D8-D869378276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7" name="Text Box 3036">
                <a:extLst>
                  <a:ext uri="{FF2B5EF4-FFF2-40B4-BE49-F238E27FC236}">
                    <a16:creationId xmlns:a16="http://schemas.microsoft.com/office/drawing/2014/main" id="{B99EEA00-3B50-F68F-9CD6-22A6542026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8" name="Text Box 3036">
                <a:extLst>
                  <a:ext uri="{FF2B5EF4-FFF2-40B4-BE49-F238E27FC236}">
                    <a16:creationId xmlns:a16="http://schemas.microsoft.com/office/drawing/2014/main" id="{D6702672-FB03-A9DB-4F16-ACD80BC9BB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3" name="Group 8102">
              <a:extLst>
                <a:ext uri="{FF2B5EF4-FFF2-40B4-BE49-F238E27FC236}">
                  <a16:creationId xmlns:a16="http://schemas.microsoft.com/office/drawing/2014/main" id="{CD055AB1-51EF-89A1-3B33-FA79A7AB264A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8163" name="Text Box 3036">
                <a:extLst>
                  <a:ext uri="{FF2B5EF4-FFF2-40B4-BE49-F238E27FC236}">
                    <a16:creationId xmlns:a16="http://schemas.microsoft.com/office/drawing/2014/main" id="{DDE8B7A3-56DD-39B4-788C-49F15C0669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4" name="Text Box 3036">
                <a:extLst>
                  <a:ext uri="{FF2B5EF4-FFF2-40B4-BE49-F238E27FC236}">
                    <a16:creationId xmlns:a16="http://schemas.microsoft.com/office/drawing/2014/main" id="{5411D9A1-2151-E4B2-497C-72E0EDF53A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5" name="Text Box 3036">
                <a:extLst>
                  <a:ext uri="{FF2B5EF4-FFF2-40B4-BE49-F238E27FC236}">
                    <a16:creationId xmlns:a16="http://schemas.microsoft.com/office/drawing/2014/main" id="{BD571ED4-5755-712B-2D5E-E6049FAD86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4" name="Group 8103">
              <a:extLst>
                <a:ext uri="{FF2B5EF4-FFF2-40B4-BE49-F238E27FC236}">
                  <a16:creationId xmlns:a16="http://schemas.microsoft.com/office/drawing/2014/main" id="{C986D539-8789-1EB6-DF55-07F0AAFD0C9D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8160" name="Text Box 3036">
                <a:extLst>
                  <a:ext uri="{FF2B5EF4-FFF2-40B4-BE49-F238E27FC236}">
                    <a16:creationId xmlns:a16="http://schemas.microsoft.com/office/drawing/2014/main" id="{5F00EDE5-0603-A904-5FF7-53B400092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1" name="Text Box 3036">
                <a:extLst>
                  <a:ext uri="{FF2B5EF4-FFF2-40B4-BE49-F238E27FC236}">
                    <a16:creationId xmlns:a16="http://schemas.microsoft.com/office/drawing/2014/main" id="{1FA39BBF-0301-E964-94C9-3BD5C46FDE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2" name="Text Box 3036">
                <a:extLst>
                  <a:ext uri="{FF2B5EF4-FFF2-40B4-BE49-F238E27FC236}">
                    <a16:creationId xmlns:a16="http://schemas.microsoft.com/office/drawing/2014/main" id="{1BEFFFC9-FE35-BEAB-E28E-6F9C4BFA69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5" name="Group 8104">
              <a:extLst>
                <a:ext uri="{FF2B5EF4-FFF2-40B4-BE49-F238E27FC236}">
                  <a16:creationId xmlns:a16="http://schemas.microsoft.com/office/drawing/2014/main" id="{02F6F6CE-4016-336F-14A9-A5DD15E1262A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8157" name="Text Box 3036">
                <a:extLst>
                  <a:ext uri="{FF2B5EF4-FFF2-40B4-BE49-F238E27FC236}">
                    <a16:creationId xmlns:a16="http://schemas.microsoft.com/office/drawing/2014/main" id="{990B8371-142F-BD50-B973-502D226301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8" name="Text Box 3036">
                <a:extLst>
                  <a:ext uri="{FF2B5EF4-FFF2-40B4-BE49-F238E27FC236}">
                    <a16:creationId xmlns:a16="http://schemas.microsoft.com/office/drawing/2014/main" id="{DA4C8E7E-6956-3928-EA52-2AF2EBA44A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9" name="Text Box 3036">
                <a:extLst>
                  <a:ext uri="{FF2B5EF4-FFF2-40B4-BE49-F238E27FC236}">
                    <a16:creationId xmlns:a16="http://schemas.microsoft.com/office/drawing/2014/main" id="{B059D7D2-010F-817E-B430-9E010A1D7B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6" name="Group 8105">
              <a:extLst>
                <a:ext uri="{FF2B5EF4-FFF2-40B4-BE49-F238E27FC236}">
                  <a16:creationId xmlns:a16="http://schemas.microsoft.com/office/drawing/2014/main" id="{0A4148F8-D4E5-7E10-5CDD-0E5D4FC4A61A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8154" name="Text Box 3036">
                <a:extLst>
                  <a:ext uri="{FF2B5EF4-FFF2-40B4-BE49-F238E27FC236}">
                    <a16:creationId xmlns:a16="http://schemas.microsoft.com/office/drawing/2014/main" id="{A370DE09-779A-8F4F-8F36-7F6C4729C5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5" name="Text Box 3036">
                <a:extLst>
                  <a:ext uri="{FF2B5EF4-FFF2-40B4-BE49-F238E27FC236}">
                    <a16:creationId xmlns:a16="http://schemas.microsoft.com/office/drawing/2014/main" id="{FD58C1B1-B76D-9862-4195-87C7F34C31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6" name="Text Box 3036">
                <a:extLst>
                  <a:ext uri="{FF2B5EF4-FFF2-40B4-BE49-F238E27FC236}">
                    <a16:creationId xmlns:a16="http://schemas.microsoft.com/office/drawing/2014/main" id="{9A4BEAF3-5B25-E76E-1941-C57B01C3D6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7" name="Group 8106">
              <a:extLst>
                <a:ext uri="{FF2B5EF4-FFF2-40B4-BE49-F238E27FC236}">
                  <a16:creationId xmlns:a16="http://schemas.microsoft.com/office/drawing/2014/main" id="{44E0140A-8B45-41E1-EAFD-F7ECA111D5A2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8151" name="Text Box 3036">
                <a:extLst>
                  <a:ext uri="{FF2B5EF4-FFF2-40B4-BE49-F238E27FC236}">
                    <a16:creationId xmlns:a16="http://schemas.microsoft.com/office/drawing/2014/main" id="{D2FE62E4-3280-A802-9C32-43E9E90890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2" name="Text Box 3036">
                <a:extLst>
                  <a:ext uri="{FF2B5EF4-FFF2-40B4-BE49-F238E27FC236}">
                    <a16:creationId xmlns:a16="http://schemas.microsoft.com/office/drawing/2014/main" id="{77471EEA-6D22-6C19-4566-CFE06ABBB6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3" name="Text Box 3036">
                <a:extLst>
                  <a:ext uri="{FF2B5EF4-FFF2-40B4-BE49-F238E27FC236}">
                    <a16:creationId xmlns:a16="http://schemas.microsoft.com/office/drawing/2014/main" id="{802ED463-09B1-3545-F45A-985EEA2FD8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8" name="Group 8107">
              <a:extLst>
                <a:ext uri="{FF2B5EF4-FFF2-40B4-BE49-F238E27FC236}">
                  <a16:creationId xmlns:a16="http://schemas.microsoft.com/office/drawing/2014/main" id="{E6E9DC5A-2087-4362-9606-3DFB1665A066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8148" name="Text Box 3036">
                <a:extLst>
                  <a:ext uri="{FF2B5EF4-FFF2-40B4-BE49-F238E27FC236}">
                    <a16:creationId xmlns:a16="http://schemas.microsoft.com/office/drawing/2014/main" id="{3E785DC8-AC01-310B-3F4A-111392F130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9" name="Text Box 3036">
                <a:extLst>
                  <a:ext uri="{FF2B5EF4-FFF2-40B4-BE49-F238E27FC236}">
                    <a16:creationId xmlns:a16="http://schemas.microsoft.com/office/drawing/2014/main" id="{E62A0298-E46D-E2FE-1EBF-320C41598C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0" name="Text Box 3036">
                <a:extLst>
                  <a:ext uri="{FF2B5EF4-FFF2-40B4-BE49-F238E27FC236}">
                    <a16:creationId xmlns:a16="http://schemas.microsoft.com/office/drawing/2014/main" id="{294D63AC-9593-AFE9-B19F-B7EA3F15C5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9" name="Group 8108">
              <a:extLst>
                <a:ext uri="{FF2B5EF4-FFF2-40B4-BE49-F238E27FC236}">
                  <a16:creationId xmlns:a16="http://schemas.microsoft.com/office/drawing/2014/main" id="{9AD493FD-A5BA-9737-4FD9-1D478185A034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8145" name="Text Box 3036">
                <a:extLst>
                  <a:ext uri="{FF2B5EF4-FFF2-40B4-BE49-F238E27FC236}">
                    <a16:creationId xmlns:a16="http://schemas.microsoft.com/office/drawing/2014/main" id="{726C8B30-94AE-2F68-DCF1-1CAFDFF00E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6" name="Text Box 3036">
                <a:extLst>
                  <a:ext uri="{FF2B5EF4-FFF2-40B4-BE49-F238E27FC236}">
                    <a16:creationId xmlns:a16="http://schemas.microsoft.com/office/drawing/2014/main" id="{D504366A-8496-03D8-6CEA-52AC611891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7" name="Text Box 3036">
                <a:extLst>
                  <a:ext uri="{FF2B5EF4-FFF2-40B4-BE49-F238E27FC236}">
                    <a16:creationId xmlns:a16="http://schemas.microsoft.com/office/drawing/2014/main" id="{4200C2CC-7B65-C315-C2FE-3BF4E6ABEF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110" name="FTU - nasalis">
              <a:extLst>
                <a:ext uri="{FF2B5EF4-FFF2-40B4-BE49-F238E27FC236}">
                  <a16:creationId xmlns:a16="http://schemas.microsoft.com/office/drawing/2014/main" id="{2CCEC5C5-CFFD-E407-C659-26B67AEF4FED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8111" name="FTU - nasalis">
              <a:extLst>
                <a:ext uri="{FF2B5EF4-FFF2-40B4-BE49-F238E27FC236}">
                  <a16:creationId xmlns:a16="http://schemas.microsoft.com/office/drawing/2014/main" id="{4225E0FC-A0E1-890D-F71C-FAF1B41F0D82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8112" name="FTU - nasalis">
              <a:extLst>
                <a:ext uri="{FF2B5EF4-FFF2-40B4-BE49-F238E27FC236}">
                  <a16:creationId xmlns:a16="http://schemas.microsoft.com/office/drawing/2014/main" id="{F725353A-D00C-F140-6594-0C259881E322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8113" name="FTU - nasalis">
              <a:extLst>
                <a:ext uri="{FF2B5EF4-FFF2-40B4-BE49-F238E27FC236}">
                  <a16:creationId xmlns:a16="http://schemas.microsoft.com/office/drawing/2014/main" id="{41456FC0-9763-4914-1DFF-914F72DAD2BE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8114" name="Group 8113">
              <a:extLst>
                <a:ext uri="{FF2B5EF4-FFF2-40B4-BE49-F238E27FC236}">
                  <a16:creationId xmlns:a16="http://schemas.microsoft.com/office/drawing/2014/main" id="{6C9FE167-D496-BE64-954A-0B2BB2D7D15D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8142" name="Text Box 3036">
                <a:extLst>
                  <a:ext uri="{FF2B5EF4-FFF2-40B4-BE49-F238E27FC236}">
                    <a16:creationId xmlns:a16="http://schemas.microsoft.com/office/drawing/2014/main" id="{719DB0A2-4401-0EFE-4646-00F43DA781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3" name="Text Box 3036">
                <a:extLst>
                  <a:ext uri="{FF2B5EF4-FFF2-40B4-BE49-F238E27FC236}">
                    <a16:creationId xmlns:a16="http://schemas.microsoft.com/office/drawing/2014/main" id="{4C5E5C7E-E658-01A6-7A6D-12CB305C42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4" name="Text Box 3036">
                <a:extLst>
                  <a:ext uri="{FF2B5EF4-FFF2-40B4-BE49-F238E27FC236}">
                    <a16:creationId xmlns:a16="http://schemas.microsoft.com/office/drawing/2014/main" id="{324F1895-8795-8229-F818-E8714DB57A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5" name="Group 8114">
              <a:extLst>
                <a:ext uri="{FF2B5EF4-FFF2-40B4-BE49-F238E27FC236}">
                  <a16:creationId xmlns:a16="http://schemas.microsoft.com/office/drawing/2014/main" id="{645C349B-C3D5-9751-A623-2C8C3A0757F6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8139" name="Text Box 3036">
                <a:extLst>
                  <a:ext uri="{FF2B5EF4-FFF2-40B4-BE49-F238E27FC236}">
                    <a16:creationId xmlns:a16="http://schemas.microsoft.com/office/drawing/2014/main" id="{8472BE8E-42E0-8E6E-1FBF-EDB6A5F8DB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0" name="Text Box 3036">
                <a:extLst>
                  <a:ext uri="{FF2B5EF4-FFF2-40B4-BE49-F238E27FC236}">
                    <a16:creationId xmlns:a16="http://schemas.microsoft.com/office/drawing/2014/main" id="{3FE10353-5A65-DC73-4C51-78925D91A1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1" name="Text Box 3036">
                <a:extLst>
                  <a:ext uri="{FF2B5EF4-FFF2-40B4-BE49-F238E27FC236}">
                    <a16:creationId xmlns:a16="http://schemas.microsoft.com/office/drawing/2014/main" id="{49CF464B-BA98-4FB8-BF91-6133D7C6FA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6" name="Group 8115">
              <a:extLst>
                <a:ext uri="{FF2B5EF4-FFF2-40B4-BE49-F238E27FC236}">
                  <a16:creationId xmlns:a16="http://schemas.microsoft.com/office/drawing/2014/main" id="{241C0D7A-32DC-8047-A4F1-F6B975D7CC9E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8136" name="Text Box 3036">
                <a:extLst>
                  <a:ext uri="{FF2B5EF4-FFF2-40B4-BE49-F238E27FC236}">
                    <a16:creationId xmlns:a16="http://schemas.microsoft.com/office/drawing/2014/main" id="{B78DBB25-54DC-C9D9-654A-7836471408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7" name="Text Box 3036">
                <a:extLst>
                  <a:ext uri="{FF2B5EF4-FFF2-40B4-BE49-F238E27FC236}">
                    <a16:creationId xmlns:a16="http://schemas.microsoft.com/office/drawing/2014/main" id="{635AF640-A001-579E-05FA-66C43F7FAD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8" name="Text Box 3036">
                <a:extLst>
                  <a:ext uri="{FF2B5EF4-FFF2-40B4-BE49-F238E27FC236}">
                    <a16:creationId xmlns:a16="http://schemas.microsoft.com/office/drawing/2014/main" id="{B5D7A0A9-5E57-24C4-FC25-6EE90565ED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117" name="FTU - levator labii">
              <a:extLst>
                <a:ext uri="{FF2B5EF4-FFF2-40B4-BE49-F238E27FC236}">
                  <a16:creationId xmlns:a16="http://schemas.microsoft.com/office/drawing/2014/main" id="{B70257D7-D2B5-B2DE-2D1B-F28F29B5AC50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8118" name="FTU - levator labii">
              <a:extLst>
                <a:ext uri="{FF2B5EF4-FFF2-40B4-BE49-F238E27FC236}">
                  <a16:creationId xmlns:a16="http://schemas.microsoft.com/office/drawing/2014/main" id="{73E7EBE5-0694-EEF5-E8EE-3AF875790760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8119" name="FTU - levator labii">
              <a:extLst>
                <a:ext uri="{FF2B5EF4-FFF2-40B4-BE49-F238E27FC236}">
                  <a16:creationId xmlns:a16="http://schemas.microsoft.com/office/drawing/2014/main" id="{371D91DA-FF74-7E6B-203F-2ED323792D54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8120" name="Group 8119">
              <a:extLst>
                <a:ext uri="{FF2B5EF4-FFF2-40B4-BE49-F238E27FC236}">
                  <a16:creationId xmlns:a16="http://schemas.microsoft.com/office/drawing/2014/main" id="{84DE931C-3F4E-3F6C-B7ED-0D26A6E71F51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8133" name="Text Box 3036">
                <a:extLst>
                  <a:ext uri="{FF2B5EF4-FFF2-40B4-BE49-F238E27FC236}">
                    <a16:creationId xmlns:a16="http://schemas.microsoft.com/office/drawing/2014/main" id="{B92856EE-E1C2-4B72-D0D3-5662C88D51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4" name="Text Box 3036">
                <a:extLst>
                  <a:ext uri="{FF2B5EF4-FFF2-40B4-BE49-F238E27FC236}">
                    <a16:creationId xmlns:a16="http://schemas.microsoft.com/office/drawing/2014/main" id="{08A53870-DB21-6788-0180-64E6FCC484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5" name="Text Box 3036">
                <a:extLst>
                  <a:ext uri="{FF2B5EF4-FFF2-40B4-BE49-F238E27FC236}">
                    <a16:creationId xmlns:a16="http://schemas.microsoft.com/office/drawing/2014/main" id="{96C7A70E-A8B8-9FD8-0E8E-217E03E433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21" name="Group 8120">
              <a:extLst>
                <a:ext uri="{FF2B5EF4-FFF2-40B4-BE49-F238E27FC236}">
                  <a16:creationId xmlns:a16="http://schemas.microsoft.com/office/drawing/2014/main" id="{9574D681-9548-253B-4985-BA45C5B65E76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8130" name="Text Box 3036">
                <a:extLst>
                  <a:ext uri="{FF2B5EF4-FFF2-40B4-BE49-F238E27FC236}">
                    <a16:creationId xmlns:a16="http://schemas.microsoft.com/office/drawing/2014/main" id="{9F9E86E2-D42A-1148-8020-7B99C89037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1" name="Text Box 3036">
                <a:extLst>
                  <a:ext uri="{FF2B5EF4-FFF2-40B4-BE49-F238E27FC236}">
                    <a16:creationId xmlns:a16="http://schemas.microsoft.com/office/drawing/2014/main" id="{679F921D-61D8-DFC3-E2A1-C045561154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2" name="Text Box 3036">
                <a:extLst>
                  <a:ext uri="{FF2B5EF4-FFF2-40B4-BE49-F238E27FC236}">
                    <a16:creationId xmlns:a16="http://schemas.microsoft.com/office/drawing/2014/main" id="{BEB43EB0-58F0-5264-809A-D4AD580D05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22" name="Group 8121">
              <a:extLst>
                <a:ext uri="{FF2B5EF4-FFF2-40B4-BE49-F238E27FC236}">
                  <a16:creationId xmlns:a16="http://schemas.microsoft.com/office/drawing/2014/main" id="{1353F0AB-0EE5-B5DB-2362-313439BEE8B4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8127" name="Text Box 3036">
                <a:extLst>
                  <a:ext uri="{FF2B5EF4-FFF2-40B4-BE49-F238E27FC236}">
                    <a16:creationId xmlns:a16="http://schemas.microsoft.com/office/drawing/2014/main" id="{E73CBFEA-E361-94BA-34FC-CCC6B5F860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8" name="Text Box 3036">
                <a:extLst>
                  <a:ext uri="{FF2B5EF4-FFF2-40B4-BE49-F238E27FC236}">
                    <a16:creationId xmlns:a16="http://schemas.microsoft.com/office/drawing/2014/main" id="{DCF5F200-231E-DCDA-0B3E-E61625EC4C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9" name="Text Box 3036">
                <a:extLst>
                  <a:ext uri="{FF2B5EF4-FFF2-40B4-BE49-F238E27FC236}">
                    <a16:creationId xmlns:a16="http://schemas.microsoft.com/office/drawing/2014/main" id="{24CE1D0C-9DF6-9846-85CA-1BA870B48C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23" name="Group 8122">
              <a:extLst>
                <a:ext uri="{FF2B5EF4-FFF2-40B4-BE49-F238E27FC236}">
                  <a16:creationId xmlns:a16="http://schemas.microsoft.com/office/drawing/2014/main" id="{94392C6A-19D4-D99B-E91E-9B68A96CD1EC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8124" name="Text Box 3036">
                <a:extLst>
                  <a:ext uri="{FF2B5EF4-FFF2-40B4-BE49-F238E27FC236}">
                    <a16:creationId xmlns:a16="http://schemas.microsoft.com/office/drawing/2014/main" id="{0613CD71-900A-2D3A-E716-3C7FF126FC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5" name="Text Box 3036">
                <a:extLst>
                  <a:ext uri="{FF2B5EF4-FFF2-40B4-BE49-F238E27FC236}">
                    <a16:creationId xmlns:a16="http://schemas.microsoft.com/office/drawing/2014/main" id="{8B4F5980-2C9D-E6E9-593A-62B56C78F0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6" name="Text Box 3036">
                <a:extLst>
                  <a:ext uri="{FF2B5EF4-FFF2-40B4-BE49-F238E27FC236}">
                    <a16:creationId xmlns:a16="http://schemas.microsoft.com/office/drawing/2014/main" id="{E4945A81-7AE2-2CAB-AECC-F442E1B403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00" name="Group 8199">
            <a:extLst>
              <a:ext uri="{FF2B5EF4-FFF2-40B4-BE49-F238E27FC236}">
                <a16:creationId xmlns:a16="http://schemas.microsoft.com/office/drawing/2014/main" id="{0A8D8018-851A-A6AD-6A07-1A4D2D13CAC5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8201" name="Group 8200">
              <a:extLst>
                <a:ext uri="{FF2B5EF4-FFF2-40B4-BE49-F238E27FC236}">
                  <a16:creationId xmlns:a16="http://schemas.microsoft.com/office/drawing/2014/main" id="{C25C1828-137A-9D7B-E037-AACD2EB19790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8263" name="organ group - facial muscles">
                <a:extLst>
                  <a:ext uri="{FF2B5EF4-FFF2-40B4-BE49-F238E27FC236}">
                    <a16:creationId xmlns:a16="http://schemas.microsoft.com/office/drawing/2014/main" id="{B3AF68B7-D108-19D0-EA33-9A87EED562FD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8269" name="organ - facial muscles">
                  <a:extLst>
                    <a:ext uri="{FF2B5EF4-FFF2-40B4-BE49-F238E27FC236}">
                      <a16:creationId xmlns:a16="http://schemas.microsoft.com/office/drawing/2014/main" id="{EC35BA8C-9A1E-A3B8-7B39-3A02B9DC7004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8270" name="FTU - orbicularis oculi">
                  <a:extLst>
                    <a:ext uri="{FF2B5EF4-FFF2-40B4-BE49-F238E27FC236}">
                      <a16:creationId xmlns:a16="http://schemas.microsoft.com/office/drawing/2014/main" id="{E8650FD1-6847-F590-278D-2B69BC403374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8271" name="FTU - occipitofrontalis">
                  <a:extLst>
                    <a:ext uri="{FF2B5EF4-FFF2-40B4-BE49-F238E27FC236}">
                      <a16:creationId xmlns:a16="http://schemas.microsoft.com/office/drawing/2014/main" id="{E324B98A-FE1C-96AC-4B81-F0465806D223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8272" name="FTU - nasalis">
                  <a:extLst>
                    <a:ext uri="{FF2B5EF4-FFF2-40B4-BE49-F238E27FC236}">
                      <a16:creationId xmlns:a16="http://schemas.microsoft.com/office/drawing/2014/main" id="{D126570B-0B36-7765-D455-7595C93D8678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8273" name="FTU - zygomaticus major">
                  <a:extLst>
                    <a:ext uri="{FF2B5EF4-FFF2-40B4-BE49-F238E27FC236}">
                      <a16:creationId xmlns:a16="http://schemas.microsoft.com/office/drawing/2014/main" id="{1FB2B5C1-1E33-60BD-72D3-9C50D0671E3A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8274" name="FTU - zygomaticus minor">
                  <a:extLst>
                    <a:ext uri="{FF2B5EF4-FFF2-40B4-BE49-F238E27FC236}">
                      <a16:creationId xmlns:a16="http://schemas.microsoft.com/office/drawing/2014/main" id="{5A5EBE62-D8D3-E3DB-5FB4-AB737D86A1A0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8275" name="FTU - orbicularis oris">
                  <a:extLst>
                    <a:ext uri="{FF2B5EF4-FFF2-40B4-BE49-F238E27FC236}">
                      <a16:creationId xmlns:a16="http://schemas.microsoft.com/office/drawing/2014/main" id="{DEF57693-D99B-6518-E954-B55D6C1BF08A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8276" name="FTU - depressor anguli oris">
                  <a:extLst>
                    <a:ext uri="{FF2B5EF4-FFF2-40B4-BE49-F238E27FC236}">
                      <a16:creationId xmlns:a16="http://schemas.microsoft.com/office/drawing/2014/main" id="{4ACE4778-9DD2-3E4F-FB7A-807A9E2C716D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8277" name="FTU - levator labii">
                  <a:extLst>
                    <a:ext uri="{FF2B5EF4-FFF2-40B4-BE49-F238E27FC236}">
                      <a16:creationId xmlns:a16="http://schemas.microsoft.com/office/drawing/2014/main" id="{6BCCF4A2-B49A-2AD7-0785-7EFA89F47D97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8278" name="FTU - mentalis">
                  <a:extLst>
                    <a:ext uri="{FF2B5EF4-FFF2-40B4-BE49-F238E27FC236}">
                      <a16:creationId xmlns:a16="http://schemas.microsoft.com/office/drawing/2014/main" id="{56C32D9F-BAEA-95FB-B4F5-FA17F25F1408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8279" name="FTU - temporalis">
                  <a:extLst>
                    <a:ext uri="{FF2B5EF4-FFF2-40B4-BE49-F238E27FC236}">
                      <a16:creationId xmlns:a16="http://schemas.microsoft.com/office/drawing/2014/main" id="{9A8D1BB5-1455-A52D-6842-39E221866BEC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64" name="organ group - facial muscles">
                <a:extLst>
                  <a:ext uri="{FF2B5EF4-FFF2-40B4-BE49-F238E27FC236}">
                    <a16:creationId xmlns:a16="http://schemas.microsoft.com/office/drawing/2014/main" id="{05D267D1-2901-AF5C-FFE3-D1F9863478EB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8265" name="FTU - orbicularis oculi">
                  <a:extLst>
                    <a:ext uri="{FF2B5EF4-FFF2-40B4-BE49-F238E27FC236}">
                      <a16:creationId xmlns:a16="http://schemas.microsoft.com/office/drawing/2014/main" id="{995371AA-5095-BFC6-B3B8-58DDC4A8AA7D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8266" name="FTU - occipitofrontalis">
                  <a:extLst>
                    <a:ext uri="{FF2B5EF4-FFF2-40B4-BE49-F238E27FC236}">
                      <a16:creationId xmlns:a16="http://schemas.microsoft.com/office/drawing/2014/main" id="{A376C4EF-F867-206C-CB70-A17A0EF95514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8267" name="FTU - nasalis">
                  <a:extLst>
                    <a:ext uri="{FF2B5EF4-FFF2-40B4-BE49-F238E27FC236}">
                      <a16:creationId xmlns:a16="http://schemas.microsoft.com/office/drawing/2014/main" id="{A13EC64C-4D0A-B83B-1E3B-40D6058EC08F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8268" name="FTU - zygomaticus major">
                  <a:extLst>
                    <a:ext uri="{FF2B5EF4-FFF2-40B4-BE49-F238E27FC236}">
                      <a16:creationId xmlns:a16="http://schemas.microsoft.com/office/drawing/2014/main" id="{98A79111-89BB-198C-0288-7CDF4C8EFA3C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8202" name="Group 8201">
              <a:extLst>
                <a:ext uri="{FF2B5EF4-FFF2-40B4-BE49-F238E27FC236}">
                  <a16:creationId xmlns:a16="http://schemas.microsoft.com/office/drawing/2014/main" id="{5F5CA13A-3B6A-8634-37AF-9E13201E673E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8260" name="Text Box 3036">
                <a:extLst>
                  <a:ext uri="{FF2B5EF4-FFF2-40B4-BE49-F238E27FC236}">
                    <a16:creationId xmlns:a16="http://schemas.microsoft.com/office/drawing/2014/main" id="{AFAB07F8-C001-AB8B-C5EA-49F4E14F31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1" name="Text Box 3036">
                <a:extLst>
                  <a:ext uri="{FF2B5EF4-FFF2-40B4-BE49-F238E27FC236}">
                    <a16:creationId xmlns:a16="http://schemas.microsoft.com/office/drawing/2014/main" id="{6C3B5371-3C5C-51BE-7A59-FB0B826B99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2" name="Text Box 3036">
                <a:extLst>
                  <a:ext uri="{FF2B5EF4-FFF2-40B4-BE49-F238E27FC236}">
                    <a16:creationId xmlns:a16="http://schemas.microsoft.com/office/drawing/2014/main" id="{48F1CC01-E319-DF29-DE9E-1912BAB0CF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3" name="Group 8202">
              <a:extLst>
                <a:ext uri="{FF2B5EF4-FFF2-40B4-BE49-F238E27FC236}">
                  <a16:creationId xmlns:a16="http://schemas.microsoft.com/office/drawing/2014/main" id="{576F14F7-6B5A-80BB-D09E-121C28BA78DC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8257" name="Text Box 3036">
                <a:extLst>
                  <a:ext uri="{FF2B5EF4-FFF2-40B4-BE49-F238E27FC236}">
                    <a16:creationId xmlns:a16="http://schemas.microsoft.com/office/drawing/2014/main" id="{1ACDB298-40AA-DCFC-5CAF-948F952459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8" name="Text Box 3036">
                <a:extLst>
                  <a:ext uri="{FF2B5EF4-FFF2-40B4-BE49-F238E27FC236}">
                    <a16:creationId xmlns:a16="http://schemas.microsoft.com/office/drawing/2014/main" id="{2BE87167-44F0-5735-0739-EBF477A220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9" name="Text Box 3036">
                <a:extLst>
                  <a:ext uri="{FF2B5EF4-FFF2-40B4-BE49-F238E27FC236}">
                    <a16:creationId xmlns:a16="http://schemas.microsoft.com/office/drawing/2014/main" id="{64794205-259E-A761-6E03-68A3DF043E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4" name="Group 8203">
              <a:extLst>
                <a:ext uri="{FF2B5EF4-FFF2-40B4-BE49-F238E27FC236}">
                  <a16:creationId xmlns:a16="http://schemas.microsoft.com/office/drawing/2014/main" id="{13C650BB-E501-4FDD-9DE2-70BD3034FD8D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8254" name="Text Box 3036">
                <a:extLst>
                  <a:ext uri="{FF2B5EF4-FFF2-40B4-BE49-F238E27FC236}">
                    <a16:creationId xmlns:a16="http://schemas.microsoft.com/office/drawing/2014/main" id="{4A1F1296-3140-3D46-B311-9183BFF288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5" name="Text Box 3036">
                <a:extLst>
                  <a:ext uri="{FF2B5EF4-FFF2-40B4-BE49-F238E27FC236}">
                    <a16:creationId xmlns:a16="http://schemas.microsoft.com/office/drawing/2014/main" id="{B53D4201-7030-27EC-6962-3DF87B70B8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6" name="Text Box 3036">
                <a:extLst>
                  <a:ext uri="{FF2B5EF4-FFF2-40B4-BE49-F238E27FC236}">
                    <a16:creationId xmlns:a16="http://schemas.microsoft.com/office/drawing/2014/main" id="{23930371-D549-8CE5-DEA0-D653C47640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5" name="Group 8204">
              <a:extLst>
                <a:ext uri="{FF2B5EF4-FFF2-40B4-BE49-F238E27FC236}">
                  <a16:creationId xmlns:a16="http://schemas.microsoft.com/office/drawing/2014/main" id="{11197BBB-A76F-57B2-1C44-160ECB49CABF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8251" name="Text Box 3036">
                <a:extLst>
                  <a:ext uri="{FF2B5EF4-FFF2-40B4-BE49-F238E27FC236}">
                    <a16:creationId xmlns:a16="http://schemas.microsoft.com/office/drawing/2014/main" id="{3B87375C-5CF6-6D4A-6561-95892E5E77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2" name="Text Box 3036">
                <a:extLst>
                  <a:ext uri="{FF2B5EF4-FFF2-40B4-BE49-F238E27FC236}">
                    <a16:creationId xmlns:a16="http://schemas.microsoft.com/office/drawing/2014/main" id="{C70FD03E-BE96-115F-BD90-073F9F7D42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3" name="Text Box 3036">
                <a:extLst>
                  <a:ext uri="{FF2B5EF4-FFF2-40B4-BE49-F238E27FC236}">
                    <a16:creationId xmlns:a16="http://schemas.microsoft.com/office/drawing/2014/main" id="{60CBA778-D434-A9F5-86E0-80D73DE942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6" name="Group 8205">
              <a:extLst>
                <a:ext uri="{FF2B5EF4-FFF2-40B4-BE49-F238E27FC236}">
                  <a16:creationId xmlns:a16="http://schemas.microsoft.com/office/drawing/2014/main" id="{3E1DD0D1-FA6B-AD85-62FD-550398069FB7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8248" name="Text Box 3036">
                <a:extLst>
                  <a:ext uri="{FF2B5EF4-FFF2-40B4-BE49-F238E27FC236}">
                    <a16:creationId xmlns:a16="http://schemas.microsoft.com/office/drawing/2014/main" id="{16841925-2004-2BAE-2439-8FCE52262A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9" name="Text Box 3036">
                <a:extLst>
                  <a:ext uri="{FF2B5EF4-FFF2-40B4-BE49-F238E27FC236}">
                    <a16:creationId xmlns:a16="http://schemas.microsoft.com/office/drawing/2014/main" id="{09CF1684-CFF9-690F-F77F-C4E8CBDF68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0" name="Text Box 3036">
                <a:extLst>
                  <a:ext uri="{FF2B5EF4-FFF2-40B4-BE49-F238E27FC236}">
                    <a16:creationId xmlns:a16="http://schemas.microsoft.com/office/drawing/2014/main" id="{C544AF2A-5637-8B45-6109-5A28D6DD09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7" name="Group 8206">
              <a:extLst>
                <a:ext uri="{FF2B5EF4-FFF2-40B4-BE49-F238E27FC236}">
                  <a16:creationId xmlns:a16="http://schemas.microsoft.com/office/drawing/2014/main" id="{CF6D8F0D-1877-A999-F7B0-A3F1824987F0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8245" name="Text Box 3036">
                <a:extLst>
                  <a:ext uri="{FF2B5EF4-FFF2-40B4-BE49-F238E27FC236}">
                    <a16:creationId xmlns:a16="http://schemas.microsoft.com/office/drawing/2014/main" id="{B0572C67-0DBE-B09D-86D9-FE301074DA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6" name="Text Box 3036">
                <a:extLst>
                  <a:ext uri="{FF2B5EF4-FFF2-40B4-BE49-F238E27FC236}">
                    <a16:creationId xmlns:a16="http://schemas.microsoft.com/office/drawing/2014/main" id="{7FD7C60D-AC25-7441-0057-2B3F9542F2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7" name="Text Box 3036">
                <a:extLst>
                  <a:ext uri="{FF2B5EF4-FFF2-40B4-BE49-F238E27FC236}">
                    <a16:creationId xmlns:a16="http://schemas.microsoft.com/office/drawing/2014/main" id="{60AAB782-700C-9F45-19A6-F675A51491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8" name="Group 8207">
              <a:extLst>
                <a:ext uri="{FF2B5EF4-FFF2-40B4-BE49-F238E27FC236}">
                  <a16:creationId xmlns:a16="http://schemas.microsoft.com/office/drawing/2014/main" id="{5A02CA72-8D0C-3399-7F70-173AA9425A6B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8242" name="Text Box 3036">
                <a:extLst>
                  <a:ext uri="{FF2B5EF4-FFF2-40B4-BE49-F238E27FC236}">
                    <a16:creationId xmlns:a16="http://schemas.microsoft.com/office/drawing/2014/main" id="{0E3703E5-30C2-A146-D796-54576684CE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3" name="Text Box 3036">
                <a:extLst>
                  <a:ext uri="{FF2B5EF4-FFF2-40B4-BE49-F238E27FC236}">
                    <a16:creationId xmlns:a16="http://schemas.microsoft.com/office/drawing/2014/main" id="{B5D4E8EE-9F33-998D-72E9-48DBD35899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4" name="Text Box 3036">
                <a:extLst>
                  <a:ext uri="{FF2B5EF4-FFF2-40B4-BE49-F238E27FC236}">
                    <a16:creationId xmlns:a16="http://schemas.microsoft.com/office/drawing/2014/main" id="{AE60652E-D2BF-4676-DE80-B4425E47ED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9" name="Group 8208">
              <a:extLst>
                <a:ext uri="{FF2B5EF4-FFF2-40B4-BE49-F238E27FC236}">
                  <a16:creationId xmlns:a16="http://schemas.microsoft.com/office/drawing/2014/main" id="{18BCDE37-1CEE-E45F-B4F5-6A7CF9537FDA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8239" name="Text Box 3036">
                <a:extLst>
                  <a:ext uri="{FF2B5EF4-FFF2-40B4-BE49-F238E27FC236}">
                    <a16:creationId xmlns:a16="http://schemas.microsoft.com/office/drawing/2014/main" id="{719B9809-D0DC-06D0-DCD1-D349144676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0" name="Text Box 3036">
                <a:extLst>
                  <a:ext uri="{FF2B5EF4-FFF2-40B4-BE49-F238E27FC236}">
                    <a16:creationId xmlns:a16="http://schemas.microsoft.com/office/drawing/2014/main" id="{1361CEA6-F201-F730-2C50-D1F075A876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1" name="Text Box 3036">
                <a:extLst>
                  <a:ext uri="{FF2B5EF4-FFF2-40B4-BE49-F238E27FC236}">
                    <a16:creationId xmlns:a16="http://schemas.microsoft.com/office/drawing/2014/main" id="{8F977672-D559-B50C-2CC4-67FFF96C5D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0" name="Group 8209">
              <a:extLst>
                <a:ext uri="{FF2B5EF4-FFF2-40B4-BE49-F238E27FC236}">
                  <a16:creationId xmlns:a16="http://schemas.microsoft.com/office/drawing/2014/main" id="{65FC729B-66ED-5F06-52A6-BCFF5D7E3189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8236" name="Text Box 3036">
                <a:extLst>
                  <a:ext uri="{FF2B5EF4-FFF2-40B4-BE49-F238E27FC236}">
                    <a16:creationId xmlns:a16="http://schemas.microsoft.com/office/drawing/2014/main" id="{DEB0938D-DAFB-D4F4-D486-3D9C1B4154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7" name="Text Box 3036">
                <a:extLst>
                  <a:ext uri="{FF2B5EF4-FFF2-40B4-BE49-F238E27FC236}">
                    <a16:creationId xmlns:a16="http://schemas.microsoft.com/office/drawing/2014/main" id="{5A502431-DEF5-0047-DA08-5B4C541162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8" name="Text Box 3036">
                <a:extLst>
                  <a:ext uri="{FF2B5EF4-FFF2-40B4-BE49-F238E27FC236}">
                    <a16:creationId xmlns:a16="http://schemas.microsoft.com/office/drawing/2014/main" id="{FDE233AA-C0D1-36BD-AF03-6C5A9C20B6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1" name="Group 8210">
              <a:extLst>
                <a:ext uri="{FF2B5EF4-FFF2-40B4-BE49-F238E27FC236}">
                  <a16:creationId xmlns:a16="http://schemas.microsoft.com/office/drawing/2014/main" id="{963AF82C-343B-056A-6233-D2B4ACAC5C86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8233" name="Text Box 3036">
                <a:extLst>
                  <a:ext uri="{FF2B5EF4-FFF2-40B4-BE49-F238E27FC236}">
                    <a16:creationId xmlns:a16="http://schemas.microsoft.com/office/drawing/2014/main" id="{9EE826E9-7CCB-32E3-D878-2E24F78006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4" name="Text Box 3036">
                <a:extLst>
                  <a:ext uri="{FF2B5EF4-FFF2-40B4-BE49-F238E27FC236}">
                    <a16:creationId xmlns:a16="http://schemas.microsoft.com/office/drawing/2014/main" id="{878ABEB3-9501-4160-817C-3A15CBCE98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5" name="Text Box 3036">
                <a:extLst>
                  <a:ext uri="{FF2B5EF4-FFF2-40B4-BE49-F238E27FC236}">
                    <a16:creationId xmlns:a16="http://schemas.microsoft.com/office/drawing/2014/main" id="{9950C35B-64D2-6930-B3CE-62A09D308D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2" name="Group 8211">
              <a:extLst>
                <a:ext uri="{FF2B5EF4-FFF2-40B4-BE49-F238E27FC236}">
                  <a16:creationId xmlns:a16="http://schemas.microsoft.com/office/drawing/2014/main" id="{20167F4B-CC98-6F79-D0BC-4589861B1A75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8230" name="Text Box 3036">
                <a:extLst>
                  <a:ext uri="{FF2B5EF4-FFF2-40B4-BE49-F238E27FC236}">
                    <a16:creationId xmlns:a16="http://schemas.microsoft.com/office/drawing/2014/main" id="{A327B6F6-404D-4074-9643-1C06380A72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1" name="Text Box 3036">
                <a:extLst>
                  <a:ext uri="{FF2B5EF4-FFF2-40B4-BE49-F238E27FC236}">
                    <a16:creationId xmlns:a16="http://schemas.microsoft.com/office/drawing/2014/main" id="{279B318B-25A1-7A64-21BA-AEBA142702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2" name="Text Box 3036">
                <a:extLst>
                  <a:ext uri="{FF2B5EF4-FFF2-40B4-BE49-F238E27FC236}">
                    <a16:creationId xmlns:a16="http://schemas.microsoft.com/office/drawing/2014/main" id="{ED4A7151-2860-0C42-749E-313E53D04E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3" name="Group 8212">
              <a:extLst>
                <a:ext uri="{FF2B5EF4-FFF2-40B4-BE49-F238E27FC236}">
                  <a16:creationId xmlns:a16="http://schemas.microsoft.com/office/drawing/2014/main" id="{D095CB1F-BAEA-611F-A926-6FE55DBBC625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8227" name="Text Box 3036">
                <a:extLst>
                  <a:ext uri="{FF2B5EF4-FFF2-40B4-BE49-F238E27FC236}">
                    <a16:creationId xmlns:a16="http://schemas.microsoft.com/office/drawing/2014/main" id="{EF219758-B3CB-DC87-4BD8-25C50ECC71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8" name="Text Box 3036">
                <a:extLst>
                  <a:ext uri="{FF2B5EF4-FFF2-40B4-BE49-F238E27FC236}">
                    <a16:creationId xmlns:a16="http://schemas.microsoft.com/office/drawing/2014/main" id="{687629DB-1E26-CA70-E67C-55FA69D5AE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9" name="Text Box 3036">
                <a:extLst>
                  <a:ext uri="{FF2B5EF4-FFF2-40B4-BE49-F238E27FC236}">
                    <a16:creationId xmlns:a16="http://schemas.microsoft.com/office/drawing/2014/main" id="{45FCD4F9-9849-352D-B0D8-747D51ACBE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4" name="Group 8213">
              <a:extLst>
                <a:ext uri="{FF2B5EF4-FFF2-40B4-BE49-F238E27FC236}">
                  <a16:creationId xmlns:a16="http://schemas.microsoft.com/office/drawing/2014/main" id="{56CDDB29-C4D9-940E-DC44-3235D9B5580B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8224" name="Text Box 3036">
                <a:extLst>
                  <a:ext uri="{FF2B5EF4-FFF2-40B4-BE49-F238E27FC236}">
                    <a16:creationId xmlns:a16="http://schemas.microsoft.com/office/drawing/2014/main" id="{8488C625-1242-A470-3518-25D4621932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5" name="Text Box 3036">
                <a:extLst>
                  <a:ext uri="{FF2B5EF4-FFF2-40B4-BE49-F238E27FC236}">
                    <a16:creationId xmlns:a16="http://schemas.microsoft.com/office/drawing/2014/main" id="{2343E867-5C62-B1E4-25FA-C41D12D4B8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6" name="Text Box 3036">
                <a:extLst>
                  <a:ext uri="{FF2B5EF4-FFF2-40B4-BE49-F238E27FC236}">
                    <a16:creationId xmlns:a16="http://schemas.microsoft.com/office/drawing/2014/main" id="{611F866B-FF05-2108-980B-20583916EA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5" name="Group 8214">
              <a:extLst>
                <a:ext uri="{FF2B5EF4-FFF2-40B4-BE49-F238E27FC236}">
                  <a16:creationId xmlns:a16="http://schemas.microsoft.com/office/drawing/2014/main" id="{A6CB1DF8-F36B-A609-E0FA-39E6718BE8FA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8221" name="Text Box 3036">
                <a:extLst>
                  <a:ext uri="{FF2B5EF4-FFF2-40B4-BE49-F238E27FC236}">
                    <a16:creationId xmlns:a16="http://schemas.microsoft.com/office/drawing/2014/main" id="{80122724-D006-D03A-B14D-A7575984D5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2" name="Text Box 3036">
                <a:extLst>
                  <a:ext uri="{FF2B5EF4-FFF2-40B4-BE49-F238E27FC236}">
                    <a16:creationId xmlns:a16="http://schemas.microsoft.com/office/drawing/2014/main" id="{0BE5FCAC-376C-601C-9C9D-586913F95D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3" name="Text Box 3036">
                <a:extLst>
                  <a:ext uri="{FF2B5EF4-FFF2-40B4-BE49-F238E27FC236}">
                    <a16:creationId xmlns:a16="http://schemas.microsoft.com/office/drawing/2014/main" id="{EE546BAA-EAD3-7854-C076-E7B67E9596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216" name="FTU - depressor anguli oris">
              <a:extLst>
                <a:ext uri="{FF2B5EF4-FFF2-40B4-BE49-F238E27FC236}">
                  <a16:creationId xmlns:a16="http://schemas.microsoft.com/office/drawing/2014/main" id="{57A8E0F9-545A-3E0B-7C4A-91181878D76B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8217" name="Group 8216">
              <a:extLst>
                <a:ext uri="{FF2B5EF4-FFF2-40B4-BE49-F238E27FC236}">
                  <a16:creationId xmlns:a16="http://schemas.microsoft.com/office/drawing/2014/main" id="{BA48E689-0651-BACB-CA5D-0FD4619C2E1B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8218" name="Text Box 3036">
                <a:extLst>
                  <a:ext uri="{FF2B5EF4-FFF2-40B4-BE49-F238E27FC236}">
                    <a16:creationId xmlns:a16="http://schemas.microsoft.com/office/drawing/2014/main" id="{FA9C29CC-A341-0A2B-AC50-015D131B65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19" name="Text Box 3036">
                <a:extLst>
                  <a:ext uri="{FF2B5EF4-FFF2-40B4-BE49-F238E27FC236}">
                    <a16:creationId xmlns:a16="http://schemas.microsoft.com/office/drawing/2014/main" id="{938CA175-C462-819E-D3C4-05DC367138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0" name="Text Box 3036">
                <a:extLst>
                  <a:ext uri="{FF2B5EF4-FFF2-40B4-BE49-F238E27FC236}">
                    <a16:creationId xmlns:a16="http://schemas.microsoft.com/office/drawing/2014/main" id="{90F9416D-4784-EF75-21C3-1EB58B2ED3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3" name="organ group - ureter">
            <a:extLst>
              <a:ext uri="{FF2B5EF4-FFF2-40B4-BE49-F238E27FC236}">
                <a16:creationId xmlns:a16="http://schemas.microsoft.com/office/drawing/2014/main" id="{9ADD4550-8B28-CA76-DA24-85F93CD183AE}"/>
              </a:ext>
            </a:extLst>
          </p:cNvPr>
          <p:cNvGrpSpPr/>
          <p:nvPr/>
        </p:nvGrpSpPr>
        <p:grpSpPr>
          <a:xfrm>
            <a:off x="30290436" y="17400432"/>
            <a:ext cx="1440944" cy="843102"/>
            <a:chOff x="30286626" y="17396622"/>
            <a:chExt cx="1440944" cy="843102"/>
          </a:xfrm>
        </p:grpSpPr>
        <p:sp>
          <p:nvSpPr>
            <p:cNvPr id="25" name="organ - ureter">
              <a:extLst>
                <a:ext uri="{FF2B5EF4-FFF2-40B4-BE49-F238E27FC236}">
                  <a16:creationId xmlns:a16="http://schemas.microsoft.com/office/drawing/2014/main" id="{E3C59403-30A4-5F67-96D6-835DBB58F4F9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7" name="FTU - proximal free ureter">
              <a:extLst>
                <a:ext uri="{FF2B5EF4-FFF2-40B4-BE49-F238E27FC236}">
                  <a16:creationId xmlns:a16="http://schemas.microsoft.com/office/drawing/2014/main" id="{C66CAE5D-6C46-AF96-6BAD-445925E7A049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166" name="FTU - proximal free ureter">
                <a:extLst>
                  <a:ext uri="{FF2B5EF4-FFF2-40B4-BE49-F238E27FC236}">
                    <a16:creationId xmlns:a16="http://schemas.microsoft.com/office/drawing/2014/main" id="{8045E1ED-1BBE-CC3A-5CF5-35154DD475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5" name="dock">
                <a:extLst>
                  <a:ext uri="{FF2B5EF4-FFF2-40B4-BE49-F238E27FC236}">
                    <a16:creationId xmlns:a16="http://schemas.microsoft.com/office/drawing/2014/main" id="{1EA33A09-72A0-274A-B8E8-D5CD29F1FE35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209" name="Text Box 3086">
                  <a:extLst>
                    <a:ext uri="{FF2B5EF4-FFF2-40B4-BE49-F238E27FC236}">
                      <a16:creationId xmlns:a16="http://schemas.microsoft.com/office/drawing/2014/main" id="{B9A084A9-CDCA-5BE8-8B5C-56C5EF57E86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" name="Text Box 3086">
                  <a:extLst>
                    <a:ext uri="{FF2B5EF4-FFF2-40B4-BE49-F238E27FC236}">
                      <a16:creationId xmlns:a16="http://schemas.microsoft.com/office/drawing/2014/main" id="{71BF9189-C60F-E582-5669-1AC799CD652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" name="Text Box 3086">
                  <a:extLst>
                    <a:ext uri="{FF2B5EF4-FFF2-40B4-BE49-F238E27FC236}">
                      <a16:creationId xmlns:a16="http://schemas.microsoft.com/office/drawing/2014/main" id="{4AEEDF02-C48C-2FCA-6CD8-AC5439AB4D4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6" name="link">
                <a:extLst>
                  <a:ext uri="{FF2B5EF4-FFF2-40B4-BE49-F238E27FC236}">
                    <a16:creationId xmlns:a16="http://schemas.microsoft.com/office/drawing/2014/main" id="{75408A88-6F72-15B7-6577-9A82DBAD88D1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197" name="Star: 5 Points 589">
                  <a:hlinkClick r:id="rId50"/>
                  <a:extLst>
                    <a:ext uri="{FF2B5EF4-FFF2-40B4-BE49-F238E27FC236}">
                      <a16:creationId xmlns:a16="http://schemas.microsoft.com/office/drawing/2014/main" id="{5E6C8275-FB9F-F709-FC38-63F77E628F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2" name="Star: 5 Points 590">
                  <a:hlinkClick r:id="rId51"/>
                  <a:extLst>
                    <a:ext uri="{FF2B5EF4-FFF2-40B4-BE49-F238E27FC236}">
                      <a16:creationId xmlns:a16="http://schemas.microsoft.com/office/drawing/2014/main" id="{8F7A9CCD-87CD-40DA-4B7E-5BA8863BFF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" name="Star: 5 Points 591">
                  <a:hlinkClick r:id="rId4"/>
                  <a:extLst>
                    <a:ext uri="{FF2B5EF4-FFF2-40B4-BE49-F238E27FC236}">
                      <a16:creationId xmlns:a16="http://schemas.microsoft.com/office/drawing/2014/main" id="{CA0A6346-70C3-D289-3CF0-FBBB5EA742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2" name="FTU - distal free ureter">
              <a:extLst>
                <a:ext uri="{FF2B5EF4-FFF2-40B4-BE49-F238E27FC236}">
                  <a16:creationId xmlns:a16="http://schemas.microsoft.com/office/drawing/2014/main" id="{EC80492F-6FDD-5387-44F8-A6433F49BED4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98" name="FTU - distal free ureter">
                <a:extLst>
                  <a:ext uri="{FF2B5EF4-FFF2-40B4-BE49-F238E27FC236}">
                    <a16:creationId xmlns:a16="http://schemas.microsoft.com/office/drawing/2014/main" id="{2ED04F09-BA2E-3A90-D25D-50CAD49E65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5" name="dock">
                <a:extLst>
                  <a:ext uri="{FF2B5EF4-FFF2-40B4-BE49-F238E27FC236}">
                    <a16:creationId xmlns:a16="http://schemas.microsoft.com/office/drawing/2014/main" id="{30C0E26D-72DD-B4CB-3201-68338EECB890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147" name="Text Box 3086">
                  <a:extLst>
                    <a:ext uri="{FF2B5EF4-FFF2-40B4-BE49-F238E27FC236}">
                      <a16:creationId xmlns:a16="http://schemas.microsoft.com/office/drawing/2014/main" id="{BD133EBD-220A-F408-266C-F7C2DA68253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" name="Text Box 3086">
                  <a:extLst>
                    <a:ext uri="{FF2B5EF4-FFF2-40B4-BE49-F238E27FC236}">
                      <a16:creationId xmlns:a16="http://schemas.microsoft.com/office/drawing/2014/main" id="{84145ED8-6376-810A-C293-EF8C1816641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1" name="Text Box 3086">
                  <a:extLst>
                    <a:ext uri="{FF2B5EF4-FFF2-40B4-BE49-F238E27FC236}">
                      <a16:creationId xmlns:a16="http://schemas.microsoft.com/office/drawing/2014/main" id="{595BED94-8ECD-430C-66AE-FAAE198D4CA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8" name="link">
                <a:extLst>
                  <a:ext uri="{FF2B5EF4-FFF2-40B4-BE49-F238E27FC236}">
                    <a16:creationId xmlns:a16="http://schemas.microsoft.com/office/drawing/2014/main" id="{3837D219-0A7A-0EDE-BD0C-FBCBCD59BEC4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124" name="Star: 5 Points 577">
                  <a:hlinkClick r:id="rId50"/>
                  <a:extLst>
                    <a:ext uri="{FF2B5EF4-FFF2-40B4-BE49-F238E27FC236}">
                      <a16:creationId xmlns:a16="http://schemas.microsoft.com/office/drawing/2014/main" id="{E6A40DBC-38AE-D2EA-4DBB-DFF3390FD2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5" name="Star: 5 Points 578">
                  <a:hlinkClick r:id="rId51"/>
                  <a:extLst>
                    <a:ext uri="{FF2B5EF4-FFF2-40B4-BE49-F238E27FC236}">
                      <a16:creationId xmlns:a16="http://schemas.microsoft.com/office/drawing/2014/main" id="{39DA5E50-FAD2-64A9-B2C8-E0B726F6FA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6" name="Star: 5 Points 579">
                  <a:hlinkClick r:id="rId4"/>
                  <a:extLst>
                    <a:ext uri="{FF2B5EF4-FFF2-40B4-BE49-F238E27FC236}">
                      <a16:creationId xmlns:a16="http://schemas.microsoft.com/office/drawing/2014/main" id="{34EE9EA9-15EB-5890-7771-54511268F9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3" name="FTU - intravesical ureter">
              <a:extLst>
                <a:ext uri="{FF2B5EF4-FFF2-40B4-BE49-F238E27FC236}">
                  <a16:creationId xmlns:a16="http://schemas.microsoft.com/office/drawing/2014/main" id="{D98548A0-8B99-EDAD-491E-CCB90DBA3D53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34" name="FTU - intravesical ureter">
                <a:extLst>
                  <a:ext uri="{FF2B5EF4-FFF2-40B4-BE49-F238E27FC236}">
                    <a16:creationId xmlns:a16="http://schemas.microsoft.com/office/drawing/2014/main" id="{36DF2B8A-161B-E6BE-7062-202B5C0046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7" name="dock">
                <a:extLst>
                  <a:ext uri="{FF2B5EF4-FFF2-40B4-BE49-F238E27FC236}">
                    <a16:creationId xmlns:a16="http://schemas.microsoft.com/office/drawing/2014/main" id="{5BCFD647-A07C-1DE6-504A-A2F8E608CCAC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68" name="Text Box 3086">
                  <a:extLst>
                    <a:ext uri="{FF2B5EF4-FFF2-40B4-BE49-F238E27FC236}">
                      <a16:creationId xmlns:a16="http://schemas.microsoft.com/office/drawing/2014/main" id="{C11D7B35-DFC4-1729-CABE-2F1553D0654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" name="Text Box 3086">
                  <a:extLst>
                    <a:ext uri="{FF2B5EF4-FFF2-40B4-BE49-F238E27FC236}">
                      <a16:creationId xmlns:a16="http://schemas.microsoft.com/office/drawing/2014/main" id="{69F054E0-2E39-0CF0-C369-BEBE0868603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" name="Text Box 3086">
                  <a:extLst>
                    <a:ext uri="{FF2B5EF4-FFF2-40B4-BE49-F238E27FC236}">
                      <a16:creationId xmlns:a16="http://schemas.microsoft.com/office/drawing/2014/main" id="{5CB801FC-FDCD-433A-A1CD-24176433841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8" name="link">
                <a:extLst>
                  <a:ext uri="{FF2B5EF4-FFF2-40B4-BE49-F238E27FC236}">
                    <a16:creationId xmlns:a16="http://schemas.microsoft.com/office/drawing/2014/main" id="{960DF1AD-3C41-9B32-C973-6431DAB14FDA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39" name="Star: 5 Points 565">
                  <a:hlinkClick r:id="rId50"/>
                  <a:extLst>
                    <a:ext uri="{FF2B5EF4-FFF2-40B4-BE49-F238E27FC236}">
                      <a16:creationId xmlns:a16="http://schemas.microsoft.com/office/drawing/2014/main" id="{D334F233-FD82-584A-A9AB-3BE78800FA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2" name="Star: 5 Points 566">
                  <a:hlinkClick r:id="rId51"/>
                  <a:extLst>
                    <a:ext uri="{FF2B5EF4-FFF2-40B4-BE49-F238E27FC236}">
                      <a16:creationId xmlns:a16="http://schemas.microsoft.com/office/drawing/2014/main" id="{5AC1F1F8-8E17-83A8-8BDD-CC5A718248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" name="Star: 5 Points 567">
                  <a:hlinkClick r:id="rId4"/>
                  <a:extLst>
                    <a:ext uri="{FF2B5EF4-FFF2-40B4-BE49-F238E27FC236}">
                      <a16:creationId xmlns:a16="http://schemas.microsoft.com/office/drawing/2014/main" id="{717F6396-4DAE-B9CD-C9DC-CDD8EC38B4F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44" name="organ group - bladder">
            <a:extLst>
              <a:ext uri="{FF2B5EF4-FFF2-40B4-BE49-F238E27FC236}">
                <a16:creationId xmlns:a16="http://schemas.microsoft.com/office/drawing/2014/main" id="{68B55531-AF20-2629-8CAF-AEBD5DC021B2}"/>
              </a:ext>
            </a:extLst>
          </p:cNvPr>
          <p:cNvGrpSpPr/>
          <p:nvPr/>
        </p:nvGrpSpPr>
        <p:grpSpPr>
          <a:xfrm>
            <a:off x="30290436" y="18290377"/>
            <a:ext cx="1440944" cy="600624"/>
            <a:chOff x="30286626" y="18286567"/>
            <a:chExt cx="1440944" cy="600624"/>
          </a:xfrm>
        </p:grpSpPr>
        <p:sp>
          <p:nvSpPr>
            <p:cNvPr id="249" name="organ - bladder">
              <a:extLst>
                <a:ext uri="{FF2B5EF4-FFF2-40B4-BE49-F238E27FC236}">
                  <a16:creationId xmlns:a16="http://schemas.microsoft.com/office/drawing/2014/main" id="{7D253FDB-CD35-B266-737C-3F51385C06B8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0" name="FTU - bladder dome/fundus">
              <a:extLst>
                <a:ext uri="{FF2B5EF4-FFF2-40B4-BE49-F238E27FC236}">
                  <a16:creationId xmlns:a16="http://schemas.microsoft.com/office/drawing/2014/main" id="{C979A58D-57EC-BCB1-0E5C-6F1C9911E5AA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387" name="FTU - bladder dome/fundus">
                <a:extLst>
                  <a:ext uri="{FF2B5EF4-FFF2-40B4-BE49-F238E27FC236}">
                    <a16:creationId xmlns:a16="http://schemas.microsoft.com/office/drawing/2014/main" id="{5755DF2D-1F95-AE9B-41B2-8E4A5975B7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88" name="dock">
                <a:extLst>
                  <a:ext uri="{FF2B5EF4-FFF2-40B4-BE49-F238E27FC236}">
                    <a16:creationId xmlns:a16="http://schemas.microsoft.com/office/drawing/2014/main" id="{E8AE9764-CF8E-97CF-81DC-FF10EC511954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393" name="Text Box 3086">
                  <a:extLst>
                    <a:ext uri="{FF2B5EF4-FFF2-40B4-BE49-F238E27FC236}">
                      <a16:creationId xmlns:a16="http://schemas.microsoft.com/office/drawing/2014/main" id="{E835CCA4-784A-24A1-0F1F-7E0D766B0C7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4" name="Text Box 3086">
                  <a:extLst>
                    <a:ext uri="{FF2B5EF4-FFF2-40B4-BE49-F238E27FC236}">
                      <a16:creationId xmlns:a16="http://schemas.microsoft.com/office/drawing/2014/main" id="{5264C964-2C42-B180-B8BB-15DE16C5DFC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5" name="Text Box 3086">
                  <a:extLst>
                    <a:ext uri="{FF2B5EF4-FFF2-40B4-BE49-F238E27FC236}">
                      <a16:creationId xmlns:a16="http://schemas.microsoft.com/office/drawing/2014/main" id="{CCA05E4D-EE0E-2E61-B585-8ED0742DC0D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89" name="link">
                <a:extLst>
                  <a:ext uri="{FF2B5EF4-FFF2-40B4-BE49-F238E27FC236}">
                    <a16:creationId xmlns:a16="http://schemas.microsoft.com/office/drawing/2014/main" id="{34D78090-8994-B9FD-DD53-5165D9A7ADCA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390" name="Star: 5 Points 552">
                  <a:hlinkClick r:id="rId52"/>
                  <a:extLst>
                    <a:ext uri="{FF2B5EF4-FFF2-40B4-BE49-F238E27FC236}">
                      <a16:creationId xmlns:a16="http://schemas.microsoft.com/office/drawing/2014/main" id="{B8C37202-097D-3425-BDA7-D0E03189C1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1" name="Star: 5 Points 553">
                  <a:hlinkClick r:id="rId53"/>
                  <a:extLst>
                    <a:ext uri="{FF2B5EF4-FFF2-40B4-BE49-F238E27FC236}">
                      <a16:creationId xmlns:a16="http://schemas.microsoft.com/office/drawing/2014/main" id="{8CABB429-50DC-54BA-531A-E7276A125B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2" name="Star: 5 Points 554">
                  <a:hlinkClick r:id="rId4"/>
                  <a:extLst>
                    <a:ext uri="{FF2B5EF4-FFF2-40B4-BE49-F238E27FC236}">
                      <a16:creationId xmlns:a16="http://schemas.microsoft.com/office/drawing/2014/main" id="{85086EB3-5128-12F5-5AF0-99C5BF0B4E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2" name="FTU - bladder neck (trigone)">
              <a:extLst>
                <a:ext uri="{FF2B5EF4-FFF2-40B4-BE49-F238E27FC236}">
                  <a16:creationId xmlns:a16="http://schemas.microsoft.com/office/drawing/2014/main" id="{02CA10C9-DD1B-D5D1-3ADC-23064277A3E6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258" name="FTU - bladder neck (trigone)">
                <a:extLst>
                  <a:ext uri="{FF2B5EF4-FFF2-40B4-BE49-F238E27FC236}">
                    <a16:creationId xmlns:a16="http://schemas.microsoft.com/office/drawing/2014/main" id="{FD4013CB-1D53-F781-59A0-79D4DB65F0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9" name="dock">
                <a:extLst>
                  <a:ext uri="{FF2B5EF4-FFF2-40B4-BE49-F238E27FC236}">
                    <a16:creationId xmlns:a16="http://schemas.microsoft.com/office/drawing/2014/main" id="{BBB6549B-26B6-5F4A-40D3-5507DAD2913B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288" name="Text Box 3086">
                  <a:extLst>
                    <a:ext uri="{FF2B5EF4-FFF2-40B4-BE49-F238E27FC236}">
                      <a16:creationId xmlns:a16="http://schemas.microsoft.com/office/drawing/2014/main" id="{71ABE3F8-0B08-17FE-DC82-2B356C64FD0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9" name="Text Box 3086">
                  <a:extLst>
                    <a:ext uri="{FF2B5EF4-FFF2-40B4-BE49-F238E27FC236}">
                      <a16:creationId xmlns:a16="http://schemas.microsoft.com/office/drawing/2014/main" id="{B6A2BC1A-0882-DE71-F6FE-7AD4A3593DA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" name="Text Box 3086">
                  <a:extLst>
                    <a:ext uri="{FF2B5EF4-FFF2-40B4-BE49-F238E27FC236}">
                      <a16:creationId xmlns:a16="http://schemas.microsoft.com/office/drawing/2014/main" id="{675B59AA-9EDF-CAFF-990D-AEB41E25B9D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1" name="link">
                <a:extLst>
                  <a:ext uri="{FF2B5EF4-FFF2-40B4-BE49-F238E27FC236}">
                    <a16:creationId xmlns:a16="http://schemas.microsoft.com/office/drawing/2014/main" id="{2BBB9243-904D-2532-3FBF-B3C21A83EDA6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276" name="Star: 5 Points 543">
                  <a:hlinkClick r:id="rId52"/>
                  <a:extLst>
                    <a:ext uri="{FF2B5EF4-FFF2-40B4-BE49-F238E27FC236}">
                      <a16:creationId xmlns:a16="http://schemas.microsoft.com/office/drawing/2014/main" id="{7C8F4CDF-8DE3-EA39-9C49-C0C7B57B7D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2" name="Star: 5 Points 544">
                  <a:hlinkClick r:id="rId53"/>
                  <a:extLst>
                    <a:ext uri="{FF2B5EF4-FFF2-40B4-BE49-F238E27FC236}">
                      <a16:creationId xmlns:a16="http://schemas.microsoft.com/office/drawing/2014/main" id="{263B9765-88E2-B32D-7562-844E72A577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3" name="Star: 5 Points 545">
                  <a:hlinkClick r:id="rId4"/>
                  <a:extLst>
                    <a:ext uri="{FF2B5EF4-FFF2-40B4-BE49-F238E27FC236}">
                      <a16:creationId xmlns:a16="http://schemas.microsoft.com/office/drawing/2014/main" id="{2760BA38-9460-E980-F515-B5B6150205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412" name="organ group - urethra">
            <a:extLst>
              <a:ext uri="{FF2B5EF4-FFF2-40B4-BE49-F238E27FC236}">
                <a16:creationId xmlns:a16="http://schemas.microsoft.com/office/drawing/2014/main" id="{DFDCF844-B541-6C3A-6902-6A77C0D65185}"/>
              </a:ext>
            </a:extLst>
          </p:cNvPr>
          <p:cNvGrpSpPr/>
          <p:nvPr/>
        </p:nvGrpSpPr>
        <p:grpSpPr>
          <a:xfrm>
            <a:off x="30290438" y="18950617"/>
            <a:ext cx="1440944" cy="375754"/>
            <a:chOff x="30286628" y="18946807"/>
            <a:chExt cx="1440944" cy="375754"/>
          </a:xfrm>
        </p:grpSpPr>
        <p:sp>
          <p:nvSpPr>
            <p:cNvPr id="500" name="organ - urethra">
              <a:extLst>
                <a:ext uri="{FF2B5EF4-FFF2-40B4-BE49-F238E27FC236}">
                  <a16:creationId xmlns:a16="http://schemas.microsoft.com/office/drawing/2014/main" id="{4B191D8C-C813-183C-B84A-581EB80A5FD1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01" name="FTU - sphinctered urethra">
              <a:extLst>
                <a:ext uri="{FF2B5EF4-FFF2-40B4-BE49-F238E27FC236}">
                  <a16:creationId xmlns:a16="http://schemas.microsoft.com/office/drawing/2014/main" id="{69205273-630E-5D74-8738-1AF7801B22F2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502" name="FTU - sphinctered urethra">
                <a:extLst>
                  <a:ext uri="{FF2B5EF4-FFF2-40B4-BE49-F238E27FC236}">
                    <a16:creationId xmlns:a16="http://schemas.microsoft.com/office/drawing/2014/main" id="{1BD4B888-C431-5551-D7C6-D6AB3C6D36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0" name="dock">
                <a:extLst>
                  <a:ext uri="{FF2B5EF4-FFF2-40B4-BE49-F238E27FC236}">
                    <a16:creationId xmlns:a16="http://schemas.microsoft.com/office/drawing/2014/main" id="{57F596C8-5175-8A86-0675-8AD405EB86E7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6040" name="Text Box 3086">
                  <a:extLst>
                    <a:ext uri="{FF2B5EF4-FFF2-40B4-BE49-F238E27FC236}">
                      <a16:creationId xmlns:a16="http://schemas.microsoft.com/office/drawing/2014/main" id="{251F6DF8-99B0-049F-8CF0-2C242A4C1E2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41" name="Text Box 3086">
                  <a:extLst>
                    <a:ext uri="{FF2B5EF4-FFF2-40B4-BE49-F238E27FC236}">
                      <a16:creationId xmlns:a16="http://schemas.microsoft.com/office/drawing/2014/main" id="{14C60B07-1638-DB6C-2B50-AA6C0793545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42" name="Text Box 3086">
                  <a:extLst>
                    <a:ext uri="{FF2B5EF4-FFF2-40B4-BE49-F238E27FC236}">
                      <a16:creationId xmlns:a16="http://schemas.microsoft.com/office/drawing/2014/main" id="{3771EF5C-C384-18A3-3604-6C0F7D6D7A1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21" name="link">
                <a:extLst>
                  <a:ext uri="{FF2B5EF4-FFF2-40B4-BE49-F238E27FC236}">
                    <a16:creationId xmlns:a16="http://schemas.microsoft.com/office/drawing/2014/main" id="{74D89ECB-D4EE-6C83-135E-445D5DB605D0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530" name="Star: 5 Points 530">
                  <a:hlinkClick r:id="rId54"/>
                  <a:extLst>
                    <a:ext uri="{FF2B5EF4-FFF2-40B4-BE49-F238E27FC236}">
                      <a16:creationId xmlns:a16="http://schemas.microsoft.com/office/drawing/2014/main" id="{85C63F62-8845-B933-C6A1-91BE381F46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34" name="Star: 5 Points 531">
                  <a:hlinkClick r:id="rId55"/>
                  <a:extLst>
                    <a:ext uri="{FF2B5EF4-FFF2-40B4-BE49-F238E27FC236}">
                      <a16:creationId xmlns:a16="http://schemas.microsoft.com/office/drawing/2014/main" id="{1182B79F-AA0F-6A29-F72C-CF35E60612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39" name="Star: 5 Points 532">
                  <a:hlinkClick r:id="rId4"/>
                  <a:extLst>
                    <a:ext uri="{FF2B5EF4-FFF2-40B4-BE49-F238E27FC236}">
                      <a16:creationId xmlns:a16="http://schemas.microsoft.com/office/drawing/2014/main" id="{C00A51BA-A6EE-E1BA-3291-F287B9156D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8527" name="ganglion - mediastinal g.">
            <a:extLst>
              <a:ext uri="{FF2B5EF4-FFF2-40B4-BE49-F238E27FC236}">
                <a16:creationId xmlns:a16="http://schemas.microsoft.com/office/drawing/2014/main" id="{4271C93A-3CD3-CC46-D241-FFF2FCE6714B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8528" name="organ group - pharynx">
            <a:extLst>
              <a:ext uri="{FF2B5EF4-FFF2-40B4-BE49-F238E27FC236}">
                <a16:creationId xmlns:a16="http://schemas.microsoft.com/office/drawing/2014/main" id="{903C701F-ED12-EA3B-DE04-34AD77787261}"/>
              </a:ext>
            </a:extLst>
          </p:cNvPr>
          <p:cNvGrpSpPr/>
          <p:nvPr/>
        </p:nvGrpSpPr>
        <p:grpSpPr>
          <a:xfrm>
            <a:off x="15354218" y="5045060"/>
            <a:ext cx="1516619" cy="1265118"/>
            <a:chOff x="12208603" y="5014380"/>
            <a:chExt cx="1516619" cy="1265118"/>
          </a:xfrm>
        </p:grpSpPr>
        <p:sp>
          <p:nvSpPr>
            <p:cNvPr id="8529" name="organ - pharynx">
              <a:extLst>
                <a:ext uri="{FF2B5EF4-FFF2-40B4-BE49-F238E27FC236}">
                  <a16:creationId xmlns:a16="http://schemas.microsoft.com/office/drawing/2014/main" id="{66B445C1-A29D-3AD5-7987-636F33B3900C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530" name="FTU - external nasal mucosa">
              <a:extLst>
                <a:ext uri="{FF2B5EF4-FFF2-40B4-BE49-F238E27FC236}">
                  <a16:creationId xmlns:a16="http://schemas.microsoft.com/office/drawing/2014/main" id="{EE772349-08EC-9FB9-57B5-6201A13BA37D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8574" name="FTU - external nasal mucosa">
                <a:extLst>
                  <a:ext uri="{FF2B5EF4-FFF2-40B4-BE49-F238E27FC236}">
                    <a16:creationId xmlns:a16="http://schemas.microsoft.com/office/drawing/2014/main" id="{0AAB0562-0C00-CBFC-1EA2-9EE54B1AA1FA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8575" name="dock">
                <a:extLst>
                  <a:ext uri="{FF2B5EF4-FFF2-40B4-BE49-F238E27FC236}">
                    <a16:creationId xmlns:a16="http://schemas.microsoft.com/office/drawing/2014/main" id="{68107C97-DD20-5C01-5FE6-A2BDB4C3E1A7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8580" name="Text Box 3086">
                  <a:extLst>
                    <a:ext uri="{FF2B5EF4-FFF2-40B4-BE49-F238E27FC236}">
                      <a16:creationId xmlns:a16="http://schemas.microsoft.com/office/drawing/2014/main" id="{51875958-9281-8655-696A-14A48D35A349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81" name="Text Box 3086">
                  <a:extLst>
                    <a:ext uri="{FF2B5EF4-FFF2-40B4-BE49-F238E27FC236}">
                      <a16:creationId xmlns:a16="http://schemas.microsoft.com/office/drawing/2014/main" id="{2C7F1F0D-FC00-7FB3-B19B-C2ECFECBF30C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82" name="Text Box 3086">
                  <a:extLst>
                    <a:ext uri="{FF2B5EF4-FFF2-40B4-BE49-F238E27FC236}">
                      <a16:creationId xmlns:a16="http://schemas.microsoft.com/office/drawing/2014/main" id="{D3B1566A-EA08-5954-6BAD-21E8872CE21B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576" name="link">
                <a:extLst>
                  <a:ext uri="{FF2B5EF4-FFF2-40B4-BE49-F238E27FC236}">
                    <a16:creationId xmlns:a16="http://schemas.microsoft.com/office/drawing/2014/main" id="{FBF7BB7C-7438-8864-19C7-91FB3CCD3396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8577" name="Star: 5 Points 2730">
                  <a:hlinkClick r:id="rId56"/>
                  <a:extLst>
                    <a:ext uri="{FF2B5EF4-FFF2-40B4-BE49-F238E27FC236}">
                      <a16:creationId xmlns:a16="http://schemas.microsoft.com/office/drawing/2014/main" id="{8DA414C8-C9E5-135F-319C-FECFC127FA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78" name="Star: 5 Points 2731">
                  <a:hlinkClick r:id="rId57"/>
                  <a:extLst>
                    <a:ext uri="{FF2B5EF4-FFF2-40B4-BE49-F238E27FC236}">
                      <a16:creationId xmlns:a16="http://schemas.microsoft.com/office/drawing/2014/main" id="{E47F16FB-2232-86C8-5A48-5DA24F09A8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79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ACD32FDA-3EA0-2D78-2754-0C7A33FD45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531" name="FTU - internal nasal mucosa">
              <a:extLst>
                <a:ext uri="{FF2B5EF4-FFF2-40B4-BE49-F238E27FC236}">
                  <a16:creationId xmlns:a16="http://schemas.microsoft.com/office/drawing/2014/main" id="{44FB36CB-645E-B683-C4B0-16D4CC3667CF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8565" name="FTU - internal nasal mucosa">
                <a:extLst>
                  <a:ext uri="{FF2B5EF4-FFF2-40B4-BE49-F238E27FC236}">
                    <a16:creationId xmlns:a16="http://schemas.microsoft.com/office/drawing/2014/main" id="{F2AB9216-C41A-60D6-E1E0-8187B8054F17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8566" name="dock">
                <a:extLst>
                  <a:ext uri="{FF2B5EF4-FFF2-40B4-BE49-F238E27FC236}">
                    <a16:creationId xmlns:a16="http://schemas.microsoft.com/office/drawing/2014/main" id="{1011FAAB-83EB-E5E6-ECBB-37F66B5246AC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8571" name="Text Box 3086">
                  <a:extLst>
                    <a:ext uri="{FF2B5EF4-FFF2-40B4-BE49-F238E27FC236}">
                      <a16:creationId xmlns:a16="http://schemas.microsoft.com/office/drawing/2014/main" id="{7516A483-C43D-8875-709E-CA75C69B02B3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72" name="Text Box 3086">
                  <a:extLst>
                    <a:ext uri="{FF2B5EF4-FFF2-40B4-BE49-F238E27FC236}">
                      <a16:creationId xmlns:a16="http://schemas.microsoft.com/office/drawing/2014/main" id="{73879104-41BC-2D5E-95B3-405A3E0C2CEB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73" name="Text Box 3086">
                  <a:extLst>
                    <a:ext uri="{FF2B5EF4-FFF2-40B4-BE49-F238E27FC236}">
                      <a16:creationId xmlns:a16="http://schemas.microsoft.com/office/drawing/2014/main" id="{26642088-FE9E-4166-22B1-534D737CB328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567" name="link">
                <a:extLst>
                  <a:ext uri="{FF2B5EF4-FFF2-40B4-BE49-F238E27FC236}">
                    <a16:creationId xmlns:a16="http://schemas.microsoft.com/office/drawing/2014/main" id="{8EBA8426-BEBA-A95A-2F4D-C40AEDA9F7CF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8568" name="Star: 5 Points 2730">
                  <a:hlinkClick r:id="rId56"/>
                  <a:extLst>
                    <a:ext uri="{FF2B5EF4-FFF2-40B4-BE49-F238E27FC236}">
                      <a16:creationId xmlns:a16="http://schemas.microsoft.com/office/drawing/2014/main" id="{304491BC-4271-A448-5B28-F5A9D13EF7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69" name="Star: 5 Points 2731">
                  <a:hlinkClick r:id="rId57"/>
                  <a:extLst>
                    <a:ext uri="{FF2B5EF4-FFF2-40B4-BE49-F238E27FC236}">
                      <a16:creationId xmlns:a16="http://schemas.microsoft.com/office/drawing/2014/main" id="{51B65DE8-A2CF-716C-7A48-08B53CE77E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70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1E177A2C-0062-3947-995B-8908008C2A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532" name="FTU - nasophayrnx">
              <a:extLst>
                <a:ext uri="{FF2B5EF4-FFF2-40B4-BE49-F238E27FC236}">
                  <a16:creationId xmlns:a16="http://schemas.microsoft.com/office/drawing/2014/main" id="{BA9FF2AA-F9B7-145E-4D4C-67E371903DDC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8556" name="FTU - nasophayrnx">
                <a:extLst>
                  <a:ext uri="{FF2B5EF4-FFF2-40B4-BE49-F238E27FC236}">
                    <a16:creationId xmlns:a16="http://schemas.microsoft.com/office/drawing/2014/main" id="{F803A7DF-8ABE-25A2-C83C-1B9D52EF6439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557" name="dock">
                <a:extLst>
                  <a:ext uri="{FF2B5EF4-FFF2-40B4-BE49-F238E27FC236}">
                    <a16:creationId xmlns:a16="http://schemas.microsoft.com/office/drawing/2014/main" id="{2BD16792-1A6C-5E6E-4ED2-A26DF3B4B8E6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8562" name="Text Box 3086">
                  <a:extLst>
                    <a:ext uri="{FF2B5EF4-FFF2-40B4-BE49-F238E27FC236}">
                      <a16:creationId xmlns:a16="http://schemas.microsoft.com/office/drawing/2014/main" id="{F069E778-8FFA-5F31-69B4-2D5A36A7918A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63" name="Text Box 3086">
                  <a:extLst>
                    <a:ext uri="{FF2B5EF4-FFF2-40B4-BE49-F238E27FC236}">
                      <a16:creationId xmlns:a16="http://schemas.microsoft.com/office/drawing/2014/main" id="{43C99337-50A8-B53B-0F0F-5AA6A821059F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64" name="Text Box 3086">
                  <a:extLst>
                    <a:ext uri="{FF2B5EF4-FFF2-40B4-BE49-F238E27FC236}">
                      <a16:creationId xmlns:a16="http://schemas.microsoft.com/office/drawing/2014/main" id="{8EBD9989-7023-587F-1455-453C9738327F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558" name="link">
                <a:extLst>
                  <a:ext uri="{FF2B5EF4-FFF2-40B4-BE49-F238E27FC236}">
                    <a16:creationId xmlns:a16="http://schemas.microsoft.com/office/drawing/2014/main" id="{2EB12057-7FB2-3C55-ACF3-A9847DDD8B39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8559" name="Star: 5 Points 2730">
                  <a:hlinkClick r:id="rId56"/>
                  <a:extLst>
                    <a:ext uri="{FF2B5EF4-FFF2-40B4-BE49-F238E27FC236}">
                      <a16:creationId xmlns:a16="http://schemas.microsoft.com/office/drawing/2014/main" id="{D09451A3-8F70-A2F6-3362-B92AE3E875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60" name="Star: 5 Points 2731">
                  <a:hlinkClick r:id="rId57"/>
                  <a:extLst>
                    <a:ext uri="{FF2B5EF4-FFF2-40B4-BE49-F238E27FC236}">
                      <a16:creationId xmlns:a16="http://schemas.microsoft.com/office/drawing/2014/main" id="{130ABCBF-0A75-F58B-F8AC-F6662678F8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61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59423717-7398-708A-E52B-FC0059D48A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533" name="FTU - orophayrnx">
              <a:extLst>
                <a:ext uri="{FF2B5EF4-FFF2-40B4-BE49-F238E27FC236}">
                  <a16:creationId xmlns:a16="http://schemas.microsoft.com/office/drawing/2014/main" id="{2C4561DF-D9D5-4671-9C53-B9B4F3A9DF06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8547" name="FTU - orophayrnx">
                <a:extLst>
                  <a:ext uri="{FF2B5EF4-FFF2-40B4-BE49-F238E27FC236}">
                    <a16:creationId xmlns:a16="http://schemas.microsoft.com/office/drawing/2014/main" id="{C2C78A13-950C-B500-A7A6-0270285E55DC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548" name="dock">
                <a:extLst>
                  <a:ext uri="{FF2B5EF4-FFF2-40B4-BE49-F238E27FC236}">
                    <a16:creationId xmlns:a16="http://schemas.microsoft.com/office/drawing/2014/main" id="{7524FB51-1EF6-B23E-2878-5E679E8A4F15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8553" name="Text Box 3086">
                  <a:extLst>
                    <a:ext uri="{FF2B5EF4-FFF2-40B4-BE49-F238E27FC236}">
                      <a16:creationId xmlns:a16="http://schemas.microsoft.com/office/drawing/2014/main" id="{9C5A9A80-9516-B755-49F2-85799BE67E4E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54" name="Text Box 3086">
                  <a:extLst>
                    <a:ext uri="{FF2B5EF4-FFF2-40B4-BE49-F238E27FC236}">
                      <a16:creationId xmlns:a16="http://schemas.microsoft.com/office/drawing/2014/main" id="{22EA2D4B-DE54-8B6C-466E-C66BE5C5AFA4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55" name="Text Box 3086">
                  <a:extLst>
                    <a:ext uri="{FF2B5EF4-FFF2-40B4-BE49-F238E27FC236}">
                      <a16:creationId xmlns:a16="http://schemas.microsoft.com/office/drawing/2014/main" id="{1CE515FC-B1FC-09B8-4C73-A3EA49073A67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549" name="link">
                <a:extLst>
                  <a:ext uri="{FF2B5EF4-FFF2-40B4-BE49-F238E27FC236}">
                    <a16:creationId xmlns:a16="http://schemas.microsoft.com/office/drawing/2014/main" id="{520383E1-62CD-DE3A-F5FD-D5900F5CD68A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8550" name="Star: 5 Points 2730">
                  <a:hlinkClick r:id="rId56"/>
                  <a:extLst>
                    <a:ext uri="{FF2B5EF4-FFF2-40B4-BE49-F238E27FC236}">
                      <a16:creationId xmlns:a16="http://schemas.microsoft.com/office/drawing/2014/main" id="{968BB9B7-C276-CF13-B19F-7DF070E7D1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51" name="Star: 5 Points 2731">
                  <a:hlinkClick r:id="rId57"/>
                  <a:extLst>
                    <a:ext uri="{FF2B5EF4-FFF2-40B4-BE49-F238E27FC236}">
                      <a16:creationId xmlns:a16="http://schemas.microsoft.com/office/drawing/2014/main" id="{7314C5B2-F7DB-2283-328E-3CC60CD1E9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52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69D2AB19-5DD8-CD91-E0D8-C5357D3E57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534" name="FTU - laryngophayrnx">
              <a:extLst>
                <a:ext uri="{FF2B5EF4-FFF2-40B4-BE49-F238E27FC236}">
                  <a16:creationId xmlns:a16="http://schemas.microsoft.com/office/drawing/2014/main" id="{78D1264F-8A3B-A14E-968F-C2E76DCCBAA4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8538" name="FTU - laryngophayrnx">
                <a:extLst>
                  <a:ext uri="{FF2B5EF4-FFF2-40B4-BE49-F238E27FC236}">
                    <a16:creationId xmlns:a16="http://schemas.microsoft.com/office/drawing/2014/main" id="{979AAE1E-94E7-6AB1-B5EB-247F816EDE50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539" name="Group 8538">
                <a:extLst>
                  <a:ext uri="{FF2B5EF4-FFF2-40B4-BE49-F238E27FC236}">
                    <a16:creationId xmlns:a16="http://schemas.microsoft.com/office/drawing/2014/main" id="{23F3F4DD-6ECB-32A5-3688-E63BB3F933A0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8544" name="Star: 5 Points 2730">
                  <a:hlinkClick r:id="rId56"/>
                  <a:extLst>
                    <a:ext uri="{FF2B5EF4-FFF2-40B4-BE49-F238E27FC236}">
                      <a16:creationId xmlns:a16="http://schemas.microsoft.com/office/drawing/2014/main" id="{6DF45D01-D7DB-0014-A315-2AE6CA77B8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45" name="Star: 5 Points 2731">
                  <a:hlinkClick r:id="rId57"/>
                  <a:extLst>
                    <a:ext uri="{FF2B5EF4-FFF2-40B4-BE49-F238E27FC236}">
                      <a16:creationId xmlns:a16="http://schemas.microsoft.com/office/drawing/2014/main" id="{28F42B45-31A9-20A0-2E70-EEB62B2A9D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46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FD4007DD-EDA8-C450-D335-8B3D2A00C5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8540" name="dock">
                <a:extLst>
                  <a:ext uri="{FF2B5EF4-FFF2-40B4-BE49-F238E27FC236}">
                    <a16:creationId xmlns:a16="http://schemas.microsoft.com/office/drawing/2014/main" id="{CF378F10-A0D7-376A-4558-255D2DF4B3F1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8541" name="Text Box 3086">
                  <a:extLst>
                    <a:ext uri="{FF2B5EF4-FFF2-40B4-BE49-F238E27FC236}">
                      <a16:creationId xmlns:a16="http://schemas.microsoft.com/office/drawing/2014/main" id="{40063340-EB8D-1DE7-72A2-CFD60AD87E13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42" name="Text Box 3086">
                  <a:extLst>
                    <a:ext uri="{FF2B5EF4-FFF2-40B4-BE49-F238E27FC236}">
                      <a16:creationId xmlns:a16="http://schemas.microsoft.com/office/drawing/2014/main" id="{B6035148-AC01-D210-448E-AD231F2601E4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43" name="Text Box 3086">
                  <a:extLst>
                    <a:ext uri="{FF2B5EF4-FFF2-40B4-BE49-F238E27FC236}">
                      <a16:creationId xmlns:a16="http://schemas.microsoft.com/office/drawing/2014/main" id="{125747AE-D36C-B794-6585-1BB508DBF573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8535" name="dock - vascular">
              <a:extLst>
                <a:ext uri="{FF2B5EF4-FFF2-40B4-BE49-F238E27FC236}">
                  <a16:creationId xmlns:a16="http://schemas.microsoft.com/office/drawing/2014/main" id="{60A1F87C-43F0-39FB-8573-BFCF7A147CDF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8536" name="Text Box 3070">
                <a:extLst>
                  <a:ext uri="{FF2B5EF4-FFF2-40B4-BE49-F238E27FC236}">
                    <a16:creationId xmlns:a16="http://schemas.microsoft.com/office/drawing/2014/main" id="{07AB20D1-006C-CAE6-1F45-12E58842F6B7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37" name="Text Box 3036">
                <a:extLst>
                  <a:ext uri="{FF2B5EF4-FFF2-40B4-BE49-F238E27FC236}">
                    <a16:creationId xmlns:a16="http://schemas.microsoft.com/office/drawing/2014/main" id="{02942A94-FA83-D02E-11FD-C5DD53CBEF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583" name="organ group - lungs">
            <a:extLst>
              <a:ext uri="{FF2B5EF4-FFF2-40B4-BE49-F238E27FC236}">
                <a16:creationId xmlns:a16="http://schemas.microsoft.com/office/drawing/2014/main" id="{4472EC17-6B49-5D6F-A3DC-8ACDAC555BA8}"/>
              </a:ext>
            </a:extLst>
          </p:cNvPr>
          <p:cNvGrpSpPr/>
          <p:nvPr/>
        </p:nvGrpSpPr>
        <p:grpSpPr>
          <a:xfrm>
            <a:off x="13352378" y="6748234"/>
            <a:ext cx="1517266" cy="2395397"/>
            <a:chOff x="12208603" y="7171635"/>
            <a:chExt cx="1517266" cy="2395397"/>
          </a:xfrm>
        </p:grpSpPr>
        <p:sp>
          <p:nvSpPr>
            <p:cNvPr id="8584" name="organ - lungs">
              <a:extLst>
                <a:ext uri="{FF2B5EF4-FFF2-40B4-BE49-F238E27FC236}">
                  <a16:creationId xmlns:a16="http://schemas.microsoft.com/office/drawing/2014/main" id="{9D5D6336-F055-29E9-9798-FB4345992FEB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585" name="FTU - primary bronchus">
              <a:extLst>
                <a:ext uri="{FF2B5EF4-FFF2-40B4-BE49-F238E27FC236}">
                  <a16:creationId xmlns:a16="http://schemas.microsoft.com/office/drawing/2014/main" id="{0A93F9B3-89BF-3337-58E9-AEB1AE690884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8670" name="FTU - primary bronchus">
                <a:extLst>
                  <a:ext uri="{FF2B5EF4-FFF2-40B4-BE49-F238E27FC236}">
                    <a16:creationId xmlns:a16="http://schemas.microsoft.com/office/drawing/2014/main" id="{80C5860E-3057-39E5-61FE-CC9352DCCC36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8671" name="dock">
                <a:extLst>
                  <a:ext uri="{FF2B5EF4-FFF2-40B4-BE49-F238E27FC236}">
                    <a16:creationId xmlns:a16="http://schemas.microsoft.com/office/drawing/2014/main" id="{A75ED1D1-57D3-4B23-3E3A-6E37BBB7DBCB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8676" name="Text Box 3086">
                  <a:extLst>
                    <a:ext uri="{FF2B5EF4-FFF2-40B4-BE49-F238E27FC236}">
                      <a16:creationId xmlns:a16="http://schemas.microsoft.com/office/drawing/2014/main" id="{9EBF9A9E-845B-7447-7063-7FB648691521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77" name="Text Box 3086">
                  <a:extLst>
                    <a:ext uri="{FF2B5EF4-FFF2-40B4-BE49-F238E27FC236}">
                      <a16:creationId xmlns:a16="http://schemas.microsoft.com/office/drawing/2014/main" id="{42948D07-C59B-03E2-3E72-14DCB9A25679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78" name="Text Box 3086">
                  <a:extLst>
                    <a:ext uri="{FF2B5EF4-FFF2-40B4-BE49-F238E27FC236}">
                      <a16:creationId xmlns:a16="http://schemas.microsoft.com/office/drawing/2014/main" id="{AAA28C22-AD5E-C6E1-F572-679476C24DBE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72" name="link">
                <a:extLst>
                  <a:ext uri="{FF2B5EF4-FFF2-40B4-BE49-F238E27FC236}">
                    <a16:creationId xmlns:a16="http://schemas.microsoft.com/office/drawing/2014/main" id="{A2A66F45-0B0B-61D0-14A7-929FC3CB5DBD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8673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D371DB19-5200-3D61-5432-92AE6E8683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74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ABE10D99-3965-1A7A-327E-EE67863071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75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D9A696F7-F883-296C-3364-D46EEE1177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586" name="FTU - lobar bronchus">
              <a:extLst>
                <a:ext uri="{FF2B5EF4-FFF2-40B4-BE49-F238E27FC236}">
                  <a16:creationId xmlns:a16="http://schemas.microsoft.com/office/drawing/2014/main" id="{24E10CA8-20B3-BCA7-CF04-41707E026232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8661" name="FTU - lobar bronchus">
                <a:extLst>
                  <a:ext uri="{FF2B5EF4-FFF2-40B4-BE49-F238E27FC236}">
                    <a16:creationId xmlns:a16="http://schemas.microsoft.com/office/drawing/2014/main" id="{6B51D1F9-7B64-759E-B5E0-02D69E5B5F37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8662" name="dock">
                <a:extLst>
                  <a:ext uri="{FF2B5EF4-FFF2-40B4-BE49-F238E27FC236}">
                    <a16:creationId xmlns:a16="http://schemas.microsoft.com/office/drawing/2014/main" id="{9C9DA5E7-F4F9-60D3-A09A-96E153C00638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8667" name="Text Box 3086">
                  <a:extLst>
                    <a:ext uri="{FF2B5EF4-FFF2-40B4-BE49-F238E27FC236}">
                      <a16:creationId xmlns:a16="http://schemas.microsoft.com/office/drawing/2014/main" id="{743CE4E3-B479-1796-B78C-3B19844493A4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68" name="Text Box 3086">
                  <a:extLst>
                    <a:ext uri="{FF2B5EF4-FFF2-40B4-BE49-F238E27FC236}">
                      <a16:creationId xmlns:a16="http://schemas.microsoft.com/office/drawing/2014/main" id="{0518A103-212E-5BA0-90F7-8034DCFB63C9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69" name="Text Box 3086">
                  <a:extLst>
                    <a:ext uri="{FF2B5EF4-FFF2-40B4-BE49-F238E27FC236}">
                      <a16:creationId xmlns:a16="http://schemas.microsoft.com/office/drawing/2014/main" id="{B1811E53-B3A1-A17F-D51D-7CDAFCAB7D0F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63" name="link">
                <a:extLst>
                  <a:ext uri="{FF2B5EF4-FFF2-40B4-BE49-F238E27FC236}">
                    <a16:creationId xmlns:a16="http://schemas.microsoft.com/office/drawing/2014/main" id="{BB0AD085-D039-579F-E0BE-CE4EEAE3E7D8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8664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991A5415-E9CE-4A33-1682-B2989A9782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65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BF63FE8A-D269-E1FB-7A14-74F2079EEFF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66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693FFDC8-E723-AE99-7541-CFC6D5C0D1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587" name="FTU - segmental bronchus">
              <a:extLst>
                <a:ext uri="{FF2B5EF4-FFF2-40B4-BE49-F238E27FC236}">
                  <a16:creationId xmlns:a16="http://schemas.microsoft.com/office/drawing/2014/main" id="{8411453C-8919-9C46-6DAB-3A9691F0F919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8652" name="FTU - segmental bronchus">
                <a:extLst>
                  <a:ext uri="{FF2B5EF4-FFF2-40B4-BE49-F238E27FC236}">
                    <a16:creationId xmlns:a16="http://schemas.microsoft.com/office/drawing/2014/main" id="{DF1E28D6-BB2B-8EF6-6259-725A3F440C79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8653" name="dock">
                <a:extLst>
                  <a:ext uri="{FF2B5EF4-FFF2-40B4-BE49-F238E27FC236}">
                    <a16:creationId xmlns:a16="http://schemas.microsoft.com/office/drawing/2014/main" id="{C91ABB0E-ADEA-EB5F-F9C3-A257BEDA73DF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8658" name="Text Box 3086">
                  <a:extLst>
                    <a:ext uri="{FF2B5EF4-FFF2-40B4-BE49-F238E27FC236}">
                      <a16:creationId xmlns:a16="http://schemas.microsoft.com/office/drawing/2014/main" id="{44D5185D-905D-836C-46E4-D6DD6CD948CF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59" name="Text Box 3086">
                  <a:extLst>
                    <a:ext uri="{FF2B5EF4-FFF2-40B4-BE49-F238E27FC236}">
                      <a16:creationId xmlns:a16="http://schemas.microsoft.com/office/drawing/2014/main" id="{3FDEF7A4-6DA8-0800-FCAB-8B4AF2D5C8FA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60" name="Text Box 3086">
                  <a:extLst>
                    <a:ext uri="{FF2B5EF4-FFF2-40B4-BE49-F238E27FC236}">
                      <a16:creationId xmlns:a16="http://schemas.microsoft.com/office/drawing/2014/main" id="{0DF258D1-967E-8347-35E1-FF39C08CFA16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54" name="link">
                <a:extLst>
                  <a:ext uri="{FF2B5EF4-FFF2-40B4-BE49-F238E27FC236}">
                    <a16:creationId xmlns:a16="http://schemas.microsoft.com/office/drawing/2014/main" id="{FF781304-C4D7-DC05-768C-B9583D413CB6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8655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C3277366-A5AC-E324-ECEE-CCD7620016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56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62A48A70-5292-0F96-132B-5720017A10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57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BEA82187-223D-F18F-ECCE-49B38E358D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588" name="FTU - primary bronchiole">
              <a:extLst>
                <a:ext uri="{FF2B5EF4-FFF2-40B4-BE49-F238E27FC236}">
                  <a16:creationId xmlns:a16="http://schemas.microsoft.com/office/drawing/2014/main" id="{AF3322BD-8336-1F36-CFA9-DFE3C8B2C21D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8643" name="FTU - primary bronchiole">
                <a:extLst>
                  <a:ext uri="{FF2B5EF4-FFF2-40B4-BE49-F238E27FC236}">
                    <a16:creationId xmlns:a16="http://schemas.microsoft.com/office/drawing/2014/main" id="{85529435-6A25-ACA2-E59C-E9F4EF0E757C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8644" name="dock">
                <a:extLst>
                  <a:ext uri="{FF2B5EF4-FFF2-40B4-BE49-F238E27FC236}">
                    <a16:creationId xmlns:a16="http://schemas.microsoft.com/office/drawing/2014/main" id="{C6FF07F4-F766-D372-3A7C-7A89A2D56FCE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8649" name="Text Box 3086">
                  <a:extLst>
                    <a:ext uri="{FF2B5EF4-FFF2-40B4-BE49-F238E27FC236}">
                      <a16:creationId xmlns:a16="http://schemas.microsoft.com/office/drawing/2014/main" id="{7C6FE956-3FA2-9BC5-0A94-32B5E120D1C0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50" name="Text Box 3086">
                  <a:extLst>
                    <a:ext uri="{FF2B5EF4-FFF2-40B4-BE49-F238E27FC236}">
                      <a16:creationId xmlns:a16="http://schemas.microsoft.com/office/drawing/2014/main" id="{5C431689-991B-C362-7C6C-DAA23B5B2916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51" name="Text Box 3086">
                  <a:extLst>
                    <a:ext uri="{FF2B5EF4-FFF2-40B4-BE49-F238E27FC236}">
                      <a16:creationId xmlns:a16="http://schemas.microsoft.com/office/drawing/2014/main" id="{0ADD0463-3DB4-7B32-1E1A-1D20301AECA9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45" name="link">
                <a:extLst>
                  <a:ext uri="{FF2B5EF4-FFF2-40B4-BE49-F238E27FC236}">
                    <a16:creationId xmlns:a16="http://schemas.microsoft.com/office/drawing/2014/main" id="{78C52A39-2014-7F47-8FC8-85AB7EBD1917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8646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0E64CCDA-AAEC-95E2-BE3C-D249F54F33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47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E245F14C-2502-BCBD-4E70-38205C2A75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48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F56C196E-7CCD-0268-8CB5-8BB5BA0C6D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589" name="FTU - conducting bronchiole">
              <a:extLst>
                <a:ext uri="{FF2B5EF4-FFF2-40B4-BE49-F238E27FC236}">
                  <a16:creationId xmlns:a16="http://schemas.microsoft.com/office/drawing/2014/main" id="{6CD873AF-84DB-8FAF-5942-E3A009A156FC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8634" name="FTU - conducting bronchiole">
                <a:extLst>
                  <a:ext uri="{FF2B5EF4-FFF2-40B4-BE49-F238E27FC236}">
                    <a16:creationId xmlns:a16="http://schemas.microsoft.com/office/drawing/2014/main" id="{08591017-F347-8E23-F6B3-57B4A0C93549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8635" name="dock">
                <a:extLst>
                  <a:ext uri="{FF2B5EF4-FFF2-40B4-BE49-F238E27FC236}">
                    <a16:creationId xmlns:a16="http://schemas.microsoft.com/office/drawing/2014/main" id="{A630278B-A5CD-682E-E74D-E78E5D751ABB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8640" name="Text Box 3086">
                  <a:extLst>
                    <a:ext uri="{FF2B5EF4-FFF2-40B4-BE49-F238E27FC236}">
                      <a16:creationId xmlns:a16="http://schemas.microsoft.com/office/drawing/2014/main" id="{D5428775-CD94-00B2-FC28-FFBC65116E60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41" name="Text Box 3086">
                  <a:extLst>
                    <a:ext uri="{FF2B5EF4-FFF2-40B4-BE49-F238E27FC236}">
                      <a16:creationId xmlns:a16="http://schemas.microsoft.com/office/drawing/2014/main" id="{162A5929-FAC8-2F8C-D569-025EA31E904D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42" name="Text Box 3086">
                  <a:extLst>
                    <a:ext uri="{FF2B5EF4-FFF2-40B4-BE49-F238E27FC236}">
                      <a16:creationId xmlns:a16="http://schemas.microsoft.com/office/drawing/2014/main" id="{EDB553B9-9C87-8F7B-1C6B-37D4221559A5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36" name="link">
                <a:extLst>
                  <a:ext uri="{FF2B5EF4-FFF2-40B4-BE49-F238E27FC236}">
                    <a16:creationId xmlns:a16="http://schemas.microsoft.com/office/drawing/2014/main" id="{554B9587-7810-96A2-CEE9-4D4986E44967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8637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E9008A69-7CF0-B598-0580-83BB33A9B0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38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BFE9FA4D-91D7-E5A2-316F-F197B163F3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39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EE5FA645-C917-185A-BA5C-3050D78BE2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590" name="FTU - terminal bronchiole">
              <a:extLst>
                <a:ext uri="{FF2B5EF4-FFF2-40B4-BE49-F238E27FC236}">
                  <a16:creationId xmlns:a16="http://schemas.microsoft.com/office/drawing/2014/main" id="{70BC792E-AF2A-0506-4338-D87D44640791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8625" name="FTU - terminal bronchiole">
                <a:extLst>
                  <a:ext uri="{FF2B5EF4-FFF2-40B4-BE49-F238E27FC236}">
                    <a16:creationId xmlns:a16="http://schemas.microsoft.com/office/drawing/2014/main" id="{34644D77-060D-48F6-5289-71CEE89AC36C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8626" name="dock">
                <a:extLst>
                  <a:ext uri="{FF2B5EF4-FFF2-40B4-BE49-F238E27FC236}">
                    <a16:creationId xmlns:a16="http://schemas.microsoft.com/office/drawing/2014/main" id="{95907ABC-8A30-87DD-D666-E67DA35CAD12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8631" name="Text Box 3086">
                  <a:extLst>
                    <a:ext uri="{FF2B5EF4-FFF2-40B4-BE49-F238E27FC236}">
                      <a16:creationId xmlns:a16="http://schemas.microsoft.com/office/drawing/2014/main" id="{8D913C56-922C-CBF4-C844-4A345A05B55A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32" name="Text Box 3086">
                  <a:extLst>
                    <a:ext uri="{FF2B5EF4-FFF2-40B4-BE49-F238E27FC236}">
                      <a16:creationId xmlns:a16="http://schemas.microsoft.com/office/drawing/2014/main" id="{F8518F5C-BA02-E05B-FF2E-890C4566D1F6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33" name="Text Box 3086">
                  <a:extLst>
                    <a:ext uri="{FF2B5EF4-FFF2-40B4-BE49-F238E27FC236}">
                      <a16:creationId xmlns:a16="http://schemas.microsoft.com/office/drawing/2014/main" id="{7D9B731A-821F-7E10-011E-CC854C0833D4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27" name="link">
                <a:extLst>
                  <a:ext uri="{FF2B5EF4-FFF2-40B4-BE49-F238E27FC236}">
                    <a16:creationId xmlns:a16="http://schemas.microsoft.com/office/drawing/2014/main" id="{149FE5A4-3579-83EE-9A06-3919BCACAF3E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8628" name="Star: 5 Points 2730">
                  <a:hlinkClick r:id="rId61"/>
                  <a:extLst>
                    <a:ext uri="{FF2B5EF4-FFF2-40B4-BE49-F238E27FC236}">
                      <a16:creationId xmlns:a16="http://schemas.microsoft.com/office/drawing/2014/main" id="{BC045C22-51B1-23A3-8605-FF915D63B4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29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315F1C0C-5B8D-E8BA-57BD-3B50E3E32C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30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2058958C-8288-9CC8-27FD-32E53545E9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591" name="FTU - respiratory bronchiole">
              <a:extLst>
                <a:ext uri="{FF2B5EF4-FFF2-40B4-BE49-F238E27FC236}">
                  <a16:creationId xmlns:a16="http://schemas.microsoft.com/office/drawing/2014/main" id="{A4DA81D0-0AEB-15FD-FD7E-A0CC25D266E2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8616" name="FTU - respiratory bronchiole">
                <a:extLst>
                  <a:ext uri="{FF2B5EF4-FFF2-40B4-BE49-F238E27FC236}">
                    <a16:creationId xmlns:a16="http://schemas.microsoft.com/office/drawing/2014/main" id="{CA9C38B9-8216-4B1A-DCCB-9BEC564E9693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8617" name="dock">
                <a:extLst>
                  <a:ext uri="{FF2B5EF4-FFF2-40B4-BE49-F238E27FC236}">
                    <a16:creationId xmlns:a16="http://schemas.microsoft.com/office/drawing/2014/main" id="{F6DCDC51-9566-7736-9C25-24525542291F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8622" name="Text Box 3086">
                  <a:extLst>
                    <a:ext uri="{FF2B5EF4-FFF2-40B4-BE49-F238E27FC236}">
                      <a16:creationId xmlns:a16="http://schemas.microsoft.com/office/drawing/2014/main" id="{0AE5AD28-2343-4E26-7069-09B7C27E932B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23" name="Text Box 3086">
                  <a:extLst>
                    <a:ext uri="{FF2B5EF4-FFF2-40B4-BE49-F238E27FC236}">
                      <a16:creationId xmlns:a16="http://schemas.microsoft.com/office/drawing/2014/main" id="{AAE0FD66-12A4-6949-BA74-AA7C6F1AE273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24" name="Text Box 3086">
                  <a:extLst>
                    <a:ext uri="{FF2B5EF4-FFF2-40B4-BE49-F238E27FC236}">
                      <a16:creationId xmlns:a16="http://schemas.microsoft.com/office/drawing/2014/main" id="{8AFE8755-7186-84FF-0D3C-D4D7C61AE185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18" name="link">
                <a:extLst>
                  <a:ext uri="{FF2B5EF4-FFF2-40B4-BE49-F238E27FC236}">
                    <a16:creationId xmlns:a16="http://schemas.microsoft.com/office/drawing/2014/main" id="{F0E6DD67-B254-A508-4934-D532A76604EF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8619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A20FFA5E-EBAC-682D-9027-B88B2E61F8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20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F2973249-E0BB-94EF-B3A8-9BB262133C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21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5808EA42-7D45-7FBA-2650-D270B30D62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592" name="FTU - alveolar duct">
              <a:extLst>
                <a:ext uri="{FF2B5EF4-FFF2-40B4-BE49-F238E27FC236}">
                  <a16:creationId xmlns:a16="http://schemas.microsoft.com/office/drawing/2014/main" id="{C1F0325F-6EAE-6F31-A002-CC0E91655740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8607" name="FTU - alveolar duct">
                <a:extLst>
                  <a:ext uri="{FF2B5EF4-FFF2-40B4-BE49-F238E27FC236}">
                    <a16:creationId xmlns:a16="http://schemas.microsoft.com/office/drawing/2014/main" id="{89E53D28-19E7-F5FC-AD83-DAF4F330A1A6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8608" name="dock">
                <a:extLst>
                  <a:ext uri="{FF2B5EF4-FFF2-40B4-BE49-F238E27FC236}">
                    <a16:creationId xmlns:a16="http://schemas.microsoft.com/office/drawing/2014/main" id="{0B29362B-79F7-0EFE-56A9-0BA2EBE5B988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8613" name="Text Box 3086">
                  <a:extLst>
                    <a:ext uri="{FF2B5EF4-FFF2-40B4-BE49-F238E27FC236}">
                      <a16:creationId xmlns:a16="http://schemas.microsoft.com/office/drawing/2014/main" id="{BE2254D6-F6C7-DA47-1AC7-02B42588A95C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14" name="Text Box 3086">
                  <a:extLst>
                    <a:ext uri="{FF2B5EF4-FFF2-40B4-BE49-F238E27FC236}">
                      <a16:creationId xmlns:a16="http://schemas.microsoft.com/office/drawing/2014/main" id="{C4F240C8-315F-2484-46F3-E606585C4360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15" name="Text Box 3086">
                  <a:extLst>
                    <a:ext uri="{FF2B5EF4-FFF2-40B4-BE49-F238E27FC236}">
                      <a16:creationId xmlns:a16="http://schemas.microsoft.com/office/drawing/2014/main" id="{F084EFAC-6AFE-6419-0C40-2E21CDE8723F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09" name="link">
                <a:extLst>
                  <a:ext uri="{FF2B5EF4-FFF2-40B4-BE49-F238E27FC236}">
                    <a16:creationId xmlns:a16="http://schemas.microsoft.com/office/drawing/2014/main" id="{614C95E2-CD73-6CC2-A373-AE32D8152737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8610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622FCFCE-0C3F-1BDA-BA32-83EC5FDB85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11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2931E12B-0E13-CB01-695D-BCAAAC1160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12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10CBE58F-1E12-B0F3-3D49-EEF63FCC87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593" name="FTU - alveolus">
              <a:extLst>
                <a:ext uri="{FF2B5EF4-FFF2-40B4-BE49-F238E27FC236}">
                  <a16:creationId xmlns:a16="http://schemas.microsoft.com/office/drawing/2014/main" id="{4037B827-69A6-BDD1-9ACF-121913E1D78B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8598" name="FTU - alveolus">
                <a:extLst>
                  <a:ext uri="{FF2B5EF4-FFF2-40B4-BE49-F238E27FC236}">
                    <a16:creationId xmlns:a16="http://schemas.microsoft.com/office/drawing/2014/main" id="{4876313A-24FA-EFFD-8747-0FA90C807976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8599" name="dock">
                <a:extLst>
                  <a:ext uri="{FF2B5EF4-FFF2-40B4-BE49-F238E27FC236}">
                    <a16:creationId xmlns:a16="http://schemas.microsoft.com/office/drawing/2014/main" id="{0BF44A37-AF6C-550F-B9F9-62478358E10E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8604" name="Text Box 3086">
                  <a:extLst>
                    <a:ext uri="{FF2B5EF4-FFF2-40B4-BE49-F238E27FC236}">
                      <a16:creationId xmlns:a16="http://schemas.microsoft.com/office/drawing/2014/main" id="{BEEFDF4A-FBF5-5472-3DC1-24B673F30961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05" name="Text Box 3086">
                  <a:extLst>
                    <a:ext uri="{FF2B5EF4-FFF2-40B4-BE49-F238E27FC236}">
                      <a16:creationId xmlns:a16="http://schemas.microsoft.com/office/drawing/2014/main" id="{41860C09-A3A5-37AD-4AE6-732103A65D7B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06" name="Text Box 3086">
                  <a:extLst>
                    <a:ext uri="{FF2B5EF4-FFF2-40B4-BE49-F238E27FC236}">
                      <a16:creationId xmlns:a16="http://schemas.microsoft.com/office/drawing/2014/main" id="{A10AA0FE-4555-6D94-28A9-F73DEACCCE85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00" name="link">
                <a:extLst>
                  <a:ext uri="{FF2B5EF4-FFF2-40B4-BE49-F238E27FC236}">
                    <a16:creationId xmlns:a16="http://schemas.microsoft.com/office/drawing/2014/main" id="{118CE5D7-B786-008D-47EF-CECFE6324C63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8601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6E9776B8-79C0-0EF9-4AAF-7081481A3E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02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D72187A3-6F78-0BEA-3DEC-C6B5520D53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03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44792E32-E3D3-51AE-1082-961783E1B5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594" name="dock - vascular">
              <a:extLst>
                <a:ext uri="{FF2B5EF4-FFF2-40B4-BE49-F238E27FC236}">
                  <a16:creationId xmlns:a16="http://schemas.microsoft.com/office/drawing/2014/main" id="{B0B16222-2A21-BF41-0945-24204A146E2C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8595" name="Text Box 3070">
                <a:extLst>
                  <a:ext uri="{FF2B5EF4-FFF2-40B4-BE49-F238E27FC236}">
                    <a16:creationId xmlns:a16="http://schemas.microsoft.com/office/drawing/2014/main" id="{C85838F7-6CB3-A202-8D29-136A16EB5E5A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96" name="Text Box 3036">
                <a:extLst>
                  <a:ext uri="{FF2B5EF4-FFF2-40B4-BE49-F238E27FC236}">
                    <a16:creationId xmlns:a16="http://schemas.microsoft.com/office/drawing/2014/main" id="{56E5A32F-C13F-0DBE-1859-4934683348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97" name="Text Box 3036">
                <a:extLst>
                  <a:ext uri="{FF2B5EF4-FFF2-40B4-BE49-F238E27FC236}">
                    <a16:creationId xmlns:a16="http://schemas.microsoft.com/office/drawing/2014/main" id="{C0BB4EA4-2664-0449-58B1-4EBDE82B6A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679" name="FTU - aortic arch">
            <a:extLst>
              <a:ext uri="{FF2B5EF4-FFF2-40B4-BE49-F238E27FC236}">
                <a16:creationId xmlns:a16="http://schemas.microsoft.com/office/drawing/2014/main" id="{12B1D63D-D0F2-0922-2E96-E6D6448C89E7}"/>
              </a:ext>
            </a:extLst>
          </p:cNvPr>
          <p:cNvGrpSpPr/>
          <p:nvPr/>
        </p:nvGrpSpPr>
        <p:grpSpPr>
          <a:xfrm>
            <a:off x="13121676" y="9637317"/>
            <a:ext cx="1741607" cy="479833"/>
            <a:chOff x="11978681" y="9637317"/>
            <a:chExt cx="1741607" cy="479833"/>
          </a:xfrm>
        </p:grpSpPr>
        <p:sp>
          <p:nvSpPr>
            <p:cNvPr id="8680" name="FTU - aortic arch">
              <a:extLst>
                <a:ext uri="{FF2B5EF4-FFF2-40B4-BE49-F238E27FC236}">
                  <a16:creationId xmlns:a16="http://schemas.microsoft.com/office/drawing/2014/main" id="{2FE01D2F-B9B3-DCB5-491C-2C5E0DB4DB5B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681" name="chemoreceptor">
              <a:extLst>
                <a:ext uri="{FF2B5EF4-FFF2-40B4-BE49-F238E27FC236}">
                  <a16:creationId xmlns:a16="http://schemas.microsoft.com/office/drawing/2014/main" id="{13B6A11C-2221-5287-BD5E-FA0F4675E2E5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8682" name="baroreceptor">
              <a:extLst>
                <a:ext uri="{FF2B5EF4-FFF2-40B4-BE49-F238E27FC236}">
                  <a16:creationId xmlns:a16="http://schemas.microsoft.com/office/drawing/2014/main" id="{6E93CA74-E2C6-654D-667A-5820F66B327B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8683" name="link">
              <a:extLst>
                <a:ext uri="{FF2B5EF4-FFF2-40B4-BE49-F238E27FC236}">
                  <a16:creationId xmlns:a16="http://schemas.microsoft.com/office/drawing/2014/main" id="{4726AE68-968B-0231-2914-AB264C3B64A3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8696" name="Star: 5 Points 2730">
                <a:hlinkClick r:id="rId33"/>
                <a:extLst>
                  <a:ext uri="{FF2B5EF4-FFF2-40B4-BE49-F238E27FC236}">
                    <a16:creationId xmlns:a16="http://schemas.microsoft.com/office/drawing/2014/main" id="{4D047F00-988A-4183-4391-97EAF782897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97" name="Star: 5 Points 2731">
                <a:hlinkClick r:id="rId34"/>
                <a:extLst>
                  <a:ext uri="{FF2B5EF4-FFF2-40B4-BE49-F238E27FC236}">
                    <a16:creationId xmlns:a16="http://schemas.microsoft.com/office/drawing/2014/main" id="{76FFC489-EA4B-FF69-E9EB-1DC4A7F300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98" name="Star: 5 Points 2732">
                <a:hlinkClick r:id="rId58"/>
                <a:extLst>
                  <a:ext uri="{FF2B5EF4-FFF2-40B4-BE49-F238E27FC236}">
                    <a16:creationId xmlns:a16="http://schemas.microsoft.com/office/drawing/2014/main" id="{66E55B93-D6E5-3085-DB64-B5071FAFE4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684" name="link">
              <a:extLst>
                <a:ext uri="{FF2B5EF4-FFF2-40B4-BE49-F238E27FC236}">
                  <a16:creationId xmlns:a16="http://schemas.microsoft.com/office/drawing/2014/main" id="{1E63D99D-7C60-B75F-F154-5E4DD7109385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8693" name="Star: 5 Points 2730">
                <a:hlinkClick r:id="rId62"/>
                <a:extLst>
                  <a:ext uri="{FF2B5EF4-FFF2-40B4-BE49-F238E27FC236}">
                    <a16:creationId xmlns:a16="http://schemas.microsoft.com/office/drawing/2014/main" id="{485EAABB-B628-56F7-FC5C-165BEBB9EDB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94" name="Star: 5 Points 2731">
                <a:hlinkClick r:id="rId63"/>
                <a:extLst>
                  <a:ext uri="{FF2B5EF4-FFF2-40B4-BE49-F238E27FC236}">
                    <a16:creationId xmlns:a16="http://schemas.microsoft.com/office/drawing/2014/main" id="{5B3A38F3-B12B-68BE-DAA8-A1AC91AB314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95" name="Star: 5 Points 2732">
                <a:hlinkClick r:id="rId58"/>
                <a:extLst>
                  <a:ext uri="{FF2B5EF4-FFF2-40B4-BE49-F238E27FC236}">
                    <a16:creationId xmlns:a16="http://schemas.microsoft.com/office/drawing/2014/main" id="{FD5F0DCA-C8EA-2AFE-17D5-42B5083E607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685" name="dock">
              <a:extLst>
                <a:ext uri="{FF2B5EF4-FFF2-40B4-BE49-F238E27FC236}">
                  <a16:creationId xmlns:a16="http://schemas.microsoft.com/office/drawing/2014/main" id="{9539BC82-99C0-DD99-45C6-22F99201A629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8690" name="Text Box 3086">
                <a:extLst>
                  <a:ext uri="{FF2B5EF4-FFF2-40B4-BE49-F238E27FC236}">
                    <a16:creationId xmlns:a16="http://schemas.microsoft.com/office/drawing/2014/main" id="{9459A1D5-1E59-F302-C4C3-10E71E66AEE2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1" name="Text Box 3086">
                <a:extLst>
                  <a:ext uri="{FF2B5EF4-FFF2-40B4-BE49-F238E27FC236}">
                    <a16:creationId xmlns:a16="http://schemas.microsoft.com/office/drawing/2014/main" id="{7BD30D92-5F48-0960-596B-09291D69F680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2" name="Text Box 3086">
                <a:extLst>
                  <a:ext uri="{FF2B5EF4-FFF2-40B4-BE49-F238E27FC236}">
                    <a16:creationId xmlns:a16="http://schemas.microsoft.com/office/drawing/2014/main" id="{07318A34-C864-725F-DB4B-F4CFFA8B9F09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86" name="dock">
              <a:extLst>
                <a:ext uri="{FF2B5EF4-FFF2-40B4-BE49-F238E27FC236}">
                  <a16:creationId xmlns:a16="http://schemas.microsoft.com/office/drawing/2014/main" id="{CB40BE13-D049-C9DF-A63F-2C06A714460E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8687" name="Text Box 3086">
                <a:extLst>
                  <a:ext uri="{FF2B5EF4-FFF2-40B4-BE49-F238E27FC236}">
                    <a16:creationId xmlns:a16="http://schemas.microsoft.com/office/drawing/2014/main" id="{E5F63271-BB10-7D06-C567-5DFBA0E41D46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8" name="Text Box 3086">
                <a:extLst>
                  <a:ext uri="{FF2B5EF4-FFF2-40B4-BE49-F238E27FC236}">
                    <a16:creationId xmlns:a16="http://schemas.microsoft.com/office/drawing/2014/main" id="{BA248207-2249-6142-BED0-ECED7CD3D06D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9" name="Text Box 3086">
                <a:extLst>
                  <a:ext uri="{FF2B5EF4-FFF2-40B4-BE49-F238E27FC236}">
                    <a16:creationId xmlns:a16="http://schemas.microsoft.com/office/drawing/2014/main" id="{E3F22692-4F59-1907-BC41-CAE341639486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699" name="organ group - heart">
            <a:extLst>
              <a:ext uri="{FF2B5EF4-FFF2-40B4-BE49-F238E27FC236}">
                <a16:creationId xmlns:a16="http://schemas.microsoft.com/office/drawing/2014/main" id="{17AC7A17-BEB1-5907-FBEF-6B090D4E3839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8700" name="organ - heart">
              <a:extLst>
                <a:ext uri="{FF2B5EF4-FFF2-40B4-BE49-F238E27FC236}">
                  <a16:creationId xmlns:a16="http://schemas.microsoft.com/office/drawing/2014/main" id="{B9B8F463-816E-CE16-5814-73B236AC03F7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701" name="dock vascular">
              <a:extLst>
                <a:ext uri="{FF2B5EF4-FFF2-40B4-BE49-F238E27FC236}">
                  <a16:creationId xmlns:a16="http://schemas.microsoft.com/office/drawing/2014/main" id="{574DE5DF-C7DC-3765-E476-579F8F9AF121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8726" name="Text Box 3070">
                <a:extLst>
                  <a:ext uri="{FF2B5EF4-FFF2-40B4-BE49-F238E27FC236}">
                    <a16:creationId xmlns:a16="http://schemas.microsoft.com/office/drawing/2014/main" id="{633E36C4-0BA5-AF63-F530-A1CFE371906E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27" name="Text Box 3036">
                <a:extLst>
                  <a:ext uri="{FF2B5EF4-FFF2-40B4-BE49-F238E27FC236}">
                    <a16:creationId xmlns:a16="http://schemas.microsoft.com/office/drawing/2014/main" id="{0A13EB0D-25E1-A9B5-F55E-D099E01D67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28" name="Text Box 3036">
                <a:extLst>
                  <a:ext uri="{FF2B5EF4-FFF2-40B4-BE49-F238E27FC236}">
                    <a16:creationId xmlns:a16="http://schemas.microsoft.com/office/drawing/2014/main" id="{3FF7463C-3A39-5619-CB64-D8D136498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02" name="FTU - right atrium">
              <a:extLst>
                <a:ext uri="{FF2B5EF4-FFF2-40B4-BE49-F238E27FC236}">
                  <a16:creationId xmlns:a16="http://schemas.microsoft.com/office/drawing/2014/main" id="{53661402-EB18-1F5D-EE24-C9131E968A4C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8721" name="FTU - right atrium">
                <a:extLst>
                  <a:ext uri="{FF2B5EF4-FFF2-40B4-BE49-F238E27FC236}">
                    <a16:creationId xmlns:a16="http://schemas.microsoft.com/office/drawing/2014/main" id="{CE5B1C96-9AF8-E628-1256-B3827262664E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8722" name="dock">
                <a:extLst>
                  <a:ext uri="{FF2B5EF4-FFF2-40B4-BE49-F238E27FC236}">
                    <a16:creationId xmlns:a16="http://schemas.microsoft.com/office/drawing/2014/main" id="{96221627-0871-7898-D6A2-08CE011B2FD0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8723" name="Text Box 3086">
                  <a:extLst>
                    <a:ext uri="{FF2B5EF4-FFF2-40B4-BE49-F238E27FC236}">
                      <a16:creationId xmlns:a16="http://schemas.microsoft.com/office/drawing/2014/main" id="{E84427D9-3D42-B929-1C9F-025D165A44DC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24" name="Text Box 3086">
                  <a:extLst>
                    <a:ext uri="{FF2B5EF4-FFF2-40B4-BE49-F238E27FC236}">
                      <a16:creationId xmlns:a16="http://schemas.microsoft.com/office/drawing/2014/main" id="{D3A52096-FEF4-B550-8EE9-90A3EB808C82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25" name="Text Box 3086">
                  <a:extLst>
                    <a:ext uri="{FF2B5EF4-FFF2-40B4-BE49-F238E27FC236}">
                      <a16:creationId xmlns:a16="http://schemas.microsoft.com/office/drawing/2014/main" id="{D8E8B1D8-847D-303E-979C-50EAA738C2E4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8703" name="FTU - right ventricle">
              <a:extLst>
                <a:ext uri="{FF2B5EF4-FFF2-40B4-BE49-F238E27FC236}">
                  <a16:creationId xmlns:a16="http://schemas.microsoft.com/office/drawing/2014/main" id="{03AD26F9-787F-7C8E-B6C6-AD0F4628ECB9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8716" name="FTU - right ventricle">
                <a:extLst>
                  <a:ext uri="{FF2B5EF4-FFF2-40B4-BE49-F238E27FC236}">
                    <a16:creationId xmlns:a16="http://schemas.microsoft.com/office/drawing/2014/main" id="{D60FEF05-63B4-3431-7B9F-A829925D5919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8717" name="dock">
                <a:extLst>
                  <a:ext uri="{FF2B5EF4-FFF2-40B4-BE49-F238E27FC236}">
                    <a16:creationId xmlns:a16="http://schemas.microsoft.com/office/drawing/2014/main" id="{77B47E98-3C68-343B-11EF-159905D10ED9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8718" name="Text Box 3086">
                  <a:extLst>
                    <a:ext uri="{FF2B5EF4-FFF2-40B4-BE49-F238E27FC236}">
                      <a16:creationId xmlns:a16="http://schemas.microsoft.com/office/drawing/2014/main" id="{F496AFAF-B0EF-0FAB-114D-5A81FF5ABC0C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19" name="Text Box 3086">
                  <a:extLst>
                    <a:ext uri="{FF2B5EF4-FFF2-40B4-BE49-F238E27FC236}">
                      <a16:creationId xmlns:a16="http://schemas.microsoft.com/office/drawing/2014/main" id="{F647BBEF-ECD3-D57E-39A6-950E266C2440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20" name="Text Box 3086">
                  <a:extLst>
                    <a:ext uri="{FF2B5EF4-FFF2-40B4-BE49-F238E27FC236}">
                      <a16:creationId xmlns:a16="http://schemas.microsoft.com/office/drawing/2014/main" id="{C4B98C19-D7F4-A373-0EDB-A91E258270EC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8704" name="FTU - left atrium">
              <a:extLst>
                <a:ext uri="{FF2B5EF4-FFF2-40B4-BE49-F238E27FC236}">
                  <a16:creationId xmlns:a16="http://schemas.microsoft.com/office/drawing/2014/main" id="{BEFA4786-537E-601A-49F0-241FE31A7539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8711" name="FTU - left atrium">
                <a:extLst>
                  <a:ext uri="{FF2B5EF4-FFF2-40B4-BE49-F238E27FC236}">
                    <a16:creationId xmlns:a16="http://schemas.microsoft.com/office/drawing/2014/main" id="{7B084BD3-10AE-E14F-2934-B780C7212F6C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8712" name="dock">
                <a:extLst>
                  <a:ext uri="{FF2B5EF4-FFF2-40B4-BE49-F238E27FC236}">
                    <a16:creationId xmlns:a16="http://schemas.microsoft.com/office/drawing/2014/main" id="{B8AB3D60-9549-DF09-D16B-F20D53CB76ED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8713" name="Text Box 3086">
                  <a:extLst>
                    <a:ext uri="{FF2B5EF4-FFF2-40B4-BE49-F238E27FC236}">
                      <a16:creationId xmlns:a16="http://schemas.microsoft.com/office/drawing/2014/main" id="{AFB574C3-FBEA-791C-DD88-83CC1C92963A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14" name="Text Box 3086">
                  <a:extLst>
                    <a:ext uri="{FF2B5EF4-FFF2-40B4-BE49-F238E27FC236}">
                      <a16:creationId xmlns:a16="http://schemas.microsoft.com/office/drawing/2014/main" id="{19D30BDA-A4E7-4C33-2840-1BE7A824A4D3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15" name="Text Box 3086">
                  <a:extLst>
                    <a:ext uri="{FF2B5EF4-FFF2-40B4-BE49-F238E27FC236}">
                      <a16:creationId xmlns:a16="http://schemas.microsoft.com/office/drawing/2014/main" id="{73AC01D3-127E-99B6-2D0C-F2070B077C55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8705" name="FTU - left ventricle">
              <a:extLst>
                <a:ext uri="{FF2B5EF4-FFF2-40B4-BE49-F238E27FC236}">
                  <a16:creationId xmlns:a16="http://schemas.microsoft.com/office/drawing/2014/main" id="{A4288A47-27FD-97BE-AC28-1DE3418D94EF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8706" name="FTU - left ventricle">
                <a:extLst>
                  <a:ext uri="{FF2B5EF4-FFF2-40B4-BE49-F238E27FC236}">
                    <a16:creationId xmlns:a16="http://schemas.microsoft.com/office/drawing/2014/main" id="{C7C634AC-A2F8-76B9-4DDE-DB117DB22E64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8707" name="dock">
                <a:extLst>
                  <a:ext uri="{FF2B5EF4-FFF2-40B4-BE49-F238E27FC236}">
                    <a16:creationId xmlns:a16="http://schemas.microsoft.com/office/drawing/2014/main" id="{3F27BDAB-96DA-4103-F49C-E248E50428F3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8708" name="Text Box 3086">
                  <a:extLst>
                    <a:ext uri="{FF2B5EF4-FFF2-40B4-BE49-F238E27FC236}">
                      <a16:creationId xmlns:a16="http://schemas.microsoft.com/office/drawing/2014/main" id="{4078D75B-55B9-D115-CC95-6ED1C9C421E5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09" name="Text Box 3086">
                  <a:extLst>
                    <a:ext uri="{FF2B5EF4-FFF2-40B4-BE49-F238E27FC236}">
                      <a16:creationId xmlns:a16="http://schemas.microsoft.com/office/drawing/2014/main" id="{2F0B3EC0-589E-B0EC-4D6A-097ED72FA1AD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10" name="Text Box 3086">
                  <a:extLst>
                    <a:ext uri="{FF2B5EF4-FFF2-40B4-BE49-F238E27FC236}">
                      <a16:creationId xmlns:a16="http://schemas.microsoft.com/office/drawing/2014/main" id="{61BAAE3E-2797-7BB7-96EE-7A128DAF4B20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8729" name="Group 8728">
            <a:extLst>
              <a:ext uri="{FF2B5EF4-FFF2-40B4-BE49-F238E27FC236}">
                <a16:creationId xmlns:a16="http://schemas.microsoft.com/office/drawing/2014/main" id="{026EFB13-BE03-63BA-5B8C-ACF9FFE0EBB0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8730" name="organ group - lower airways">
              <a:extLst>
                <a:ext uri="{FF2B5EF4-FFF2-40B4-BE49-F238E27FC236}">
                  <a16:creationId xmlns:a16="http://schemas.microsoft.com/office/drawing/2014/main" id="{7C50547D-B351-69C8-5E25-4DC5DA46A61E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8766" name="organ - lower airways">
                <a:extLst>
                  <a:ext uri="{FF2B5EF4-FFF2-40B4-BE49-F238E27FC236}">
                    <a16:creationId xmlns:a16="http://schemas.microsoft.com/office/drawing/2014/main" id="{B55E3064-0E59-BE24-E453-CE4DB77D3C81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767" name="FTU - mucosa of larynx (supraglottis)">
                <a:extLst>
                  <a:ext uri="{FF2B5EF4-FFF2-40B4-BE49-F238E27FC236}">
                    <a16:creationId xmlns:a16="http://schemas.microsoft.com/office/drawing/2014/main" id="{8D3537BB-3197-66BF-6501-FDF24B8D4CF9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8781" name="FTU - mucosa of larynx (supraglottis)">
                  <a:extLst>
                    <a:ext uri="{FF2B5EF4-FFF2-40B4-BE49-F238E27FC236}">
                      <a16:creationId xmlns:a16="http://schemas.microsoft.com/office/drawing/2014/main" id="{C337A0C3-05C0-D686-A6D1-2FB9D77DE834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8782" name="dock">
                  <a:extLst>
                    <a:ext uri="{FF2B5EF4-FFF2-40B4-BE49-F238E27FC236}">
                      <a16:creationId xmlns:a16="http://schemas.microsoft.com/office/drawing/2014/main" id="{154F5C2C-AAC3-8533-8C49-26E777B0368A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8787" name="Text Box 3086">
                    <a:extLst>
                      <a:ext uri="{FF2B5EF4-FFF2-40B4-BE49-F238E27FC236}">
                        <a16:creationId xmlns:a16="http://schemas.microsoft.com/office/drawing/2014/main" id="{ADD66806-905E-60AB-54D7-7CBEEA35043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788" name="Text Box 3086">
                    <a:extLst>
                      <a:ext uri="{FF2B5EF4-FFF2-40B4-BE49-F238E27FC236}">
                        <a16:creationId xmlns:a16="http://schemas.microsoft.com/office/drawing/2014/main" id="{A615E0D0-E03B-C240-6A95-A21510CD0B95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789" name="Text Box 3086">
                    <a:extLst>
                      <a:ext uri="{FF2B5EF4-FFF2-40B4-BE49-F238E27FC236}">
                        <a16:creationId xmlns:a16="http://schemas.microsoft.com/office/drawing/2014/main" id="{C2500055-1CDD-8996-7767-0E237C46E775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783" name="link">
                  <a:extLst>
                    <a:ext uri="{FF2B5EF4-FFF2-40B4-BE49-F238E27FC236}">
                      <a16:creationId xmlns:a16="http://schemas.microsoft.com/office/drawing/2014/main" id="{AAD8FDC4-8A61-6815-D864-CD738A02E6C6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8784" name="Star: 5 Points 2730">
                    <a:hlinkClick r:id="rId64"/>
                    <a:extLst>
                      <a:ext uri="{FF2B5EF4-FFF2-40B4-BE49-F238E27FC236}">
                        <a16:creationId xmlns:a16="http://schemas.microsoft.com/office/drawing/2014/main" id="{E870F084-E39A-B83C-1DC8-FF0AC09B12E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8785" name="Star: 5 Points 2731">
                    <a:hlinkClick r:id="rId65"/>
                    <a:extLst>
                      <a:ext uri="{FF2B5EF4-FFF2-40B4-BE49-F238E27FC236}">
                        <a16:creationId xmlns:a16="http://schemas.microsoft.com/office/drawing/2014/main" id="{490250C8-4D5A-BD28-35CC-50FF66A461F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786" name="Star: 5 Points 2732">
                    <a:hlinkClick r:id="rId58"/>
                    <a:extLst>
                      <a:ext uri="{FF2B5EF4-FFF2-40B4-BE49-F238E27FC236}">
                        <a16:creationId xmlns:a16="http://schemas.microsoft.com/office/drawing/2014/main" id="{8724E132-E891-F887-1D01-BE865AAF809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8768" name="FTU - mucosa of larynx (subglottis)">
                <a:extLst>
                  <a:ext uri="{FF2B5EF4-FFF2-40B4-BE49-F238E27FC236}">
                    <a16:creationId xmlns:a16="http://schemas.microsoft.com/office/drawing/2014/main" id="{19328919-B417-AFAA-D83C-7AF922A5611C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8772" name="FTU - mucosa of larynx (subglottis)">
                  <a:extLst>
                    <a:ext uri="{FF2B5EF4-FFF2-40B4-BE49-F238E27FC236}">
                      <a16:creationId xmlns:a16="http://schemas.microsoft.com/office/drawing/2014/main" id="{E1DCD2BD-5612-505D-303B-0F907A14153D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8773" name="dock">
                  <a:extLst>
                    <a:ext uri="{FF2B5EF4-FFF2-40B4-BE49-F238E27FC236}">
                      <a16:creationId xmlns:a16="http://schemas.microsoft.com/office/drawing/2014/main" id="{FD5356C0-0B58-71F0-11FB-ACD672A8014D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8778" name="Text Box 3086">
                    <a:extLst>
                      <a:ext uri="{FF2B5EF4-FFF2-40B4-BE49-F238E27FC236}">
                        <a16:creationId xmlns:a16="http://schemas.microsoft.com/office/drawing/2014/main" id="{EF32C3BA-F07D-B3C2-C6E0-E263D8029FD2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779" name="Text Box 3086">
                    <a:extLst>
                      <a:ext uri="{FF2B5EF4-FFF2-40B4-BE49-F238E27FC236}">
                        <a16:creationId xmlns:a16="http://schemas.microsoft.com/office/drawing/2014/main" id="{9E7BA2EC-40A5-3693-F23E-A1925C3CAF8C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780" name="Text Box 3086">
                    <a:extLst>
                      <a:ext uri="{FF2B5EF4-FFF2-40B4-BE49-F238E27FC236}">
                        <a16:creationId xmlns:a16="http://schemas.microsoft.com/office/drawing/2014/main" id="{4ECD583E-B744-8B8B-0EA6-82676ED4278A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774" name="link">
                  <a:extLst>
                    <a:ext uri="{FF2B5EF4-FFF2-40B4-BE49-F238E27FC236}">
                      <a16:creationId xmlns:a16="http://schemas.microsoft.com/office/drawing/2014/main" id="{DF2C3954-3957-A849-FE3C-D01A93A5C3B9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8775" name="Star: 5 Points 2730">
                    <a:hlinkClick r:id="rId64"/>
                    <a:extLst>
                      <a:ext uri="{FF2B5EF4-FFF2-40B4-BE49-F238E27FC236}">
                        <a16:creationId xmlns:a16="http://schemas.microsoft.com/office/drawing/2014/main" id="{12FF0455-46C7-5F57-6536-B7D8E55BB8F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8776" name="Star: 5 Points 2731">
                    <a:hlinkClick r:id="rId65"/>
                    <a:extLst>
                      <a:ext uri="{FF2B5EF4-FFF2-40B4-BE49-F238E27FC236}">
                        <a16:creationId xmlns:a16="http://schemas.microsoft.com/office/drawing/2014/main" id="{15A9C649-065C-4529-C18D-529F02B092C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777" name="Star: 5 Points 2732">
                    <a:hlinkClick r:id="rId58"/>
                    <a:extLst>
                      <a:ext uri="{FF2B5EF4-FFF2-40B4-BE49-F238E27FC236}">
                        <a16:creationId xmlns:a16="http://schemas.microsoft.com/office/drawing/2014/main" id="{AEE5E149-2AD4-14A6-C688-3E91EF722F9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8769" name="dock - vascular">
                <a:extLst>
                  <a:ext uri="{FF2B5EF4-FFF2-40B4-BE49-F238E27FC236}">
                    <a16:creationId xmlns:a16="http://schemas.microsoft.com/office/drawing/2014/main" id="{A3B34141-0D4D-F249-536F-502025BE03FB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8770" name="Text Box 3070">
                  <a:extLst>
                    <a:ext uri="{FF2B5EF4-FFF2-40B4-BE49-F238E27FC236}">
                      <a16:creationId xmlns:a16="http://schemas.microsoft.com/office/drawing/2014/main" id="{FC47E4CE-EA74-C4FE-5E5E-D8FDC4E319D3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71" name="Text Box 3036">
                  <a:extLst>
                    <a:ext uri="{FF2B5EF4-FFF2-40B4-BE49-F238E27FC236}">
                      <a16:creationId xmlns:a16="http://schemas.microsoft.com/office/drawing/2014/main" id="{C077A330-EB65-CD55-13D2-E1554172A84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8731" name="FTU - trachea">
              <a:extLst>
                <a:ext uri="{FF2B5EF4-FFF2-40B4-BE49-F238E27FC236}">
                  <a16:creationId xmlns:a16="http://schemas.microsoft.com/office/drawing/2014/main" id="{FA8AE4F2-6156-4D04-C45A-FC4B8E0BC0A4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8732" name="Text Box 3086">
              <a:extLst>
                <a:ext uri="{FF2B5EF4-FFF2-40B4-BE49-F238E27FC236}">
                  <a16:creationId xmlns:a16="http://schemas.microsoft.com/office/drawing/2014/main" id="{DA0DCDAE-3557-ED71-A76D-EAE854E3D3CC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733" name="Text Box 3086">
              <a:extLst>
                <a:ext uri="{FF2B5EF4-FFF2-40B4-BE49-F238E27FC236}">
                  <a16:creationId xmlns:a16="http://schemas.microsoft.com/office/drawing/2014/main" id="{974420FA-35DA-F554-F350-D0D064487BA8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734" name="Text Box 3086">
              <a:extLst>
                <a:ext uri="{FF2B5EF4-FFF2-40B4-BE49-F238E27FC236}">
                  <a16:creationId xmlns:a16="http://schemas.microsoft.com/office/drawing/2014/main" id="{42250615-6619-3804-A359-624E4052ECF7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735" name="Star: 5 Points 2730">
              <a:hlinkClick r:id="rId66"/>
              <a:extLst>
                <a:ext uri="{FF2B5EF4-FFF2-40B4-BE49-F238E27FC236}">
                  <a16:creationId xmlns:a16="http://schemas.microsoft.com/office/drawing/2014/main" id="{B9EE7C0A-87DA-135C-7E5E-D232740D09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36" name="Star: 5 Points 2731">
              <a:hlinkClick r:id="rId67"/>
              <a:extLst>
                <a:ext uri="{FF2B5EF4-FFF2-40B4-BE49-F238E27FC236}">
                  <a16:creationId xmlns:a16="http://schemas.microsoft.com/office/drawing/2014/main" id="{5F884E0E-422D-E184-A97C-662031D6AB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37" name="Star: 5 Points 2732">
              <a:hlinkClick r:id="rId58"/>
              <a:extLst>
                <a:ext uri="{FF2B5EF4-FFF2-40B4-BE49-F238E27FC236}">
                  <a16:creationId xmlns:a16="http://schemas.microsoft.com/office/drawing/2014/main" id="{C858C8AE-A18B-3575-E208-2EE89D60B4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38" name="FTU - trachea">
              <a:extLst>
                <a:ext uri="{FF2B5EF4-FFF2-40B4-BE49-F238E27FC236}">
                  <a16:creationId xmlns:a16="http://schemas.microsoft.com/office/drawing/2014/main" id="{E9E04E9B-235B-5D18-98F9-317DF8C93741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8739" name="Text Box 3086">
              <a:extLst>
                <a:ext uri="{FF2B5EF4-FFF2-40B4-BE49-F238E27FC236}">
                  <a16:creationId xmlns:a16="http://schemas.microsoft.com/office/drawing/2014/main" id="{E643B204-CB35-73EC-BF69-6A3DF62837BB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740" name="Text Box 3086">
              <a:extLst>
                <a:ext uri="{FF2B5EF4-FFF2-40B4-BE49-F238E27FC236}">
                  <a16:creationId xmlns:a16="http://schemas.microsoft.com/office/drawing/2014/main" id="{D20170AF-6432-9BCF-BA88-51AC3A58D02B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741" name="Text Box 3086">
              <a:extLst>
                <a:ext uri="{FF2B5EF4-FFF2-40B4-BE49-F238E27FC236}">
                  <a16:creationId xmlns:a16="http://schemas.microsoft.com/office/drawing/2014/main" id="{12994149-F1F9-DF1F-A3AB-B36FB9884648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742" name="Star: 5 Points 2730">
              <a:hlinkClick r:id="rId66"/>
              <a:extLst>
                <a:ext uri="{FF2B5EF4-FFF2-40B4-BE49-F238E27FC236}">
                  <a16:creationId xmlns:a16="http://schemas.microsoft.com/office/drawing/2014/main" id="{D17EA0E4-14E4-0ED5-661D-C95F900271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43" name="Star: 5 Points 2731">
              <a:hlinkClick r:id="rId67"/>
              <a:extLst>
                <a:ext uri="{FF2B5EF4-FFF2-40B4-BE49-F238E27FC236}">
                  <a16:creationId xmlns:a16="http://schemas.microsoft.com/office/drawing/2014/main" id="{4A3F501D-DD65-CE50-CD50-2D8F2EAFA1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44" name="Star: 5 Points 2732">
              <a:hlinkClick r:id="rId58"/>
              <a:extLst>
                <a:ext uri="{FF2B5EF4-FFF2-40B4-BE49-F238E27FC236}">
                  <a16:creationId xmlns:a16="http://schemas.microsoft.com/office/drawing/2014/main" id="{1C3787F7-1AC5-CFCB-9048-8E59659DF0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45" name="FTU - trachea">
              <a:extLst>
                <a:ext uri="{FF2B5EF4-FFF2-40B4-BE49-F238E27FC236}">
                  <a16:creationId xmlns:a16="http://schemas.microsoft.com/office/drawing/2014/main" id="{41A066ED-1A5E-A631-22BD-821EE309C972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8746" name="Text Box 3086">
              <a:extLst>
                <a:ext uri="{FF2B5EF4-FFF2-40B4-BE49-F238E27FC236}">
                  <a16:creationId xmlns:a16="http://schemas.microsoft.com/office/drawing/2014/main" id="{65033222-A914-95BA-5D03-300414EB596D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747" name="Text Box 3086">
              <a:extLst>
                <a:ext uri="{FF2B5EF4-FFF2-40B4-BE49-F238E27FC236}">
                  <a16:creationId xmlns:a16="http://schemas.microsoft.com/office/drawing/2014/main" id="{D639265B-46B4-D1D2-8B8F-904723DC69B8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748" name="Text Box 3086">
              <a:extLst>
                <a:ext uri="{FF2B5EF4-FFF2-40B4-BE49-F238E27FC236}">
                  <a16:creationId xmlns:a16="http://schemas.microsoft.com/office/drawing/2014/main" id="{AD560484-E424-0654-A907-007B4BF9BA33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749" name="Star: 5 Points 2730">
              <a:hlinkClick r:id="rId66"/>
              <a:extLst>
                <a:ext uri="{FF2B5EF4-FFF2-40B4-BE49-F238E27FC236}">
                  <a16:creationId xmlns:a16="http://schemas.microsoft.com/office/drawing/2014/main" id="{37779E19-BAB1-FC27-F7F7-966B03064F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50" name="Star: 5 Points 2731">
              <a:hlinkClick r:id="rId67"/>
              <a:extLst>
                <a:ext uri="{FF2B5EF4-FFF2-40B4-BE49-F238E27FC236}">
                  <a16:creationId xmlns:a16="http://schemas.microsoft.com/office/drawing/2014/main" id="{8F640893-9F29-F20E-BB06-6FAF898FD0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51" name="Star: 5 Points 2732">
              <a:hlinkClick r:id="rId58"/>
              <a:extLst>
                <a:ext uri="{FF2B5EF4-FFF2-40B4-BE49-F238E27FC236}">
                  <a16:creationId xmlns:a16="http://schemas.microsoft.com/office/drawing/2014/main" id="{8F452B3B-3AE9-44F0-DABE-24E70F2BBE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52" name="FTU - trachea">
              <a:extLst>
                <a:ext uri="{FF2B5EF4-FFF2-40B4-BE49-F238E27FC236}">
                  <a16:creationId xmlns:a16="http://schemas.microsoft.com/office/drawing/2014/main" id="{32CEE8B8-75F8-E93C-B395-393CA1A67816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8753" name="Text Box 3086">
              <a:extLst>
                <a:ext uri="{FF2B5EF4-FFF2-40B4-BE49-F238E27FC236}">
                  <a16:creationId xmlns:a16="http://schemas.microsoft.com/office/drawing/2014/main" id="{98FB86B9-C93D-CBA8-1689-58BA582AB1E8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754" name="Text Box 3086">
              <a:extLst>
                <a:ext uri="{FF2B5EF4-FFF2-40B4-BE49-F238E27FC236}">
                  <a16:creationId xmlns:a16="http://schemas.microsoft.com/office/drawing/2014/main" id="{4229B7AE-E300-8577-7528-ED336F92C3C5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755" name="Text Box 3086">
              <a:extLst>
                <a:ext uri="{FF2B5EF4-FFF2-40B4-BE49-F238E27FC236}">
                  <a16:creationId xmlns:a16="http://schemas.microsoft.com/office/drawing/2014/main" id="{BAB96642-E11A-FB04-ED74-2D7CE2E3CA38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756" name="Star: 5 Points 2730">
              <a:hlinkClick r:id="rId66"/>
              <a:extLst>
                <a:ext uri="{FF2B5EF4-FFF2-40B4-BE49-F238E27FC236}">
                  <a16:creationId xmlns:a16="http://schemas.microsoft.com/office/drawing/2014/main" id="{31D3CA10-3E17-7812-2757-92F6109707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57" name="Star: 5 Points 2731">
              <a:hlinkClick r:id="rId67"/>
              <a:extLst>
                <a:ext uri="{FF2B5EF4-FFF2-40B4-BE49-F238E27FC236}">
                  <a16:creationId xmlns:a16="http://schemas.microsoft.com/office/drawing/2014/main" id="{273C62DD-0236-7AD7-BAC9-B592E1C21A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58" name="Star: 5 Points 2732">
              <a:hlinkClick r:id="rId58"/>
              <a:extLst>
                <a:ext uri="{FF2B5EF4-FFF2-40B4-BE49-F238E27FC236}">
                  <a16:creationId xmlns:a16="http://schemas.microsoft.com/office/drawing/2014/main" id="{4122BB7F-2E04-922D-D7CB-F93DFABEB2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59" name="FTU - trachea">
              <a:extLst>
                <a:ext uri="{FF2B5EF4-FFF2-40B4-BE49-F238E27FC236}">
                  <a16:creationId xmlns:a16="http://schemas.microsoft.com/office/drawing/2014/main" id="{24BD03FD-E918-64D1-3B3B-7C897771E059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8760" name="Text Box 3086">
              <a:extLst>
                <a:ext uri="{FF2B5EF4-FFF2-40B4-BE49-F238E27FC236}">
                  <a16:creationId xmlns:a16="http://schemas.microsoft.com/office/drawing/2014/main" id="{D3C7F682-1518-E3F5-DE1E-72D07FE31176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761" name="Text Box 3086">
              <a:extLst>
                <a:ext uri="{FF2B5EF4-FFF2-40B4-BE49-F238E27FC236}">
                  <a16:creationId xmlns:a16="http://schemas.microsoft.com/office/drawing/2014/main" id="{9A1DE654-F3AE-E922-311B-484676FF7C6D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762" name="Text Box 3086">
              <a:extLst>
                <a:ext uri="{FF2B5EF4-FFF2-40B4-BE49-F238E27FC236}">
                  <a16:creationId xmlns:a16="http://schemas.microsoft.com/office/drawing/2014/main" id="{E6E77A31-383C-A312-C280-E2355976AE72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763" name="Star: 5 Points 2730">
              <a:hlinkClick r:id="rId66"/>
              <a:extLst>
                <a:ext uri="{FF2B5EF4-FFF2-40B4-BE49-F238E27FC236}">
                  <a16:creationId xmlns:a16="http://schemas.microsoft.com/office/drawing/2014/main" id="{4A4010EB-DD45-0811-FC15-AAC79F2126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64" name="Star: 5 Points 2731">
              <a:hlinkClick r:id="rId67"/>
              <a:extLst>
                <a:ext uri="{FF2B5EF4-FFF2-40B4-BE49-F238E27FC236}">
                  <a16:creationId xmlns:a16="http://schemas.microsoft.com/office/drawing/2014/main" id="{897F3DAE-B038-867B-6454-540CE08EB8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65" name="Star: 5 Points 2732">
              <a:hlinkClick r:id="rId58"/>
              <a:extLst>
                <a:ext uri="{FF2B5EF4-FFF2-40B4-BE49-F238E27FC236}">
                  <a16:creationId xmlns:a16="http://schemas.microsoft.com/office/drawing/2014/main" id="{ED365C3D-32C0-2606-4E3C-162DBE92F3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790" name="Group 8789">
            <a:extLst>
              <a:ext uri="{FF2B5EF4-FFF2-40B4-BE49-F238E27FC236}">
                <a16:creationId xmlns:a16="http://schemas.microsoft.com/office/drawing/2014/main" id="{B80F9FF4-A942-124F-0A4D-507D5B5CD7E2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7974498" y="4794716"/>
            <a:chExt cx="1443913" cy="2258590"/>
          </a:xfrm>
        </p:grpSpPr>
        <p:grpSp>
          <p:nvGrpSpPr>
            <p:cNvPr id="8791" name="organ group - mouth &amp; throat">
              <a:extLst>
                <a:ext uri="{FF2B5EF4-FFF2-40B4-BE49-F238E27FC236}">
                  <a16:creationId xmlns:a16="http://schemas.microsoft.com/office/drawing/2014/main" id="{CA6BDC62-5A1F-60EC-05A0-E3D93BDE3248}"/>
                </a:ext>
              </a:extLst>
            </p:cNvPr>
            <p:cNvGrpSpPr/>
            <p:nvPr/>
          </p:nvGrpSpPr>
          <p:grpSpPr>
            <a:xfrm>
              <a:off x="17974498" y="4794716"/>
              <a:ext cx="1443913" cy="2258590"/>
              <a:chOff x="16831503" y="4794716"/>
              <a:chExt cx="1443913" cy="2258590"/>
            </a:xfrm>
          </p:grpSpPr>
          <p:sp>
            <p:nvSpPr>
              <p:cNvPr id="8820" name="organ - mouth &amp; throat">
                <a:extLst>
                  <a:ext uri="{FF2B5EF4-FFF2-40B4-BE49-F238E27FC236}">
                    <a16:creationId xmlns:a16="http://schemas.microsoft.com/office/drawing/2014/main" id="{AB1E9720-0997-7EDB-2B73-7B2D94CCBE81}"/>
                  </a:ext>
                </a:extLst>
              </p:cNvPr>
              <p:cNvSpPr txBox="1"/>
              <p:nvPr/>
            </p:nvSpPr>
            <p:spPr>
              <a:xfrm>
                <a:off x="16831816" y="4794716"/>
                <a:ext cx="1443600" cy="22585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 &amp; throat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821" name="FTU - tongue">
                <a:extLst>
                  <a:ext uri="{FF2B5EF4-FFF2-40B4-BE49-F238E27FC236}">
                    <a16:creationId xmlns:a16="http://schemas.microsoft.com/office/drawing/2014/main" id="{92FFBA17-8262-4311-F21A-5A78E852B35B}"/>
                  </a:ext>
                </a:extLst>
              </p:cNvPr>
              <p:cNvGrpSpPr/>
              <p:nvPr/>
            </p:nvGrpSpPr>
            <p:grpSpPr>
              <a:xfrm>
                <a:off x="16834697" y="4929963"/>
                <a:ext cx="1440000" cy="216000"/>
                <a:chOff x="16834697" y="4929963"/>
                <a:chExt cx="1440000" cy="216000"/>
              </a:xfrm>
            </p:grpSpPr>
            <p:sp>
              <p:nvSpPr>
                <p:cNvPr id="8862" name="FTU - tongue">
                  <a:extLst>
                    <a:ext uri="{FF2B5EF4-FFF2-40B4-BE49-F238E27FC236}">
                      <a16:creationId xmlns:a16="http://schemas.microsoft.com/office/drawing/2014/main" id="{96B6E7D7-9FBD-C773-C192-2A5C90CB980B}"/>
                    </a:ext>
                  </a:extLst>
                </p:cNvPr>
                <p:cNvSpPr txBox="1"/>
                <p:nvPr/>
              </p:nvSpPr>
              <p:spPr>
                <a:xfrm>
                  <a:off x="16834697" y="49299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Root of tongue</a:t>
                  </a:r>
                </a:p>
              </p:txBody>
            </p:sp>
            <p:grpSp>
              <p:nvGrpSpPr>
                <p:cNvPr id="8863" name="dock">
                  <a:extLst>
                    <a:ext uri="{FF2B5EF4-FFF2-40B4-BE49-F238E27FC236}">
                      <a16:creationId xmlns:a16="http://schemas.microsoft.com/office/drawing/2014/main" id="{A5392AF3-1EBA-C23C-C681-0D002F91A44E}"/>
                    </a:ext>
                  </a:extLst>
                </p:cNvPr>
                <p:cNvGrpSpPr/>
                <p:nvPr/>
              </p:nvGrpSpPr>
              <p:grpSpPr>
                <a:xfrm>
                  <a:off x="17832076" y="4946544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8868" name="Text Box 3086">
                    <a:extLst>
                      <a:ext uri="{FF2B5EF4-FFF2-40B4-BE49-F238E27FC236}">
                        <a16:creationId xmlns:a16="http://schemas.microsoft.com/office/drawing/2014/main" id="{3BC7C408-598B-D778-51F6-81D00B00DB7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869" name="Text Box 3086">
                    <a:extLst>
                      <a:ext uri="{FF2B5EF4-FFF2-40B4-BE49-F238E27FC236}">
                        <a16:creationId xmlns:a16="http://schemas.microsoft.com/office/drawing/2014/main" id="{9DEDCC3D-23DE-F47C-C6FF-AF0A2AF0CA9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870" name="Text Box 3086">
                    <a:extLst>
                      <a:ext uri="{FF2B5EF4-FFF2-40B4-BE49-F238E27FC236}">
                        <a16:creationId xmlns:a16="http://schemas.microsoft.com/office/drawing/2014/main" id="{3150E94D-4466-F09E-F65D-7A5743F2E87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864" name="link">
                  <a:extLst>
                    <a:ext uri="{FF2B5EF4-FFF2-40B4-BE49-F238E27FC236}">
                      <a16:creationId xmlns:a16="http://schemas.microsoft.com/office/drawing/2014/main" id="{DACDE0DD-A5A4-3E45-C76A-222B2C5AF3F5}"/>
                    </a:ext>
                  </a:extLst>
                </p:cNvPr>
                <p:cNvGrpSpPr/>
                <p:nvPr/>
              </p:nvGrpSpPr>
              <p:grpSpPr>
                <a:xfrm>
                  <a:off x="16925740" y="503700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8865" name="Star: 5 Points 2730">
                    <a:hlinkClick r:id="rId68"/>
                    <a:extLst>
                      <a:ext uri="{FF2B5EF4-FFF2-40B4-BE49-F238E27FC236}">
                        <a16:creationId xmlns:a16="http://schemas.microsoft.com/office/drawing/2014/main" id="{4510161F-F9B9-0A23-7D44-D7CA93B8775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866" name="Star: 5 Points 2731">
                    <a:hlinkClick r:id="rId69"/>
                    <a:extLst>
                      <a:ext uri="{FF2B5EF4-FFF2-40B4-BE49-F238E27FC236}">
                        <a16:creationId xmlns:a16="http://schemas.microsoft.com/office/drawing/2014/main" id="{E0EF878A-B767-EA3C-F15C-0165381A929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867" name="Star: 5 Points 2732">
                    <a:hlinkClick r:id="rId70"/>
                    <a:extLst>
                      <a:ext uri="{FF2B5EF4-FFF2-40B4-BE49-F238E27FC236}">
                        <a16:creationId xmlns:a16="http://schemas.microsoft.com/office/drawing/2014/main" id="{3F47A530-7E62-3F85-453B-3385F03A636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8822" name="FTU - epiglottis">
                <a:extLst>
                  <a:ext uri="{FF2B5EF4-FFF2-40B4-BE49-F238E27FC236}">
                    <a16:creationId xmlns:a16="http://schemas.microsoft.com/office/drawing/2014/main" id="{8DBC1B5E-8F3F-38E1-9B7B-E2901BFDCC29}"/>
                  </a:ext>
                </a:extLst>
              </p:cNvPr>
              <p:cNvGrpSpPr/>
              <p:nvPr/>
            </p:nvGrpSpPr>
            <p:grpSpPr>
              <a:xfrm>
                <a:off x="16834697" y="5868529"/>
                <a:ext cx="1440000" cy="216000"/>
                <a:chOff x="16834697" y="5868529"/>
                <a:chExt cx="1440000" cy="216000"/>
              </a:xfrm>
            </p:grpSpPr>
            <p:sp>
              <p:nvSpPr>
                <p:cNvPr id="8853" name="FTU - epiglottis">
                  <a:extLst>
                    <a:ext uri="{FF2B5EF4-FFF2-40B4-BE49-F238E27FC236}">
                      <a16:creationId xmlns:a16="http://schemas.microsoft.com/office/drawing/2014/main" id="{7161D717-00EA-3BCA-A769-49D3DA9A26A1}"/>
                    </a:ext>
                  </a:extLst>
                </p:cNvPr>
                <p:cNvSpPr txBox="1"/>
                <p:nvPr/>
              </p:nvSpPr>
              <p:spPr>
                <a:xfrm>
                  <a:off x="16834697" y="586852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3600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Epiglottis</a:t>
                  </a:r>
                </a:p>
              </p:txBody>
            </p:sp>
            <p:grpSp>
              <p:nvGrpSpPr>
                <p:cNvPr id="8854" name="dock">
                  <a:extLst>
                    <a:ext uri="{FF2B5EF4-FFF2-40B4-BE49-F238E27FC236}">
                      <a16:creationId xmlns:a16="http://schemas.microsoft.com/office/drawing/2014/main" id="{181F404A-D650-689D-45CD-64A4EB5A638A}"/>
                    </a:ext>
                  </a:extLst>
                </p:cNvPr>
                <p:cNvGrpSpPr/>
                <p:nvPr/>
              </p:nvGrpSpPr>
              <p:grpSpPr>
                <a:xfrm>
                  <a:off x="17832260" y="5884637"/>
                  <a:ext cx="57600" cy="186737"/>
                  <a:chOff x="2970927" y="12955503"/>
                  <a:chExt cx="57600" cy="186737"/>
                </a:xfrm>
              </p:grpSpPr>
              <p:sp>
                <p:nvSpPr>
                  <p:cNvPr id="8859" name="Text Box 3086">
                    <a:extLst>
                      <a:ext uri="{FF2B5EF4-FFF2-40B4-BE49-F238E27FC236}">
                        <a16:creationId xmlns:a16="http://schemas.microsoft.com/office/drawing/2014/main" id="{8F5E992D-1492-D5B8-CF83-CA27BF41998D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955503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860" name="Text Box 3086">
                    <a:extLst>
                      <a:ext uri="{FF2B5EF4-FFF2-40B4-BE49-F238E27FC236}">
                        <a16:creationId xmlns:a16="http://schemas.microsoft.com/office/drawing/2014/main" id="{74F0EE67-131F-0D44-6C6E-41F2D2775495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20072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861" name="Text Box 3086">
                    <a:extLst>
                      <a:ext uri="{FF2B5EF4-FFF2-40B4-BE49-F238E27FC236}">
                        <a16:creationId xmlns:a16="http://schemas.microsoft.com/office/drawing/2014/main" id="{F5E22768-6387-4B16-CC3D-72B4BC84C0D6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8464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855" name="link">
                  <a:extLst>
                    <a:ext uri="{FF2B5EF4-FFF2-40B4-BE49-F238E27FC236}">
                      <a16:creationId xmlns:a16="http://schemas.microsoft.com/office/drawing/2014/main" id="{83D7F507-9940-7AF1-D964-51944CBC006F}"/>
                    </a:ext>
                  </a:extLst>
                </p:cNvPr>
                <p:cNvGrpSpPr/>
                <p:nvPr/>
              </p:nvGrpSpPr>
              <p:grpSpPr>
                <a:xfrm>
                  <a:off x="16923757" y="5972832"/>
                  <a:ext cx="271971" cy="72000"/>
                  <a:chOff x="1089323" y="4802822"/>
                  <a:chExt cx="271971" cy="72000"/>
                </a:xfrm>
              </p:grpSpPr>
              <p:sp>
                <p:nvSpPr>
                  <p:cNvPr id="8856" name="Star: 5 Points 2730">
                    <a:hlinkClick r:id="rId71"/>
                    <a:extLst>
                      <a:ext uri="{FF2B5EF4-FFF2-40B4-BE49-F238E27FC236}">
                        <a16:creationId xmlns:a16="http://schemas.microsoft.com/office/drawing/2014/main" id="{F9C54E18-C276-E76A-2141-8C49B552C5F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028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857" name="Star: 5 Points 2731">
                    <a:hlinkClick r:id="rId72"/>
                    <a:extLst>
                      <a:ext uri="{FF2B5EF4-FFF2-40B4-BE49-F238E27FC236}">
                        <a16:creationId xmlns:a16="http://schemas.microsoft.com/office/drawing/2014/main" id="{6F26B130-D2E5-BC1C-D55E-B26D5A210B9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028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858" name="Star: 5 Points 2732">
                    <a:hlinkClick r:id="rId70"/>
                    <a:extLst>
                      <a:ext uri="{FF2B5EF4-FFF2-40B4-BE49-F238E27FC236}">
                        <a16:creationId xmlns:a16="http://schemas.microsoft.com/office/drawing/2014/main" id="{E0489F7E-5E55-7D80-6FB8-8AC159E0622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028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8823" name="FTU - parotid glands">
                <a:extLst>
                  <a:ext uri="{FF2B5EF4-FFF2-40B4-BE49-F238E27FC236}">
                    <a16:creationId xmlns:a16="http://schemas.microsoft.com/office/drawing/2014/main" id="{97AABDEE-66D6-9EE7-AED9-569E21961386}"/>
                  </a:ext>
                </a:extLst>
              </p:cNvPr>
              <p:cNvGrpSpPr/>
              <p:nvPr/>
            </p:nvGrpSpPr>
            <p:grpSpPr>
              <a:xfrm>
                <a:off x="16834697" y="6107258"/>
                <a:ext cx="1440000" cy="216000"/>
                <a:chOff x="16834697" y="6107258"/>
                <a:chExt cx="1440000" cy="216000"/>
              </a:xfrm>
            </p:grpSpPr>
            <p:sp>
              <p:nvSpPr>
                <p:cNvPr id="8844" name="FTU - parotid glands">
                  <a:extLst>
                    <a:ext uri="{FF2B5EF4-FFF2-40B4-BE49-F238E27FC236}">
                      <a16:creationId xmlns:a16="http://schemas.microsoft.com/office/drawing/2014/main" id="{CA68402B-1C8D-3203-7F2A-0CC82D989C03}"/>
                    </a:ext>
                  </a:extLst>
                </p:cNvPr>
                <p:cNvSpPr txBox="1"/>
                <p:nvPr/>
              </p:nvSpPr>
              <p:spPr>
                <a:xfrm>
                  <a:off x="16834697" y="610725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Parotid glands</a:t>
                  </a:r>
                </a:p>
              </p:txBody>
            </p:sp>
            <p:grpSp>
              <p:nvGrpSpPr>
                <p:cNvPr id="8845" name="dock">
                  <a:extLst>
                    <a:ext uri="{FF2B5EF4-FFF2-40B4-BE49-F238E27FC236}">
                      <a16:creationId xmlns:a16="http://schemas.microsoft.com/office/drawing/2014/main" id="{DD450160-521C-55ED-08F0-1333A6A1F3FD}"/>
                    </a:ext>
                  </a:extLst>
                </p:cNvPr>
                <p:cNvGrpSpPr/>
                <p:nvPr/>
              </p:nvGrpSpPr>
              <p:grpSpPr>
                <a:xfrm>
                  <a:off x="17832076" y="6123839"/>
                  <a:ext cx="57600" cy="186737"/>
                  <a:chOff x="2970743" y="12965514"/>
                  <a:chExt cx="57600" cy="186737"/>
                </a:xfrm>
              </p:grpSpPr>
              <p:sp>
                <p:nvSpPr>
                  <p:cNvPr id="8850" name="Text Box 3086">
                    <a:extLst>
                      <a:ext uri="{FF2B5EF4-FFF2-40B4-BE49-F238E27FC236}">
                        <a16:creationId xmlns:a16="http://schemas.microsoft.com/office/drawing/2014/main" id="{069BB90A-0980-FDE7-0E5A-C2300E98BE71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96551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z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851" name="Text Box 3086">
                    <a:extLst>
                      <a:ext uri="{FF2B5EF4-FFF2-40B4-BE49-F238E27FC236}">
                        <a16:creationId xmlns:a16="http://schemas.microsoft.com/office/drawing/2014/main" id="{3477A867-DE20-82EE-3BBA-ADFD2A95261C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3008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852" name="Text Box 3086">
                    <a:extLst>
                      <a:ext uri="{FF2B5EF4-FFF2-40B4-BE49-F238E27FC236}">
                        <a16:creationId xmlns:a16="http://schemas.microsoft.com/office/drawing/2014/main" id="{F7CBB7BA-F585-C453-102D-FEF31D7513EF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9465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846" name="link">
                  <a:extLst>
                    <a:ext uri="{FF2B5EF4-FFF2-40B4-BE49-F238E27FC236}">
                      <a16:creationId xmlns:a16="http://schemas.microsoft.com/office/drawing/2014/main" id="{12067A4B-6D8A-9272-6051-35BF551F996D}"/>
                    </a:ext>
                  </a:extLst>
                </p:cNvPr>
                <p:cNvGrpSpPr/>
                <p:nvPr/>
              </p:nvGrpSpPr>
              <p:grpSpPr>
                <a:xfrm>
                  <a:off x="16924922" y="6204816"/>
                  <a:ext cx="271971" cy="72000"/>
                  <a:chOff x="1089323" y="4819133"/>
                  <a:chExt cx="271971" cy="72000"/>
                </a:xfrm>
              </p:grpSpPr>
              <p:sp>
                <p:nvSpPr>
                  <p:cNvPr id="8847" name="Star: 5 Points 2730">
                    <a:hlinkClick r:id="rId73"/>
                    <a:extLst>
                      <a:ext uri="{FF2B5EF4-FFF2-40B4-BE49-F238E27FC236}">
                        <a16:creationId xmlns:a16="http://schemas.microsoft.com/office/drawing/2014/main" id="{907A3061-429B-CEC9-D28C-E6B2BD1DBD9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1913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848" name="Star: 5 Points 2731">
                    <a:hlinkClick r:id="rId74"/>
                    <a:extLst>
                      <a:ext uri="{FF2B5EF4-FFF2-40B4-BE49-F238E27FC236}">
                        <a16:creationId xmlns:a16="http://schemas.microsoft.com/office/drawing/2014/main" id="{57C67772-7CE5-82E6-3462-01ABC204071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1913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849" name="Star: 5 Points 2732">
                    <a:hlinkClick r:id="rId70"/>
                    <a:extLst>
                      <a:ext uri="{FF2B5EF4-FFF2-40B4-BE49-F238E27FC236}">
                        <a16:creationId xmlns:a16="http://schemas.microsoft.com/office/drawing/2014/main" id="{0271F697-E4A1-B21A-0481-B96FBC30993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1913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8824" name="FTU - submaxilliary glands">
                <a:extLst>
                  <a:ext uri="{FF2B5EF4-FFF2-40B4-BE49-F238E27FC236}">
                    <a16:creationId xmlns:a16="http://schemas.microsoft.com/office/drawing/2014/main" id="{2922D2A5-17B7-C5D9-3BC5-034B478293E9}"/>
                  </a:ext>
                </a:extLst>
              </p:cNvPr>
              <p:cNvGrpSpPr/>
              <p:nvPr/>
            </p:nvGrpSpPr>
            <p:grpSpPr>
              <a:xfrm>
                <a:off x="16831816" y="6343956"/>
                <a:ext cx="1440000" cy="216000"/>
                <a:chOff x="16831816" y="6343956"/>
                <a:chExt cx="1440000" cy="216000"/>
              </a:xfrm>
            </p:grpSpPr>
            <p:sp>
              <p:nvSpPr>
                <p:cNvPr id="8835" name="FTU - submaxilliary glands">
                  <a:extLst>
                    <a:ext uri="{FF2B5EF4-FFF2-40B4-BE49-F238E27FC236}">
                      <a16:creationId xmlns:a16="http://schemas.microsoft.com/office/drawing/2014/main" id="{EA01DD24-4ABF-E15C-CD03-800C5F724E5B}"/>
                    </a:ext>
                  </a:extLst>
                </p:cNvPr>
                <p:cNvSpPr txBox="1"/>
                <p:nvPr/>
              </p:nvSpPr>
              <p:spPr>
                <a:xfrm>
                  <a:off x="16831816" y="634395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Submaxilliary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glands</a:t>
                  </a:r>
                </a:p>
              </p:txBody>
            </p:sp>
            <p:grpSp>
              <p:nvGrpSpPr>
                <p:cNvPr id="8836" name="dock">
                  <a:extLst>
                    <a:ext uri="{FF2B5EF4-FFF2-40B4-BE49-F238E27FC236}">
                      <a16:creationId xmlns:a16="http://schemas.microsoft.com/office/drawing/2014/main" id="{41295077-EFB8-787D-1940-271F0939748B}"/>
                    </a:ext>
                  </a:extLst>
                </p:cNvPr>
                <p:cNvGrpSpPr/>
                <p:nvPr/>
              </p:nvGrpSpPr>
              <p:grpSpPr>
                <a:xfrm>
                  <a:off x="17835501" y="6360537"/>
                  <a:ext cx="57600" cy="186737"/>
                  <a:chOff x="2969602" y="12972548"/>
                  <a:chExt cx="57600" cy="186737"/>
                </a:xfrm>
              </p:grpSpPr>
              <p:sp>
                <p:nvSpPr>
                  <p:cNvPr id="8841" name="Text Box 3086">
                    <a:extLst>
                      <a:ext uri="{FF2B5EF4-FFF2-40B4-BE49-F238E27FC236}">
                        <a16:creationId xmlns:a16="http://schemas.microsoft.com/office/drawing/2014/main" id="{7A299ED7-3565-35FC-64D5-C990322C7A8A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297254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842" name="Text Box 3086">
                    <a:extLst>
                      <a:ext uri="{FF2B5EF4-FFF2-40B4-BE49-F238E27FC236}">
                        <a16:creationId xmlns:a16="http://schemas.microsoft.com/office/drawing/2014/main" id="{BD4C4860-8794-1B0A-A0CB-EE8EC9CB294D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03711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843" name="Text Box 3086">
                    <a:extLst>
                      <a:ext uri="{FF2B5EF4-FFF2-40B4-BE49-F238E27FC236}">
                        <a16:creationId xmlns:a16="http://schemas.microsoft.com/office/drawing/2014/main" id="{18AD62A1-EF8C-AE31-5807-67671FC9B56A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10168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837" name="link">
                  <a:extLst>
                    <a:ext uri="{FF2B5EF4-FFF2-40B4-BE49-F238E27FC236}">
                      <a16:creationId xmlns:a16="http://schemas.microsoft.com/office/drawing/2014/main" id="{07EC1962-7A81-7C21-54A5-5405B1D62B52}"/>
                    </a:ext>
                  </a:extLst>
                </p:cNvPr>
                <p:cNvGrpSpPr/>
                <p:nvPr/>
              </p:nvGrpSpPr>
              <p:grpSpPr>
                <a:xfrm>
                  <a:off x="16933816" y="6454330"/>
                  <a:ext cx="271971" cy="72000"/>
                  <a:chOff x="1088182" y="4832940"/>
                  <a:chExt cx="271971" cy="72000"/>
                </a:xfrm>
              </p:grpSpPr>
              <p:sp>
                <p:nvSpPr>
                  <p:cNvPr id="8838" name="Star: 5 Points 2730">
                    <a:hlinkClick r:id="rId75"/>
                    <a:extLst>
                      <a:ext uri="{FF2B5EF4-FFF2-40B4-BE49-F238E27FC236}">
                        <a16:creationId xmlns:a16="http://schemas.microsoft.com/office/drawing/2014/main" id="{40D31422-4EAB-069A-185F-71A475F2CAC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8182" y="483294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839" name="Star: 5 Points 2731">
                    <a:hlinkClick r:id="rId15"/>
                    <a:extLst>
                      <a:ext uri="{FF2B5EF4-FFF2-40B4-BE49-F238E27FC236}">
                        <a16:creationId xmlns:a16="http://schemas.microsoft.com/office/drawing/2014/main" id="{B5FAFA19-21B5-3BEE-35C9-4B13BEE7692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8168" y="483294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840" name="Star: 5 Points 2732">
                    <a:hlinkClick r:id="rId70"/>
                    <a:extLst>
                      <a:ext uri="{FF2B5EF4-FFF2-40B4-BE49-F238E27FC236}">
                        <a16:creationId xmlns:a16="http://schemas.microsoft.com/office/drawing/2014/main" id="{B236F6DE-4E8F-B8FF-7A5C-7C64DD52449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8153" y="483294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8825" name="FTU - sublingual glands">
                <a:extLst>
                  <a:ext uri="{FF2B5EF4-FFF2-40B4-BE49-F238E27FC236}">
                    <a16:creationId xmlns:a16="http://schemas.microsoft.com/office/drawing/2014/main" id="{B8D0B142-C742-CC52-3407-1DEE00A48FB4}"/>
                  </a:ext>
                </a:extLst>
              </p:cNvPr>
              <p:cNvGrpSpPr/>
              <p:nvPr/>
            </p:nvGrpSpPr>
            <p:grpSpPr>
              <a:xfrm>
                <a:off x="16831503" y="6579971"/>
                <a:ext cx="1440000" cy="216000"/>
                <a:chOff x="16831503" y="6579971"/>
                <a:chExt cx="1440000" cy="216000"/>
              </a:xfrm>
            </p:grpSpPr>
            <p:sp>
              <p:nvSpPr>
                <p:cNvPr id="8826" name="FTU - sublingual glands">
                  <a:extLst>
                    <a:ext uri="{FF2B5EF4-FFF2-40B4-BE49-F238E27FC236}">
                      <a16:creationId xmlns:a16="http://schemas.microsoft.com/office/drawing/2014/main" id="{CE681095-F641-D10D-BDAC-36262458C5DD}"/>
                    </a:ext>
                  </a:extLst>
                </p:cNvPr>
                <p:cNvSpPr txBox="1"/>
                <p:nvPr/>
              </p:nvSpPr>
              <p:spPr>
                <a:xfrm>
                  <a:off x="16831503" y="657997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Sublingual glands</a:t>
                  </a:r>
                </a:p>
              </p:txBody>
            </p:sp>
            <p:grpSp>
              <p:nvGrpSpPr>
                <p:cNvPr id="8827" name="dock">
                  <a:extLst>
                    <a:ext uri="{FF2B5EF4-FFF2-40B4-BE49-F238E27FC236}">
                      <a16:creationId xmlns:a16="http://schemas.microsoft.com/office/drawing/2014/main" id="{1EDD4959-908B-CCC4-EE49-78F7837E0798}"/>
                    </a:ext>
                  </a:extLst>
                </p:cNvPr>
                <p:cNvGrpSpPr/>
                <p:nvPr/>
              </p:nvGrpSpPr>
              <p:grpSpPr>
                <a:xfrm>
                  <a:off x="17835482" y="6596552"/>
                  <a:ext cx="57600" cy="183562"/>
                  <a:chOff x="2971487" y="12978901"/>
                  <a:chExt cx="57600" cy="183562"/>
                </a:xfrm>
              </p:grpSpPr>
              <p:sp>
                <p:nvSpPr>
                  <p:cNvPr id="8832" name="Text Box 3086">
                    <a:extLst>
                      <a:ext uri="{FF2B5EF4-FFF2-40B4-BE49-F238E27FC236}">
                        <a16:creationId xmlns:a16="http://schemas.microsoft.com/office/drawing/2014/main" id="{64E17798-E157-BC8C-71C9-648DAC495CC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29789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833" name="Text Box 3086">
                    <a:extLst>
                      <a:ext uri="{FF2B5EF4-FFF2-40B4-BE49-F238E27FC236}">
                        <a16:creationId xmlns:a16="http://schemas.microsoft.com/office/drawing/2014/main" id="{743F3AF5-0B2D-E97C-7289-5AA870B327E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0434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834" name="Text Box 3086">
                    <a:extLst>
                      <a:ext uri="{FF2B5EF4-FFF2-40B4-BE49-F238E27FC236}">
                        <a16:creationId xmlns:a16="http://schemas.microsoft.com/office/drawing/2014/main" id="{5384DAAA-576F-C104-516C-A096D53E80D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104863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828" name="link">
                  <a:extLst>
                    <a:ext uri="{FF2B5EF4-FFF2-40B4-BE49-F238E27FC236}">
                      <a16:creationId xmlns:a16="http://schemas.microsoft.com/office/drawing/2014/main" id="{E450D513-A3E5-EB97-AB26-464513AD5CFE}"/>
                    </a:ext>
                  </a:extLst>
                </p:cNvPr>
                <p:cNvGrpSpPr/>
                <p:nvPr/>
              </p:nvGrpSpPr>
              <p:grpSpPr>
                <a:xfrm>
                  <a:off x="16924186" y="6686485"/>
                  <a:ext cx="271971" cy="72000"/>
                  <a:chOff x="1090067" y="4839293"/>
                  <a:chExt cx="271971" cy="72000"/>
                </a:xfrm>
              </p:grpSpPr>
              <p:sp>
                <p:nvSpPr>
                  <p:cNvPr id="8829" name="Star: 5 Points 2730">
                    <a:hlinkClick r:id="rId76"/>
                    <a:extLst>
                      <a:ext uri="{FF2B5EF4-FFF2-40B4-BE49-F238E27FC236}">
                        <a16:creationId xmlns:a16="http://schemas.microsoft.com/office/drawing/2014/main" id="{E3633910-CD4C-188E-BEBD-0AD18C62A5C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0067" y="483929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830" name="Star: 5 Points 2731">
                    <a:hlinkClick r:id="rId15"/>
                    <a:extLst>
                      <a:ext uri="{FF2B5EF4-FFF2-40B4-BE49-F238E27FC236}">
                        <a16:creationId xmlns:a16="http://schemas.microsoft.com/office/drawing/2014/main" id="{7A849788-47C6-C4F7-8AE0-A40B8C78BE7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0053" y="483929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831" name="Star: 5 Points 2732">
                    <a:hlinkClick r:id="rId70"/>
                    <a:extLst>
                      <a:ext uri="{FF2B5EF4-FFF2-40B4-BE49-F238E27FC236}">
                        <a16:creationId xmlns:a16="http://schemas.microsoft.com/office/drawing/2014/main" id="{F91F4DEF-E49B-8362-33F6-A37C9752143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0038" y="483929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8792" name="FTU - sublingual glands">
              <a:extLst>
                <a:ext uri="{FF2B5EF4-FFF2-40B4-BE49-F238E27FC236}">
                  <a16:creationId xmlns:a16="http://schemas.microsoft.com/office/drawing/2014/main" id="{F4C9921C-EAF8-DA98-7B2B-570DC9BCD879}"/>
                </a:ext>
              </a:extLst>
            </p:cNvPr>
            <p:cNvSpPr txBox="1"/>
            <p:nvPr/>
          </p:nvSpPr>
          <p:spPr>
            <a:xfrm>
              <a:off x="17974617" y="5161666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Tongue back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793" name="Text Box 3086">
              <a:extLst>
                <a:ext uri="{FF2B5EF4-FFF2-40B4-BE49-F238E27FC236}">
                  <a16:creationId xmlns:a16="http://schemas.microsoft.com/office/drawing/2014/main" id="{131A8D1F-9FD1-A66B-F0B2-93D8D4EE2975}"/>
                </a:ext>
              </a:extLst>
            </p:cNvPr>
            <p:cNvSpPr txBox="1"/>
            <p:nvPr/>
          </p:nvSpPr>
          <p:spPr>
            <a:xfrm>
              <a:off x="18972246" y="517439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794" name="Text Box 3086">
              <a:extLst>
                <a:ext uri="{FF2B5EF4-FFF2-40B4-BE49-F238E27FC236}">
                  <a16:creationId xmlns:a16="http://schemas.microsoft.com/office/drawing/2014/main" id="{34F4EAFC-2C71-A15D-4C57-787CBC92CA80}"/>
                </a:ext>
              </a:extLst>
            </p:cNvPr>
            <p:cNvSpPr txBox="1"/>
            <p:nvPr/>
          </p:nvSpPr>
          <p:spPr>
            <a:xfrm>
              <a:off x="18972246" y="523896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795" name="Text Box 3086">
              <a:extLst>
                <a:ext uri="{FF2B5EF4-FFF2-40B4-BE49-F238E27FC236}">
                  <a16:creationId xmlns:a16="http://schemas.microsoft.com/office/drawing/2014/main" id="{EA3BB58E-A875-7EAA-58D1-D6E4133911EA}"/>
                </a:ext>
              </a:extLst>
            </p:cNvPr>
            <p:cNvSpPr txBox="1"/>
            <p:nvPr/>
          </p:nvSpPr>
          <p:spPr>
            <a:xfrm>
              <a:off x="18972246" y="530035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796" name="Star: 5 Points 2730">
              <a:hlinkClick r:id="rId76"/>
              <a:extLst>
                <a:ext uri="{FF2B5EF4-FFF2-40B4-BE49-F238E27FC236}">
                  <a16:creationId xmlns:a16="http://schemas.microsoft.com/office/drawing/2014/main" id="{963C9A36-21E0-8751-5EB6-86DD32CC24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0950" y="5276201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97" name="Star: 5 Points 2731">
              <a:hlinkClick r:id="rId15"/>
              <a:extLst>
                <a:ext uri="{FF2B5EF4-FFF2-40B4-BE49-F238E27FC236}">
                  <a16:creationId xmlns:a16="http://schemas.microsoft.com/office/drawing/2014/main" id="{AA9B334C-C94C-AED5-48C0-EB1563EB34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0936" y="5276201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98" name="Star: 5 Points 2732">
              <a:hlinkClick r:id="rId70"/>
              <a:extLst>
                <a:ext uri="{FF2B5EF4-FFF2-40B4-BE49-F238E27FC236}">
                  <a16:creationId xmlns:a16="http://schemas.microsoft.com/office/drawing/2014/main" id="{A23C02C2-C793-B842-9F2F-C28C991F9C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0921" y="5276201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99" name="FTU - sublingual glands">
              <a:extLst>
                <a:ext uri="{FF2B5EF4-FFF2-40B4-BE49-F238E27FC236}">
                  <a16:creationId xmlns:a16="http://schemas.microsoft.com/office/drawing/2014/main" id="{78412F42-1FA6-0A66-9B5C-64FB0230DC01}"/>
                </a:ext>
              </a:extLst>
            </p:cNvPr>
            <p:cNvSpPr txBox="1"/>
            <p:nvPr/>
          </p:nvSpPr>
          <p:spPr>
            <a:xfrm>
              <a:off x="17974629" y="56322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2/3 of tongue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00" name="Text Box 3086">
              <a:extLst>
                <a:ext uri="{FF2B5EF4-FFF2-40B4-BE49-F238E27FC236}">
                  <a16:creationId xmlns:a16="http://schemas.microsoft.com/office/drawing/2014/main" id="{A63FD0C8-8381-5914-8017-C1F665FB4D8D}"/>
                </a:ext>
              </a:extLst>
            </p:cNvPr>
            <p:cNvSpPr txBox="1"/>
            <p:nvPr/>
          </p:nvSpPr>
          <p:spPr>
            <a:xfrm>
              <a:off x="18978608" y="5648819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01" name="Text Box 3086">
              <a:extLst>
                <a:ext uri="{FF2B5EF4-FFF2-40B4-BE49-F238E27FC236}">
                  <a16:creationId xmlns:a16="http://schemas.microsoft.com/office/drawing/2014/main" id="{5586ECE4-7707-26A2-22C2-9CC58A503593}"/>
                </a:ext>
              </a:extLst>
            </p:cNvPr>
            <p:cNvSpPr txBox="1"/>
            <p:nvPr/>
          </p:nvSpPr>
          <p:spPr>
            <a:xfrm>
              <a:off x="18978608" y="571338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02" name="Text Box 3086">
              <a:extLst>
                <a:ext uri="{FF2B5EF4-FFF2-40B4-BE49-F238E27FC236}">
                  <a16:creationId xmlns:a16="http://schemas.microsoft.com/office/drawing/2014/main" id="{F47D39BA-13F4-BB16-E118-77F6C800D6A3}"/>
                </a:ext>
              </a:extLst>
            </p:cNvPr>
            <p:cNvSpPr txBox="1"/>
            <p:nvPr/>
          </p:nvSpPr>
          <p:spPr>
            <a:xfrm>
              <a:off x="18978608" y="5774781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03" name="FTU - sublingual glands">
              <a:extLst>
                <a:ext uri="{FF2B5EF4-FFF2-40B4-BE49-F238E27FC236}">
                  <a16:creationId xmlns:a16="http://schemas.microsoft.com/office/drawing/2014/main" id="{50EB6D79-3A0F-6759-50D8-143B57504A07}"/>
                </a:ext>
              </a:extLst>
            </p:cNvPr>
            <p:cNvSpPr txBox="1"/>
            <p:nvPr/>
          </p:nvSpPr>
          <p:spPr>
            <a:xfrm>
              <a:off x="17974629" y="5395149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1/3 of tongue 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04" name="Text Box 3086">
              <a:extLst>
                <a:ext uri="{FF2B5EF4-FFF2-40B4-BE49-F238E27FC236}">
                  <a16:creationId xmlns:a16="http://schemas.microsoft.com/office/drawing/2014/main" id="{5F76FFAD-6F44-DE24-1E63-C959B8921A21}"/>
                </a:ext>
              </a:extLst>
            </p:cNvPr>
            <p:cNvSpPr txBox="1"/>
            <p:nvPr/>
          </p:nvSpPr>
          <p:spPr>
            <a:xfrm>
              <a:off x="18978608" y="5411730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05" name="Text Box 3086">
              <a:extLst>
                <a:ext uri="{FF2B5EF4-FFF2-40B4-BE49-F238E27FC236}">
                  <a16:creationId xmlns:a16="http://schemas.microsoft.com/office/drawing/2014/main" id="{16266089-50A6-3DD7-5639-80BE4FF8E80E}"/>
                </a:ext>
              </a:extLst>
            </p:cNvPr>
            <p:cNvSpPr txBox="1"/>
            <p:nvPr/>
          </p:nvSpPr>
          <p:spPr>
            <a:xfrm>
              <a:off x="18978608" y="5476299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06" name="Text Box 3086">
              <a:extLst>
                <a:ext uri="{FF2B5EF4-FFF2-40B4-BE49-F238E27FC236}">
                  <a16:creationId xmlns:a16="http://schemas.microsoft.com/office/drawing/2014/main" id="{A3AA5BA4-9E4C-1E86-F6AF-36BAC0611ACF}"/>
                </a:ext>
              </a:extLst>
            </p:cNvPr>
            <p:cNvSpPr txBox="1"/>
            <p:nvPr/>
          </p:nvSpPr>
          <p:spPr>
            <a:xfrm>
              <a:off x="18978608" y="5537692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07" name="Star: 5 Points 2730">
              <a:hlinkClick r:id="rId76"/>
              <a:extLst>
                <a:ext uri="{FF2B5EF4-FFF2-40B4-BE49-F238E27FC236}">
                  <a16:creationId xmlns:a16="http://schemas.microsoft.com/office/drawing/2014/main" id="{16A01859-F264-FA4C-3CF3-14AA1CAAC6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7312" y="550166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08" name="Star: 5 Points 2731">
              <a:hlinkClick r:id="rId15"/>
              <a:extLst>
                <a:ext uri="{FF2B5EF4-FFF2-40B4-BE49-F238E27FC236}">
                  <a16:creationId xmlns:a16="http://schemas.microsoft.com/office/drawing/2014/main" id="{25850779-FC3F-344C-8B49-CC5358D61E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7298" y="550166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09" name="Star: 5 Points 2732">
              <a:hlinkClick r:id="rId70"/>
              <a:extLst>
                <a:ext uri="{FF2B5EF4-FFF2-40B4-BE49-F238E27FC236}">
                  <a16:creationId xmlns:a16="http://schemas.microsoft.com/office/drawing/2014/main" id="{C37D4665-D86D-A503-A4F9-01DCD7C66B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7283" y="550166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10" name="Star: 5 Points 2730">
              <a:hlinkClick r:id="rId14"/>
              <a:extLst>
                <a:ext uri="{FF2B5EF4-FFF2-40B4-BE49-F238E27FC236}">
                  <a16:creationId xmlns:a16="http://schemas.microsoft.com/office/drawing/2014/main" id="{C786EBA3-026F-6B67-204D-2FA457A0B2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2864" y="573494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11" name="Star: 5 Points 2731">
              <a:hlinkClick r:id="rId15"/>
              <a:extLst>
                <a:ext uri="{FF2B5EF4-FFF2-40B4-BE49-F238E27FC236}">
                  <a16:creationId xmlns:a16="http://schemas.microsoft.com/office/drawing/2014/main" id="{13EB485F-B0B3-BA51-6440-00A9DD95E7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2850" y="573494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12" name="Star: 5 Points 2732">
              <a:hlinkClick r:id="rId7"/>
              <a:extLst>
                <a:ext uri="{FF2B5EF4-FFF2-40B4-BE49-F238E27FC236}">
                  <a16:creationId xmlns:a16="http://schemas.microsoft.com/office/drawing/2014/main" id="{B98B39FD-48FA-D2D1-833E-2A1001F07E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2835" y="573494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13" name="FTU - sublingual glands">
              <a:extLst>
                <a:ext uri="{FF2B5EF4-FFF2-40B4-BE49-F238E27FC236}">
                  <a16:creationId xmlns:a16="http://schemas.microsoft.com/office/drawing/2014/main" id="{00218D91-8668-95E4-BCEF-7E55C66DA77B}"/>
                </a:ext>
              </a:extLst>
            </p:cNvPr>
            <p:cNvSpPr txBox="1"/>
            <p:nvPr/>
          </p:nvSpPr>
          <p:spPr>
            <a:xfrm>
              <a:off x="17974617" y="68161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piglottic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vallecula</a:t>
              </a:r>
            </a:p>
          </p:txBody>
        </p:sp>
        <p:sp>
          <p:nvSpPr>
            <p:cNvPr id="8814" name="Text Box 3086">
              <a:extLst>
                <a:ext uri="{FF2B5EF4-FFF2-40B4-BE49-F238E27FC236}">
                  <a16:creationId xmlns:a16="http://schemas.microsoft.com/office/drawing/2014/main" id="{05E2FDD2-C192-6235-2EF8-18253A7917DD}"/>
                </a:ext>
              </a:extLst>
            </p:cNvPr>
            <p:cNvSpPr txBox="1"/>
            <p:nvPr/>
          </p:nvSpPr>
          <p:spPr>
            <a:xfrm>
              <a:off x="18978477" y="683150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15" name="Text Box 3086">
              <a:extLst>
                <a:ext uri="{FF2B5EF4-FFF2-40B4-BE49-F238E27FC236}">
                  <a16:creationId xmlns:a16="http://schemas.microsoft.com/office/drawing/2014/main" id="{C5891374-10E1-2F61-F846-66EC9100FC7C}"/>
                </a:ext>
              </a:extLst>
            </p:cNvPr>
            <p:cNvSpPr txBox="1"/>
            <p:nvPr/>
          </p:nvSpPr>
          <p:spPr>
            <a:xfrm>
              <a:off x="18978477" y="689607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16" name="Text Box 3086">
              <a:extLst>
                <a:ext uri="{FF2B5EF4-FFF2-40B4-BE49-F238E27FC236}">
                  <a16:creationId xmlns:a16="http://schemas.microsoft.com/office/drawing/2014/main" id="{54D08C84-791D-E006-E2C7-D8E57E7A0BD6}"/>
                </a:ext>
              </a:extLst>
            </p:cNvPr>
            <p:cNvSpPr txBox="1"/>
            <p:nvPr/>
          </p:nvSpPr>
          <p:spPr>
            <a:xfrm>
              <a:off x="18978477" y="695746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17" name="Star: 5 Points 2730">
              <a:extLst>
                <a:ext uri="{FF2B5EF4-FFF2-40B4-BE49-F238E27FC236}">
                  <a16:creationId xmlns:a16="http://schemas.microsoft.com/office/drawing/2014/main" id="{39CECA1F-1F75-E8C7-DB22-23DA7BCB76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73531" y="6927785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18" name="Star: 5 Points 2731">
              <a:extLst>
                <a:ext uri="{FF2B5EF4-FFF2-40B4-BE49-F238E27FC236}">
                  <a16:creationId xmlns:a16="http://schemas.microsoft.com/office/drawing/2014/main" id="{C31ACE42-390D-EFA3-AFAF-41A8898295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73517" y="6927785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19" name="Star: 5 Points 2732">
              <a:extLst>
                <a:ext uri="{FF2B5EF4-FFF2-40B4-BE49-F238E27FC236}">
                  <a16:creationId xmlns:a16="http://schemas.microsoft.com/office/drawing/2014/main" id="{17CA493E-5848-83BE-9D63-C38C322A5B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73502" y="6927785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873" name="Group 8872">
            <a:extLst>
              <a:ext uri="{FF2B5EF4-FFF2-40B4-BE49-F238E27FC236}">
                <a16:creationId xmlns:a16="http://schemas.microsoft.com/office/drawing/2014/main" id="{A8D7516B-66F6-7E38-D603-3EB93B154974}"/>
              </a:ext>
            </a:extLst>
          </p:cNvPr>
          <p:cNvGrpSpPr/>
          <p:nvPr/>
        </p:nvGrpSpPr>
        <p:grpSpPr>
          <a:xfrm>
            <a:off x="13430195" y="9183710"/>
            <a:ext cx="1440001" cy="201634"/>
            <a:chOff x="-7162" y="168397"/>
            <a:chExt cx="484934" cy="84880"/>
          </a:xfrm>
        </p:grpSpPr>
        <p:sp>
          <p:nvSpPr>
            <p:cNvPr id="8874" name="Text Box 3034">
              <a:extLst>
                <a:ext uri="{FF2B5EF4-FFF2-40B4-BE49-F238E27FC236}">
                  <a16:creationId xmlns:a16="http://schemas.microsoft.com/office/drawing/2014/main" id="{D05278A6-DB45-C65F-A7F7-F7E8DE029CC6}"/>
                </a:ext>
              </a:extLst>
            </p:cNvPr>
            <p:cNvSpPr txBox="1"/>
            <p:nvPr/>
          </p:nvSpPr>
          <p:spPr>
            <a:xfrm>
              <a:off x="-7162" y="168397"/>
              <a:ext cx="484934" cy="84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body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875" name="Text Box 3086">
              <a:extLst>
                <a:ext uri="{FF2B5EF4-FFF2-40B4-BE49-F238E27FC236}">
                  <a16:creationId xmlns:a16="http://schemas.microsoft.com/office/drawing/2014/main" id="{44262EE5-89AF-D006-4BFF-AFAB29C40E4F}"/>
                </a:ext>
              </a:extLst>
            </p:cNvPr>
            <p:cNvSpPr txBox="1"/>
            <p:nvPr/>
          </p:nvSpPr>
          <p:spPr>
            <a:xfrm>
              <a:off x="220039" y="180499"/>
              <a:ext cx="242467" cy="60146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8876" name="Group 8875">
            <a:extLst>
              <a:ext uri="{FF2B5EF4-FFF2-40B4-BE49-F238E27FC236}">
                <a16:creationId xmlns:a16="http://schemas.microsoft.com/office/drawing/2014/main" id="{42E4041B-57E5-77A8-4A7A-F9A6A4627569}"/>
              </a:ext>
            </a:extLst>
          </p:cNvPr>
          <p:cNvGrpSpPr/>
          <p:nvPr/>
        </p:nvGrpSpPr>
        <p:grpSpPr>
          <a:xfrm>
            <a:off x="13427568" y="9416909"/>
            <a:ext cx="1440001" cy="205492"/>
            <a:chOff x="-7162" y="-224329"/>
            <a:chExt cx="484934" cy="84881"/>
          </a:xfrm>
        </p:grpSpPr>
        <p:sp>
          <p:nvSpPr>
            <p:cNvPr id="8877" name="Text Box 3035">
              <a:extLst>
                <a:ext uri="{FF2B5EF4-FFF2-40B4-BE49-F238E27FC236}">
                  <a16:creationId xmlns:a16="http://schemas.microsoft.com/office/drawing/2014/main" id="{5D62A687-463B-5682-EB74-A82691B8E4F4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878" name="Text Box 3087">
              <a:extLst>
                <a:ext uri="{FF2B5EF4-FFF2-40B4-BE49-F238E27FC236}">
                  <a16:creationId xmlns:a16="http://schemas.microsoft.com/office/drawing/2014/main" id="{64713A61-A7D1-8138-9B3E-21185F522D0F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532312B-4B64-A19C-0D3E-A1854B1DF86A}"/>
              </a:ext>
            </a:extLst>
          </p:cNvPr>
          <p:cNvGrpSpPr/>
          <p:nvPr/>
        </p:nvGrpSpPr>
        <p:grpSpPr>
          <a:xfrm>
            <a:off x="1327100" y="4771433"/>
            <a:ext cx="40472586" cy="20176100"/>
            <a:chOff x="1327100" y="4771433"/>
            <a:chExt cx="40472586" cy="20176100"/>
          </a:xfrm>
        </p:grpSpPr>
        <p:sp>
          <p:nvSpPr>
            <p:cNvPr id="16" name="block - integumentary system">
              <a:extLst>
                <a:ext uri="{FF2B5EF4-FFF2-40B4-BE49-F238E27FC236}">
                  <a16:creationId xmlns:a16="http://schemas.microsoft.com/office/drawing/2014/main" id="{D0B1153E-B3A2-0564-7ACE-C7567B44D51D}"/>
                </a:ext>
              </a:extLst>
            </p:cNvPr>
            <p:cNvSpPr txBox="1">
              <a:spLocks/>
            </p:cNvSpPr>
            <p:nvPr/>
          </p:nvSpPr>
          <p:spPr>
            <a:xfrm>
              <a:off x="5210652" y="4771433"/>
              <a:ext cx="1441169" cy="199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89804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INTEGUMENTARY SYSTEM</a:t>
              </a:r>
            </a:p>
          </p:txBody>
        </p:sp>
        <p:sp>
          <p:nvSpPr>
            <p:cNvPr id="6046" name="Rectangle 6045">
              <a:extLst>
                <a:ext uri="{FF2B5EF4-FFF2-40B4-BE49-F238E27FC236}">
                  <a16:creationId xmlns:a16="http://schemas.microsoft.com/office/drawing/2014/main" id="{992270EC-D27D-5541-48E7-03482779C2B8}"/>
                </a:ext>
              </a:extLst>
            </p:cNvPr>
            <p:cNvSpPr/>
            <p:nvPr/>
          </p:nvSpPr>
          <p:spPr>
            <a:xfrm>
              <a:off x="15177541" y="10784045"/>
              <a:ext cx="111912" cy="13978553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6047" name="Rectangle 6046">
              <a:extLst>
                <a:ext uri="{FF2B5EF4-FFF2-40B4-BE49-F238E27FC236}">
                  <a16:creationId xmlns:a16="http://schemas.microsoft.com/office/drawing/2014/main" id="{0B8CD98C-48CE-D070-D8D8-92DC9B89E1C1}"/>
                </a:ext>
              </a:extLst>
            </p:cNvPr>
            <p:cNvSpPr/>
            <p:nvPr/>
          </p:nvSpPr>
          <p:spPr>
            <a:xfrm>
              <a:off x="30144864" y="16010364"/>
              <a:ext cx="111130" cy="8890064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6048" name="Rectangle 6047">
              <a:extLst>
                <a:ext uri="{FF2B5EF4-FFF2-40B4-BE49-F238E27FC236}">
                  <a16:creationId xmlns:a16="http://schemas.microsoft.com/office/drawing/2014/main" id="{C1EC034C-3D20-8ABA-AC63-60F0CC4274D1}"/>
                </a:ext>
              </a:extLst>
            </p:cNvPr>
            <p:cNvSpPr/>
            <p:nvPr/>
          </p:nvSpPr>
          <p:spPr>
            <a:xfrm>
              <a:off x="38102429" y="20983841"/>
              <a:ext cx="111121" cy="3847037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1327100" y="24712011"/>
              <a:ext cx="40472586" cy="23552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6045" name="Rectangle 6044">
              <a:extLst>
                <a:ext uri="{FF2B5EF4-FFF2-40B4-BE49-F238E27FC236}">
                  <a16:creationId xmlns:a16="http://schemas.microsoft.com/office/drawing/2014/main" id="{BA4AFA25-2E57-3F23-E3AD-A35A5E1939AF}"/>
                </a:ext>
              </a:extLst>
            </p:cNvPr>
            <p:cNvSpPr/>
            <p:nvPr/>
          </p:nvSpPr>
          <p:spPr>
            <a:xfrm>
              <a:off x="10832025" y="5366386"/>
              <a:ext cx="75796" cy="4270931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6049" name="Rectangle 6048">
              <a:extLst>
                <a:ext uri="{FF2B5EF4-FFF2-40B4-BE49-F238E27FC236}">
                  <a16:creationId xmlns:a16="http://schemas.microsoft.com/office/drawing/2014/main" id="{EC0CACF8-C187-80A8-7FC2-1557114770BA}"/>
                </a:ext>
              </a:extLst>
            </p:cNvPr>
            <p:cNvSpPr/>
            <p:nvPr/>
          </p:nvSpPr>
          <p:spPr>
            <a:xfrm>
              <a:off x="40071502" y="20073300"/>
              <a:ext cx="111121" cy="4689298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sp>
        <p:nvSpPr>
          <p:cNvPr id="19" name="nerve - esophageal branch of recurrent laryngeal nerve">
            <a:extLst>
              <a:ext uri="{FF2B5EF4-FFF2-40B4-BE49-F238E27FC236}">
                <a16:creationId xmlns:a16="http://schemas.microsoft.com/office/drawing/2014/main" id="{D5D30D60-459D-8191-A0D3-9A0C8B5780C2}"/>
              </a:ext>
            </a:extLst>
          </p:cNvPr>
          <p:cNvSpPr txBox="1">
            <a:spLocks/>
          </p:cNvSpPr>
          <p:nvPr/>
        </p:nvSpPr>
        <p:spPr>
          <a:xfrm rot="16200000">
            <a:off x="19672208" y="10060625"/>
            <a:ext cx="1197926" cy="230832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ctr">
            <a:spAutoFit/>
          </a:bodyPr>
          <a:lstStyle/>
          <a:p>
            <a:pPr lvl="0" algn="ctr">
              <a:defRPr/>
            </a:pPr>
            <a:r>
              <a:rPr lang="en-NZ" sz="600" dirty="0" err="1">
                <a:solidFill>
                  <a:prstClr val="black"/>
                </a:solidFill>
              </a:rPr>
              <a:t>Esophageal</a:t>
            </a:r>
            <a:r>
              <a:rPr lang="en-NZ" sz="600" dirty="0">
                <a:solidFill>
                  <a:prstClr val="black"/>
                </a:solidFill>
              </a:rPr>
              <a:t> branch of recurrent laryngeal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plexus - carotid plexus">
            <a:extLst>
              <a:ext uri="{FF2B5EF4-FFF2-40B4-BE49-F238E27FC236}">
                <a16:creationId xmlns:a16="http://schemas.microsoft.com/office/drawing/2014/main" id="{36BFCD30-D39E-3797-2E70-E8B12BF635F2}"/>
              </a:ext>
            </a:extLst>
          </p:cNvPr>
          <p:cNvSpPr txBox="1">
            <a:spLocks/>
          </p:cNvSpPr>
          <p:nvPr/>
        </p:nvSpPr>
        <p:spPr>
          <a:xfrm>
            <a:off x="20020303" y="7791944"/>
            <a:ext cx="622618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Internal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20" name="plexus - carotid plexus">
            <a:extLst>
              <a:ext uri="{FF2B5EF4-FFF2-40B4-BE49-F238E27FC236}">
                <a16:creationId xmlns:a16="http://schemas.microsoft.com/office/drawing/2014/main" id="{D91C1958-C4E7-D360-1083-341F61E13A9B}"/>
              </a:ext>
            </a:extLst>
          </p:cNvPr>
          <p:cNvSpPr txBox="1">
            <a:spLocks/>
          </p:cNvSpPr>
          <p:nvPr/>
        </p:nvSpPr>
        <p:spPr>
          <a:xfrm>
            <a:off x="20008818" y="7491376"/>
            <a:ext cx="667743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External 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grpSp>
        <p:nvGrpSpPr>
          <p:cNvPr id="22" name="organ group - dermatomes">
            <a:extLst>
              <a:ext uri="{FF2B5EF4-FFF2-40B4-BE49-F238E27FC236}">
                <a16:creationId xmlns:a16="http://schemas.microsoft.com/office/drawing/2014/main" id="{ED4416AC-BEC2-8514-50E0-25F6C445DF71}"/>
              </a:ext>
            </a:extLst>
          </p:cNvPr>
          <p:cNvGrpSpPr/>
          <p:nvPr/>
        </p:nvGrpSpPr>
        <p:grpSpPr>
          <a:xfrm>
            <a:off x="5207093" y="9598450"/>
            <a:ext cx="1440000" cy="7249421"/>
            <a:chOff x="41099896" y="9617475"/>
            <a:chExt cx="1440000" cy="7249421"/>
          </a:xfrm>
        </p:grpSpPr>
        <p:sp>
          <p:nvSpPr>
            <p:cNvPr id="26" name="organ - dermatomes">
              <a:extLst>
                <a:ext uri="{FF2B5EF4-FFF2-40B4-BE49-F238E27FC236}">
                  <a16:creationId xmlns:a16="http://schemas.microsoft.com/office/drawing/2014/main" id="{FE895FE9-69E8-463B-5EDA-8B13CA4E84F2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8" name="FTU - dermatome for C2">
              <a:extLst>
                <a:ext uri="{FF2B5EF4-FFF2-40B4-BE49-F238E27FC236}">
                  <a16:creationId xmlns:a16="http://schemas.microsoft.com/office/drawing/2014/main" id="{CE93FC8B-28E9-9BA9-D55D-8ACAE7BC439E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6377" name="FTU - dermatome for C2">
                <a:extLst>
                  <a:ext uri="{FF2B5EF4-FFF2-40B4-BE49-F238E27FC236}">
                    <a16:creationId xmlns:a16="http://schemas.microsoft.com/office/drawing/2014/main" id="{C669BC4D-5793-7DA9-9324-A369AB8EC264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80" name="dock">
                <a:extLst>
                  <a:ext uri="{FF2B5EF4-FFF2-40B4-BE49-F238E27FC236}">
                    <a16:creationId xmlns:a16="http://schemas.microsoft.com/office/drawing/2014/main" id="{E5E584F2-9E0D-7D53-E140-AA43F102DFFB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6387" name="Text Box 3086">
                  <a:extLst>
                    <a:ext uri="{FF2B5EF4-FFF2-40B4-BE49-F238E27FC236}">
                      <a16:creationId xmlns:a16="http://schemas.microsoft.com/office/drawing/2014/main" id="{861E9A2C-F0B9-FFE9-5250-327805AE55F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88" name="Text Box 3086">
                  <a:extLst>
                    <a:ext uri="{FF2B5EF4-FFF2-40B4-BE49-F238E27FC236}">
                      <a16:creationId xmlns:a16="http://schemas.microsoft.com/office/drawing/2014/main" id="{1B47EF6A-97C9-D24B-DB2D-46D6757C4FE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89" name="Text Box 3086">
                  <a:extLst>
                    <a:ext uri="{FF2B5EF4-FFF2-40B4-BE49-F238E27FC236}">
                      <a16:creationId xmlns:a16="http://schemas.microsoft.com/office/drawing/2014/main" id="{9E0B4DFE-7562-674E-1C1C-EB5A85B0B22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81" name="link">
                <a:extLst>
                  <a:ext uri="{FF2B5EF4-FFF2-40B4-BE49-F238E27FC236}">
                    <a16:creationId xmlns:a16="http://schemas.microsoft.com/office/drawing/2014/main" id="{88E3414D-AC86-35F0-32F5-1FF88119DF8D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6382" name="Star: 5 Points 4123">
                  <a:hlinkClick r:id="rId21"/>
                  <a:extLst>
                    <a:ext uri="{FF2B5EF4-FFF2-40B4-BE49-F238E27FC236}">
                      <a16:creationId xmlns:a16="http://schemas.microsoft.com/office/drawing/2014/main" id="{ECCB7B40-9322-E569-F49C-C6BFE1D6A0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83" name="Star: 5 Points 4124">
                  <a:hlinkClick r:id="rId22"/>
                  <a:extLst>
                    <a:ext uri="{FF2B5EF4-FFF2-40B4-BE49-F238E27FC236}">
                      <a16:creationId xmlns:a16="http://schemas.microsoft.com/office/drawing/2014/main" id="{D3574BAF-3BE0-5D40-07DB-9D3198F419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86" name="Star: 5 Points 4125">
                  <a:extLst>
                    <a:ext uri="{FF2B5EF4-FFF2-40B4-BE49-F238E27FC236}">
                      <a16:creationId xmlns:a16="http://schemas.microsoft.com/office/drawing/2014/main" id="{C1D0E3C0-1468-EF62-3643-72AED5ECD6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87" name="FTU - dermatome for C3">
              <a:extLst>
                <a:ext uri="{FF2B5EF4-FFF2-40B4-BE49-F238E27FC236}">
                  <a16:creationId xmlns:a16="http://schemas.microsoft.com/office/drawing/2014/main" id="{02712617-FEB8-A4A0-8ED3-31D402E534AB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6361" name="FTU - dermatome for C3">
                <a:extLst>
                  <a:ext uri="{FF2B5EF4-FFF2-40B4-BE49-F238E27FC236}">
                    <a16:creationId xmlns:a16="http://schemas.microsoft.com/office/drawing/2014/main" id="{1D08C4F5-3A03-1143-FE52-BB12DF04B39A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62" name="dock">
                <a:extLst>
                  <a:ext uri="{FF2B5EF4-FFF2-40B4-BE49-F238E27FC236}">
                    <a16:creationId xmlns:a16="http://schemas.microsoft.com/office/drawing/2014/main" id="{E7C9B286-B13F-94DD-A90F-D72745A0A067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6374" name="Text Box 3086">
                  <a:extLst>
                    <a:ext uri="{FF2B5EF4-FFF2-40B4-BE49-F238E27FC236}">
                      <a16:creationId xmlns:a16="http://schemas.microsoft.com/office/drawing/2014/main" id="{DC1EB51C-A933-CE12-C753-6DE385B1180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75" name="Text Box 3086">
                  <a:extLst>
                    <a:ext uri="{FF2B5EF4-FFF2-40B4-BE49-F238E27FC236}">
                      <a16:creationId xmlns:a16="http://schemas.microsoft.com/office/drawing/2014/main" id="{523EE5AC-4B04-7D93-D3E1-E9E1B4EE65D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76" name="Text Box 3086">
                  <a:extLst>
                    <a:ext uri="{FF2B5EF4-FFF2-40B4-BE49-F238E27FC236}">
                      <a16:creationId xmlns:a16="http://schemas.microsoft.com/office/drawing/2014/main" id="{0E0B095B-005A-3BBE-1C52-E2110743844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63" name="link">
                <a:extLst>
                  <a:ext uri="{FF2B5EF4-FFF2-40B4-BE49-F238E27FC236}">
                    <a16:creationId xmlns:a16="http://schemas.microsoft.com/office/drawing/2014/main" id="{79CA4A48-B17F-FF6E-0DDF-DB655B715C4B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6364" name="Star: 5 Points 4140">
                  <a:hlinkClick r:id="rId21"/>
                  <a:extLst>
                    <a:ext uri="{FF2B5EF4-FFF2-40B4-BE49-F238E27FC236}">
                      <a16:creationId xmlns:a16="http://schemas.microsoft.com/office/drawing/2014/main" id="{4F5D7967-3B5D-EB39-6176-A0C4667E19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65" name="Star: 5 Points 4141">
                  <a:hlinkClick r:id="rId22"/>
                  <a:extLst>
                    <a:ext uri="{FF2B5EF4-FFF2-40B4-BE49-F238E27FC236}">
                      <a16:creationId xmlns:a16="http://schemas.microsoft.com/office/drawing/2014/main" id="{17A3F498-22F5-74D2-DC0A-9738644545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71" name="Star: 5 Points 4142">
                  <a:extLst>
                    <a:ext uri="{FF2B5EF4-FFF2-40B4-BE49-F238E27FC236}">
                      <a16:creationId xmlns:a16="http://schemas.microsoft.com/office/drawing/2014/main" id="{CE8BB474-FC95-C37E-F84D-C5B3405963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88" name="FTU - dermatome for C4">
              <a:extLst>
                <a:ext uri="{FF2B5EF4-FFF2-40B4-BE49-F238E27FC236}">
                  <a16:creationId xmlns:a16="http://schemas.microsoft.com/office/drawing/2014/main" id="{7DA5CAF3-3FB8-5D90-8DE1-2FAD1FD4EC5A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6346" name="FTU - dermatome for C4">
                <a:extLst>
                  <a:ext uri="{FF2B5EF4-FFF2-40B4-BE49-F238E27FC236}">
                    <a16:creationId xmlns:a16="http://schemas.microsoft.com/office/drawing/2014/main" id="{71C44243-2672-EA0E-1ABB-3BB330C5010D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49" name="dock">
                <a:extLst>
                  <a:ext uri="{FF2B5EF4-FFF2-40B4-BE49-F238E27FC236}">
                    <a16:creationId xmlns:a16="http://schemas.microsoft.com/office/drawing/2014/main" id="{04B675FE-57B5-83E1-F841-63BD69C6D261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6356" name="Text Box 3086">
                  <a:extLst>
                    <a:ext uri="{FF2B5EF4-FFF2-40B4-BE49-F238E27FC236}">
                      <a16:creationId xmlns:a16="http://schemas.microsoft.com/office/drawing/2014/main" id="{A14B47E9-A41E-219B-708B-1B5F49BE34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57" name="Text Box 3086">
                  <a:extLst>
                    <a:ext uri="{FF2B5EF4-FFF2-40B4-BE49-F238E27FC236}">
                      <a16:creationId xmlns:a16="http://schemas.microsoft.com/office/drawing/2014/main" id="{431DA5B4-E8C2-C5DD-9012-60ABD1F08BC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58" name="Text Box 3086">
                  <a:extLst>
                    <a:ext uri="{FF2B5EF4-FFF2-40B4-BE49-F238E27FC236}">
                      <a16:creationId xmlns:a16="http://schemas.microsoft.com/office/drawing/2014/main" id="{F5D66482-56C0-0986-7ABB-ED9622462F5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50" name="link">
                <a:extLst>
                  <a:ext uri="{FF2B5EF4-FFF2-40B4-BE49-F238E27FC236}">
                    <a16:creationId xmlns:a16="http://schemas.microsoft.com/office/drawing/2014/main" id="{3FFF2935-4C64-A87B-ACD3-0FC2967AE671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6351" name="Star: 5 Points 4157">
                  <a:hlinkClick r:id="rId21"/>
                  <a:extLst>
                    <a:ext uri="{FF2B5EF4-FFF2-40B4-BE49-F238E27FC236}">
                      <a16:creationId xmlns:a16="http://schemas.microsoft.com/office/drawing/2014/main" id="{FB239A29-9119-2814-6D45-08190F16F3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52" name="Star: 5 Points 4158">
                  <a:hlinkClick r:id="rId22"/>
                  <a:extLst>
                    <a:ext uri="{FF2B5EF4-FFF2-40B4-BE49-F238E27FC236}">
                      <a16:creationId xmlns:a16="http://schemas.microsoft.com/office/drawing/2014/main" id="{E4730FF7-0FD0-F348-9772-3DD791B045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55" name="Star: 5 Points 4159">
                  <a:extLst>
                    <a:ext uri="{FF2B5EF4-FFF2-40B4-BE49-F238E27FC236}">
                      <a16:creationId xmlns:a16="http://schemas.microsoft.com/office/drawing/2014/main" id="{96A00CA7-C4EE-D992-2DA4-A660711237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89" name="FTU - dermatome for C5">
              <a:extLst>
                <a:ext uri="{FF2B5EF4-FFF2-40B4-BE49-F238E27FC236}">
                  <a16:creationId xmlns:a16="http://schemas.microsoft.com/office/drawing/2014/main" id="{C802EDD4-AA41-36F4-EBB0-B2E178F42DF9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333" name="FTU - dermatome for C5">
                <a:extLst>
                  <a:ext uri="{FF2B5EF4-FFF2-40B4-BE49-F238E27FC236}">
                    <a16:creationId xmlns:a16="http://schemas.microsoft.com/office/drawing/2014/main" id="{5E90A919-F01E-4F45-79E7-F09B3D34738B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34" name="dock">
                <a:extLst>
                  <a:ext uri="{FF2B5EF4-FFF2-40B4-BE49-F238E27FC236}">
                    <a16:creationId xmlns:a16="http://schemas.microsoft.com/office/drawing/2014/main" id="{679981FC-A0BA-0C63-5324-5A0AFA2B03B7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6343" name="Text Box 3086">
                  <a:extLst>
                    <a:ext uri="{FF2B5EF4-FFF2-40B4-BE49-F238E27FC236}">
                      <a16:creationId xmlns:a16="http://schemas.microsoft.com/office/drawing/2014/main" id="{D90899D1-7A07-8C04-8BCE-DE994EFB11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44" name="Text Box 3086">
                  <a:extLst>
                    <a:ext uri="{FF2B5EF4-FFF2-40B4-BE49-F238E27FC236}">
                      <a16:creationId xmlns:a16="http://schemas.microsoft.com/office/drawing/2014/main" id="{E22268D9-559C-CD09-3FE8-664B477912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45" name="Text Box 3086">
                  <a:extLst>
                    <a:ext uri="{FF2B5EF4-FFF2-40B4-BE49-F238E27FC236}">
                      <a16:creationId xmlns:a16="http://schemas.microsoft.com/office/drawing/2014/main" id="{3EC9047A-1D98-2EDA-97B0-DDC7C973571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37" name="link">
                <a:extLst>
                  <a:ext uri="{FF2B5EF4-FFF2-40B4-BE49-F238E27FC236}">
                    <a16:creationId xmlns:a16="http://schemas.microsoft.com/office/drawing/2014/main" id="{89023145-0514-DBEB-A39D-FC7FC0986168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6338" name="Star: 5 Points 4174">
                  <a:hlinkClick r:id="rId21"/>
                  <a:extLst>
                    <a:ext uri="{FF2B5EF4-FFF2-40B4-BE49-F238E27FC236}">
                      <a16:creationId xmlns:a16="http://schemas.microsoft.com/office/drawing/2014/main" id="{C1DD77DB-BCCF-0237-85D8-7C4A3FE73E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39" name="Star: 5 Points 4175">
                  <a:hlinkClick r:id="rId22"/>
                  <a:extLst>
                    <a:ext uri="{FF2B5EF4-FFF2-40B4-BE49-F238E27FC236}">
                      <a16:creationId xmlns:a16="http://schemas.microsoft.com/office/drawing/2014/main" id="{CBFEB22A-4546-2A4B-4647-AC57F2EA0E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40" name="Star: 5 Points 4176">
                  <a:extLst>
                    <a:ext uri="{FF2B5EF4-FFF2-40B4-BE49-F238E27FC236}">
                      <a16:creationId xmlns:a16="http://schemas.microsoft.com/office/drawing/2014/main" id="{66AA32E3-3B58-7E6E-C7DD-4606FBFA834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6043" name="FTU - dermatome for C6">
              <a:extLst>
                <a:ext uri="{FF2B5EF4-FFF2-40B4-BE49-F238E27FC236}">
                  <a16:creationId xmlns:a16="http://schemas.microsoft.com/office/drawing/2014/main" id="{7ED9C355-9128-513C-E532-1CE4D06BE046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320" name="FTU - dermatome for C6">
                <a:extLst>
                  <a:ext uri="{FF2B5EF4-FFF2-40B4-BE49-F238E27FC236}">
                    <a16:creationId xmlns:a16="http://schemas.microsoft.com/office/drawing/2014/main" id="{274993E4-E54E-C488-26F7-B41901D20BAF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21" name="dock">
                <a:extLst>
                  <a:ext uri="{FF2B5EF4-FFF2-40B4-BE49-F238E27FC236}">
                    <a16:creationId xmlns:a16="http://schemas.microsoft.com/office/drawing/2014/main" id="{857CDE8C-B83E-5673-251E-6EA740F9F19A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328" name="Text Box 3086">
                  <a:extLst>
                    <a:ext uri="{FF2B5EF4-FFF2-40B4-BE49-F238E27FC236}">
                      <a16:creationId xmlns:a16="http://schemas.microsoft.com/office/drawing/2014/main" id="{BD00CF77-4A99-24E4-DE78-8DDF5561E68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31" name="Text Box 3086">
                  <a:extLst>
                    <a:ext uri="{FF2B5EF4-FFF2-40B4-BE49-F238E27FC236}">
                      <a16:creationId xmlns:a16="http://schemas.microsoft.com/office/drawing/2014/main" id="{BEBD4481-8AF9-6564-03E7-8BC162FD2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32" name="Text Box 3086">
                  <a:extLst>
                    <a:ext uri="{FF2B5EF4-FFF2-40B4-BE49-F238E27FC236}">
                      <a16:creationId xmlns:a16="http://schemas.microsoft.com/office/drawing/2014/main" id="{B9CB3137-42FC-9F6B-71C6-2382E70E0E3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22" name="link">
                <a:extLst>
                  <a:ext uri="{FF2B5EF4-FFF2-40B4-BE49-F238E27FC236}">
                    <a16:creationId xmlns:a16="http://schemas.microsoft.com/office/drawing/2014/main" id="{9F1966C1-2171-6B3F-95AA-8045CFA084BC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325" name="Star: 5 Points 4191">
                  <a:hlinkClick r:id="rId21"/>
                  <a:extLst>
                    <a:ext uri="{FF2B5EF4-FFF2-40B4-BE49-F238E27FC236}">
                      <a16:creationId xmlns:a16="http://schemas.microsoft.com/office/drawing/2014/main" id="{66A56B55-0854-739C-1196-494A9A6DF4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26" name="Star: 5 Points 4192">
                  <a:hlinkClick r:id="rId22"/>
                  <a:extLst>
                    <a:ext uri="{FF2B5EF4-FFF2-40B4-BE49-F238E27FC236}">
                      <a16:creationId xmlns:a16="http://schemas.microsoft.com/office/drawing/2014/main" id="{D421B6E0-C7A8-434C-4DA8-9BD09A882E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27" name="Star: 5 Points 4193">
                  <a:extLst>
                    <a:ext uri="{FF2B5EF4-FFF2-40B4-BE49-F238E27FC236}">
                      <a16:creationId xmlns:a16="http://schemas.microsoft.com/office/drawing/2014/main" id="{9625A238-F40E-7C33-3267-C834EDEFBD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6044" name="FTU - dermatome for C7">
              <a:extLst>
                <a:ext uri="{FF2B5EF4-FFF2-40B4-BE49-F238E27FC236}">
                  <a16:creationId xmlns:a16="http://schemas.microsoft.com/office/drawing/2014/main" id="{E629FA4D-B685-9C3F-CFCE-5615786BD886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6307" name="FTU - dermatome for C7">
                <a:extLst>
                  <a:ext uri="{FF2B5EF4-FFF2-40B4-BE49-F238E27FC236}">
                    <a16:creationId xmlns:a16="http://schemas.microsoft.com/office/drawing/2014/main" id="{DC5B664E-B988-6D8B-61E6-1F1BF235A769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08" name="dock">
                <a:extLst>
                  <a:ext uri="{FF2B5EF4-FFF2-40B4-BE49-F238E27FC236}">
                    <a16:creationId xmlns:a16="http://schemas.microsoft.com/office/drawing/2014/main" id="{0E474777-C89B-46C2-A982-CE2FB981DF21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315" name="Text Box 3086">
                  <a:extLst>
                    <a:ext uri="{FF2B5EF4-FFF2-40B4-BE49-F238E27FC236}">
                      <a16:creationId xmlns:a16="http://schemas.microsoft.com/office/drawing/2014/main" id="{73D6EF79-631C-924B-4728-084B28E0A8C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6" name="Text Box 3086">
                  <a:extLst>
                    <a:ext uri="{FF2B5EF4-FFF2-40B4-BE49-F238E27FC236}">
                      <a16:creationId xmlns:a16="http://schemas.microsoft.com/office/drawing/2014/main" id="{3B2A5391-1E5F-EF2C-2BD0-11C87E9A333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9" name="Text Box 3086">
                  <a:extLst>
                    <a:ext uri="{FF2B5EF4-FFF2-40B4-BE49-F238E27FC236}">
                      <a16:creationId xmlns:a16="http://schemas.microsoft.com/office/drawing/2014/main" id="{F1922B92-155E-53A1-BDAA-7C5F04347A0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09" name="link">
                <a:extLst>
                  <a:ext uri="{FF2B5EF4-FFF2-40B4-BE49-F238E27FC236}">
                    <a16:creationId xmlns:a16="http://schemas.microsoft.com/office/drawing/2014/main" id="{77F446D9-2592-D25B-14AE-0F5064A818E9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6310" name="Star: 5 Points 4208">
                  <a:hlinkClick r:id="rId21"/>
                  <a:extLst>
                    <a:ext uri="{FF2B5EF4-FFF2-40B4-BE49-F238E27FC236}">
                      <a16:creationId xmlns:a16="http://schemas.microsoft.com/office/drawing/2014/main" id="{4F614A46-5239-894D-9A6F-5A7E5EED2F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13" name="Star: 5 Points 4209">
                  <a:hlinkClick r:id="rId22"/>
                  <a:extLst>
                    <a:ext uri="{FF2B5EF4-FFF2-40B4-BE49-F238E27FC236}">
                      <a16:creationId xmlns:a16="http://schemas.microsoft.com/office/drawing/2014/main" id="{567B5CB6-E307-7347-DD07-9B769D0B38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14" name="Star: 5 Points 4210">
                  <a:extLst>
                    <a:ext uri="{FF2B5EF4-FFF2-40B4-BE49-F238E27FC236}">
                      <a16:creationId xmlns:a16="http://schemas.microsoft.com/office/drawing/2014/main" id="{D58FB437-A58A-3B85-9F7B-8E95E9CC09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6050" name="FTU - dermatome for C8">
              <a:extLst>
                <a:ext uri="{FF2B5EF4-FFF2-40B4-BE49-F238E27FC236}">
                  <a16:creationId xmlns:a16="http://schemas.microsoft.com/office/drawing/2014/main" id="{5B300423-BF1E-D7C8-F755-E0E334377529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6294" name="FTU - dermatome for C8">
                <a:extLst>
                  <a:ext uri="{FF2B5EF4-FFF2-40B4-BE49-F238E27FC236}">
                    <a16:creationId xmlns:a16="http://schemas.microsoft.com/office/drawing/2014/main" id="{677E3B99-DA87-F219-9146-A59AB1CE5378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95" name="dock">
                <a:extLst>
                  <a:ext uri="{FF2B5EF4-FFF2-40B4-BE49-F238E27FC236}">
                    <a16:creationId xmlns:a16="http://schemas.microsoft.com/office/drawing/2014/main" id="{5205E835-4353-F674-31AC-C355A96C7BAF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6302" name="Text Box 3086">
                  <a:extLst>
                    <a:ext uri="{FF2B5EF4-FFF2-40B4-BE49-F238E27FC236}">
                      <a16:creationId xmlns:a16="http://schemas.microsoft.com/office/drawing/2014/main" id="{043C20F8-EA99-0D0C-AEC2-1DEDD43797F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03" name="Text Box 3086">
                  <a:extLst>
                    <a:ext uri="{FF2B5EF4-FFF2-40B4-BE49-F238E27FC236}">
                      <a16:creationId xmlns:a16="http://schemas.microsoft.com/office/drawing/2014/main" id="{37EE924E-12E8-E2C4-9FC9-323D82DC03F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06" name="Text Box 3086">
                  <a:extLst>
                    <a:ext uri="{FF2B5EF4-FFF2-40B4-BE49-F238E27FC236}">
                      <a16:creationId xmlns:a16="http://schemas.microsoft.com/office/drawing/2014/main" id="{CCAA5405-80E2-78BD-71A8-21CA0D75DA2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96" name="link">
                <a:extLst>
                  <a:ext uri="{FF2B5EF4-FFF2-40B4-BE49-F238E27FC236}">
                    <a16:creationId xmlns:a16="http://schemas.microsoft.com/office/drawing/2014/main" id="{969C2994-28C5-19D2-9E1D-A9AADC7A6FF5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6297" name="Star: 5 Points 4225">
                  <a:hlinkClick r:id="rId21"/>
                  <a:extLst>
                    <a:ext uri="{FF2B5EF4-FFF2-40B4-BE49-F238E27FC236}">
                      <a16:creationId xmlns:a16="http://schemas.microsoft.com/office/drawing/2014/main" id="{168FD5C4-DE50-5761-6525-1BD3E26AC9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00" name="Star: 5 Points 4226">
                  <a:hlinkClick r:id="rId22"/>
                  <a:extLst>
                    <a:ext uri="{FF2B5EF4-FFF2-40B4-BE49-F238E27FC236}">
                      <a16:creationId xmlns:a16="http://schemas.microsoft.com/office/drawing/2014/main" id="{9D8906AE-F4C5-3C20-819C-A673BAD667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01" name="Star: 5 Points 4227">
                  <a:extLst>
                    <a:ext uri="{FF2B5EF4-FFF2-40B4-BE49-F238E27FC236}">
                      <a16:creationId xmlns:a16="http://schemas.microsoft.com/office/drawing/2014/main" id="{47D6657D-ACE7-0137-244E-77C937E05C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6051" name="FTU - dermatome for T1">
              <a:extLst>
                <a:ext uri="{FF2B5EF4-FFF2-40B4-BE49-F238E27FC236}">
                  <a16:creationId xmlns:a16="http://schemas.microsoft.com/office/drawing/2014/main" id="{A720E07B-FB5B-C717-3BF1-F61D43B9480A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6279" name="FTU - dermatome for T1">
                <a:extLst>
                  <a:ext uri="{FF2B5EF4-FFF2-40B4-BE49-F238E27FC236}">
                    <a16:creationId xmlns:a16="http://schemas.microsoft.com/office/drawing/2014/main" id="{E06DF3FF-E2FD-FE9A-B607-B56E5351479C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82" name="dock">
                <a:extLst>
                  <a:ext uri="{FF2B5EF4-FFF2-40B4-BE49-F238E27FC236}">
                    <a16:creationId xmlns:a16="http://schemas.microsoft.com/office/drawing/2014/main" id="{2EC8B7F5-3921-9B84-773A-044536A2EE64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6289" name="Text Box 3086">
                  <a:extLst>
                    <a:ext uri="{FF2B5EF4-FFF2-40B4-BE49-F238E27FC236}">
                      <a16:creationId xmlns:a16="http://schemas.microsoft.com/office/drawing/2014/main" id="{AD47FA90-05EC-D94E-240D-4EB75B0D628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90" name="Text Box 3086">
                  <a:extLst>
                    <a:ext uri="{FF2B5EF4-FFF2-40B4-BE49-F238E27FC236}">
                      <a16:creationId xmlns:a16="http://schemas.microsoft.com/office/drawing/2014/main" id="{2835890F-48AF-50CA-3B01-8283E63E9F7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91" name="Text Box 3086">
                  <a:extLst>
                    <a:ext uri="{FF2B5EF4-FFF2-40B4-BE49-F238E27FC236}">
                      <a16:creationId xmlns:a16="http://schemas.microsoft.com/office/drawing/2014/main" id="{FD605643-2D32-ED5D-273A-A13B08783C1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83" name="link">
                <a:extLst>
                  <a:ext uri="{FF2B5EF4-FFF2-40B4-BE49-F238E27FC236}">
                    <a16:creationId xmlns:a16="http://schemas.microsoft.com/office/drawing/2014/main" id="{4DFB5316-AD71-3947-0A0F-BAC942A2637C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6284" name="Star: 5 Points 4345">
                  <a:hlinkClick r:id="rId21"/>
                  <a:extLst>
                    <a:ext uri="{FF2B5EF4-FFF2-40B4-BE49-F238E27FC236}">
                      <a16:creationId xmlns:a16="http://schemas.microsoft.com/office/drawing/2014/main" id="{41DDDCAA-85F1-C135-B70F-E344255F09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85" name="Star: 5 Points 4346">
                  <a:hlinkClick r:id="rId22"/>
                  <a:extLst>
                    <a:ext uri="{FF2B5EF4-FFF2-40B4-BE49-F238E27FC236}">
                      <a16:creationId xmlns:a16="http://schemas.microsoft.com/office/drawing/2014/main" id="{A0B12657-EC79-F5F3-0D83-4E9B75C244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88" name="Star: 5 Points 4347">
                  <a:extLst>
                    <a:ext uri="{FF2B5EF4-FFF2-40B4-BE49-F238E27FC236}">
                      <a16:creationId xmlns:a16="http://schemas.microsoft.com/office/drawing/2014/main" id="{CE137336-0749-682D-E53C-6E73467965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6052" name="FTU - dermatome for T2">
              <a:extLst>
                <a:ext uri="{FF2B5EF4-FFF2-40B4-BE49-F238E27FC236}">
                  <a16:creationId xmlns:a16="http://schemas.microsoft.com/office/drawing/2014/main" id="{51F5E47D-F3DC-D840-07BF-CDA875668059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6266" name="FTU - dermatome for T2">
                <a:extLst>
                  <a:ext uri="{FF2B5EF4-FFF2-40B4-BE49-F238E27FC236}">
                    <a16:creationId xmlns:a16="http://schemas.microsoft.com/office/drawing/2014/main" id="{A1122C12-500D-FAD8-5ABD-D8CCF25CAF74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67" name="dock">
                <a:extLst>
                  <a:ext uri="{FF2B5EF4-FFF2-40B4-BE49-F238E27FC236}">
                    <a16:creationId xmlns:a16="http://schemas.microsoft.com/office/drawing/2014/main" id="{ED517046-F227-5D0F-EE87-AC96DF3AE992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6276" name="Text Box 3086">
                  <a:extLst>
                    <a:ext uri="{FF2B5EF4-FFF2-40B4-BE49-F238E27FC236}">
                      <a16:creationId xmlns:a16="http://schemas.microsoft.com/office/drawing/2014/main" id="{66EB3652-4CFF-E00E-9720-D4B9D945FDF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7" name="Text Box 3086">
                  <a:extLst>
                    <a:ext uri="{FF2B5EF4-FFF2-40B4-BE49-F238E27FC236}">
                      <a16:creationId xmlns:a16="http://schemas.microsoft.com/office/drawing/2014/main" id="{9C3EBDCC-817B-7C76-B9CF-A9A6EF86528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8" name="Text Box 3086">
                  <a:extLst>
                    <a:ext uri="{FF2B5EF4-FFF2-40B4-BE49-F238E27FC236}">
                      <a16:creationId xmlns:a16="http://schemas.microsoft.com/office/drawing/2014/main" id="{AD31B6D4-8526-BF64-EF0B-199E82C6DBD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70" name="link">
                <a:extLst>
                  <a:ext uri="{FF2B5EF4-FFF2-40B4-BE49-F238E27FC236}">
                    <a16:creationId xmlns:a16="http://schemas.microsoft.com/office/drawing/2014/main" id="{0718B298-E6AD-9686-1C4F-9360B3A21934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6271" name="Star: 5 Points 4329">
                  <a:hlinkClick r:id="rId21"/>
                  <a:extLst>
                    <a:ext uri="{FF2B5EF4-FFF2-40B4-BE49-F238E27FC236}">
                      <a16:creationId xmlns:a16="http://schemas.microsoft.com/office/drawing/2014/main" id="{2FB9EDE2-55A8-50AB-7989-E6417A77ED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72" name="Star: 5 Points 4330">
                  <a:hlinkClick r:id="rId22"/>
                  <a:extLst>
                    <a:ext uri="{FF2B5EF4-FFF2-40B4-BE49-F238E27FC236}">
                      <a16:creationId xmlns:a16="http://schemas.microsoft.com/office/drawing/2014/main" id="{5D15ED96-797C-D049-CF5B-C3FCBE2414F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73" name="Star: 5 Points 4331">
                  <a:extLst>
                    <a:ext uri="{FF2B5EF4-FFF2-40B4-BE49-F238E27FC236}">
                      <a16:creationId xmlns:a16="http://schemas.microsoft.com/office/drawing/2014/main" id="{67AE80C7-A107-FE80-1331-1BFE8B9BF7B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6053" name="FTU - dermatome for T3">
              <a:extLst>
                <a:ext uri="{FF2B5EF4-FFF2-40B4-BE49-F238E27FC236}">
                  <a16:creationId xmlns:a16="http://schemas.microsoft.com/office/drawing/2014/main" id="{CFAB476E-9971-CD31-CA8A-171CEFAAAB20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6253" name="FTU - dermatome for T3">
                <a:extLst>
                  <a:ext uri="{FF2B5EF4-FFF2-40B4-BE49-F238E27FC236}">
                    <a16:creationId xmlns:a16="http://schemas.microsoft.com/office/drawing/2014/main" id="{7DF47CA4-6827-6348-D0E8-EEE1B10E26E0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54" name="dock">
                <a:extLst>
                  <a:ext uri="{FF2B5EF4-FFF2-40B4-BE49-F238E27FC236}">
                    <a16:creationId xmlns:a16="http://schemas.microsoft.com/office/drawing/2014/main" id="{A10BF221-A258-818F-2208-8FEEC384516A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6263" name="Text Box 3086">
                  <a:extLst>
                    <a:ext uri="{FF2B5EF4-FFF2-40B4-BE49-F238E27FC236}">
                      <a16:creationId xmlns:a16="http://schemas.microsoft.com/office/drawing/2014/main" id="{137BE1E8-08F3-F4D2-6BFC-2B7559A6106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64" name="Text Box 3086">
                  <a:extLst>
                    <a:ext uri="{FF2B5EF4-FFF2-40B4-BE49-F238E27FC236}">
                      <a16:creationId xmlns:a16="http://schemas.microsoft.com/office/drawing/2014/main" id="{5C60F81E-173A-1A37-8097-EE09486D340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65" name="Text Box 3086">
                  <a:extLst>
                    <a:ext uri="{FF2B5EF4-FFF2-40B4-BE49-F238E27FC236}">
                      <a16:creationId xmlns:a16="http://schemas.microsoft.com/office/drawing/2014/main" id="{662082F4-6C04-7DAF-6BB6-66A1A9B3C2A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57" name="link">
                <a:extLst>
                  <a:ext uri="{FF2B5EF4-FFF2-40B4-BE49-F238E27FC236}">
                    <a16:creationId xmlns:a16="http://schemas.microsoft.com/office/drawing/2014/main" id="{761D72F7-2665-9208-D072-3A4E37964B24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6258" name="Star: 5 Points 4313">
                  <a:hlinkClick r:id="rId21"/>
                  <a:extLst>
                    <a:ext uri="{FF2B5EF4-FFF2-40B4-BE49-F238E27FC236}">
                      <a16:creationId xmlns:a16="http://schemas.microsoft.com/office/drawing/2014/main" id="{BE6C49BF-85C3-0A88-32F3-0BE02D7C74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59" name="Star: 5 Points 4314">
                  <a:hlinkClick r:id="rId22"/>
                  <a:extLst>
                    <a:ext uri="{FF2B5EF4-FFF2-40B4-BE49-F238E27FC236}">
                      <a16:creationId xmlns:a16="http://schemas.microsoft.com/office/drawing/2014/main" id="{ECB642DE-237D-AB32-F672-DA5E387623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60" name="Star: 5 Points 4315">
                  <a:extLst>
                    <a:ext uri="{FF2B5EF4-FFF2-40B4-BE49-F238E27FC236}">
                      <a16:creationId xmlns:a16="http://schemas.microsoft.com/office/drawing/2014/main" id="{02F76B67-B8D0-9B26-05FC-40F4EFDC4D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6054" name="FTU - dermatome for T4">
              <a:extLst>
                <a:ext uri="{FF2B5EF4-FFF2-40B4-BE49-F238E27FC236}">
                  <a16:creationId xmlns:a16="http://schemas.microsoft.com/office/drawing/2014/main" id="{3D3D4A0B-F268-CB62-E15E-ED9687FA1FCC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240" name="FTU - dermatome for T4">
                <a:extLst>
                  <a:ext uri="{FF2B5EF4-FFF2-40B4-BE49-F238E27FC236}">
                    <a16:creationId xmlns:a16="http://schemas.microsoft.com/office/drawing/2014/main" id="{1E29FC36-1DA7-AAC6-6F29-B8D3D1C17AB5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41" name="dock">
                <a:extLst>
                  <a:ext uri="{FF2B5EF4-FFF2-40B4-BE49-F238E27FC236}">
                    <a16:creationId xmlns:a16="http://schemas.microsoft.com/office/drawing/2014/main" id="{BDAB972E-F8C7-C5CB-A196-DAA523FA5AA2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248" name="Text Box 3086">
                  <a:extLst>
                    <a:ext uri="{FF2B5EF4-FFF2-40B4-BE49-F238E27FC236}">
                      <a16:creationId xmlns:a16="http://schemas.microsoft.com/office/drawing/2014/main" id="{3396F46C-1933-783B-FB73-1181DBE53CB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1" name="Text Box 3086">
                  <a:extLst>
                    <a:ext uri="{FF2B5EF4-FFF2-40B4-BE49-F238E27FC236}">
                      <a16:creationId xmlns:a16="http://schemas.microsoft.com/office/drawing/2014/main" id="{6F283F25-6ED5-A5B4-2EB2-7238AF73F8A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2" name="Text Box 3086">
                  <a:extLst>
                    <a:ext uri="{FF2B5EF4-FFF2-40B4-BE49-F238E27FC236}">
                      <a16:creationId xmlns:a16="http://schemas.microsoft.com/office/drawing/2014/main" id="{B5B04027-8B1C-6FDC-D34F-AB6D1097519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42" name="link">
                <a:extLst>
                  <a:ext uri="{FF2B5EF4-FFF2-40B4-BE49-F238E27FC236}">
                    <a16:creationId xmlns:a16="http://schemas.microsoft.com/office/drawing/2014/main" id="{6E0935BA-CAE5-ECDF-D5C1-6DD5C8197F48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245" name="Star: 5 Points 4297">
                  <a:hlinkClick r:id="rId21"/>
                  <a:extLst>
                    <a:ext uri="{FF2B5EF4-FFF2-40B4-BE49-F238E27FC236}">
                      <a16:creationId xmlns:a16="http://schemas.microsoft.com/office/drawing/2014/main" id="{1F269AA0-EDF1-96DE-0B58-0414350409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46" name="Star: 5 Points 4298">
                  <a:hlinkClick r:id="rId22"/>
                  <a:extLst>
                    <a:ext uri="{FF2B5EF4-FFF2-40B4-BE49-F238E27FC236}">
                      <a16:creationId xmlns:a16="http://schemas.microsoft.com/office/drawing/2014/main" id="{65B8B186-4E1A-EADC-A3E5-93CC589DA3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47" name="Star: 5 Points 4299">
                  <a:extLst>
                    <a:ext uri="{FF2B5EF4-FFF2-40B4-BE49-F238E27FC236}">
                      <a16:creationId xmlns:a16="http://schemas.microsoft.com/office/drawing/2014/main" id="{81BD35BE-070C-CFBE-F8EC-74E0929630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6055" name="FTU - dermatome for T5">
              <a:extLst>
                <a:ext uri="{FF2B5EF4-FFF2-40B4-BE49-F238E27FC236}">
                  <a16:creationId xmlns:a16="http://schemas.microsoft.com/office/drawing/2014/main" id="{D8FCDFBF-3ECE-A67A-861E-07F7CE202372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227" name="FTU - dermatome for T5">
                <a:extLst>
                  <a:ext uri="{FF2B5EF4-FFF2-40B4-BE49-F238E27FC236}">
                    <a16:creationId xmlns:a16="http://schemas.microsoft.com/office/drawing/2014/main" id="{423089F8-6A6C-3F96-CCEA-7FD9DC779A80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28" name="dock">
                <a:extLst>
                  <a:ext uri="{FF2B5EF4-FFF2-40B4-BE49-F238E27FC236}">
                    <a16:creationId xmlns:a16="http://schemas.microsoft.com/office/drawing/2014/main" id="{2069EC6B-E42A-469C-3A60-6CEA5086B50F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235" name="Text Box 3086">
                  <a:extLst>
                    <a:ext uri="{FF2B5EF4-FFF2-40B4-BE49-F238E27FC236}">
                      <a16:creationId xmlns:a16="http://schemas.microsoft.com/office/drawing/2014/main" id="{35906B25-FAE3-15F2-8FC3-018AD7CFA17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6" name="Text Box 3086">
                  <a:extLst>
                    <a:ext uri="{FF2B5EF4-FFF2-40B4-BE49-F238E27FC236}">
                      <a16:creationId xmlns:a16="http://schemas.microsoft.com/office/drawing/2014/main" id="{34C8894F-4C0A-8DA0-F62E-B61443EE202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9" name="Text Box 3086">
                  <a:extLst>
                    <a:ext uri="{FF2B5EF4-FFF2-40B4-BE49-F238E27FC236}">
                      <a16:creationId xmlns:a16="http://schemas.microsoft.com/office/drawing/2014/main" id="{3F8ECD67-7072-95C8-21F4-352B29E1894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9" name="link">
                <a:extLst>
                  <a:ext uri="{FF2B5EF4-FFF2-40B4-BE49-F238E27FC236}">
                    <a16:creationId xmlns:a16="http://schemas.microsoft.com/office/drawing/2014/main" id="{590F3CD9-40E8-8EDB-2465-7931F5299030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230" name="Star: 5 Points 4281">
                  <a:hlinkClick r:id="rId21"/>
                  <a:extLst>
                    <a:ext uri="{FF2B5EF4-FFF2-40B4-BE49-F238E27FC236}">
                      <a16:creationId xmlns:a16="http://schemas.microsoft.com/office/drawing/2014/main" id="{9FD0BCC7-87E8-493C-B73A-88298A4132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3" name="Star: 5 Points 4282">
                  <a:hlinkClick r:id="rId22"/>
                  <a:extLst>
                    <a:ext uri="{FF2B5EF4-FFF2-40B4-BE49-F238E27FC236}">
                      <a16:creationId xmlns:a16="http://schemas.microsoft.com/office/drawing/2014/main" id="{B5FDFB28-041F-EFAD-8F32-C3398502A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4" name="Star: 5 Points 4283">
                  <a:extLst>
                    <a:ext uri="{FF2B5EF4-FFF2-40B4-BE49-F238E27FC236}">
                      <a16:creationId xmlns:a16="http://schemas.microsoft.com/office/drawing/2014/main" id="{42F99148-ECC5-1A94-3B22-1459B5C11D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6056" name="FTU - dermatome for T6">
              <a:extLst>
                <a:ext uri="{FF2B5EF4-FFF2-40B4-BE49-F238E27FC236}">
                  <a16:creationId xmlns:a16="http://schemas.microsoft.com/office/drawing/2014/main" id="{B9930E34-7163-4041-0CDB-63EB35760AB3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210" name="FTU - dermatome for T6">
                <a:extLst>
                  <a:ext uri="{FF2B5EF4-FFF2-40B4-BE49-F238E27FC236}">
                    <a16:creationId xmlns:a16="http://schemas.microsoft.com/office/drawing/2014/main" id="{A28CB460-4C0A-B789-762B-71CA81810322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11" name="dock">
                <a:extLst>
                  <a:ext uri="{FF2B5EF4-FFF2-40B4-BE49-F238E27FC236}">
                    <a16:creationId xmlns:a16="http://schemas.microsoft.com/office/drawing/2014/main" id="{91D1086B-0D48-B9D2-0748-D628B4FE1F0B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222" name="Text Box 3086">
                  <a:extLst>
                    <a:ext uri="{FF2B5EF4-FFF2-40B4-BE49-F238E27FC236}">
                      <a16:creationId xmlns:a16="http://schemas.microsoft.com/office/drawing/2014/main" id="{A054CF56-33F8-9781-641F-2D30C3366E5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3" name="Text Box 3086">
                  <a:extLst>
                    <a:ext uri="{FF2B5EF4-FFF2-40B4-BE49-F238E27FC236}">
                      <a16:creationId xmlns:a16="http://schemas.microsoft.com/office/drawing/2014/main" id="{1F2E302E-D7D7-9C95-5F9C-8AF00A7E99A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4" name="Text Box 3086">
                  <a:extLst>
                    <a:ext uri="{FF2B5EF4-FFF2-40B4-BE49-F238E27FC236}">
                      <a16:creationId xmlns:a16="http://schemas.microsoft.com/office/drawing/2014/main" id="{D68B7C2D-10EF-24BD-3437-6703165A12E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13" name="link">
                <a:extLst>
                  <a:ext uri="{FF2B5EF4-FFF2-40B4-BE49-F238E27FC236}">
                    <a16:creationId xmlns:a16="http://schemas.microsoft.com/office/drawing/2014/main" id="{D426D5D9-2E4B-476A-CFF2-308EFE8F1F9C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214" name="Star: 5 Points 4265">
                  <a:hlinkClick r:id="rId21"/>
                  <a:extLst>
                    <a:ext uri="{FF2B5EF4-FFF2-40B4-BE49-F238E27FC236}">
                      <a16:creationId xmlns:a16="http://schemas.microsoft.com/office/drawing/2014/main" id="{BEF3A27F-37B0-A531-5D40-F02E8B2870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18" name="Star: 5 Points 4266">
                  <a:hlinkClick r:id="rId22"/>
                  <a:extLst>
                    <a:ext uri="{FF2B5EF4-FFF2-40B4-BE49-F238E27FC236}">
                      <a16:creationId xmlns:a16="http://schemas.microsoft.com/office/drawing/2014/main" id="{FF847404-D358-9480-9313-36840CD33E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21" name="Star: 5 Points 4267">
                  <a:extLst>
                    <a:ext uri="{FF2B5EF4-FFF2-40B4-BE49-F238E27FC236}">
                      <a16:creationId xmlns:a16="http://schemas.microsoft.com/office/drawing/2014/main" id="{5B221B31-B520-655A-1316-6A0D4CFE5D1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6057" name="FTU - dermatome for T7">
              <a:extLst>
                <a:ext uri="{FF2B5EF4-FFF2-40B4-BE49-F238E27FC236}">
                  <a16:creationId xmlns:a16="http://schemas.microsoft.com/office/drawing/2014/main" id="{1671FA3E-F2BB-ECB4-26CB-494E5F7BF317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197" name="FTU - dermatome for T7">
                <a:extLst>
                  <a:ext uri="{FF2B5EF4-FFF2-40B4-BE49-F238E27FC236}">
                    <a16:creationId xmlns:a16="http://schemas.microsoft.com/office/drawing/2014/main" id="{BBC92656-C1C0-03AA-D68A-D1F26032303D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98" name="dock">
                <a:extLst>
                  <a:ext uri="{FF2B5EF4-FFF2-40B4-BE49-F238E27FC236}">
                    <a16:creationId xmlns:a16="http://schemas.microsoft.com/office/drawing/2014/main" id="{1CA285B8-227C-B62A-2CD5-12D1F4315A54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205" name="Text Box 3086">
                  <a:extLst>
                    <a:ext uri="{FF2B5EF4-FFF2-40B4-BE49-F238E27FC236}">
                      <a16:creationId xmlns:a16="http://schemas.microsoft.com/office/drawing/2014/main" id="{90F359BE-BAFA-B011-25D6-C09628A4DC5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6" name="Text Box 3086">
                  <a:extLst>
                    <a:ext uri="{FF2B5EF4-FFF2-40B4-BE49-F238E27FC236}">
                      <a16:creationId xmlns:a16="http://schemas.microsoft.com/office/drawing/2014/main" id="{85F4AF79-B81D-68F8-606A-7D3AA6B0E42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9" name="Text Box 3086">
                  <a:extLst>
                    <a:ext uri="{FF2B5EF4-FFF2-40B4-BE49-F238E27FC236}">
                      <a16:creationId xmlns:a16="http://schemas.microsoft.com/office/drawing/2014/main" id="{0CB7CDBD-0991-B784-D775-2BEE85511C6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99" name="link">
                <a:extLst>
                  <a:ext uri="{FF2B5EF4-FFF2-40B4-BE49-F238E27FC236}">
                    <a16:creationId xmlns:a16="http://schemas.microsoft.com/office/drawing/2014/main" id="{7BBF8F9E-50D8-2FDE-923D-1AF295AFED89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200" name="Star: 5 Points 4249">
                  <a:hlinkClick r:id="rId21"/>
                  <a:extLst>
                    <a:ext uri="{FF2B5EF4-FFF2-40B4-BE49-F238E27FC236}">
                      <a16:creationId xmlns:a16="http://schemas.microsoft.com/office/drawing/2014/main" id="{775CFAA9-3C19-F632-89D1-13D0FD03BE5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3" name="Star: 5 Points 4250">
                  <a:hlinkClick r:id="rId22"/>
                  <a:extLst>
                    <a:ext uri="{FF2B5EF4-FFF2-40B4-BE49-F238E27FC236}">
                      <a16:creationId xmlns:a16="http://schemas.microsoft.com/office/drawing/2014/main" id="{F45C6108-A305-F3D5-226A-8661D7139C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4" name="Star: 5 Points 4251">
                  <a:extLst>
                    <a:ext uri="{FF2B5EF4-FFF2-40B4-BE49-F238E27FC236}">
                      <a16:creationId xmlns:a16="http://schemas.microsoft.com/office/drawing/2014/main" id="{A7F07B15-71A6-CC52-879A-6AA096C8251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6058" name="FTU - dermatome for T8">
              <a:extLst>
                <a:ext uri="{FF2B5EF4-FFF2-40B4-BE49-F238E27FC236}">
                  <a16:creationId xmlns:a16="http://schemas.microsoft.com/office/drawing/2014/main" id="{0429CAF4-624E-EDC3-3353-798F358B1C04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184" name="FTU - dermatome for T8">
                <a:extLst>
                  <a:ext uri="{FF2B5EF4-FFF2-40B4-BE49-F238E27FC236}">
                    <a16:creationId xmlns:a16="http://schemas.microsoft.com/office/drawing/2014/main" id="{13C019E8-DAEB-6701-0431-1361059C7637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85" name="dock">
                <a:extLst>
                  <a:ext uri="{FF2B5EF4-FFF2-40B4-BE49-F238E27FC236}">
                    <a16:creationId xmlns:a16="http://schemas.microsoft.com/office/drawing/2014/main" id="{CF1BCB77-8E69-0D8F-321F-6B4AA2652215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6192" name="Text Box 3086">
                  <a:extLst>
                    <a:ext uri="{FF2B5EF4-FFF2-40B4-BE49-F238E27FC236}">
                      <a16:creationId xmlns:a16="http://schemas.microsoft.com/office/drawing/2014/main" id="{ED5D1043-0431-1D9C-56C6-1007026C671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93" name="Text Box 3086">
                  <a:extLst>
                    <a:ext uri="{FF2B5EF4-FFF2-40B4-BE49-F238E27FC236}">
                      <a16:creationId xmlns:a16="http://schemas.microsoft.com/office/drawing/2014/main" id="{19FF8AE5-64ED-FE13-4CC0-A11A174E213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96" name="Text Box 3086">
                  <a:extLst>
                    <a:ext uri="{FF2B5EF4-FFF2-40B4-BE49-F238E27FC236}">
                      <a16:creationId xmlns:a16="http://schemas.microsoft.com/office/drawing/2014/main" id="{92850B4F-026B-E339-A8B8-FB615A47A5A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86" name="link">
                <a:extLst>
                  <a:ext uri="{FF2B5EF4-FFF2-40B4-BE49-F238E27FC236}">
                    <a16:creationId xmlns:a16="http://schemas.microsoft.com/office/drawing/2014/main" id="{2FBEA180-C874-DD7B-0B98-3F239947DC68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187" name="Star: 5 Points 4465">
                  <a:hlinkClick r:id="rId21"/>
                  <a:extLst>
                    <a:ext uri="{FF2B5EF4-FFF2-40B4-BE49-F238E27FC236}">
                      <a16:creationId xmlns:a16="http://schemas.microsoft.com/office/drawing/2014/main" id="{8FF70D2D-7EEF-1A29-4AE3-2735C479069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90" name="Star: 5 Points 4466">
                  <a:hlinkClick r:id="rId22"/>
                  <a:extLst>
                    <a:ext uri="{FF2B5EF4-FFF2-40B4-BE49-F238E27FC236}">
                      <a16:creationId xmlns:a16="http://schemas.microsoft.com/office/drawing/2014/main" id="{01414275-9CE2-A02D-7FF3-F6AA21E3D8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91" name="Star: 5 Points 4467">
                  <a:extLst>
                    <a:ext uri="{FF2B5EF4-FFF2-40B4-BE49-F238E27FC236}">
                      <a16:creationId xmlns:a16="http://schemas.microsoft.com/office/drawing/2014/main" id="{7FB86952-8122-286F-729D-EA379138305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6059" name="FTU - dermatome for T9">
              <a:extLst>
                <a:ext uri="{FF2B5EF4-FFF2-40B4-BE49-F238E27FC236}">
                  <a16:creationId xmlns:a16="http://schemas.microsoft.com/office/drawing/2014/main" id="{C4652C0E-2245-9D1E-F979-792D59476406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6169" name="FTU - dermatome for T9">
                <a:extLst>
                  <a:ext uri="{FF2B5EF4-FFF2-40B4-BE49-F238E27FC236}">
                    <a16:creationId xmlns:a16="http://schemas.microsoft.com/office/drawing/2014/main" id="{E8FF108D-6CDD-E06C-15C8-72D31C69EDC5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72" name="dock">
                <a:extLst>
                  <a:ext uri="{FF2B5EF4-FFF2-40B4-BE49-F238E27FC236}">
                    <a16:creationId xmlns:a16="http://schemas.microsoft.com/office/drawing/2014/main" id="{2342855B-206C-00B7-1C97-A146533481AF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179" name="Text Box 3086">
                  <a:extLst>
                    <a:ext uri="{FF2B5EF4-FFF2-40B4-BE49-F238E27FC236}">
                      <a16:creationId xmlns:a16="http://schemas.microsoft.com/office/drawing/2014/main" id="{07AB074D-CA3F-237D-F6E0-3F7B22F2143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80" name="Text Box 3086">
                  <a:extLst>
                    <a:ext uri="{FF2B5EF4-FFF2-40B4-BE49-F238E27FC236}">
                      <a16:creationId xmlns:a16="http://schemas.microsoft.com/office/drawing/2014/main" id="{CAD6C95C-0AE5-55DD-46B0-0DEC3EA0C32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81" name="Text Box 3086">
                  <a:extLst>
                    <a:ext uri="{FF2B5EF4-FFF2-40B4-BE49-F238E27FC236}">
                      <a16:creationId xmlns:a16="http://schemas.microsoft.com/office/drawing/2014/main" id="{4DBDC08F-C7BA-DD1A-D73C-7AF0AC9C54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73" name="link">
                <a:extLst>
                  <a:ext uri="{FF2B5EF4-FFF2-40B4-BE49-F238E27FC236}">
                    <a16:creationId xmlns:a16="http://schemas.microsoft.com/office/drawing/2014/main" id="{A92258BF-F8BF-A1DF-DBA4-4E206D0D8E0C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6174" name="Star: 5 Points 4449">
                  <a:hlinkClick r:id="rId21"/>
                  <a:extLst>
                    <a:ext uri="{FF2B5EF4-FFF2-40B4-BE49-F238E27FC236}">
                      <a16:creationId xmlns:a16="http://schemas.microsoft.com/office/drawing/2014/main" id="{08E3F9D2-6140-8A3B-C105-AB37C38976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75" name="Star: 5 Points 4450">
                  <a:hlinkClick r:id="rId22"/>
                  <a:extLst>
                    <a:ext uri="{FF2B5EF4-FFF2-40B4-BE49-F238E27FC236}">
                      <a16:creationId xmlns:a16="http://schemas.microsoft.com/office/drawing/2014/main" id="{2CB53825-6E9E-31A3-F503-8A0E8A7D84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78" name="Star: 5 Points 4451">
                  <a:extLst>
                    <a:ext uri="{FF2B5EF4-FFF2-40B4-BE49-F238E27FC236}">
                      <a16:creationId xmlns:a16="http://schemas.microsoft.com/office/drawing/2014/main" id="{1A599A1B-5F5C-F83F-B656-E2D598BB72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6060" name="FTU - dermatome for T10">
              <a:extLst>
                <a:ext uri="{FF2B5EF4-FFF2-40B4-BE49-F238E27FC236}">
                  <a16:creationId xmlns:a16="http://schemas.microsoft.com/office/drawing/2014/main" id="{D012316C-5B0D-C7F0-9DC1-AC5C62CE616E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6156" name="FTU - dermatome for T10">
                <a:extLst>
                  <a:ext uri="{FF2B5EF4-FFF2-40B4-BE49-F238E27FC236}">
                    <a16:creationId xmlns:a16="http://schemas.microsoft.com/office/drawing/2014/main" id="{841E6E61-EE09-294D-EB7F-991844202E46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57" name="dock">
                <a:extLst>
                  <a:ext uri="{FF2B5EF4-FFF2-40B4-BE49-F238E27FC236}">
                    <a16:creationId xmlns:a16="http://schemas.microsoft.com/office/drawing/2014/main" id="{B35C9FA5-A062-629E-84F7-8D4D197DEBD1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6166" name="Text Box 3086">
                  <a:extLst>
                    <a:ext uri="{FF2B5EF4-FFF2-40B4-BE49-F238E27FC236}">
                      <a16:creationId xmlns:a16="http://schemas.microsoft.com/office/drawing/2014/main" id="{919D55DB-7485-21CB-8EDF-B14BD7183B9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7" name="Text Box 3086">
                  <a:extLst>
                    <a:ext uri="{FF2B5EF4-FFF2-40B4-BE49-F238E27FC236}">
                      <a16:creationId xmlns:a16="http://schemas.microsoft.com/office/drawing/2014/main" id="{F3FF6D3F-DB53-37EC-2004-4FD8254B038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8" name="Text Box 3086">
                  <a:extLst>
                    <a:ext uri="{FF2B5EF4-FFF2-40B4-BE49-F238E27FC236}">
                      <a16:creationId xmlns:a16="http://schemas.microsoft.com/office/drawing/2014/main" id="{22B4A45E-8719-0289-19F1-F563CD01F76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60" name="link">
                <a:extLst>
                  <a:ext uri="{FF2B5EF4-FFF2-40B4-BE49-F238E27FC236}">
                    <a16:creationId xmlns:a16="http://schemas.microsoft.com/office/drawing/2014/main" id="{CBB8C1E8-B28F-0751-AE34-6B398F07E380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6161" name="Star: 5 Points 4433">
                  <a:hlinkClick r:id="rId21"/>
                  <a:extLst>
                    <a:ext uri="{FF2B5EF4-FFF2-40B4-BE49-F238E27FC236}">
                      <a16:creationId xmlns:a16="http://schemas.microsoft.com/office/drawing/2014/main" id="{FB8D0869-3A8F-5590-B369-44CACC010D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62" name="Star: 5 Points 4434">
                  <a:hlinkClick r:id="rId22"/>
                  <a:extLst>
                    <a:ext uri="{FF2B5EF4-FFF2-40B4-BE49-F238E27FC236}">
                      <a16:creationId xmlns:a16="http://schemas.microsoft.com/office/drawing/2014/main" id="{FD8D08C2-2A38-FB2D-1890-0583853B01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63" name="Star: 5 Points 4435">
                  <a:extLst>
                    <a:ext uri="{FF2B5EF4-FFF2-40B4-BE49-F238E27FC236}">
                      <a16:creationId xmlns:a16="http://schemas.microsoft.com/office/drawing/2014/main" id="{D38AADBC-D1A3-476D-76FF-E825F1D74E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6061" name="FTU - dermatome for T11">
              <a:extLst>
                <a:ext uri="{FF2B5EF4-FFF2-40B4-BE49-F238E27FC236}">
                  <a16:creationId xmlns:a16="http://schemas.microsoft.com/office/drawing/2014/main" id="{CA6E5E9F-677F-6F98-52A7-A3B37584A517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6143" name="FTU - dermatome for T11">
                <a:extLst>
                  <a:ext uri="{FF2B5EF4-FFF2-40B4-BE49-F238E27FC236}">
                    <a16:creationId xmlns:a16="http://schemas.microsoft.com/office/drawing/2014/main" id="{40ACD59B-88DA-B6E7-5A66-A1469C28467C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44" name="dock">
                <a:extLst>
                  <a:ext uri="{FF2B5EF4-FFF2-40B4-BE49-F238E27FC236}">
                    <a16:creationId xmlns:a16="http://schemas.microsoft.com/office/drawing/2014/main" id="{92A74AAB-A175-D7D1-7890-D361718BB7C7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6151" name="Text Box 3086">
                  <a:extLst>
                    <a:ext uri="{FF2B5EF4-FFF2-40B4-BE49-F238E27FC236}">
                      <a16:creationId xmlns:a16="http://schemas.microsoft.com/office/drawing/2014/main" id="{7C2F176D-F70F-E5D3-AEFA-A2EADCF35CD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54" name="Text Box 3086">
                  <a:extLst>
                    <a:ext uri="{FF2B5EF4-FFF2-40B4-BE49-F238E27FC236}">
                      <a16:creationId xmlns:a16="http://schemas.microsoft.com/office/drawing/2014/main" id="{97329234-188C-6810-882D-73597E02C49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55" name="Text Box 3086">
                  <a:extLst>
                    <a:ext uri="{FF2B5EF4-FFF2-40B4-BE49-F238E27FC236}">
                      <a16:creationId xmlns:a16="http://schemas.microsoft.com/office/drawing/2014/main" id="{86FC1232-4C78-B540-1A9B-0B44C15F1E3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45" name="link">
                <a:extLst>
                  <a:ext uri="{FF2B5EF4-FFF2-40B4-BE49-F238E27FC236}">
                    <a16:creationId xmlns:a16="http://schemas.microsoft.com/office/drawing/2014/main" id="{D901CE3E-1E82-AE5E-C951-EDDBB9871D76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6148" name="Star: 5 Points 4417">
                  <a:hlinkClick r:id="rId21"/>
                  <a:extLst>
                    <a:ext uri="{FF2B5EF4-FFF2-40B4-BE49-F238E27FC236}">
                      <a16:creationId xmlns:a16="http://schemas.microsoft.com/office/drawing/2014/main" id="{0B3B6B47-FB6B-772C-22D8-FCAC10800A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49" name="Star: 5 Points 4418">
                  <a:hlinkClick r:id="rId22"/>
                  <a:extLst>
                    <a:ext uri="{FF2B5EF4-FFF2-40B4-BE49-F238E27FC236}">
                      <a16:creationId xmlns:a16="http://schemas.microsoft.com/office/drawing/2014/main" id="{3681726B-B3AA-E24C-4B8D-2A92FE2587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0" name="Star: 5 Points 4419">
                  <a:extLst>
                    <a:ext uri="{FF2B5EF4-FFF2-40B4-BE49-F238E27FC236}">
                      <a16:creationId xmlns:a16="http://schemas.microsoft.com/office/drawing/2014/main" id="{283C2EAB-920B-0029-17EC-FF04C6E6C5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6062" name="FTU - dermatome for T12">
              <a:extLst>
                <a:ext uri="{FF2B5EF4-FFF2-40B4-BE49-F238E27FC236}">
                  <a16:creationId xmlns:a16="http://schemas.microsoft.com/office/drawing/2014/main" id="{A797E010-1FD4-6620-876F-4E47EA275924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6130" name="FTU - dermatome for T12">
                <a:extLst>
                  <a:ext uri="{FF2B5EF4-FFF2-40B4-BE49-F238E27FC236}">
                    <a16:creationId xmlns:a16="http://schemas.microsoft.com/office/drawing/2014/main" id="{3041E4CE-75C4-6FF2-9F4A-9F4CCC729A66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31" name="dock">
                <a:extLst>
                  <a:ext uri="{FF2B5EF4-FFF2-40B4-BE49-F238E27FC236}">
                    <a16:creationId xmlns:a16="http://schemas.microsoft.com/office/drawing/2014/main" id="{FD9792DD-B215-D995-C084-C1B866FCCD32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6138" name="Text Box 3086">
                  <a:extLst>
                    <a:ext uri="{FF2B5EF4-FFF2-40B4-BE49-F238E27FC236}">
                      <a16:creationId xmlns:a16="http://schemas.microsoft.com/office/drawing/2014/main" id="{F34FD522-A1A4-7B64-FE80-10B4ED4D62B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9" name="Text Box 3086">
                  <a:extLst>
                    <a:ext uri="{FF2B5EF4-FFF2-40B4-BE49-F238E27FC236}">
                      <a16:creationId xmlns:a16="http://schemas.microsoft.com/office/drawing/2014/main" id="{F248D495-1BDE-6039-0726-01ABEC4C458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2" name="Text Box 3086">
                  <a:extLst>
                    <a:ext uri="{FF2B5EF4-FFF2-40B4-BE49-F238E27FC236}">
                      <a16:creationId xmlns:a16="http://schemas.microsoft.com/office/drawing/2014/main" id="{B930A191-E05D-DFB3-CE3A-7C17C1F6A42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32" name="link">
                <a:extLst>
                  <a:ext uri="{FF2B5EF4-FFF2-40B4-BE49-F238E27FC236}">
                    <a16:creationId xmlns:a16="http://schemas.microsoft.com/office/drawing/2014/main" id="{59B8139D-2A9C-00FC-4FB7-8C3F37151001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6133" name="Star: 5 Points 4401">
                  <a:hlinkClick r:id="rId21"/>
                  <a:extLst>
                    <a:ext uri="{FF2B5EF4-FFF2-40B4-BE49-F238E27FC236}">
                      <a16:creationId xmlns:a16="http://schemas.microsoft.com/office/drawing/2014/main" id="{AB99582B-48BA-F507-0201-617A7B23BF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36" name="Star: 5 Points 4402">
                  <a:hlinkClick r:id="rId22"/>
                  <a:extLst>
                    <a:ext uri="{FF2B5EF4-FFF2-40B4-BE49-F238E27FC236}">
                      <a16:creationId xmlns:a16="http://schemas.microsoft.com/office/drawing/2014/main" id="{2569E784-0C6A-3841-4C0B-B04E361D30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37" name="Star: 5 Points 4403">
                  <a:extLst>
                    <a:ext uri="{FF2B5EF4-FFF2-40B4-BE49-F238E27FC236}">
                      <a16:creationId xmlns:a16="http://schemas.microsoft.com/office/drawing/2014/main" id="{1503348F-1B34-FB8D-3252-8B499B992A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6063" name="FTU - dermatome for L1">
              <a:extLst>
                <a:ext uri="{FF2B5EF4-FFF2-40B4-BE49-F238E27FC236}">
                  <a16:creationId xmlns:a16="http://schemas.microsoft.com/office/drawing/2014/main" id="{490E0D76-3306-629C-4824-46012C3422D3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6112" name="FTU - dermatome for L1">
                <a:extLst>
                  <a:ext uri="{FF2B5EF4-FFF2-40B4-BE49-F238E27FC236}">
                    <a16:creationId xmlns:a16="http://schemas.microsoft.com/office/drawing/2014/main" id="{3C270AF6-5AD3-6E45-B63C-52F581D010F8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13" name="dock">
                <a:extLst>
                  <a:ext uri="{FF2B5EF4-FFF2-40B4-BE49-F238E27FC236}">
                    <a16:creationId xmlns:a16="http://schemas.microsoft.com/office/drawing/2014/main" id="{823F1894-C350-7CF9-4111-5900E9ACA323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6125" name="Text Box 3086">
                  <a:extLst>
                    <a:ext uri="{FF2B5EF4-FFF2-40B4-BE49-F238E27FC236}">
                      <a16:creationId xmlns:a16="http://schemas.microsoft.com/office/drawing/2014/main" id="{55102039-D086-F4A8-6D13-87561EF12CE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6" name="Text Box 3086">
                  <a:extLst>
                    <a:ext uri="{FF2B5EF4-FFF2-40B4-BE49-F238E27FC236}">
                      <a16:creationId xmlns:a16="http://schemas.microsoft.com/office/drawing/2014/main" id="{CEA8190F-69B0-399C-CC38-9E5DD4DA677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7" name="Text Box 3086">
                  <a:extLst>
                    <a:ext uri="{FF2B5EF4-FFF2-40B4-BE49-F238E27FC236}">
                      <a16:creationId xmlns:a16="http://schemas.microsoft.com/office/drawing/2014/main" id="{F1324F70-12F6-4548-B809-F63E28FDD12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4" name="link">
                <a:extLst>
                  <a:ext uri="{FF2B5EF4-FFF2-40B4-BE49-F238E27FC236}">
                    <a16:creationId xmlns:a16="http://schemas.microsoft.com/office/drawing/2014/main" id="{029C41B7-7DE7-AEF0-5AD2-E57B1C91696D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6115" name="Star: 5 Points 4385">
                  <a:hlinkClick r:id="rId21"/>
                  <a:extLst>
                    <a:ext uri="{FF2B5EF4-FFF2-40B4-BE49-F238E27FC236}">
                      <a16:creationId xmlns:a16="http://schemas.microsoft.com/office/drawing/2014/main" id="{FBE2748A-004E-6F53-C4C2-8C4F4760FA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1" name="Star: 5 Points 4386">
                  <a:hlinkClick r:id="rId22"/>
                  <a:extLst>
                    <a:ext uri="{FF2B5EF4-FFF2-40B4-BE49-F238E27FC236}">
                      <a16:creationId xmlns:a16="http://schemas.microsoft.com/office/drawing/2014/main" id="{DC073A85-8D4A-33AA-CB44-89D6704CAD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4" name="Star: 5 Points 4387">
                  <a:extLst>
                    <a:ext uri="{FF2B5EF4-FFF2-40B4-BE49-F238E27FC236}">
                      <a16:creationId xmlns:a16="http://schemas.microsoft.com/office/drawing/2014/main" id="{36B10BBD-23CA-AA0C-2217-C249C398E3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6064" name="FTU - dermatome for L2">
              <a:extLst>
                <a:ext uri="{FF2B5EF4-FFF2-40B4-BE49-F238E27FC236}">
                  <a16:creationId xmlns:a16="http://schemas.microsoft.com/office/drawing/2014/main" id="{70ECCBB3-84D1-8041-106D-707596328723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6097" name="FTU - dermatome for L2">
                <a:extLst>
                  <a:ext uri="{FF2B5EF4-FFF2-40B4-BE49-F238E27FC236}">
                    <a16:creationId xmlns:a16="http://schemas.microsoft.com/office/drawing/2014/main" id="{10A4AD00-159C-5632-7AD9-070801AF6B7D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00" name="dock">
                <a:extLst>
                  <a:ext uri="{FF2B5EF4-FFF2-40B4-BE49-F238E27FC236}">
                    <a16:creationId xmlns:a16="http://schemas.microsoft.com/office/drawing/2014/main" id="{DF06595B-78C7-A9BF-81CF-9C37C418478D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6107" name="Text Box 3086">
                  <a:extLst>
                    <a:ext uri="{FF2B5EF4-FFF2-40B4-BE49-F238E27FC236}">
                      <a16:creationId xmlns:a16="http://schemas.microsoft.com/office/drawing/2014/main" id="{0E9F9FF6-7928-9556-F477-0A9023845D2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8" name="Text Box 3086">
                  <a:extLst>
                    <a:ext uri="{FF2B5EF4-FFF2-40B4-BE49-F238E27FC236}">
                      <a16:creationId xmlns:a16="http://schemas.microsoft.com/office/drawing/2014/main" id="{AEF51667-6745-4FA9-39AB-FD5F705B43D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9" name="Text Box 3086">
                  <a:extLst>
                    <a:ext uri="{FF2B5EF4-FFF2-40B4-BE49-F238E27FC236}">
                      <a16:creationId xmlns:a16="http://schemas.microsoft.com/office/drawing/2014/main" id="{30D8BFE8-0571-C3CC-8DF1-0E742F3E81D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01" name="link">
                <a:extLst>
                  <a:ext uri="{FF2B5EF4-FFF2-40B4-BE49-F238E27FC236}">
                    <a16:creationId xmlns:a16="http://schemas.microsoft.com/office/drawing/2014/main" id="{B50CE3DA-3CE3-2132-8943-6B7DA8FED559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6102" name="Star: 5 Points 4369">
                  <a:hlinkClick r:id="rId21"/>
                  <a:extLst>
                    <a:ext uri="{FF2B5EF4-FFF2-40B4-BE49-F238E27FC236}">
                      <a16:creationId xmlns:a16="http://schemas.microsoft.com/office/drawing/2014/main" id="{AB3714F4-A1CF-3F77-C12C-1D2713C534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03" name="Star: 5 Points 4370">
                  <a:hlinkClick r:id="rId22"/>
                  <a:extLst>
                    <a:ext uri="{FF2B5EF4-FFF2-40B4-BE49-F238E27FC236}">
                      <a16:creationId xmlns:a16="http://schemas.microsoft.com/office/drawing/2014/main" id="{DF50AB34-97A7-9418-E9E6-0DE613D426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06" name="Star: 5 Points 4371">
                  <a:extLst>
                    <a:ext uri="{FF2B5EF4-FFF2-40B4-BE49-F238E27FC236}">
                      <a16:creationId xmlns:a16="http://schemas.microsoft.com/office/drawing/2014/main" id="{99C91F5E-5A68-6EB6-9B5D-52DEF7A61D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6065" name="FTU - dermatome for L3">
              <a:extLst>
                <a:ext uri="{FF2B5EF4-FFF2-40B4-BE49-F238E27FC236}">
                  <a16:creationId xmlns:a16="http://schemas.microsoft.com/office/drawing/2014/main" id="{00A9CE78-87BB-B91D-158F-BC54801B7812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6084" name="FTU - dermatome for L3">
                <a:extLst>
                  <a:ext uri="{FF2B5EF4-FFF2-40B4-BE49-F238E27FC236}">
                    <a16:creationId xmlns:a16="http://schemas.microsoft.com/office/drawing/2014/main" id="{1691BCD1-1EED-4CCB-4EF4-CA0A3C3C5462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85" name="dock">
                <a:extLst>
                  <a:ext uri="{FF2B5EF4-FFF2-40B4-BE49-F238E27FC236}">
                    <a16:creationId xmlns:a16="http://schemas.microsoft.com/office/drawing/2014/main" id="{6BDF84A6-9394-756D-39AD-8E9C5E25F9A9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6094" name="Text Box 3086">
                  <a:extLst>
                    <a:ext uri="{FF2B5EF4-FFF2-40B4-BE49-F238E27FC236}">
                      <a16:creationId xmlns:a16="http://schemas.microsoft.com/office/drawing/2014/main" id="{7D0FC922-B2D0-8631-38D8-12180F06E25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5" name="Text Box 3086">
                  <a:extLst>
                    <a:ext uri="{FF2B5EF4-FFF2-40B4-BE49-F238E27FC236}">
                      <a16:creationId xmlns:a16="http://schemas.microsoft.com/office/drawing/2014/main" id="{40F88027-8A00-A20A-2048-396A3584FAC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6" name="Text Box 3086">
                  <a:extLst>
                    <a:ext uri="{FF2B5EF4-FFF2-40B4-BE49-F238E27FC236}">
                      <a16:creationId xmlns:a16="http://schemas.microsoft.com/office/drawing/2014/main" id="{21B0BD9B-54F5-9A70-0A3A-B97A3DA632F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88" name="link">
                <a:extLst>
                  <a:ext uri="{FF2B5EF4-FFF2-40B4-BE49-F238E27FC236}">
                    <a16:creationId xmlns:a16="http://schemas.microsoft.com/office/drawing/2014/main" id="{D8221627-879F-96D2-E6C8-A29EFB9B5E44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6089" name="Star: 5 Points 4586">
                  <a:hlinkClick r:id="rId21"/>
                  <a:extLst>
                    <a:ext uri="{FF2B5EF4-FFF2-40B4-BE49-F238E27FC236}">
                      <a16:creationId xmlns:a16="http://schemas.microsoft.com/office/drawing/2014/main" id="{7247D14A-36CF-5A0B-3073-9436D4CA9BF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90" name="Star: 5 Points 4587">
                  <a:hlinkClick r:id="rId22"/>
                  <a:extLst>
                    <a:ext uri="{FF2B5EF4-FFF2-40B4-BE49-F238E27FC236}">
                      <a16:creationId xmlns:a16="http://schemas.microsoft.com/office/drawing/2014/main" id="{9B2ED28A-DE36-688B-1DBB-8EEE34CC3D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91" name="Star: 5 Points 4588">
                  <a:extLst>
                    <a:ext uri="{FF2B5EF4-FFF2-40B4-BE49-F238E27FC236}">
                      <a16:creationId xmlns:a16="http://schemas.microsoft.com/office/drawing/2014/main" id="{90ADCBD6-5BA4-C287-2F52-95D9CDBCF3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6066" name="FTU - dermatome for L4">
              <a:extLst>
                <a:ext uri="{FF2B5EF4-FFF2-40B4-BE49-F238E27FC236}">
                  <a16:creationId xmlns:a16="http://schemas.microsoft.com/office/drawing/2014/main" id="{17A81121-1A46-F29F-3968-4AF21739F519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1569" name="FTU - dermatome for L4">
                <a:extLst>
                  <a:ext uri="{FF2B5EF4-FFF2-40B4-BE49-F238E27FC236}">
                    <a16:creationId xmlns:a16="http://schemas.microsoft.com/office/drawing/2014/main" id="{3215DFFF-A7AE-4865-B863-90F5B06C7E80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70" name="dock">
                <a:extLst>
                  <a:ext uri="{FF2B5EF4-FFF2-40B4-BE49-F238E27FC236}">
                    <a16:creationId xmlns:a16="http://schemas.microsoft.com/office/drawing/2014/main" id="{263F5E22-C4DC-298E-3850-2121AA0375A3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6081" name="Text Box 3086">
                  <a:extLst>
                    <a:ext uri="{FF2B5EF4-FFF2-40B4-BE49-F238E27FC236}">
                      <a16:creationId xmlns:a16="http://schemas.microsoft.com/office/drawing/2014/main" id="{7AD644C2-130F-6DB7-462A-822FD030585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2" name="Text Box 3086">
                  <a:extLst>
                    <a:ext uri="{FF2B5EF4-FFF2-40B4-BE49-F238E27FC236}">
                      <a16:creationId xmlns:a16="http://schemas.microsoft.com/office/drawing/2014/main" id="{C492866C-38A3-3D60-EF78-6DE7F95EC70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3" name="Text Box 3086">
                  <a:extLst>
                    <a:ext uri="{FF2B5EF4-FFF2-40B4-BE49-F238E27FC236}">
                      <a16:creationId xmlns:a16="http://schemas.microsoft.com/office/drawing/2014/main" id="{C7704629-D06B-8BAE-C437-5EFB9FE2338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71" name="link">
                <a:extLst>
                  <a:ext uri="{FF2B5EF4-FFF2-40B4-BE49-F238E27FC236}">
                    <a16:creationId xmlns:a16="http://schemas.microsoft.com/office/drawing/2014/main" id="{7F6BAA97-B2E6-C38D-7474-887D28F3EDA9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1572" name="Star: 5 Points 4570">
                  <a:hlinkClick r:id="rId21"/>
                  <a:extLst>
                    <a:ext uri="{FF2B5EF4-FFF2-40B4-BE49-F238E27FC236}">
                      <a16:creationId xmlns:a16="http://schemas.microsoft.com/office/drawing/2014/main" id="{B318F4D6-C97D-ED60-D9D0-F7E8F8A4CD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73" name="Star: 5 Points 4571">
                  <a:hlinkClick r:id="rId22"/>
                  <a:extLst>
                    <a:ext uri="{FF2B5EF4-FFF2-40B4-BE49-F238E27FC236}">
                      <a16:creationId xmlns:a16="http://schemas.microsoft.com/office/drawing/2014/main" id="{BBD6B3F5-5E17-CF3F-AE16-2FA5EBA00A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80" name="Star: 5 Points 4572">
                  <a:extLst>
                    <a:ext uri="{FF2B5EF4-FFF2-40B4-BE49-F238E27FC236}">
                      <a16:creationId xmlns:a16="http://schemas.microsoft.com/office/drawing/2014/main" id="{738BA61B-65D9-9E9C-5451-46B1D4D211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6067" name="FTU - dermatome for L6">
              <a:extLst>
                <a:ext uri="{FF2B5EF4-FFF2-40B4-BE49-F238E27FC236}">
                  <a16:creationId xmlns:a16="http://schemas.microsoft.com/office/drawing/2014/main" id="{45C394DC-AFA9-F601-1AFE-37B6D12954AA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1560" name="FTU - dermatome for L5">
                <a:extLst>
                  <a:ext uri="{FF2B5EF4-FFF2-40B4-BE49-F238E27FC236}">
                    <a16:creationId xmlns:a16="http://schemas.microsoft.com/office/drawing/2014/main" id="{47DF88A7-AA22-A3C1-7123-7F256AD424E6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61" name="dock">
                <a:extLst>
                  <a:ext uri="{FF2B5EF4-FFF2-40B4-BE49-F238E27FC236}">
                    <a16:creationId xmlns:a16="http://schemas.microsoft.com/office/drawing/2014/main" id="{0CB1EF93-2E0F-8A24-62C5-AF08EE083A13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1566" name="Text Box 3086">
                  <a:extLst>
                    <a:ext uri="{FF2B5EF4-FFF2-40B4-BE49-F238E27FC236}">
                      <a16:creationId xmlns:a16="http://schemas.microsoft.com/office/drawing/2014/main" id="{DB823F60-041D-7709-EF38-A2C9A785F34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7" name="Text Box 3086">
                  <a:extLst>
                    <a:ext uri="{FF2B5EF4-FFF2-40B4-BE49-F238E27FC236}">
                      <a16:creationId xmlns:a16="http://schemas.microsoft.com/office/drawing/2014/main" id="{99B7C84F-4A38-4304-3284-6067E701D0B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8" name="Text Box 3086">
                  <a:extLst>
                    <a:ext uri="{FF2B5EF4-FFF2-40B4-BE49-F238E27FC236}">
                      <a16:creationId xmlns:a16="http://schemas.microsoft.com/office/drawing/2014/main" id="{BFC42E4A-1B90-47C6-8453-019C694C5FF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2" name="link">
                <a:extLst>
                  <a:ext uri="{FF2B5EF4-FFF2-40B4-BE49-F238E27FC236}">
                    <a16:creationId xmlns:a16="http://schemas.microsoft.com/office/drawing/2014/main" id="{222F0DC9-7BE0-F503-BFD6-462B1271BBEC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1563" name="Star: 5 Points 4554">
                  <a:hlinkClick r:id="rId21"/>
                  <a:extLst>
                    <a:ext uri="{FF2B5EF4-FFF2-40B4-BE49-F238E27FC236}">
                      <a16:creationId xmlns:a16="http://schemas.microsoft.com/office/drawing/2014/main" id="{26EAEDB2-7E5C-0F54-49E0-054C60FFD7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64" name="Star: 5 Points 4555">
                  <a:hlinkClick r:id="rId22"/>
                  <a:extLst>
                    <a:ext uri="{FF2B5EF4-FFF2-40B4-BE49-F238E27FC236}">
                      <a16:creationId xmlns:a16="http://schemas.microsoft.com/office/drawing/2014/main" id="{59D930B4-C342-A9C2-1B45-F2E1285581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65" name="Star: 5 Points 4556">
                  <a:extLst>
                    <a:ext uri="{FF2B5EF4-FFF2-40B4-BE49-F238E27FC236}">
                      <a16:creationId xmlns:a16="http://schemas.microsoft.com/office/drawing/2014/main" id="{EB8D22B4-5342-EB74-A3D3-E67989F12E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6068" name="FTU - dermatome for S1">
              <a:extLst>
                <a:ext uri="{FF2B5EF4-FFF2-40B4-BE49-F238E27FC236}">
                  <a16:creationId xmlns:a16="http://schemas.microsoft.com/office/drawing/2014/main" id="{9622BACF-EB2D-F477-AF45-1FB5478DCFC8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1551" name="FTU - dermatome for S1">
                <a:extLst>
                  <a:ext uri="{FF2B5EF4-FFF2-40B4-BE49-F238E27FC236}">
                    <a16:creationId xmlns:a16="http://schemas.microsoft.com/office/drawing/2014/main" id="{866A7254-61B1-B3EE-EDBD-4AFF8D03E14C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2" name="dock">
                <a:extLst>
                  <a:ext uri="{FF2B5EF4-FFF2-40B4-BE49-F238E27FC236}">
                    <a16:creationId xmlns:a16="http://schemas.microsoft.com/office/drawing/2014/main" id="{945DFB49-E0F7-5B88-DA2E-45C8F80E08D8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1557" name="Text Box 3086">
                  <a:extLst>
                    <a:ext uri="{FF2B5EF4-FFF2-40B4-BE49-F238E27FC236}">
                      <a16:creationId xmlns:a16="http://schemas.microsoft.com/office/drawing/2014/main" id="{0FE0B5FB-CD05-4A32-C3B2-68858D4BEB5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8" name="Text Box 3086">
                  <a:extLst>
                    <a:ext uri="{FF2B5EF4-FFF2-40B4-BE49-F238E27FC236}">
                      <a16:creationId xmlns:a16="http://schemas.microsoft.com/office/drawing/2014/main" id="{05943F33-984B-6AA7-BBE2-307896DFA31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9" name="Text Box 3086">
                  <a:extLst>
                    <a:ext uri="{FF2B5EF4-FFF2-40B4-BE49-F238E27FC236}">
                      <a16:creationId xmlns:a16="http://schemas.microsoft.com/office/drawing/2014/main" id="{029831B9-CA4D-70FF-0C1B-AD0AA3AD3AC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3" name="link">
                <a:extLst>
                  <a:ext uri="{FF2B5EF4-FFF2-40B4-BE49-F238E27FC236}">
                    <a16:creationId xmlns:a16="http://schemas.microsoft.com/office/drawing/2014/main" id="{CCD823A1-1237-5347-EAF0-2374A3C179B7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1554" name="Star: 5 Points 4538">
                  <a:hlinkClick r:id="rId21"/>
                  <a:extLst>
                    <a:ext uri="{FF2B5EF4-FFF2-40B4-BE49-F238E27FC236}">
                      <a16:creationId xmlns:a16="http://schemas.microsoft.com/office/drawing/2014/main" id="{B6E764B1-A489-3994-98C3-9A02A5428D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55" name="Star: 5 Points 4539">
                  <a:hlinkClick r:id="rId22"/>
                  <a:extLst>
                    <a:ext uri="{FF2B5EF4-FFF2-40B4-BE49-F238E27FC236}">
                      <a16:creationId xmlns:a16="http://schemas.microsoft.com/office/drawing/2014/main" id="{775612C5-E4A1-22F4-FDFE-55E5521C36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56" name="Star: 5 Points 4540">
                  <a:extLst>
                    <a:ext uri="{FF2B5EF4-FFF2-40B4-BE49-F238E27FC236}">
                      <a16:creationId xmlns:a16="http://schemas.microsoft.com/office/drawing/2014/main" id="{4A1A3792-A8E7-5D79-7408-51921ADD8F1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6069" name="FTU - dermatome for S2">
              <a:extLst>
                <a:ext uri="{FF2B5EF4-FFF2-40B4-BE49-F238E27FC236}">
                  <a16:creationId xmlns:a16="http://schemas.microsoft.com/office/drawing/2014/main" id="{8F4069C0-EF05-F9D8-0709-06B9F89FED1F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1541" name="FTU - dermatome for S2">
                <a:extLst>
                  <a:ext uri="{FF2B5EF4-FFF2-40B4-BE49-F238E27FC236}">
                    <a16:creationId xmlns:a16="http://schemas.microsoft.com/office/drawing/2014/main" id="{C1CF88C4-164F-F1B6-1F1C-61829780EF46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43" name="dock">
                <a:extLst>
                  <a:ext uri="{FF2B5EF4-FFF2-40B4-BE49-F238E27FC236}">
                    <a16:creationId xmlns:a16="http://schemas.microsoft.com/office/drawing/2014/main" id="{8F4E0A63-5009-568F-2CE4-4C3553C7262C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1548" name="Text Box 3086">
                  <a:extLst>
                    <a:ext uri="{FF2B5EF4-FFF2-40B4-BE49-F238E27FC236}">
                      <a16:creationId xmlns:a16="http://schemas.microsoft.com/office/drawing/2014/main" id="{3998573E-1344-59C1-5891-69CC3F25A06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9" name="Text Box 3086">
                  <a:extLst>
                    <a:ext uri="{FF2B5EF4-FFF2-40B4-BE49-F238E27FC236}">
                      <a16:creationId xmlns:a16="http://schemas.microsoft.com/office/drawing/2014/main" id="{1E09495C-0003-2C61-2BE3-095EEBC7D23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0" name="Text Box 3086">
                  <a:extLst>
                    <a:ext uri="{FF2B5EF4-FFF2-40B4-BE49-F238E27FC236}">
                      <a16:creationId xmlns:a16="http://schemas.microsoft.com/office/drawing/2014/main" id="{C6AB9465-32A8-9558-D572-E1DC10DF6A2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4" name="link">
                <a:extLst>
                  <a:ext uri="{FF2B5EF4-FFF2-40B4-BE49-F238E27FC236}">
                    <a16:creationId xmlns:a16="http://schemas.microsoft.com/office/drawing/2014/main" id="{F61707EC-D13F-6875-E825-41D675E372AD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1545" name="Star: 5 Points 4522">
                  <a:hlinkClick r:id="rId21"/>
                  <a:extLst>
                    <a:ext uri="{FF2B5EF4-FFF2-40B4-BE49-F238E27FC236}">
                      <a16:creationId xmlns:a16="http://schemas.microsoft.com/office/drawing/2014/main" id="{0C14E1B0-C0EA-A156-90A1-BE04C616E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46" name="Star: 5 Points 4523">
                  <a:hlinkClick r:id="rId22"/>
                  <a:extLst>
                    <a:ext uri="{FF2B5EF4-FFF2-40B4-BE49-F238E27FC236}">
                      <a16:creationId xmlns:a16="http://schemas.microsoft.com/office/drawing/2014/main" id="{78F4FC31-AEF3-DEFF-831D-808978FDB4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47" name="Star: 5 Points 4524">
                  <a:extLst>
                    <a:ext uri="{FF2B5EF4-FFF2-40B4-BE49-F238E27FC236}">
                      <a16:creationId xmlns:a16="http://schemas.microsoft.com/office/drawing/2014/main" id="{F17B4FC5-758A-ADF1-1C82-8422A36615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6070" name="FTU - dermatome for S3">
              <a:extLst>
                <a:ext uri="{FF2B5EF4-FFF2-40B4-BE49-F238E27FC236}">
                  <a16:creationId xmlns:a16="http://schemas.microsoft.com/office/drawing/2014/main" id="{BD32B3BD-B459-B845-607D-D535A0C424EB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1531" name="FTU - dermatome for S3">
                <a:extLst>
                  <a:ext uri="{FF2B5EF4-FFF2-40B4-BE49-F238E27FC236}">
                    <a16:creationId xmlns:a16="http://schemas.microsoft.com/office/drawing/2014/main" id="{0D81791F-10CD-E835-9E4F-C58A043BB7D3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32" name="dock">
                <a:extLst>
                  <a:ext uri="{FF2B5EF4-FFF2-40B4-BE49-F238E27FC236}">
                    <a16:creationId xmlns:a16="http://schemas.microsoft.com/office/drawing/2014/main" id="{264DF0F3-68A6-BE50-9F9E-F1D007021B20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1538" name="Text Box 3086">
                  <a:extLst>
                    <a:ext uri="{FF2B5EF4-FFF2-40B4-BE49-F238E27FC236}">
                      <a16:creationId xmlns:a16="http://schemas.microsoft.com/office/drawing/2014/main" id="{D39E4C83-31A0-A4C3-6931-698E697323A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9" name="Text Box 3086">
                  <a:extLst>
                    <a:ext uri="{FF2B5EF4-FFF2-40B4-BE49-F238E27FC236}">
                      <a16:creationId xmlns:a16="http://schemas.microsoft.com/office/drawing/2014/main" id="{999669C5-5579-9C15-A363-36EFAA55434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0" name="Text Box 3086">
                  <a:extLst>
                    <a:ext uri="{FF2B5EF4-FFF2-40B4-BE49-F238E27FC236}">
                      <a16:creationId xmlns:a16="http://schemas.microsoft.com/office/drawing/2014/main" id="{59BCA8D7-0901-4C9B-8B34-13A8A5053C7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33" name="link">
                <a:extLst>
                  <a:ext uri="{FF2B5EF4-FFF2-40B4-BE49-F238E27FC236}">
                    <a16:creationId xmlns:a16="http://schemas.microsoft.com/office/drawing/2014/main" id="{21600020-83F2-0BA0-193E-99CC3AC27C1A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1534" name="Star: 5 Points 4506">
                  <a:hlinkClick r:id="rId21"/>
                  <a:extLst>
                    <a:ext uri="{FF2B5EF4-FFF2-40B4-BE49-F238E27FC236}">
                      <a16:creationId xmlns:a16="http://schemas.microsoft.com/office/drawing/2014/main" id="{DD1AD031-4137-9AFF-FEE3-530CF01E481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35" name="Star: 5 Points 4507">
                  <a:hlinkClick r:id="rId22"/>
                  <a:extLst>
                    <a:ext uri="{FF2B5EF4-FFF2-40B4-BE49-F238E27FC236}">
                      <a16:creationId xmlns:a16="http://schemas.microsoft.com/office/drawing/2014/main" id="{8ADF02FB-A75E-277E-6AE6-0D618E9891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37" name="Star: 5 Points 4508">
                  <a:extLst>
                    <a:ext uri="{FF2B5EF4-FFF2-40B4-BE49-F238E27FC236}">
                      <a16:creationId xmlns:a16="http://schemas.microsoft.com/office/drawing/2014/main" id="{3270DBA0-5E16-DA10-FF5C-379BBD6016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6071" name="FTU - dermatome for S4">
              <a:extLst>
                <a:ext uri="{FF2B5EF4-FFF2-40B4-BE49-F238E27FC236}">
                  <a16:creationId xmlns:a16="http://schemas.microsoft.com/office/drawing/2014/main" id="{3D4B4405-6FE9-5CB4-8936-E6FCE7029016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1517" name="FTU - dermatome for S4">
                <a:extLst>
                  <a:ext uri="{FF2B5EF4-FFF2-40B4-BE49-F238E27FC236}">
                    <a16:creationId xmlns:a16="http://schemas.microsoft.com/office/drawing/2014/main" id="{3DAECDCE-3B3C-B975-F9A3-1C869969318A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18" name="dock">
                <a:extLst>
                  <a:ext uri="{FF2B5EF4-FFF2-40B4-BE49-F238E27FC236}">
                    <a16:creationId xmlns:a16="http://schemas.microsoft.com/office/drawing/2014/main" id="{842F96B6-4595-371C-C5DE-6DB0A04C807C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1527" name="Text Box 3086">
                  <a:extLst>
                    <a:ext uri="{FF2B5EF4-FFF2-40B4-BE49-F238E27FC236}">
                      <a16:creationId xmlns:a16="http://schemas.microsoft.com/office/drawing/2014/main" id="{AA1EBBAA-4364-822C-6B10-BCBCBBE81CF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8" name="Text Box 3086">
                  <a:extLst>
                    <a:ext uri="{FF2B5EF4-FFF2-40B4-BE49-F238E27FC236}">
                      <a16:creationId xmlns:a16="http://schemas.microsoft.com/office/drawing/2014/main" id="{FA1AB69F-2EBD-8B52-6FB2-61CF1994C4E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9" name="Text Box 3086">
                  <a:extLst>
                    <a:ext uri="{FF2B5EF4-FFF2-40B4-BE49-F238E27FC236}">
                      <a16:creationId xmlns:a16="http://schemas.microsoft.com/office/drawing/2014/main" id="{FBDEACB5-65C3-C8E1-34E1-A243927A2E5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19" name="link">
                <a:extLst>
                  <a:ext uri="{FF2B5EF4-FFF2-40B4-BE49-F238E27FC236}">
                    <a16:creationId xmlns:a16="http://schemas.microsoft.com/office/drawing/2014/main" id="{06B9CC8B-70D4-91BB-273D-A06AFD956708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1520" name="Star: 5 Points 4490">
                  <a:hlinkClick r:id="rId21"/>
                  <a:extLst>
                    <a:ext uri="{FF2B5EF4-FFF2-40B4-BE49-F238E27FC236}">
                      <a16:creationId xmlns:a16="http://schemas.microsoft.com/office/drawing/2014/main" id="{DA6DA63E-89F2-DAF3-E6E9-88A4817C9F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22" name="Star: 5 Points 4491">
                  <a:hlinkClick r:id="rId22"/>
                  <a:extLst>
                    <a:ext uri="{FF2B5EF4-FFF2-40B4-BE49-F238E27FC236}">
                      <a16:creationId xmlns:a16="http://schemas.microsoft.com/office/drawing/2014/main" id="{D190A01C-BF46-453B-0CC6-39711C8521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24" name="Star: 5 Points 4492">
                  <a:extLst>
                    <a:ext uri="{FF2B5EF4-FFF2-40B4-BE49-F238E27FC236}">
                      <a16:creationId xmlns:a16="http://schemas.microsoft.com/office/drawing/2014/main" id="{4B5AF69F-53FD-B607-459B-F2B4E67FDB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6072" name=" FTU - dermatome for S5">
              <a:extLst>
                <a:ext uri="{FF2B5EF4-FFF2-40B4-BE49-F238E27FC236}">
                  <a16:creationId xmlns:a16="http://schemas.microsoft.com/office/drawing/2014/main" id="{30B345A4-70AE-792A-2782-A64A108DF387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6073" name="FTU - dermatome for S5">
                <a:extLst>
                  <a:ext uri="{FF2B5EF4-FFF2-40B4-BE49-F238E27FC236}">
                    <a16:creationId xmlns:a16="http://schemas.microsoft.com/office/drawing/2014/main" id="{754406CE-1365-0E8A-E46B-3042D3FEE301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74" name="dock">
                <a:extLst>
                  <a:ext uri="{FF2B5EF4-FFF2-40B4-BE49-F238E27FC236}">
                    <a16:creationId xmlns:a16="http://schemas.microsoft.com/office/drawing/2014/main" id="{7205879C-88E6-081D-7BDB-DEC094BD4B8A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6079" name="Text Box 3086">
                  <a:extLst>
                    <a:ext uri="{FF2B5EF4-FFF2-40B4-BE49-F238E27FC236}">
                      <a16:creationId xmlns:a16="http://schemas.microsoft.com/office/drawing/2014/main" id="{950872DF-2590-C501-170E-DE423B8D6C2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4" name="Text Box 3086">
                  <a:extLst>
                    <a:ext uri="{FF2B5EF4-FFF2-40B4-BE49-F238E27FC236}">
                      <a16:creationId xmlns:a16="http://schemas.microsoft.com/office/drawing/2014/main" id="{7FF81FB4-F3CE-34EB-3208-2D6C5BBF989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6" name="Text Box 3086">
                  <a:extLst>
                    <a:ext uri="{FF2B5EF4-FFF2-40B4-BE49-F238E27FC236}">
                      <a16:creationId xmlns:a16="http://schemas.microsoft.com/office/drawing/2014/main" id="{D7C0FA03-23C7-BBB4-D239-7FA484445D9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75" name="link">
                <a:extLst>
                  <a:ext uri="{FF2B5EF4-FFF2-40B4-BE49-F238E27FC236}">
                    <a16:creationId xmlns:a16="http://schemas.microsoft.com/office/drawing/2014/main" id="{5E9AC245-60DF-0E85-E44B-DE6B51DFF8B9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6076" name="Star: 5 Points 4620">
                  <a:hlinkClick r:id="rId21"/>
                  <a:extLst>
                    <a:ext uri="{FF2B5EF4-FFF2-40B4-BE49-F238E27FC236}">
                      <a16:creationId xmlns:a16="http://schemas.microsoft.com/office/drawing/2014/main" id="{82894D55-1CDB-161A-79CE-17E8C150E0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77" name="Star: 5 Points 4621">
                  <a:hlinkClick r:id="rId22"/>
                  <a:extLst>
                    <a:ext uri="{FF2B5EF4-FFF2-40B4-BE49-F238E27FC236}">
                      <a16:creationId xmlns:a16="http://schemas.microsoft.com/office/drawing/2014/main" id="{401996DC-B24E-AF4D-1D5E-CEF0EBE1CA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78" name="Star: 5 Points 4622">
                  <a:extLst>
                    <a:ext uri="{FF2B5EF4-FFF2-40B4-BE49-F238E27FC236}">
                      <a16:creationId xmlns:a16="http://schemas.microsoft.com/office/drawing/2014/main" id="{9CEB2121-DF9F-D824-A556-6F7452617A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sp>
        <p:nvSpPr>
          <p:cNvPr id="8526" name="ganglion - atrial ICG">
            <a:extLst>
              <a:ext uri="{FF2B5EF4-FFF2-40B4-BE49-F238E27FC236}">
                <a16:creationId xmlns:a16="http://schemas.microsoft.com/office/drawing/2014/main" id="{0955C0D6-0898-5826-1D54-F738DB8A15A8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525" name="ganglion - ventricular ICG">
            <a:extLst>
              <a:ext uri="{FF2B5EF4-FFF2-40B4-BE49-F238E27FC236}">
                <a16:creationId xmlns:a16="http://schemas.microsoft.com/office/drawing/2014/main" id="{6BBD37A6-9B0A-46C7-FDC0-B5283C97C497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871" name="plexus - pharyngeal nerve plexus">
            <a:extLst>
              <a:ext uri="{FF2B5EF4-FFF2-40B4-BE49-F238E27FC236}">
                <a16:creationId xmlns:a16="http://schemas.microsoft.com/office/drawing/2014/main" id="{B2671454-74A6-0CD5-3668-122B2F5165CD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8872" name="plexus - pharyngeal nerve plexus">
            <a:extLst>
              <a:ext uri="{FF2B5EF4-FFF2-40B4-BE49-F238E27FC236}">
                <a16:creationId xmlns:a16="http://schemas.microsoft.com/office/drawing/2014/main" id="{F50A6103-8AAA-EBA1-54FE-26C3F1BBE438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79091</TotalTime>
  <Words>2717</Words>
  <Application>Microsoft Office PowerPoint</Application>
  <PresentationFormat>Custom</PresentationFormat>
  <Paragraphs>2044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559</cp:revision>
  <dcterms:created xsi:type="dcterms:W3CDTF">2022-02-14T03:56:44Z</dcterms:created>
  <dcterms:modified xsi:type="dcterms:W3CDTF">2023-03-29T20:50:08Z</dcterms:modified>
</cp:coreProperties>
</file>