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 autoAdjust="0"/>
    <p:restoredTop sz="94660"/>
  </p:normalViewPr>
  <p:slideViewPr>
    <p:cSldViewPr snapToGrid="0">
      <p:cViewPr>
        <p:scale>
          <a:sx n="71" d="100"/>
          <a:sy n="71" d="100"/>
        </p:scale>
        <p:origin x="144" y="-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15/06/23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Human_penis" TargetMode="External"/><Relationship Id="rId21" Type="http://schemas.openxmlformats.org/officeDocument/2006/relationships/hyperlink" Target="https://en.wikipedia.org/wiki/Taste" TargetMode="External"/><Relationship Id="rId42" Type="http://schemas.openxmlformats.org/officeDocument/2006/relationships/hyperlink" Target="https://www.ncbi.nlm.nih.gov/books/NBK534225/" TargetMode="External"/><Relationship Id="rId47" Type="http://schemas.openxmlformats.org/officeDocument/2006/relationships/hyperlink" Target="https://en.wikipedia.org/wiki/Ampulla_of_Vater" TargetMode="External"/><Relationship Id="rId63" Type="http://schemas.openxmlformats.org/officeDocument/2006/relationships/hyperlink" Target="https://en.wikipedia.org/wiki/Common_hepatic_duct" TargetMode="External"/><Relationship Id="rId68" Type="http://schemas.openxmlformats.org/officeDocument/2006/relationships/hyperlink" Target="https://docs.google.com/document/d/1h1IesehCPfL0BfxwtbKsH3fRFJWEMHKDUBQDCumCWDM/edit" TargetMode="External"/><Relationship Id="rId16" Type="http://schemas.openxmlformats.org/officeDocument/2006/relationships/hyperlink" Target="https://en.wikipedia.org/wiki/Eardrum" TargetMode="External"/><Relationship Id="rId11" Type="http://schemas.openxmlformats.org/officeDocument/2006/relationships/hyperlink" Target="https://www.ncbi.nlm.nih.gov/books/NBK482385/" TargetMode="External"/><Relationship Id="rId24" Type="http://schemas.openxmlformats.org/officeDocument/2006/relationships/hyperlink" Target="https://www.ncbi.nlm.nih.gov/books/NBK470201/" TargetMode="External"/><Relationship Id="rId32" Type="http://schemas.openxmlformats.org/officeDocument/2006/relationships/hyperlink" Target="https://en.wikipedia.org/wiki/Vagina" TargetMode="External"/><Relationship Id="rId37" Type="http://schemas.openxmlformats.org/officeDocument/2006/relationships/hyperlink" Target="https://www.ncbi.nlm.nih.gov/books/NBK507782/" TargetMode="External"/><Relationship Id="rId40" Type="http://schemas.openxmlformats.org/officeDocument/2006/relationships/hyperlink" Target="https://www.ncbi.nlm.nih.gov/books/NBK538202/" TargetMode="External"/><Relationship Id="rId45" Type="http://schemas.openxmlformats.org/officeDocument/2006/relationships/hyperlink" Target="https://en.wikipedia.org/wiki/Major_duodenal_papilla#:~:text=The%20major%20duodenal%20papilla%20(papilla,Major%20duodenal%20papilla" TargetMode="External"/><Relationship Id="rId53" Type="http://schemas.openxmlformats.org/officeDocument/2006/relationships/hyperlink" Target="https://en.wikipedia.org/wiki/Pancreas" TargetMode="External"/><Relationship Id="rId58" Type="http://schemas.openxmlformats.org/officeDocument/2006/relationships/hyperlink" Target="https://en.wikipedia.org/wiki/Ilium" TargetMode="External"/><Relationship Id="rId66" Type="http://schemas.openxmlformats.org/officeDocument/2006/relationships/hyperlink" Target="https://en.wikipedia.org/wiki/Pharynx" TargetMode="External"/><Relationship Id="rId74" Type="http://schemas.openxmlformats.org/officeDocument/2006/relationships/hyperlink" Target="https://en.wikipedia.org/wiki/Dura_mater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en.wikipedia.org/wiki/Rectum" TargetMode="External"/><Relationship Id="rId19" Type="http://schemas.openxmlformats.org/officeDocument/2006/relationships/hyperlink" Target="https://en.wikipedia.org/wiki/Special_senses" TargetMode="External"/><Relationship Id="rId14" Type="http://schemas.openxmlformats.org/officeDocument/2006/relationships/hyperlink" Target="https://docs.google.com/document/d/1mPhpCuKIU2iBVlUGn0tYM3abVcvwJf6E4qf6HcJ_uTE/edit" TargetMode="External"/><Relationship Id="rId22" Type="http://schemas.openxmlformats.org/officeDocument/2006/relationships/hyperlink" Target="https://www.ncbi.nlm.nih.gov/books/NBK535426/" TargetMode="External"/><Relationship Id="rId27" Type="http://schemas.openxmlformats.org/officeDocument/2006/relationships/hyperlink" Target="https://www.ncbi.nlm.nih.gov/books/NBK482236/" TargetMode="External"/><Relationship Id="rId30" Type="http://schemas.openxmlformats.org/officeDocument/2006/relationships/hyperlink" Target="https://en.wikipedia.org/wiki/Uterus" TargetMode="External"/><Relationship Id="rId35" Type="http://schemas.openxmlformats.org/officeDocument/2006/relationships/hyperlink" Target="https://www.ncbi.nlm.nih.gov/books/NBK519575/" TargetMode="External"/><Relationship Id="rId43" Type="http://schemas.openxmlformats.org/officeDocument/2006/relationships/hyperlink" Target="https://en.wikipedia.org/wiki/Submandibular_gland" TargetMode="External"/><Relationship Id="rId48" Type="http://schemas.openxmlformats.org/officeDocument/2006/relationships/hyperlink" Target="https://www.ncbi.nlm.nih.gov/books/NBK459246/" TargetMode="External"/><Relationship Id="rId56" Type="http://schemas.openxmlformats.org/officeDocument/2006/relationships/hyperlink" Target="https://en.wikipedia.org/wiki/Jejunum" TargetMode="External"/><Relationship Id="rId64" Type="http://schemas.openxmlformats.org/officeDocument/2006/relationships/hyperlink" Target="https://en.wikipedia.org/wiki/Common_bile_duct" TargetMode="External"/><Relationship Id="rId69" Type="http://schemas.openxmlformats.org/officeDocument/2006/relationships/hyperlink" Target="https://en.wikipedia.org/wiki/Lung" TargetMode="External"/><Relationship Id="rId77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en.wikipedia.org/wiki/Urethra" TargetMode="External"/><Relationship Id="rId51" Type="http://schemas.openxmlformats.org/officeDocument/2006/relationships/hyperlink" Target="https://en.wikipedia.org/wiki/Duodenum" TargetMode="External"/><Relationship Id="rId72" Type="http://schemas.openxmlformats.org/officeDocument/2006/relationships/hyperlink" Target="https://en.wikipedia.org/wiki/Baroreceptor" TargetMode="External"/><Relationship Id="rId3" Type="http://schemas.openxmlformats.org/officeDocument/2006/relationships/hyperlink" Target="https://en.wikipedia.org/wiki/Ureter" TargetMode="External"/><Relationship Id="rId12" Type="http://schemas.openxmlformats.org/officeDocument/2006/relationships/hyperlink" Target="https://en.wikipedia.org/wiki/Olfactory_system" TargetMode="External"/><Relationship Id="rId17" Type="http://schemas.openxmlformats.org/officeDocument/2006/relationships/hyperlink" Target="https://en.wikipedia.org/wiki/Eye" TargetMode="External"/><Relationship Id="rId25" Type="http://schemas.openxmlformats.org/officeDocument/2006/relationships/hyperlink" Target="https://docs.google.com/document/d/1qaHNFc5BUaO9m332SnHuaxTGt1gaan360acO6UWqH2c/edit" TargetMode="External"/><Relationship Id="rId33" Type="http://schemas.openxmlformats.org/officeDocument/2006/relationships/hyperlink" Target="https://www.ncbi.nlm.nih.gov/books/NBK554601/" TargetMode="External"/><Relationship Id="rId38" Type="http://schemas.openxmlformats.org/officeDocument/2006/relationships/hyperlink" Target="https://docs.google.com/document/d/1bt3uoxyvonV0OvVZRLyt6gyg55dMspO67V4OrfWCelg/edit" TargetMode="External"/><Relationship Id="rId46" Type="http://schemas.openxmlformats.org/officeDocument/2006/relationships/hyperlink" Target="https://docs.google.com/document/d/1ZLQXUAgG69kpJLtPxObQX-iWJbsSftvPo8ddY1uHVAM/edit" TargetMode="External"/><Relationship Id="rId59" Type="http://schemas.openxmlformats.org/officeDocument/2006/relationships/hyperlink" Target="https://en.wikipedia.org/wiki/Gastrointestinal_tract" TargetMode="External"/><Relationship Id="rId67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www.ncbi.nlm.nih.gov/books/NBK557380/" TargetMode="External"/><Relationship Id="rId41" Type="http://schemas.openxmlformats.org/officeDocument/2006/relationships/hyperlink" Target="https://en.wikipedia.org/wiki/Parotid_gland" TargetMode="External"/><Relationship Id="rId54" Type="http://schemas.openxmlformats.org/officeDocument/2006/relationships/hyperlink" Target="https://www.ncbi.nlm.nih.gov/books/NBK532912/" TargetMode="External"/><Relationship Id="rId62" Type="http://schemas.openxmlformats.org/officeDocument/2006/relationships/hyperlink" Target="https://www.ncbi.nlm.nih.gov/books/NBK537245/" TargetMode="External"/><Relationship Id="rId70" Type="http://schemas.openxmlformats.org/officeDocument/2006/relationships/hyperlink" Target="https://www.ncbi.nlm.nih.gov/books/NBK537353/" TargetMode="External"/><Relationship Id="rId75" Type="http://schemas.openxmlformats.org/officeDocument/2006/relationships/hyperlink" Target="https://en.wikipedia.org/wiki/Laryn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Urinary_bladder" TargetMode="External"/><Relationship Id="rId15" Type="http://schemas.openxmlformats.org/officeDocument/2006/relationships/hyperlink" Target="https://en.wikipedia.org/wiki/Ear_canal" TargetMode="External"/><Relationship Id="rId23" Type="http://schemas.openxmlformats.org/officeDocument/2006/relationships/hyperlink" Target="https://en.wikipedia.org/wiki/Testicle" TargetMode="External"/><Relationship Id="rId28" Type="http://schemas.openxmlformats.org/officeDocument/2006/relationships/hyperlink" Target="https://en.wikipedia.org/wiki/Stomach#Sections" TargetMode="External"/><Relationship Id="rId36" Type="http://schemas.openxmlformats.org/officeDocument/2006/relationships/hyperlink" Target="https://en.wikipedia.org/wiki/Tongue" TargetMode="External"/><Relationship Id="rId49" Type="http://schemas.openxmlformats.org/officeDocument/2006/relationships/hyperlink" Target="https://en.wikipedia.org/wiki/Gallbladder" TargetMode="External"/><Relationship Id="rId57" Type="http://schemas.openxmlformats.org/officeDocument/2006/relationships/hyperlink" Target="https://www.ncbi.nlm.nih.gov/books/NBK459366/" TargetMode="External"/><Relationship Id="rId10" Type="http://schemas.openxmlformats.org/officeDocument/2006/relationships/hyperlink" Target="https://en.wikipedia.org/wiki/Kidney" TargetMode="External"/><Relationship Id="rId31" Type="http://schemas.openxmlformats.org/officeDocument/2006/relationships/hyperlink" Target="https://www.ncbi.nlm.nih.gov/books/NBK470297/" TargetMode="External"/><Relationship Id="rId44" Type="http://schemas.openxmlformats.org/officeDocument/2006/relationships/hyperlink" Target="https://en.wikipedia.org/wiki/Sublingual_gland" TargetMode="External"/><Relationship Id="rId52" Type="http://schemas.openxmlformats.org/officeDocument/2006/relationships/hyperlink" Target="https://www.ncbi.nlm.nih.gov/books/NBK482390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Esophagus#:~:text=the%20esophageal%20mucosa.-,Nerve%20supply,nerve%20to%20supply%20the%20muscles." TargetMode="External"/><Relationship Id="rId73" Type="http://schemas.openxmlformats.org/officeDocument/2006/relationships/hyperlink" Target="https://www.ncbi.nlm.nih.gov/books/NBK537223/" TargetMode="External"/><Relationship Id="rId78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www.ncbi.nlm.nih.gov/books/NBK532980/" TargetMode="External"/><Relationship Id="rId9" Type="http://schemas.openxmlformats.org/officeDocument/2006/relationships/hyperlink" Target="https://www.ncbi.nlm.nih.gov/books/NBK482438/" TargetMode="External"/><Relationship Id="rId13" Type="http://schemas.openxmlformats.org/officeDocument/2006/relationships/hyperlink" Target="https://www.ncbi.nlm.nih.gov/books/NBK556051/" TargetMode="External"/><Relationship Id="rId18" Type="http://schemas.openxmlformats.org/officeDocument/2006/relationships/hyperlink" Target="https://www.ncbi.nlm.nih.gov/books/NBK482428/" TargetMode="External"/><Relationship Id="rId39" Type="http://schemas.openxmlformats.org/officeDocument/2006/relationships/hyperlink" Target="https://en.wikipedia.org/wiki/Epiglottis" TargetMode="External"/><Relationship Id="rId34" Type="http://schemas.openxmlformats.org/officeDocument/2006/relationships/hyperlink" Target="https://en.wikipedia.org/wiki/Breast" TargetMode="External"/><Relationship Id="rId50" Type="http://schemas.openxmlformats.org/officeDocument/2006/relationships/hyperlink" Target="https://www.ncbi.nlm.nih.gov/books/NBK459288/" TargetMode="External"/><Relationship Id="rId55" Type="http://schemas.openxmlformats.org/officeDocument/2006/relationships/hyperlink" Target="https://en.wikipedia.org/wiki/Liver" TargetMode="External"/><Relationship Id="rId76" Type="http://schemas.openxmlformats.org/officeDocument/2006/relationships/hyperlink" Target="https://www.ncbi.nlm.nih.gov/books/NBK557742/" TargetMode="External"/><Relationship Id="rId7" Type="http://schemas.openxmlformats.org/officeDocument/2006/relationships/hyperlink" Target="https://www.ncbi.nlm.nih.gov/books/NBK531465/" TargetMode="External"/><Relationship Id="rId71" Type="http://schemas.openxmlformats.org/officeDocument/2006/relationships/hyperlink" Target="v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pubmed.ncbi.nlm.nih.gov/304225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3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4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3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4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3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4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6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7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6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7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8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9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0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1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0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1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0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1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0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1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0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1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0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1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0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1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0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1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0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1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0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1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0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1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0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1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0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1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0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1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0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1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1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3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4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5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3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4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5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3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4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5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6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7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5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6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7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5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6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7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5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5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0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1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5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0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1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5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5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5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4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5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5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4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5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5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9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8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9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8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9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8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9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8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9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8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9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9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9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9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8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9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8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9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8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9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8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9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8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9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8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9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8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9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8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9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8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9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8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9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8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9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8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9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8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9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8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9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8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9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8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9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8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9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8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9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8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9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8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9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8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9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8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9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8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9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8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9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8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9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8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9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8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9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8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9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8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9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4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2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8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4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2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8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21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2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4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7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8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8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7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8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8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7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8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8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7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8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8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7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8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8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495975" y="4985821"/>
            <a:ext cx="7360831" cy="19482387"/>
            <a:chOff x="8495975" y="4985821"/>
            <a:chExt cx="736083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7" name="Google Shape;1880;p1">
              <a:extLst>
                <a:ext uri="{FF2B5EF4-FFF2-40B4-BE49-F238E27FC236}">
                  <a16:creationId xmlns:a16="http://schemas.microsoft.com/office/drawing/2014/main" id="{D926CE26-0E87-86A3-1EE4-5C211A6365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7511" y="9447604"/>
              <a:ext cx="1959213" cy="60335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6628" name="Google Shape;1550;p1">
              <a:extLst>
                <a:ext uri="{FF2B5EF4-FFF2-40B4-BE49-F238E27FC236}">
                  <a16:creationId xmlns:a16="http://schemas.microsoft.com/office/drawing/2014/main" id="{D1D7F1D6-7A0E-EA83-3A55-605D87C62F78}"/>
                </a:ext>
              </a:extLst>
            </p:cNvPr>
            <p:cNvSpPr txBox="1"/>
            <p:nvPr/>
          </p:nvSpPr>
          <p:spPr>
            <a:xfrm rot="5400000">
              <a:off x="15503052" y="9565188"/>
              <a:ext cx="615175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trunk</a:t>
              </a:r>
              <a:endParaRPr dirty="0"/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2565" idx="2"/>
            </p:cNvCxnSpPr>
            <p:nvPr/>
          </p:nvCxnSpPr>
          <p:spPr>
            <a:xfrm rot="10800000" flipH="1" flipV="1">
              <a:off x="14125904" y="19419692"/>
              <a:ext cx="1263269" cy="787038"/>
            </a:xfrm>
            <a:prstGeom prst="bentConnector3">
              <a:avLst>
                <a:gd name="adj1" fmla="val -18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2565" idx="2"/>
            </p:cNvCxnSpPr>
            <p:nvPr/>
          </p:nvCxnSpPr>
          <p:spPr>
            <a:xfrm rot="10800000" flipH="1" flipV="1">
              <a:off x="14127198" y="19620488"/>
              <a:ext cx="1261975" cy="586242"/>
            </a:xfrm>
            <a:prstGeom prst="bentConnector3">
              <a:avLst>
                <a:gd name="adj1" fmla="val -1811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2565" idx="2"/>
              <a:endCxn id="6736" idx="6"/>
            </p:cNvCxnSpPr>
            <p:nvPr/>
          </p:nvCxnSpPr>
          <p:spPr>
            <a:xfrm rot="10800000">
              <a:off x="14319912" y="19539922"/>
              <a:ext cx="1069262" cy="6668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3058" idx="4"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3058" idx="4"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3058" idx="4"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3058" idx="4"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3058" idx="4"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3058" idx="4"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3058" idx="4"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3058" idx="4"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3058" idx="4"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3058" idx="4"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3058" idx="4"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3058" idx="4"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3058" idx="4"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3058" idx="4"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3058" idx="4"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3058" idx="4"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3058" idx="4"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stCxn id="3058" idx="4"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3058" idx="4"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3058" idx="4"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2565" idx="2"/>
            </p:cNvCxnSpPr>
            <p:nvPr/>
          </p:nvCxnSpPr>
          <p:spPr>
            <a:xfrm flipV="1">
              <a:off x="13575075" y="20206730"/>
              <a:ext cx="1814099" cy="2505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2565" idx="2"/>
              <a:endCxn id="7163" idx="0"/>
            </p:cNvCxnSpPr>
            <p:nvPr/>
          </p:nvCxnSpPr>
          <p:spPr>
            <a:xfrm rot="10800000" flipV="1">
              <a:off x="13548076" y="20206730"/>
              <a:ext cx="1841099" cy="22351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2565" idx="2"/>
            </p:cNvCxnSpPr>
            <p:nvPr/>
          </p:nvCxnSpPr>
          <p:spPr>
            <a:xfrm rot="5400000" flipH="1" flipV="1">
              <a:off x="14329869" y="19424935"/>
              <a:ext cx="277510" cy="1841099"/>
            </a:xfrm>
            <a:prstGeom prst="bentConnector4">
              <a:avLst>
                <a:gd name="adj1" fmla="val -82375"/>
                <a:gd name="adj2" fmla="val 5073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2565" idx="2"/>
            </p:cNvCxnSpPr>
            <p:nvPr/>
          </p:nvCxnSpPr>
          <p:spPr>
            <a:xfrm rot="16200000" flipH="1">
              <a:off x="14051782" y="18869339"/>
              <a:ext cx="1759402" cy="915381"/>
            </a:xfrm>
            <a:prstGeom prst="bentConnector4">
              <a:avLst>
                <a:gd name="adj1" fmla="val -12993"/>
                <a:gd name="adj2" fmla="val 51475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2565" idx="2"/>
              <a:endCxn id="7170" idx="6"/>
            </p:cNvCxnSpPr>
            <p:nvPr/>
          </p:nvCxnSpPr>
          <p:spPr>
            <a:xfrm rot="10800000">
              <a:off x="14500794" y="18474328"/>
              <a:ext cx="888381" cy="17324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2565" idx="2"/>
            </p:cNvCxnSpPr>
            <p:nvPr/>
          </p:nvCxnSpPr>
          <p:spPr>
            <a:xfrm rot="16200000" flipH="1">
              <a:off x="14726779" y="19544334"/>
              <a:ext cx="232283" cy="10925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44161"/>
            <a:ext cx="2089534" cy="184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44160"/>
            <a:ext cx="2093247" cy="1967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49163"/>
            <a:ext cx="3649159" cy="24369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49163"/>
            <a:ext cx="3645118" cy="29303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01607" y="19019720"/>
            <a:ext cx="1827747" cy="19089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37985" y="19079628"/>
            <a:ext cx="1951276" cy="19126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08889"/>
            <a:ext cx="3647233" cy="8448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08890"/>
            <a:ext cx="3647233" cy="9671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08889"/>
            <a:ext cx="3646597" cy="17014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08889"/>
            <a:ext cx="3646427" cy="15772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 flipV="1">
            <a:off x="10440756" y="19755743"/>
            <a:ext cx="1941372" cy="16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886944" y="23136176"/>
            <a:ext cx="637539" cy="17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20509" y="21626100"/>
            <a:ext cx="313051" cy="35558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55225"/>
            <a:ext cx="4944445" cy="439536"/>
          </a:xfrm>
          <a:prstGeom prst="bentConnector3">
            <a:avLst>
              <a:gd name="adj1" fmla="val -46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55225"/>
            <a:ext cx="4950646" cy="683024"/>
          </a:xfrm>
          <a:prstGeom prst="bentConnector3">
            <a:avLst>
              <a:gd name="adj1" fmla="val -46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27260"/>
            <a:ext cx="2664973" cy="22543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76676" y="22131485"/>
            <a:ext cx="1378407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11699" y="22497132"/>
            <a:ext cx="2109031" cy="14124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72740" y="21027319"/>
            <a:ext cx="588630" cy="4923514"/>
          </a:xfrm>
          <a:prstGeom prst="bentConnector4">
            <a:avLst>
              <a:gd name="adj1" fmla="val -38836"/>
              <a:gd name="adj2" fmla="val 5036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890124" y="21389243"/>
            <a:ext cx="144540" cy="493283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13599" y="21268178"/>
            <a:ext cx="101302" cy="4929124"/>
          </a:xfrm>
          <a:prstGeom prst="bentConnector4">
            <a:avLst>
              <a:gd name="adj1" fmla="val -22566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>
            <a:off x="10951739" y="21331340"/>
            <a:ext cx="25022" cy="492912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32648" y="21087228"/>
            <a:ext cx="465101" cy="4927227"/>
          </a:xfrm>
          <a:prstGeom prst="bentConnector4">
            <a:avLst>
              <a:gd name="adj1" fmla="val -49151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605203" y="22094857"/>
            <a:ext cx="1139186" cy="3338995"/>
          </a:xfrm>
          <a:prstGeom prst="bentConnector4">
            <a:avLst>
              <a:gd name="adj1" fmla="val -20067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67126" y="22456780"/>
            <a:ext cx="406016" cy="3348318"/>
          </a:xfrm>
          <a:prstGeom prst="bentConnector4">
            <a:avLst>
              <a:gd name="adj1" fmla="val -56303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46062" y="22335716"/>
            <a:ext cx="651858" cy="3344605"/>
          </a:xfrm>
          <a:prstGeom prst="bentConnector4">
            <a:avLst>
              <a:gd name="adj1" fmla="val -3506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9224" y="22398878"/>
            <a:ext cx="525534" cy="3344605"/>
          </a:xfrm>
          <a:prstGeom prst="bentConnector4">
            <a:avLst>
              <a:gd name="adj1" fmla="val -4349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65110" y="22154765"/>
            <a:ext cx="1015657" cy="3342708"/>
          </a:xfrm>
          <a:prstGeom prst="bentConnector4">
            <a:avLst>
              <a:gd name="adj1" fmla="val -22508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1"/>
            <a:ext cx="3311995" cy="11121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1"/>
            <a:ext cx="3321318" cy="3790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89"/>
            <a:ext cx="3317605" cy="624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3"/>
            <a:ext cx="3317605" cy="498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1"/>
            <a:ext cx="3315708" cy="9886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49163"/>
            <a:ext cx="3650790" cy="2198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49163"/>
            <a:ext cx="3646310" cy="26830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49163"/>
            <a:ext cx="3652150" cy="2318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49162"/>
            <a:ext cx="3648137" cy="28045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44160"/>
            <a:ext cx="3645120" cy="1420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596891" y="17968850"/>
            <a:ext cx="1281593" cy="346450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27260"/>
            <a:ext cx="2661851" cy="1642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27261"/>
            <a:ext cx="2663112" cy="14000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27260"/>
            <a:ext cx="2662442" cy="20083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27261"/>
            <a:ext cx="2661851" cy="1764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51096"/>
            <a:ext cx="3263608" cy="22307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51095"/>
            <a:ext cx="3267321" cy="2361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51095"/>
            <a:ext cx="3268681" cy="24928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51095"/>
            <a:ext cx="3266405" cy="1846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51095"/>
            <a:ext cx="3266405" cy="197447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51095"/>
            <a:ext cx="3267641" cy="3345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3"/>
            <a:ext cx="3263691" cy="103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479246"/>
            <a:ext cx="3260735" cy="32532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479247"/>
            <a:ext cx="3257022" cy="31296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479246"/>
            <a:ext cx="3255662" cy="28874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29"/>
            <a:ext cx="4800231" cy="32929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082389"/>
            <a:ext cx="3264021" cy="18922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082389"/>
            <a:ext cx="3265175" cy="70114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082388"/>
            <a:ext cx="3262661" cy="16500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082389"/>
            <a:ext cx="3258948" cy="1526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082388"/>
            <a:ext cx="3258948" cy="1404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1"/>
            <a:ext cx="4802323" cy="20366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55468" y="11221576"/>
            <a:ext cx="1342353" cy="250891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091468" y="13766489"/>
            <a:ext cx="1297707" cy="15703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30958" y="13405054"/>
            <a:ext cx="1058216" cy="5759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30958" y="13980985"/>
            <a:ext cx="1058216" cy="1355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stCxn id="2562" idx="2"/>
            <a:endCxn id="7147" idx="4"/>
          </p:cNvCxnSpPr>
          <p:nvPr/>
        </p:nvCxnSpPr>
        <p:spPr>
          <a:xfrm rot="10800000">
            <a:off x="14303958" y="14007985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03958" y="12548022"/>
            <a:ext cx="1085216" cy="1459962"/>
          </a:xfrm>
          <a:prstGeom prst="bentConnector4">
            <a:avLst>
              <a:gd name="adj1" fmla="val 48756"/>
              <a:gd name="adj2" fmla="val 1156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2565" idx="2"/>
          </p:cNvCxnSpPr>
          <p:nvPr/>
        </p:nvCxnSpPr>
        <p:spPr>
          <a:xfrm rot="10800000" flipH="1" flipV="1">
            <a:off x="13394410" y="19153796"/>
            <a:ext cx="1994763" cy="1052934"/>
          </a:xfrm>
          <a:prstGeom prst="bentConnector3">
            <a:avLst>
              <a:gd name="adj1" fmla="val -1146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>
            <a:off x="12387525" y="23232420"/>
            <a:ext cx="2778" cy="30600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20391" y="13026338"/>
            <a:ext cx="6037416" cy="2826940"/>
          </a:xfrm>
          <a:prstGeom prst="bentConnector4">
            <a:avLst>
              <a:gd name="adj1" fmla="val -3786"/>
              <a:gd name="adj2" fmla="val 503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40515"/>
            <a:ext cx="1275529" cy="4653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50682"/>
            <a:ext cx="1914259" cy="32608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50682"/>
            <a:ext cx="1909186" cy="28951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37835"/>
            <a:ext cx="2122887" cy="29502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37836"/>
            <a:ext cx="2126600" cy="3073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37836"/>
            <a:ext cx="2127960" cy="3193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55237"/>
            <a:ext cx="3675591" cy="35309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55237"/>
            <a:ext cx="3675761" cy="36550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55237"/>
            <a:ext cx="3671550" cy="40242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04894"/>
            <a:ext cx="1033480" cy="62769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57476"/>
            <a:ext cx="800087" cy="43692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57476"/>
            <a:ext cx="801626" cy="44925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57475"/>
            <a:ext cx="2355592" cy="76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4"/>
            <a:ext cx="2358390" cy="433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53070" y="10383096"/>
            <a:ext cx="4842023" cy="833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7990855" y="10445317"/>
            <a:ext cx="4966458" cy="83397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68645" y="12307318"/>
            <a:ext cx="5366715" cy="982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01363" y="12370888"/>
            <a:ext cx="5497566" cy="9859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088088"/>
            <a:ext cx="955256" cy="53937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088089"/>
            <a:ext cx="958969" cy="55245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14691"/>
            <a:ext cx="946303" cy="45379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14691"/>
            <a:ext cx="952493" cy="46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14690"/>
            <a:ext cx="951774" cy="47974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196453"/>
            <a:ext cx="1650575" cy="81364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196452"/>
            <a:ext cx="1652968" cy="45156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196453"/>
            <a:ext cx="1653687" cy="43857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196453"/>
            <a:ext cx="1647497" cy="42561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196453"/>
            <a:ext cx="1649432" cy="41273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23932"/>
            <a:ext cx="1656839" cy="70705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23932"/>
            <a:ext cx="1656839" cy="71953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23933"/>
            <a:ext cx="1660552" cy="74431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23933"/>
            <a:ext cx="1661912" cy="7563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23932"/>
            <a:ext cx="1661912" cy="76853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23933"/>
            <a:ext cx="1656839" cy="78089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58446"/>
            <a:ext cx="1656106" cy="72360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58446"/>
            <a:ext cx="1656106" cy="7360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58446"/>
            <a:ext cx="1661179" cy="7850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58446"/>
            <a:ext cx="1656106" cy="74851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58446"/>
            <a:ext cx="3207191" cy="5631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15153"/>
            <a:ext cx="3263408" cy="39894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15153"/>
            <a:ext cx="3261898" cy="41167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48786"/>
            <a:ext cx="1276615" cy="5392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48786"/>
            <a:ext cx="1277819" cy="1747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6"/>
            <a:ext cx="1280594" cy="11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2"/>
            <a:ext cx="1281798" cy="1046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3"/>
            <a:ext cx="1283250" cy="1118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1"/>
            <a:ext cx="1281542" cy="162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54913"/>
            <a:ext cx="3533041" cy="18226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54912"/>
            <a:ext cx="1984071" cy="24743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46806" y="6518669"/>
            <a:ext cx="73308" cy="1253195"/>
          </a:xfrm>
          <a:prstGeom prst="bentConnector4">
            <a:avLst>
              <a:gd name="adj1" fmla="val -311835"/>
              <a:gd name="adj2" fmla="val 508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38393" y="6703994"/>
            <a:ext cx="293739" cy="12495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23520" y="1172201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3098" idx="2"/>
          </p:cNvCxnSpPr>
          <p:nvPr/>
        </p:nvCxnSpPr>
        <p:spPr>
          <a:xfrm rot="16200000" flipH="1">
            <a:off x="12729991" y="9474654"/>
            <a:ext cx="55451" cy="1599457"/>
          </a:xfrm>
          <a:prstGeom prst="bentConnector4">
            <a:avLst>
              <a:gd name="adj1" fmla="val -412256"/>
              <a:gd name="adj2" fmla="val 5056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3098" idx="2"/>
          </p:cNvCxnSpPr>
          <p:nvPr/>
        </p:nvCxnSpPr>
        <p:spPr>
          <a:xfrm rot="10800000" flipH="1">
            <a:off x="12712484" y="10302108"/>
            <a:ext cx="844962" cy="68872"/>
          </a:xfrm>
          <a:prstGeom prst="bentConnector3">
            <a:avLst>
              <a:gd name="adj1" fmla="val -270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720271" y="10640471"/>
            <a:ext cx="1133900" cy="1048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5526" y="1173172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687485" y="10449979"/>
            <a:ext cx="1351034" cy="119303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3098" idx="2"/>
          </p:cNvCxnSpPr>
          <p:nvPr/>
        </p:nvCxnSpPr>
        <p:spPr>
          <a:xfrm rot="10800000" flipH="1">
            <a:off x="12708916" y="10302108"/>
            <a:ext cx="848530" cy="295718"/>
          </a:xfrm>
          <a:prstGeom prst="bentConnector3">
            <a:avLst>
              <a:gd name="adj1" fmla="val -2694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68325" y="11007940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3932" y="11716242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84482" y="5507004"/>
            <a:ext cx="1279258" cy="133915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2"/>
            <a:ext cx="1231513" cy="1157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02806"/>
            <a:ext cx="2908263" cy="6496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02807"/>
            <a:ext cx="2909466" cy="7747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15153"/>
            <a:ext cx="3263374" cy="4244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26973" y="16513532"/>
            <a:ext cx="6161568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65817" y="16574688"/>
            <a:ext cx="6283881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694202"/>
            <a:ext cx="2792346" cy="6430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694202"/>
            <a:ext cx="2792415" cy="6925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694202"/>
            <a:ext cx="2796059" cy="65549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65696" y="21734364"/>
            <a:ext cx="589860" cy="3510655"/>
          </a:xfrm>
          <a:prstGeom prst="bentConnector4">
            <a:avLst>
              <a:gd name="adj1" fmla="val -38755"/>
              <a:gd name="adj2" fmla="val 5051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45495" y="21914164"/>
            <a:ext cx="224059" cy="3516856"/>
          </a:xfrm>
          <a:prstGeom prst="bentConnector4">
            <a:avLst>
              <a:gd name="adj1" fmla="val -102027"/>
              <a:gd name="adj2" fmla="val 5051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01023"/>
            <a:ext cx="2237398" cy="12140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01024"/>
            <a:ext cx="2237398" cy="13363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27260"/>
            <a:ext cx="2662521" cy="910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90"/>
            <a:ext cx="1940693" cy="12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66872" y="16768300"/>
            <a:ext cx="5442774" cy="88104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4"/>
            <a:ext cx="2773113" cy="4506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57974" y="5586636"/>
            <a:ext cx="308251" cy="27959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9690" y="5648353"/>
            <a:ext cx="185749" cy="279498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81646" y="5710308"/>
            <a:ext cx="61610" cy="279521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58958" y="6579825"/>
            <a:ext cx="49005" cy="12531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56006" y="6744110"/>
            <a:ext cx="459441" cy="1248660"/>
          </a:xfrm>
          <a:prstGeom prst="bentConnector4">
            <a:avLst>
              <a:gd name="adj1" fmla="val -49756"/>
              <a:gd name="adj2" fmla="val 508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395367" y="6803389"/>
            <a:ext cx="579359" cy="1250020"/>
          </a:xfrm>
          <a:prstGeom prst="bentConnector4">
            <a:avLst>
              <a:gd name="adj1" fmla="val -39457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34211" y="6864546"/>
            <a:ext cx="701672" cy="1250020"/>
          </a:xfrm>
          <a:prstGeom prst="bentConnector4">
            <a:avLst>
              <a:gd name="adj1" fmla="val -32579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72294"/>
            <a:ext cx="3532498" cy="7998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72294"/>
            <a:ext cx="3533702" cy="92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4"/>
            <a:ext cx="3537661" cy="1845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87594" y="6316257"/>
            <a:ext cx="393364" cy="125156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54913"/>
            <a:ext cx="1983643" cy="35622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72294"/>
            <a:ext cx="1981371" cy="19762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72294"/>
            <a:ext cx="1982575" cy="2097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64231"/>
            <a:ext cx="807888" cy="2346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64230"/>
            <a:ext cx="807138" cy="247547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398677" y="7646706"/>
            <a:ext cx="2823928" cy="150114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37088" y="7707035"/>
            <a:ext cx="2945847" cy="150240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877459"/>
            <a:ext cx="3533190" cy="8000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877459"/>
            <a:ext cx="3534550" cy="9199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72293"/>
            <a:ext cx="3529187" cy="22675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72294"/>
            <a:ext cx="3529187" cy="2388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72294"/>
            <a:ext cx="3528207" cy="25123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72294"/>
            <a:ext cx="3528247" cy="26328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72293"/>
            <a:ext cx="3528207" cy="27521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02807"/>
            <a:ext cx="2908223" cy="5216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02807"/>
            <a:ext cx="2910670" cy="895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02807"/>
            <a:ext cx="2909739" cy="10181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02807"/>
            <a:ext cx="2911099" cy="11380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02806"/>
            <a:ext cx="2911099" cy="12603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02806"/>
            <a:ext cx="2909695" cy="13836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54913"/>
            <a:ext cx="1983516" cy="27172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54913"/>
            <a:ext cx="1984876" cy="28371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72293"/>
            <a:ext cx="1980588" cy="44898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72294"/>
            <a:ext cx="1984516" cy="46148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02807"/>
            <a:ext cx="1360551" cy="25054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02807"/>
            <a:ext cx="1360627" cy="26285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02807"/>
            <a:ext cx="1359696" cy="27510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02807"/>
            <a:ext cx="1358594" cy="28766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02807"/>
            <a:ext cx="1361056" cy="30016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02806"/>
            <a:ext cx="1361056" cy="3126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9"/>
            <a:ext cx="3259455" cy="1370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5"/>
            <a:ext cx="3257783" cy="12453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877459"/>
            <a:ext cx="3525437" cy="30488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877459"/>
            <a:ext cx="3524146" cy="3172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877459"/>
            <a:ext cx="3525997" cy="32971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877460"/>
            <a:ext cx="3529304" cy="34177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50"/>
            <a:ext cx="4799513" cy="17094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49"/>
            <a:ext cx="4797320" cy="19375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877460"/>
            <a:ext cx="3521168" cy="3789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54913"/>
            <a:ext cx="3522820" cy="39556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02807"/>
            <a:ext cx="2899245" cy="29077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877460"/>
            <a:ext cx="3523188" cy="41514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882425" y="9020261"/>
            <a:ext cx="3649832" cy="23674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877460"/>
            <a:ext cx="3528193" cy="46566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877459"/>
            <a:ext cx="3528984" cy="4784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7"/>
            <a:ext cx="4802109" cy="22964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877459"/>
            <a:ext cx="3522571" cy="50404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49"/>
            <a:ext cx="4802329" cy="19112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877459"/>
            <a:ext cx="3524911" cy="52936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877459"/>
            <a:ext cx="3528493" cy="54247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51095"/>
            <a:ext cx="4806178" cy="1770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51095"/>
            <a:ext cx="4805587" cy="302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7"/>
            <a:ext cx="4805320" cy="15290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3"/>
            <a:ext cx="4806045" cy="14068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479246"/>
            <a:ext cx="4806219" cy="3189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51096"/>
            <a:ext cx="4808412" cy="5471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877460"/>
            <a:ext cx="3531615" cy="6044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4"/>
            <a:ext cx="3672623" cy="34700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2"/>
            <a:ext cx="3672623" cy="33405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4"/>
            <a:ext cx="3676336" cy="3209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40"/>
            <a:ext cx="3671111" cy="30861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906378" y="14584158"/>
            <a:ext cx="4996710" cy="5783869"/>
          </a:xfrm>
          <a:prstGeom prst="bentConnector4">
            <a:avLst>
              <a:gd name="adj1" fmla="val -4575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1"/>
            <a:ext cx="2313631" cy="16976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58447"/>
            <a:ext cx="3203873" cy="57578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58446"/>
            <a:ext cx="3207208" cy="5883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15153"/>
            <a:ext cx="3255839" cy="51487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15153"/>
            <a:ext cx="3256412" cy="52742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27199"/>
            <a:ext cx="3365614" cy="438804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27199"/>
            <a:ext cx="3365519" cy="451138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27199"/>
            <a:ext cx="3361077" cy="4645142"/>
          </a:xfrm>
          <a:prstGeom prst="bentConnector3">
            <a:avLst>
              <a:gd name="adj1" fmla="val -680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27199"/>
            <a:ext cx="3361999" cy="4765851"/>
          </a:xfrm>
          <a:prstGeom prst="bentConnector3">
            <a:avLst>
              <a:gd name="adj1" fmla="val -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27199"/>
            <a:ext cx="3358553" cy="4891289"/>
          </a:xfrm>
          <a:prstGeom prst="bentConnector3">
            <a:avLst>
              <a:gd name="adj1" fmla="val -680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27199"/>
            <a:ext cx="3358793" cy="5015229"/>
          </a:xfrm>
          <a:prstGeom prst="bentConnector3">
            <a:avLst>
              <a:gd name="adj1" fmla="val -680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692828"/>
            <a:ext cx="3323223" cy="5073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15153"/>
            <a:ext cx="3259097" cy="62721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27199"/>
            <a:ext cx="3367200" cy="5260087"/>
          </a:xfrm>
          <a:prstGeom prst="bentConnector3">
            <a:avLst>
              <a:gd name="adj1" fmla="val -678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692827"/>
            <a:ext cx="3326591" cy="53181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694202"/>
            <a:ext cx="2789985" cy="54448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694201"/>
            <a:ext cx="2793698" cy="55683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694202"/>
            <a:ext cx="2797419" cy="68003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53042"/>
            <a:ext cx="3323184" cy="4832592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53042"/>
            <a:ext cx="3321835" cy="4956718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22426"/>
            <a:ext cx="2843443" cy="740932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385469" y="14663802"/>
            <a:ext cx="5225003" cy="29588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24830" y="14723081"/>
            <a:ext cx="5344921" cy="29602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33165"/>
            <a:ext cx="3072815" cy="706789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30736"/>
            <a:ext cx="1424396" cy="52929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30736"/>
            <a:ext cx="1428109" cy="541647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30736"/>
            <a:ext cx="1427453" cy="55430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30736"/>
            <a:ext cx="1429469" cy="56670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30736"/>
            <a:ext cx="1429469" cy="57893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30736"/>
            <a:ext cx="1425453" cy="59122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53042"/>
            <a:ext cx="1789898" cy="6134935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53042"/>
            <a:ext cx="1791258" cy="625485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44160"/>
            <a:ext cx="3640047" cy="10542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44161"/>
            <a:ext cx="3639821" cy="15438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63961" y="18876851"/>
            <a:ext cx="189305" cy="409620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36960" y="18903851"/>
            <a:ext cx="243305" cy="4096208"/>
          </a:xfrm>
          <a:prstGeom prst="bentConnector4">
            <a:avLst>
              <a:gd name="adj1" fmla="val -93956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404071" y="18816961"/>
            <a:ext cx="309311" cy="4095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77070" y="18843961"/>
            <a:ext cx="363311" cy="4095982"/>
          </a:xfrm>
          <a:prstGeom prst="bentConnector4">
            <a:avLst>
              <a:gd name="adj1" fmla="val -62921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49163"/>
            <a:ext cx="3647077" cy="19529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08889"/>
            <a:ext cx="3644345" cy="10931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37835"/>
            <a:ext cx="3675359" cy="32642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08890"/>
            <a:ext cx="3644345" cy="12154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082388"/>
            <a:ext cx="3265175" cy="71338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55237"/>
            <a:ext cx="2126110" cy="30985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49162"/>
            <a:ext cx="2101284" cy="21272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09799"/>
            <a:ext cx="2118144" cy="31913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37835"/>
            <a:ext cx="2130926" cy="36834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56702"/>
            <a:ext cx="3259300" cy="404247"/>
          </a:xfrm>
          <a:prstGeom prst="bentConnector4">
            <a:avLst>
              <a:gd name="adj1" fmla="val 49448"/>
              <a:gd name="adj2" fmla="val 15655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14533" y="22207074"/>
            <a:ext cx="86562" cy="1994312"/>
          </a:xfrm>
          <a:prstGeom prst="bentConnector4">
            <a:avLst>
              <a:gd name="adj1" fmla="val -264088"/>
              <a:gd name="adj2" fmla="val 5017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39039" y="22069122"/>
            <a:ext cx="1253681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16929" y="21060114"/>
            <a:ext cx="2630295" cy="2549280"/>
          </a:xfrm>
          <a:prstGeom prst="bentConnector4">
            <a:avLst>
              <a:gd name="adj1" fmla="val -8691"/>
              <a:gd name="adj2" fmla="val 505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583420" y="21850152"/>
            <a:ext cx="1643417" cy="2687602"/>
          </a:xfrm>
          <a:prstGeom prst="bentConnector4">
            <a:avLst>
              <a:gd name="adj1" fmla="val -13910"/>
              <a:gd name="adj2" fmla="val 506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27261"/>
            <a:ext cx="4218240" cy="5823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56702"/>
            <a:ext cx="4815788" cy="75184"/>
          </a:xfrm>
          <a:prstGeom prst="bentConnector4">
            <a:avLst>
              <a:gd name="adj1" fmla="val 49626"/>
              <a:gd name="adj2" fmla="val 404054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56702"/>
            <a:ext cx="4814660" cy="315746"/>
          </a:xfrm>
          <a:prstGeom prst="bentConnector4">
            <a:avLst>
              <a:gd name="adj1" fmla="val 49626"/>
              <a:gd name="adj2" fmla="val 1724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793216"/>
            <a:ext cx="3348157" cy="279232"/>
          </a:xfrm>
          <a:prstGeom prst="bentConnector3">
            <a:avLst>
              <a:gd name="adj1" fmla="val 10682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34986" y="21614787"/>
            <a:ext cx="1903398" cy="297154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72531" y="21675534"/>
            <a:ext cx="2026600" cy="297325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56702"/>
            <a:ext cx="4818958" cy="1541822"/>
          </a:xfrm>
          <a:prstGeom prst="bentConnector4">
            <a:avLst>
              <a:gd name="adj1" fmla="val 49626"/>
              <a:gd name="adj2" fmla="val 11482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793216"/>
            <a:ext cx="3352455" cy="1505308"/>
          </a:xfrm>
          <a:prstGeom prst="bentConnector3">
            <a:avLst>
              <a:gd name="adj1" fmla="val 10681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06947"/>
            <a:ext cx="3318667" cy="1118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132472</TotalTime>
  <Words>3758</Words>
  <Application>Microsoft Macintosh PowerPoint</Application>
  <PresentationFormat>Custom</PresentationFormat>
  <Paragraphs>2352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1182</cp:revision>
  <dcterms:created xsi:type="dcterms:W3CDTF">2022-02-14T03:56:44Z</dcterms:created>
  <dcterms:modified xsi:type="dcterms:W3CDTF">2023-06-15T13:41:51Z</dcterms:modified>
</cp:coreProperties>
</file>