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10" d="100"/>
          <a:sy n="110" d="100"/>
        </p:scale>
        <p:origin x="-18888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15731-B65E-F842-81B8-9FB96187015F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221C5-B18E-9D4E-AAAD-1980DEEEC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221C5-B18E-9D4E-AAAD-1980DEEEC6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Rectum" TargetMode="External"/><Relationship Id="rId117" Type="http://schemas.openxmlformats.org/officeDocument/2006/relationships/hyperlink" Target="https://en.wikipedia.org/wiki/Baroreceptor" TargetMode="External"/><Relationship Id="rId21" Type="http://schemas.openxmlformats.org/officeDocument/2006/relationships/hyperlink" Target="https://www.ncbi.nlm.nih.gov/books/n/statpearls/article-32127/" TargetMode="External"/><Relationship Id="rId42" Type="http://schemas.openxmlformats.org/officeDocument/2006/relationships/hyperlink" Target="https://en.wikipedia.org/wiki/Aryepiglottic_fold" TargetMode="External"/><Relationship Id="rId47" Type="http://schemas.openxmlformats.org/officeDocument/2006/relationships/hyperlink" Target="https://en.wikipedia.org/wiki/Interlobular_bile_ducts" TargetMode="External"/><Relationship Id="rId63" Type="http://schemas.openxmlformats.org/officeDocument/2006/relationships/hyperlink" Target="https://www.ncbi.nlm.nih.gov/books/n/statpearls/article-21235/" TargetMode="External"/><Relationship Id="rId68" Type="http://schemas.openxmlformats.org/officeDocument/2006/relationships/hyperlink" Target="https://en.wikipedia.org/wiki/Ear_canal" TargetMode="External"/><Relationship Id="rId84" Type="http://schemas.openxmlformats.org/officeDocument/2006/relationships/hyperlink" Target="https://en.wikipedia.org/wiki/Urethra" TargetMode="External"/><Relationship Id="rId89" Type="http://schemas.openxmlformats.org/officeDocument/2006/relationships/hyperlink" Target="https://www.ncbi.nlm.nih.gov/books/NBK544232/" TargetMode="External"/><Relationship Id="rId112" Type="http://schemas.openxmlformats.org/officeDocument/2006/relationships/hyperlink" Target="https://www.ncbi.nlm.nih.gov/books/NBK549766/" TargetMode="External"/><Relationship Id="rId16" Type="http://schemas.openxmlformats.org/officeDocument/2006/relationships/hyperlink" Target="https://en.wikipedia.org/wiki/Gallbladder" TargetMode="External"/><Relationship Id="rId107" Type="http://schemas.openxmlformats.org/officeDocument/2006/relationships/hyperlink" Target="https://en.wikipedia.org/wiki/Proximal_tubule" TargetMode="External"/><Relationship Id="rId11" Type="http://schemas.openxmlformats.org/officeDocument/2006/relationships/hyperlink" Target="https://en.wikipedia.org/wiki/Major_duodenal_papilla#:~:text=The%20major%20duodenal%20papilla%20(papilla,Major%20duodenal%20papilla" TargetMode="External"/><Relationship Id="rId32" Type="http://schemas.openxmlformats.org/officeDocument/2006/relationships/hyperlink" Target="https://en.wikipedia.org/wiki/Dermatome_(anatomy)" TargetMode="External"/><Relationship Id="rId37" Type="http://schemas.openxmlformats.org/officeDocument/2006/relationships/hyperlink" Target="https://en.wikipedia.org/wiki/Subglottis" TargetMode="External"/><Relationship Id="rId53" Type="http://schemas.openxmlformats.org/officeDocument/2006/relationships/hyperlink" Target="https://www.ncbi.nlm.nih.gov/books/NBK507782/" TargetMode="External"/><Relationship Id="rId58" Type="http://schemas.openxmlformats.org/officeDocument/2006/relationships/hyperlink" Target="https://en.wikipedia.org/wiki/Submandibular_gland" TargetMode="External"/><Relationship Id="rId74" Type="http://schemas.openxmlformats.org/officeDocument/2006/relationships/hyperlink" Target="https://en.wikipedia.org/wiki/Saccule" TargetMode="External"/><Relationship Id="rId79" Type="http://schemas.openxmlformats.org/officeDocument/2006/relationships/hyperlink" Target="https://en.wikipedia.org/wiki/Rete_testis" TargetMode="External"/><Relationship Id="rId102" Type="http://schemas.openxmlformats.org/officeDocument/2006/relationships/hyperlink" Target="https://www.ncbi.nlm.nih.gov/books/NBK482438/" TargetMode="External"/><Relationship Id="rId123" Type="http://schemas.openxmlformats.org/officeDocument/2006/relationships/hyperlink" Target="https://en.wikipedia.org/wiki/Pulmonary_alveolus" TargetMode="External"/><Relationship Id="rId5" Type="http://schemas.openxmlformats.org/officeDocument/2006/relationships/hyperlink" Target="https://docs.google.com/document/d/1mPhpCuKIU2iBVlUGn0tYM3abVcvwJf6E4qf6HcJ_uTE/edit" TargetMode="External"/><Relationship Id="rId90" Type="http://schemas.openxmlformats.org/officeDocument/2006/relationships/hyperlink" Target="https://en.wikipedia.org/wiki/Pharynx" TargetMode="External"/><Relationship Id="rId95" Type="http://schemas.openxmlformats.org/officeDocument/2006/relationships/hyperlink" Target="https://www.ncbi.nlm.nih.gov/books/NBK532912/" TargetMode="External"/><Relationship Id="rId22" Type="http://schemas.openxmlformats.org/officeDocument/2006/relationships/hyperlink" Target="https://en.wikipedia.org/wiki/Ileum" TargetMode="External"/><Relationship Id="rId27" Type="http://schemas.openxmlformats.org/officeDocument/2006/relationships/hyperlink" Target="https://www.ncbi.nlm.nih.gov/books/n/statpearls/article-29712/" TargetMode="External"/><Relationship Id="rId43" Type="http://schemas.openxmlformats.org/officeDocument/2006/relationships/hyperlink" Target="https://en.wikipedia.org/wiki/Trachea" TargetMode="External"/><Relationship Id="rId48" Type="http://schemas.openxmlformats.org/officeDocument/2006/relationships/hyperlink" Target="https://en.wikipedia.org/wiki/Intrahepatic_bile_ducts" TargetMode="External"/><Relationship Id="rId64" Type="http://schemas.openxmlformats.org/officeDocument/2006/relationships/hyperlink" Target="https://en.wikipedia.org/wiki/Stomach#Sections" TargetMode="External"/><Relationship Id="rId69" Type="http://schemas.openxmlformats.org/officeDocument/2006/relationships/hyperlink" Target="https://www.ncbi.nlm.nih.gov/books/n/statpearls/article-20828/" TargetMode="External"/><Relationship Id="rId113" Type="http://schemas.openxmlformats.org/officeDocument/2006/relationships/hyperlink" Target="https://en.wikipedia.org/wiki/Renal_calyx" TargetMode="External"/><Relationship Id="rId118" Type="http://schemas.openxmlformats.org/officeDocument/2006/relationships/hyperlink" Target="https://www.ncbi.nlm.nih.gov/books/NBK537223/" TargetMode="External"/><Relationship Id="rId80" Type="http://schemas.openxmlformats.org/officeDocument/2006/relationships/hyperlink" Target="https://en.wikipedia.org/wiki/Efferent_ducts" TargetMode="External"/><Relationship Id="rId85" Type="http://schemas.openxmlformats.org/officeDocument/2006/relationships/hyperlink" Target="https://en.wikipedia.org/wiki/Uterus" TargetMode="External"/><Relationship Id="rId12" Type="http://schemas.openxmlformats.org/officeDocument/2006/relationships/hyperlink" Target="https://pubmed.ncbi.nlm.nih.gov/30422588/" TargetMode="External"/><Relationship Id="rId17" Type="http://schemas.openxmlformats.org/officeDocument/2006/relationships/hyperlink" Target="https://www.ncbi.nlm.nih.gov/books/NBK459288/" TargetMode="External"/><Relationship Id="rId33" Type="http://schemas.openxmlformats.org/officeDocument/2006/relationships/hyperlink" Target="https://www.ncbi.nlm.nih.gov/books/n/statpearls/article-29335/" TargetMode="External"/><Relationship Id="rId38" Type="http://schemas.openxmlformats.org/officeDocument/2006/relationships/hyperlink" Target="https://en.wikipedia.org/wiki/Thyroarytenoid_muscle" TargetMode="External"/><Relationship Id="rId59" Type="http://schemas.openxmlformats.org/officeDocument/2006/relationships/hyperlink" Target="https://www.ncbi.nlm.nih.gov/books/NBK535426/" TargetMode="External"/><Relationship Id="rId103" Type="http://schemas.openxmlformats.org/officeDocument/2006/relationships/hyperlink" Target="https://en.wikipedia.org/wiki/Bowman%27s_capsule" TargetMode="External"/><Relationship Id="rId108" Type="http://schemas.openxmlformats.org/officeDocument/2006/relationships/hyperlink" Target="https://en.wikipedia.org/wiki/Descending_limb_of_loop_of_Henle" TargetMode="External"/><Relationship Id="rId54" Type="http://schemas.openxmlformats.org/officeDocument/2006/relationships/hyperlink" Target="https://docs.google.com/document/d/1bt3uoxyvonV0OvVZRLyt6gyg55dMspO67V4OrfWCelg/edit" TargetMode="External"/><Relationship Id="rId70" Type="http://schemas.openxmlformats.org/officeDocument/2006/relationships/hyperlink" Target="https://en.wikipedia.org/wiki/Eardrum" TargetMode="External"/><Relationship Id="rId75" Type="http://schemas.openxmlformats.org/officeDocument/2006/relationships/hyperlink" Target="https://en.wikipedia.org/wiki/Olfactory_bulb" TargetMode="External"/><Relationship Id="rId91" Type="http://schemas.openxmlformats.org/officeDocument/2006/relationships/hyperlink" Target="https://www.ncbi.nlm.nih.gov/books/n/statpearls/article-32282/" TargetMode="External"/><Relationship Id="rId96" Type="http://schemas.openxmlformats.org/officeDocument/2006/relationships/hyperlink" Target="https://en.wikipedia.org/wiki/Pancrea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Vagina" TargetMode="External"/><Relationship Id="rId23" Type="http://schemas.openxmlformats.org/officeDocument/2006/relationships/hyperlink" Target="https://en.wikipedia.org/wiki/Cecum" TargetMode="External"/><Relationship Id="rId28" Type="http://schemas.openxmlformats.org/officeDocument/2006/relationships/hyperlink" Target="https://en.wikipedia.org/wiki/Anal_canal" TargetMode="External"/><Relationship Id="rId49" Type="http://schemas.openxmlformats.org/officeDocument/2006/relationships/hyperlink" Target="https://en.wikipedia.org/wiki/Bile_duct" TargetMode="External"/><Relationship Id="rId114" Type="http://schemas.openxmlformats.org/officeDocument/2006/relationships/hyperlink" Target="https://en.wikipedia.org/wiki/Renal_pelvis" TargetMode="External"/><Relationship Id="rId119" Type="http://schemas.openxmlformats.org/officeDocument/2006/relationships/hyperlink" Target="https://en.wikipedia.org/wiki/Bronchus" TargetMode="External"/><Relationship Id="rId44" Type="http://schemas.openxmlformats.org/officeDocument/2006/relationships/hyperlink" Target="https://www.ncbi.nlm.nih.gov/books/NBK448070/" TargetMode="External"/><Relationship Id="rId60" Type="http://schemas.openxmlformats.org/officeDocument/2006/relationships/hyperlink" Target="https://en.wikipedia.org/wiki/Sublingual_gland" TargetMode="External"/><Relationship Id="rId65" Type="http://schemas.openxmlformats.org/officeDocument/2006/relationships/hyperlink" Target="https://www.ncbi.nlm.nih.gov/books/n/statpearls/article-17013/" TargetMode="External"/><Relationship Id="rId81" Type="http://schemas.openxmlformats.org/officeDocument/2006/relationships/hyperlink" Target="https://en.wikipedia.org/wiki/Vas_deferens" TargetMode="External"/><Relationship Id="rId86" Type="http://schemas.openxmlformats.org/officeDocument/2006/relationships/hyperlink" Target="https://www.ncbi.nlm.nih.gov/books/NBK470297/" TargetMode="External"/><Relationship Id="rId4" Type="http://schemas.openxmlformats.org/officeDocument/2006/relationships/hyperlink" Target="https://www.ncbi.nlm.nih.gov/books/NBK482428/" TargetMode="External"/><Relationship Id="rId9" Type="http://schemas.openxmlformats.org/officeDocument/2006/relationships/hyperlink" Target="https://en.wikipedia.org/wiki/Breast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en.wikipedia.org/wiki/Duodenum" TargetMode="External"/><Relationship Id="rId39" Type="http://schemas.openxmlformats.org/officeDocument/2006/relationships/hyperlink" Target="https://www.ncbi.nlm.nih.gov/books/NBK545231/" TargetMode="External"/><Relationship Id="rId109" Type="http://schemas.openxmlformats.org/officeDocument/2006/relationships/hyperlink" Target="https://en.wikipedia.org/wiki/Ascending_limb_of_loop_of_Henle" TargetMode="External"/><Relationship Id="rId34" Type="http://schemas.openxmlformats.org/officeDocument/2006/relationships/hyperlink" Target="https://en.wikipedia.org/wiki/Larynx" TargetMode="External"/><Relationship Id="rId50" Type="http://schemas.openxmlformats.org/officeDocument/2006/relationships/hyperlink" Target="https://en.wikipedia.org/wiki/Canals_of_Hering#:~:text=The%20canals%20of%20Hering%2C%20or,in%20the%20canals%20of%20Hering." TargetMode="External"/><Relationship Id="rId55" Type="http://schemas.openxmlformats.org/officeDocument/2006/relationships/hyperlink" Target="https://en.wikipedia.org/wiki/Epiglottis" TargetMode="External"/><Relationship Id="rId76" Type="http://schemas.openxmlformats.org/officeDocument/2006/relationships/hyperlink" Target="https://www.ncbi.nlm.nih.gov/books/NBK556051/" TargetMode="External"/><Relationship Id="rId97" Type="http://schemas.openxmlformats.org/officeDocument/2006/relationships/hyperlink" Target="https://en.wikipedia.org/wiki/Ureter" TargetMode="External"/><Relationship Id="rId104" Type="http://schemas.openxmlformats.org/officeDocument/2006/relationships/hyperlink" Target="https://www.ncbi.nlm.nih.gov/books/n/statpearls/article-18488/" TargetMode="External"/><Relationship Id="rId120" Type="http://schemas.openxmlformats.org/officeDocument/2006/relationships/hyperlink" Target="https://www.ncbi.nlm.nih.gov/books/NBK537353/" TargetMode="External"/><Relationship Id="rId7" Type="http://schemas.openxmlformats.org/officeDocument/2006/relationships/hyperlink" Target="https://www.ncbi.nlm.nih.gov/books/NBK554601/" TargetMode="External"/><Relationship Id="rId71" Type="http://schemas.openxmlformats.org/officeDocument/2006/relationships/hyperlink" Target="https://www.ncbi.nlm.nih.gov/books/NBK448117/" TargetMode="External"/><Relationship Id="rId92" Type="http://schemas.openxmlformats.org/officeDocument/2006/relationships/hyperlink" Target="https://www.ncbi.nlm.nih.gov/books/NBK544271/" TargetMode="External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www.ncbi.nlm.nih.gov/books/n/statpearls/article-26783/" TargetMode="External"/><Relationship Id="rId24" Type="http://schemas.openxmlformats.org/officeDocument/2006/relationships/hyperlink" Target="https://www.ncbi.nlm.nih.gov/books/n/statpearls/article-32116/" TargetMode="External"/><Relationship Id="rId40" Type="http://schemas.openxmlformats.org/officeDocument/2006/relationships/hyperlink" Target="https://en.wikipedia.org/wiki/Arytenoid_cartilage" TargetMode="External"/><Relationship Id="rId45" Type="http://schemas.openxmlformats.org/officeDocument/2006/relationships/hyperlink" Target="https://en.wikipedia.org/wiki/Esophagus#:~:text=the%20esophageal%20mucosa.-,Nerve%20supply,nerve%20to%20supply%20the%20muscles." TargetMode="External"/><Relationship Id="rId66" Type="http://schemas.openxmlformats.org/officeDocument/2006/relationships/hyperlink" Target="https://en.wikipedia.org/wiki/Fallopian_tube" TargetMode="External"/><Relationship Id="rId87" Type="http://schemas.openxmlformats.org/officeDocument/2006/relationships/hyperlink" Target="https://en.wikipedia.org/wiki/Cervix" TargetMode="External"/><Relationship Id="rId110" Type="http://schemas.openxmlformats.org/officeDocument/2006/relationships/hyperlink" Target="https://en.wikipedia.org/wiki/Distal_convoluted_tubule" TargetMode="External"/><Relationship Id="rId115" Type="http://schemas.openxmlformats.org/officeDocument/2006/relationships/hyperlink" Target="https://en.wikipedia.org/wiki/Chemoreceptor" TargetMode="External"/><Relationship Id="rId61" Type="http://schemas.openxmlformats.org/officeDocument/2006/relationships/hyperlink" Target="https://www.ncbi.nlm.nih.gov/books/n/statpearls/article-30245/" TargetMode="External"/><Relationship Id="rId82" Type="http://schemas.openxmlformats.org/officeDocument/2006/relationships/hyperlink" Target="https://www.ncbi.nlm.nih.gov/books/NBK482236/" TargetMode="External"/><Relationship Id="rId19" Type="http://schemas.openxmlformats.org/officeDocument/2006/relationships/hyperlink" Target="https://www.ncbi.nlm.nih.gov/books/NBK482390/" TargetMode="External"/><Relationship Id="rId14" Type="http://schemas.openxmlformats.org/officeDocument/2006/relationships/hyperlink" Target="https://en.wikipedia.org/wiki/Ampulla_of_Vater" TargetMode="External"/><Relationship Id="rId30" Type="http://schemas.openxmlformats.org/officeDocument/2006/relationships/hyperlink" Target="https://en.wikipedia.org/wiki/Common_hepatic_duct" TargetMode="External"/><Relationship Id="rId35" Type="http://schemas.openxmlformats.org/officeDocument/2006/relationships/hyperlink" Target="https://www.ncbi.nlm.nih.gov/books/NBK538202/" TargetMode="External"/><Relationship Id="rId56" Type="http://schemas.openxmlformats.org/officeDocument/2006/relationships/hyperlink" Target="https://en.wikipedia.org/wiki/Parotid_gland" TargetMode="External"/><Relationship Id="rId77" Type="http://schemas.openxmlformats.org/officeDocument/2006/relationships/hyperlink" Target="https://en.wikipedia.org/wiki/Seminiferous_tubule" TargetMode="External"/><Relationship Id="rId100" Type="http://schemas.openxmlformats.org/officeDocument/2006/relationships/hyperlink" Target="https://en.wikipedia.org/wiki/Urinary_bladder" TargetMode="External"/><Relationship Id="rId105" Type="http://schemas.openxmlformats.org/officeDocument/2006/relationships/hyperlink" Target="https://en.wikipedia.org/wiki/Nephron#Renal_tubule" TargetMode="External"/><Relationship Id="rId8" Type="http://schemas.openxmlformats.org/officeDocument/2006/relationships/hyperlink" Target="https://docs.google.com/document/d/1qaHNFc5BUaO9m332SnHuaxTGt1gaan360acO6UWqH2c/edit" TargetMode="External"/><Relationship Id="rId51" Type="http://schemas.openxmlformats.org/officeDocument/2006/relationships/hyperlink" Target="https://en.wikipedia.org/wiki/Bile_canaliculus" TargetMode="External"/><Relationship Id="rId72" Type="http://schemas.openxmlformats.org/officeDocument/2006/relationships/hyperlink" Target="https://en.wikipedia.org/wiki/Semicircular_canals" TargetMode="External"/><Relationship Id="rId93" Type="http://schemas.openxmlformats.org/officeDocument/2006/relationships/hyperlink" Target="https://www.ncbi.nlm.nih.gov/books/n/statpearls/article-32281/" TargetMode="External"/><Relationship Id="rId98" Type="http://schemas.openxmlformats.org/officeDocument/2006/relationships/hyperlink" Target="https://www.ncbi.nlm.nih.gov/books/NBK532980/" TargetMode="External"/><Relationship Id="rId121" Type="http://schemas.openxmlformats.org/officeDocument/2006/relationships/hyperlink" Target="https://en.wikipedia.org/wiki/Bronchiole" TargetMode="External"/><Relationship Id="rId3" Type="http://schemas.openxmlformats.org/officeDocument/2006/relationships/hyperlink" Target="https://en.wikipedia.org/wiki/Eye" TargetMode="External"/><Relationship Id="rId25" Type="http://schemas.openxmlformats.org/officeDocument/2006/relationships/hyperlink" Target="https://en.wikipedia.org/wiki/Large_intestine#Structure" TargetMode="External"/><Relationship Id="rId46" Type="http://schemas.openxmlformats.org/officeDocument/2006/relationships/hyperlink" Target="https://www.ncbi.nlm.nih.gov/books/n/statpearls/article-33963/" TargetMode="External"/><Relationship Id="rId67" Type="http://schemas.openxmlformats.org/officeDocument/2006/relationships/hyperlink" Target="https://www.ncbi.nlm.nih.gov/books/n/statpearls/article-21596/" TargetMode="External"/><Relationship Id="rId116" Type="http://schemas.openxmlformats.org/officeDocument/2006/relationships/hyperlink" Target="https://www.ncbi.nlm.nih.gov/books/NBK499911/" TargetMode="External"/><Relationship Id="rId20" Type="http://schemas.openxmlformats.org/officeDocument/2006/relationships/hyperlink" Target="https://en.wikipedia.org/wiki/Jejunum" TargetMode="External"/><Relationship Id="rId41" Type="http://schemas.openxmlformats.org/officeDocument/2006/relationships/hyperlink" Target="https://www.ncbi.nlm.nih.gov/books/NBK513252/" TargetMode="External"/><Relationship Id="rId62" Type="http://schemas.openxmlformats.org/officeDocument/2006/relationships/hyperlink" Target="https://en.wikipedia.org/wiki/Epiglottic_vallecula" TargetMode="External"/><Relationship Id="rId83" Type="http://schemas.openxmlformats.org/officeDocument/2006/relationships/hyperlink" Target="https://en.wikipedia.org/wiki/Ampulla_of_vas_deferens" TargetMode="External"/><Relationship Id="rId88" Type="http://schemas.openxmlformats.org/officeDocument/2006/relationships/hyperlink" Target="https://en.wikipedia.org/wiki/Nasal_mucosa" TargetMode="External"/><Relationship Id="rId111" Type="http://schemas.openxmlformats.org/officeDocument/2006/relationships/hyperlink" Target="https://en.wikipedia.org/wiki/Collecting_duct_system" TargetMode="External"/><Relationship Id="rId15" Type="http://schemas.openxmlformats.org/officeDocument/2006/relationships/hyperlink" Target="https://www.ncbi.nlm.nih.gov/books/NBK459246/" TargetMode="External"/><Relationship Id="rId36" Type="http://schemas.openxmlformats.org/officeDocument/2006/relationships/hyperlink" Target="https://docs.google.com/document/d/1h1IesehCPfL0BfxwtbKsH3fRFJWEMHKDUBQDCumCWDM/edit" TargetMode="External"/><Relationship Id="rId57" Type="http://schemas.openxmlformats.org/officeDocument/2006/relationships/hyperlink" Target="https://www.ncbi.nlm.nih.gov/books/NBK534225/" TargetMode="External"/><Relationship Id="rId106" Type="http://schemas.openxmlformats.org/officeDocument/2006/relationships/hyperlink" Target="https://www.ncbi.nlm.nih.gov/books/NBK482385/" TargetMode="External"/><Relationship Id="rId10" Type="http://schemas.openxmlformats.org/officeDocument/2006/relationships/hyperlink" Target="https://www.ncbi.nlm.nih.gov/books/NBK519575/" TargetMode="External"/><Relationship Id="rId31" Type="http://schemas.openxmlformats.org/officeDocument/2006/relationships/hyperlink" Target="https://en.wikipedia.org/wiki/Common_bile_duct" TargetMode="External"/><Relationship Id="rId52" Type="http://schemas.openxmlformats.org/officeDocument/2006/relationships/hyperlink" Target="https://en.wikipedia.org/wiki/Tongue" TargetMode="External"/><Relationship Id="rId73" Type="http://schemas.openxmlformats.org/officeDocument/2006/relationships/hyperlink" Target="https://en.wikipedia.org/wiki/Utricle_(ear)" TargetMode="External"/><Relationship Id="rId78" Type="http://schemas.openxmlformats.org/officeDocument/2006/relationships/hyperlink" Target="https://www.ncbi.nlm.nih.gov/books/NBK470201/" TargetMode="External"/><Relationship Id="rId94" Type="http://schemas.openxmlformats.org/officeDocument/2006/relationships/hyperlink" Target="https://en.wikipedia.org/wiki/Pancreatic_duct" TargetMode="External"/><Relationship Id="rId99" Type="http://schemas.openxmlformats.org/officeDocument/2006/relationships/hyperlink" Target="https://docs.google.com/document/d/1Xc7VOn5LLieA4SyRKLj9HVx2MGfF_DJKQr7ZGbXmJ9c/edit" TargetMode="External"/><Relationship Id="rId101" Type="http://schemas.openxmlformats.org/officeDocument/2006/relationships/hyperlink" Target="https://www.ncbi.nlm.nih.gov/books/NBK531465/" TargetMode="External"/><Relationship Id="rId122" Type="http://schemas.openxmlformats.org/officeDocument/2006/relationships/hyperlink" Target="https://www.ncbi.nlm.nih.gov/books/n/statpearls/article-2448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2092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47" name="VLM">
            <a:extLst>
              <a:ext uri="{FF2B5EF4-FFF2-40B4-BE49-F238E27FC236}">
                <a16:creationId xmlns:a16="http://schemas.microsoft.com/office/drawing/2014/main" id="{E803BA13-7974-8FF1-D40F-DE94C940EB9C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7763" name="nerve - esophageal branch of recurrent laryngeal nerve">
            <a:extLst>
              <a:ext uri="{FF2B5EF4-FFF2-40B4-BE49-F238E27FC236}">
                <a16:creationId xmlns:a16="http://schemas.microsoft.com/office/drawing/2014/main" id="{751E7274-635D-F334-D562-ED2E5C1F29F7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9489" name="nerve - pelvic splanchnic">
            <a:extLst>
              <a:ext uri="{FF2B5EF4-FFF2-40B4-BE49-F238E27FC236}">
                <a16:creationId xmlns:a16="http://schemas.microsoft.com/office/drawing/2014/main" id="{09FFBEB2-4796-1E27-A223-484232D1D676}"/>
              </a:ext>
            </a:extLst>
          </p:cNvPr>
          <p:cNvSpPr txBox="1"/>
          <p:nvPr/>
        </p:nvSpPr>
        <p:spPr>
          <a:xfrm rot="16200000">
            <a:off x="23011412" y="16557071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6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7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8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6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7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8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9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10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8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9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10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8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1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2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4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5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8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9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016" y="19417921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18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19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20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21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22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21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22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21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23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4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25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12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25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12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26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27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28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29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30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5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31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5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30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5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88" name="Group 9087">
            <a:extLst>
              <a:ext uri="{FF2B5EF4-FFF2-40B4-BE49-F238E27FC236}">
                <a16:creationId xmlns:a16="http://schemas.microsoft.com/office/drawing/2014/main" id="{A1DB59CE-595B-3EF3-8A12-2056D3DB4F7B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9089" name="organ group - head &amp; neck muscles">
              <a:extLst>
                <a:ext uri="{FF2B5EF4-FFF2-40B4-BE49-F238E27FC236}">
                  <a16:creationId xmlns:a16="http://schemas.microsoft.com/office/drawing/2014/main" id="{6A2BC1BD-919F-9D57-B7C4-069D70F50815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9110" name="organ - head &amp; neck muscles">
                <a:extLst>
                  <a:ext uri="{FF2B5EF4-FFF2-40B4-BE49-F238E27FC236}">
                    <a16:creationId xmlns:a16="http://schemas.microsoft.com/office/drawing/2014/main" id="{2BA8EC57-C051-6EF6-99E6-80E58AAA3A1C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9111" name="FTU - mylohyoid">
                <a:extLst>
                  <a:ext uri="{FF2B5EF4-FFF2-40B4-BE49-F238E27FC236}">
                    <a16:creationId xmlns:a16="http://schemas.microsoft.com/office/drawing/2014/main" id="{17C7E3B9-7A46-88E9-4C27-6A129028E93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9112" name="FTU - digastric">
                <a:extLst>
                  <a:ext uri="{FF2B5EF4-FFF2-40B4-BE49-F238E27FC236}">
                    <a16:creationId xmlns:a16="http://schemas.microsoft.com/office/drawing/2014/main" id="{985FB089-F1D4-FEAE-3382-3140820D79B5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9113" name="FTU - geniohyoid">
                <a:extLst>
                  <a:ext uri="{FF2B5EF4-FFF2-40B4-BE49-F238E27FC236}">
                    <a16:creationId xmlns:a16="http://schemas.microsoft.com/office/drawing/2014/main" id="{845447D8-51C8-1724-4357-EEF9802BA8A8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9114" name="FTU - longus capitis">
                <a:extLst>
                  <a:ext uri="{FF2B5EF4-FFF2-40B4-BE49-F238E27FC236}">
                    <a16:creationId xmlns:a16="http://schemas.microsoft.com/office/drawing/2014/main" id="{C0D2DC90-6DDA-7C0C-C08B-5E096D9A373C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9115" name="FTU - longus colli inferior">
                <a:extLst>
                  <a:ext uri="{FF2B5EF4-FFF2-40B4-BE49-F238E27FC236}">
                    <a16:creationId xmlns:a16="http://schemas.microsoft.com/office/drawing/2014/main" id="{3109CEE6-49BD-7A7B-C060-D4B37FC39B64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9090" name="Group 9089">
              <a:extLst>
                <a:ext uri="{FF2B5EF4-FFF2-40B4-BE49-F238E27FC236}">
                  <a16:creationId xmlns:a16="http://schemas.microsoft.com/office/drawing/2014/main" id="{6908B094-9B31-5FD6-1927-7955763A8AE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07" name="Text Box 3036">
                <a:extLst>
                  <a:ext uri="{FF2B5EF4-FFF2-40B4-BE49-F238E27FC236}">
                    <a16:creationId xmlns:a16="http://schemas.microsoft.com/office/drawing/2014/main" id="{2C014281-4886-A319-F194-D8E8D23747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8" name="Text Box 3036">
                <a:extLst>
                  <a:ext uri="{FF2B5EF4-FFF2-40B4-BE49-F238E27FC236}">
                    <a16:creationId xmlns:a16="http://schemas.microsoft.com/office/drawing/2014/main" id="{7B40D067-2875-BD17-C932-060C1B0E3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9" name="Text Box 3036">
                <a:extLst>
                  <a:ext uri="{FF2B5EF4-FFF2-40B4-BE49-F238E27FC236}">
                    <a16:creationId xmlns:a16="http://schemas.microsoft.com/office/drawing/2014/main" id="{66C85673-D028-C457-DD86-29260C061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1" name="Group 9090">
              <a:extLst>
                <a:ext uri="{FF2B5EF4-FFF2-40B4-BE49-F238E27FC236}">
                  <a16:creationId xmlns:a16="http://schemas.microsoft.com/office/drawing/2014/main" id="{0AB2C643-E4A9-5B0B-1CCD-8CB34976888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9104" name="Text Box 3036">
                <a:extLst>
                  <a:ext uri="{FF2B5EF4-FFF2-40B4-BE49-F238E27FC236}">
                    <a16:creationId xmlns:a16="http://schemas.microsoft.com/office/drawing/2014/main" id="{2E0ACD8B-A51B-B134-D1D9-B65F1E2B0C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5" name="Text Box 3036">
                <a:extLst>
                  <a:ext uri="{FF2B5EF4-FFF2-40B4-BE49-F238E27FC236}">
                    <a16:creationId xmlns:a16="http://schemas.microsoft.com/office/drawing/2014/main" id="{F1A1BEB1-9CD4-06D6-67F0-DD73FD070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6" name="Text Box 3036">
                <a:extLst>
                  <a:ext uri="{FF2B5EF4-FFF2-40B4-BE49-F238E27FC236}">
                    <a16:creationId xmlns:a16="http://schemas.microsoft.com/office/drawing/2014/main" id="{694C178E-0C23-3299-03AE-97C824AECC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2" name="Group 9091">
              <a:extLst>
                <a:ext uri="{FF2B5EF4-FFF2-40B4-BE49-F238E27FC236}">
                  <a16:creationId xmlns:a16="http://schemas.microsoft.com/office/drawing/2014/main" id="{BAAAD600-AD2B-264E-A6CF-58BE04734CA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9101" name="Text Box 3036">
                <a:extLst>
                  <a:ext uri="{FF2B5EF4-FFF2-40B4-BE49-F238E27FC236}">
                    <a16:creationId xmlns:a16="http://schemas.microsoft.com/office/drawing/2014/main" id="{119AC9E6-E03F-BBB2-F020-81980633F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2" name="Text Box 3036">
                <a:extLst>
                  <a:ext uri="{FF2B5EF4-FFF2-40B4-BE49-F238E27FC236}">
                    <a16:creationId xmlns:a16="http://schemas.microsoft.com/office/drawing/2014/main" id="{C3199C04-DBFB-5579-1968-88045E52D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3" name="Text Box 3036">
                <a:extLst>
                  <a:ext uri="{FF2B5EF4-FFF2-40B4-BE49-F238E27FC236}">
                    <a16:creationId xmlns:a16="http://schemas.microsoft.com/office/drawing/2014/main" id="{A00FBD2E-E9D6-DB5B-8E37-D5216E2D9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3" name="Group 9092">
              <a:extLst>
                <a:ext uri="{FF2B5EF4-FFF2-40B4-BE49-F238E27FC236}">
                  <a16:creationId xmlns:a16="http://schemas.microsoft.com/office/drawing/2014/main" id="{F6215A41-BB73-D641-506B-43BFEF947CBC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9098" name="Text Box 3036">
                <a:extLst>
                  <a:ext uri="{FF2B5EF4-FFF2-40B4-BE49-F238E27FC236}">
                    <a16:creationId xmlns:a16="http://schemas.microsoft.com/office/drawing/2014/main" id="{7705622F-64D5-777B-BFBD-43EBAFD4AC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9" name="Text Box 3036">
                <a:extLst>
                  <a:ext uri="{FF2B5EF4-FFF2-40B4-BE49-F238E27FC236}">
                    <a16:creationId xmlns:a16="http://schemas.microsoft.com/office/drawing/2014/main" id="{9FB617C5-08AD-0D2C-177F-264AEFD80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00" name="Text Box 3036">
                <a:extLst>
                  <a:ext uri="{FF2B5EF4-FFF2-40B4-BE49-F238E27FC236}">
                    <a16:creationId xmlns:a16="http://schemas.microsoft.com/office/drawing/2014/main" id="{2708EC78-BE51-782D-4D57-C5C093EDEF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94" name="Group 9093">
              <a:extLst>
                <a:ext uri="{FF2B5EF4-FFF2-40B4-BE49-F238E27FC236}">
                  <a16:creationId xmlns:a16="http://schemas.microsoft.com/office/drawing/2014/main" id="{FFAA03E4-F195-50D6-0A6A-BF8C01BED9D8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9095" name="Text Box 3036">
                <a:extLst>
                  <a:ext uri="{FF2B5EF4-FFF2-40B4-BE49-F238E27FC236}">
                    <a16:creationId xmlns:a16="http://schemas.microsoft.com/office/drawing/2014/main" id="{8F4782C1-290D-8143-77E0-D2381F307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6" name="Text Box 3036">
                <a:extLst>
                  <a:ext uri="{FF2B5EF4-FFF2-40B4-BE49-F238E27FC236}">
                    <a16:creationId xmlns:a16="http://schemas.microsoft.com/office/drawing/2014/main" id="{AFC299A4-AE44-FBDD-BA8C-290DBBC1B8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97" name="Text Box 3036">
                <a:extLst>
                  <a:ext uri="{FF2B5EF4-FFF2-40B4-BE49-F238E27FC236}">
                    <a16:creationId xmlns:a16="http://schemas.microsoft.com/office/drawing/2014/main" id="{947AE9EC-E2FB-C540-8A8E-756E10703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16" name="Group 9115">
            <a:extLst>
              <a:ext uri="{FF2B5EF4-FFF2-40B4-BE49-F238E27FC236}">
                <a16:creationId xmlns:a16="http://schemas.microsoft.com/office/drawing/2014/main" id="{7531D023-312D-AB6B-6619-615C8F66D928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9117" name="organ group - head &amp; neck muscles">
              <a:extLst>
                <a:ext uri="{FF2B5EF4-FFF2-40B4-BE49-F238E27FC236}">
                  <a16:creationId xmlns:a16="http://schemas.microsoft.com/office/drawing/2014/main" id="{616BE9D5-D087-6D98-D2F8-F0AA8463961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24" name="organ - head &amp; neck muscles">
                <a:extLst>
                  <a:ext uri="{FF2B5EF4-FFF2-40B4-BE49-F238E27FC236}">
                    <a16:creationId xmlns:a16="http://schemas.microsoft.com/office/drawing/2014/main" id="{60DC1CCF-771F-099D-C8E6-637A30C684B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9125" name="FTU - mylohyoid">
                <a:extLst>
                  <a:ext uri="{FF2B5EF4-FFF2-40B4-BE49-F238E27FC236}">
                    <a16:creationId xmlns:a16="http://schemas.microsoft.com/office/drawing/2014/main" id="{F70EED12-9519-CE19-1C52-AAD458D05F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9118" name="Group 9117">
              <a:extLst>
                <a:ext uri="{FF2B5EF4-FFF2-40B4-BE49-F238E27FC236}">
                  <a16:creationId xmlns:a16="http://schemas.microsoft.com/office/drawing/2014/main" id="{6C374CFA-3800-BE26-C28D-7FFD279147D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1" name="Text Box 3036">
                <a:extLst>
                  <a:ext uri="{FF2B5EF4-FFF2-40B4-BE49-F238E27FC236}">
                    <a16:creationId xmlns:a16="http://schemas.microsoft.com/office/drawing/2014/main" id="{20AD0E5A-D4EF-D95E-B325-2F4F4C557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2" name="Text Box 3036">
                <a:extLst>
                  <a:ext uri="{FF2B5EF4-FFF2-40B4-BE49-F238E27FC236}">
                    <a16:creationId xmlns:a16="http://schemas.microsoft.com/office/drawing/2014/main" id="{59A91522-FFF3-3CDB-F6E8-13984EDB7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23" name="Text Box 3036">
                <a:extLst>
                  <a:ext uri="{FF2B5EF4-FFF2-40B4-BE49-F238E27FC236}">
                    <a16:creationId xmlns:a16="http://schemas.microsoft.com/office/drawing/2014/main" id="{B4D5CB99-E6FF-F270-097C-8978CDB0F8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26" name="Group 9125">
            <a:extLst>
              <a:ext uri="{FF2B5EF4-FFF2-40B4-BE49-F238E27FC236}">
                <a16:creationId xmlns:a16="http://schemas.microsoft.com/office/drawing/2014/main" id="{189083AA-1AA1-2598-6072-894CEDAD3B39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9127" name="organ group - head &amp; neck muscles">
              <a:extLst>
                <a:ext uri="{FF2B5EF4-FFF2-40B4-BE49-F238E27FC236}">
                  <a16:creationId xmlns:a16="http://schemas.microsoft.com/office/drawing/2014/main" id="{D1358B08-DA4A-466E-7150-53B901A81E7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9132" name="organ - head &amp; neck muscles">
                <a:extLst>
                  <a:ext uri="{FF2B5EF4-FFF2-40B4-BE49-F238E27FC236}">
                    <a16:creationId xmlns:a16="http://schemas.microsoft.com/office/drawing/2014/main" id="{056D65B2-963F-B697-3F17-AEB04C49CC0F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9133" name="FTU - mylohyoid">
                <a:extLst>
                  <a:ext uri="{FF2B5EF4-FFF2-40B4-BE49-F238E27FC236}">
                    <a16:creationId xmlns:a16="http://schemas.microsoft.com/office/drawing/2014/main" id="{F3F40074-7268-2B7F-5286-3184F8A3019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9128" name="Group 9127">
              <a:extLst>
                <a:ext uri="{FF2B5EF4-FFF2-40B4-BE49-F238E27FC236}">
                  <a16:creationId xmlns:a16="http://schemas.microsoft.com/office/drawing/2014/main" id="{87AB0144-6F36-F0CE-6C8B-62EE1F9A3DA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129" name="Text Box 3036">
                <a:extLst>
                  <a:ext uri="{FF2B5EF4-FFF2-40B4-BE49-F238E27FC236}">
                    <a16:creationId xmlns:a16="http://schemas.microsoft.com/office/drawing/2014/main" id="{EFABD937-0009-A18F-C80C-97DDB831BF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0" name="Text Box 3036">
                <a:extLst>
                  <a:ext uri="{FF2B5EF4-FFF2-40B4-BE49-F238E27FC236}">
                    <a16:creationId xmlns:a16="http://schemas.microsoft.com/office/drawing/2014/main" id="{E7746CD7-79C9-5742-676D-EBE686F31C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31" name="Text Box 3036">
                <a:extLst>
                  <a:ext uri="{FF2B5EF4-FFF2-40B4-BE49-F238E27FC236}">
                    <a16:creationId xmlns:a16="http://schemas.microsoft.com/office/drawing/2014/main" id="{76C9FF98-CAEB-DC9B-A7E2-53DBCC08A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4" name="Group 9133">
            <a:extLst>
              <a:ext uri="{FF2B5EF4-FFF2-40B4-BE49-F238E27FC236}">
                <a16:creationId xmlns:a16="http://schemas.microsoft.com/office/drawing/2014/main" id="{ACFE9F68-7579-59C8-F694-E2F2E321357F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9135" name="Group 9134">
              <a:extLst>
                <a:ext uri="{FF2B5EF4-FFF2-40B4-BE49-F238E27FC236}">
                  <a16:creationId xmlns:a16="http://schemas.microsoft.com/office/drawing/2014/main" id="{C206E58B-B103-E4FE-A40F-F3CC256103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9139" name="Group 9138">
                <a:extLst>
                  <a:ext uri="{FF2B5EF4-FFF2-40B4-BE49-F238E27FC236}">
                    <a16:creationId xmlns:a16="http://schemas.microsoft.com/office/drawing/2014/main" id="{EEA637FA-52EC-3915-2B9A-5BCA234D9704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9141" name="organ group - head &amp; neck muscles">
                  <a:extLst>
                    <a:ext uri="{FF2B5EF4-FFF2-40B4-BE49-F238E27FC236}">
                      <a16:creationId xmlns:a16="http://schemas.microsoft.com/office/drawing/2014/main" id="{E92F020F-5324-F7C3-1C9E-27679151262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9481" name="organ - head &amp; neck muscles">
                    <a:extLst>
                      <a:ext uri="{FF2B5EF4-FFF2-40B4-BE49-F238E27FC236}">
                        <a16:creationId xmlns:a16="http://schemas.microsoft.com/office/drawing/2014/main" id="{4CA70CE5-A78D-4A29-51D0-4DC7371F7EE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9482" name="FTU - mylohyoid">
                    <a:extLst>
                      <a:ext uri="{FF2B5EF4-FFF2-40B4-BE49-F238E27FC236}">
                        <a16:creationId xmlns:a16="http://schemas.microsoft.com/office/drawing/2014/main" id="{F721C571-683A-CCF9-C9F3-B88B99545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9483" name="FTU - digastric">
                    <a:extLst>
                      <a:ext uri="{FF2B5EF4-FFF2-40B4-BE49-F238E27FC236}">
                        <a16:creationId xmlns:a16="http://schemas.microsoft.com/office/drawing/2014/main" id="{71156A30-0B7E-1AA4-B170-CF96BA7624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9484" name="FTU - geniohyoid">
                    <a:extLst>
                      <a:ext uri="{FF2B5EF4-FFF2-40B4-BE49-F238E27FC236}">
                        <a16:creationId xmlns:a16="http://schemas.microsoft.com/office/drawing/2014/main" id="{5D502CD5-D596-0243-354B-268FF51C969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9485" name="FTU - longus capitis">
                    <a:extLst>
                      <a:ext uri="{FF2B5EF4-FFF2-40B4-BE49-F238E27FC236}">
                        <a16:creationId xmlns:a16="http://schemas.microsoft.com/office/drawing/2014/main" id="{315B3CDE-A6A0-1037-21F4-82034811E58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9486" name="FTU - longus colli inferior">
                    <a:extLst>
                      <a:ext uri="{FF2B5EF4-FFF2-40B4-BE49-F238E27FC236}">
                        <a16:creationId xmlns:a16="http://schemas.microsoft.com/office/drawing/2014/main" id="{FB90A065-0D45-67DF-AEEF-3F8F1676DB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9142" name="Group 9141">
                  <a:extLst>
                    <a:ext uri="{FF2B5EF4-FFF2-40B4-BE49-F238E27FC236}">
                      <a16:creationId xmlns:a16="http://schemas.microsoft.com/office/drawing/2014/main" id="{D1FFA278-040F-2382-C8FD-171DFB8BFD3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8" name="Text Box 3036">
                    <a:extLst>
                      <a:ext uri="{FF2B5EF4-FFF2-40B4-BE49-F238E27FC236}">
                        <a16:creationId xmlns:a16="http://schemas.microsoft.com/office/drawing/2014/main" id="{B95B1AC4-9127-95B2-FC0B-5C9EBF78A66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9" name="Text Box 3036">
                    <a:extLst>
                      <a:ext uri="{FF2B5EF4-FFF2-40B4-BE49-F238E27FC236}">
                        <a16:creationId xmlns:a16="http://schemas.microsoft.com/office/drawing/2014/main" id="{A8D21435-CB43-076F-00C5-0063583042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80" name="Text Box 3036">
                    <a:extLst>
                      <a:ext uri="{FF2B5EF4-FFF2-40B4-BE49-F238E27FC236}">
                        <a16:creationId xmlns:a16="http://schemas.microsoft.com/office/drawing/2014/main" id="{D94A4663-5695-5FA8-DFBE-26A0B72180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3" name="Group 9142">
                  <a:extLst>
                    <a:ext uri="{FF2B5EF4-FFF2-40B4-BE49-F238E27FC236}">
                      <a16:creationId xmlns:a16="http://schemas.microsoft.com/office/drawing/2014/main" id="{CEAD460B-5DF0-2CBC-97A7-4BE5C9D85D56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5" name="Text Box 3036">
                    <a:extLst>
                      <a:ext uri="{FF2B5EF4-FFF2-40B4-BE49-F238E27FC236}">
                        <a16:creationId xmlns:a16="http://schemas.microsoft.com/office/drawing/2014/main" id="{061AD253-5BA8-1A3E-064C-C9DC403AE9D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6" name="Text Box 3036">
                    <a:extLst>
                      <a:ext uri="{FF2B5EF4-FFF2-40B4-BE49-F238E27FC236}">
                        <a16:creationId xmlns:a16="http://schemas.microsoft.com/office/drawing/2014/main" id="{21BB360A-C083-5C86-3E4C-2B81D77F1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7" name="Text Box 3036">
                    <a:extLst>
                      <a:ext uri="{FF2B5EF4-FFF2-40B4-BE49-F238E27FC236}">
                        <a16:creationId xmlns:a16="http://schemas.microsoft.com/office/drawing/2014/main" id="{4C78D3B2-7108-CA47-E56E-126D8ED53FA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4" name="Group 9143">
                  <a:extLst>
                    <a:ext uri="{FF2B5EF4-FFF2-40B4-BE49-F238E27FC236}">
                      <a16:creationId xmlns:a16="http://schemas.microsoft.com/office/drawing/2014/main" id="{7FF6EE41-1D2F-85B5-0983-98E9F4DF72BA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72" name="Text Box 3036">
                    <a:extLst>
                      <a:ext uri="{FF2B5EF4-FFF2-40B4-BE49-F238E27FC236}">
                        <a16:creationId xmlns:a16="http://schemas.microsoft.com/office/drawing/2014/main" id="{31A7C797-438B-9141-4608-5D89D00488C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3" name="Text Box 3036">
                    <a:extLst>
                      <a:ext uri="{FF2B5EF4-FFF2-40B4-BE49-F238E27FC236}">
                        <a16:creationId xmlns:a16="http://schemas.microsoft.com/office/drawing/2014/main" id="{6EF1F786-B086-9974-7F0F-E9D06E75F9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74" name="Text Box 3036">
                    <a:extLst>
                      <a:ext uri="{FF2B5EF4-FFF2-40B4-BE49-F238E27FC236}">
                        <a16:creationId xmlns:a16="http://schemas.microsoft.com/office/drawing/2014/main" id="{AD3156EC-A957-6FAF-6524-1127CADCE86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5" name="Group 9144">
                  <a:extLst>
                    <a:ext uri="{FF2B5EF4-FFF2-40B4-BE49-F238E27FC236}">
                      <a16:creationId xmlns:a16="http://schemas.microsoft.com/office/drawing/2014/main" id="{7EC6E746-BC50-2E78-50CC-B737F830C9F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50" name="Text Box 3036">
                    <a:extLst>
                      <a:ext uri="{FF2B5EF4-FFF2-40B4-BE49-F238E27FC236}">
                        <a16:creationId xmlns:a16="http://schemas.microsoft.com/office/drawing/2014/main" id="{74AA76E8-C31A-4563-3252-566B5FD0DD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51" name="Text Box 3036">
                    <a:extLst>
                      <a:ext uri="{FF2B5EF4-FFF2-40B4-BE49-F238E27FC236}">
                        <a16:creationId xmlns:a16="http://schemas.microsoft.com/office/drawing/2014/main" id="{A778FFD3-AD61-3A65-0E72-52146A9DCE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8" name="Text Box 3036">
                    <a:extLst>
                      <a:ext uri="{FF2B5EF4-FFF2-40B4-BE49-F238E27FC236}">
                        <a16:creationId xmlns:a16="http://schemas.microsoft.com/office/drawing/2014/main" id="{E3310476-98EF-A048-0BE0-A1F658CA17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146" name="Group 9145">
                  <a:extLst>
                    <a:ext uri="{FF2B5EF4-FFF2-40B4-BE49-F238E27FC236}">
                      <a16:creationId xmlns:a16="http://schemas.microsoft.com/office/drawing/2014/main" id="{91036664-F04A-65F6-B68F-D74EDFA1C809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147" name="Text Box 3036">
                    <a:extLst>
                      <a:ext uri="{FF2B5EF4-FFF2-40B4-BE49-F238E27FC236}">
                        <a16:creationId xmlns:a16="http://schemas.microsoft.com/office/drawing/2014/main" id="{D98D255C-5CF6-F6A4-3F0E-E40D7FE76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8" name="Text Box 3036">
                    <a:extLst>
                      <a:ext uri="{FF2B5EF4-FFF2-40B4-BE49-F238E27FC236}">
                        <a16:creationId xmlns:a16="http://schemas.microsoft.com/office/drawing/2014/main" id="{21346FAB-CA95-B940-E413-7CFD24D3037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9" name="Text Box 3036">
                    <a:extLst>
                      <a:ext uri="{FF2B5EF4-FFF2-40B4-BE49-F238E27FC236}">
                        <a16:creationId xmlns:a16="http://schemas.microsoft.com/office/drawing/2014/main" id="{E89FCD5D-B69C-1E99-C9F9-B804E45740B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140" name="FTU - longus colli inferior">
                <a:extLst>
                  <a:ext uri="{FF2B5EF4-FFF2-40B4-BE49-F238E27FC236}">
                    <a16:creationId xmlns:a16="http://schemas.microsoft.com/office/drawing/2014/main" id="{700269FE-81D2-E36D-A4FB-2AC6CE4E1EE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9136" name="Text Box 3036">
              <a:extLst>
                <a:ext uri="{FF2B5EF4-FFF2-40B4-BE49-F238E27FC236}">
                  <a16:creationId xmlns:a16="http://schemas.microsoft.com/office/drawing/2014/main" id="{5494ABCD-AF0F-85F9-FB21-8E10E8967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7" name="Text Box 3036">
              <a:extLst>
                <a:ext uri="{FF2B5EF4-FFF2-40B4-BE49-F238E27FC236}">
                  <a16:creationId xmlns:a16="http://schemas.microsoft.com/office/drawing/2014/main" id="{2E1DF1DD-EA93-2D2A-B5BB-7496163896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38" name="Text Box 3036">
              <a:extLst>
                <a:ext uri="{FF2B5EF4-FFF2-40B4-BE49-F238E27FC236}">
                  <a16:creationId xmlns:a16="http://schemas.microsoft.com/office/drawing/2014/main" id="{7560649B-7F94-68C0-7B26-2B737BC19F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7" name="Group 9486">
            <a:extLst>
              <a:ext uri="{FF2B5EF4-FFF2-40B4-BE49-F238E27FC236}">
                <a16:creationId xmlns:a16="http://schemas.microsoft.com/office/drawing/2014/main" id="{F41686D5-1E24-0E17-2180-9F63C3CC8589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9488" name="Group 9487">
              <a:extLst>
                <a:ext uri="{FF2B5EF4-FFF2-40B4-BE49-F238E27FC236}">
                  <a16:creationId xmlns:a16="http://schemas.microsoft.com/office/drawing/2014/main" id="{037ADFB4-D832-2AC4-0E64-A34799B81CF8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9493" name="Group 9492">
                <a:extLst>
                  <a:ext uri="{FF2B5EF4-FFF2-40B4-BE49-F238E27FC236}">
                    <a16:creationId xmlns:a16="http://schemas.microsoft.com/office/drawing/2014/main" id="{CD44707D-0447-C4DE-18B4-C55A11081B25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9497" name="organ group - head &amp; neck muscles">
                  <a:extLst>
                    <a:ext uri="{FF2B5EF4-FFF2-40B4-BE49-F238E27FC236}">
                      <a16:creationId xmlns:a16="http://schemas.microsoft.com/office/drawing/2014/main" id="{52CD8978-0532-1302-2A56-D3576591110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9502" name="organ - head &amp; neck muscles">
                    <a:extLst>
                      <a:ext uri="{FF2B5EF4-FFF2-40B4-BE49-F238E27FC236}">
                        <a16:creationId xmlns:a16="http://schemas.microsoft.com/office/drawing/2014/main" id="{6B47E715-5364-79DD-53F3-1233BF572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9503" name="FTU - mylohyoid">
                    <a:extLst>
                      <a:ext uri="{FF2B5EF4-FFF2-40B4-BE49-F238E27FC236}">
                        <a16:creationId xmlns:a16="http://schemas.microsoft.com/office/drawing/2014/main" id="{9E025A4B-62AA-396B-5569-0444D14643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9498" name="Group 9497">
                  <a:extLst>
                    <a:ext uri="{FF2B5EF4-FFF2-40B4-BE49-F238E27FC236}">
                      <a16:creationId xmlns:a16="http://schemas.microsoft.com/office/drawing/2014/main" id="{75734688-7803-A67C-0006-70D0B75CE8A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9499" name="Text Box 3036">
                    <a:extLst>
                      <a:ext uri="{FF2B5EF4-FFF2-40B4-BE49-F238E27FC236}">
                        <a16:creationId xmlns:a16="http://schemas.microsoft.com/office/drawing/2014/main" id="{D867C5C0-0874-5BB6-82F5-2BD2D376262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0" name="Text Box 3036">
                    <a:extLst>
                      <a:ext uri="{FF2B5EF4-FFF2-40B4-BE49-F238E27FC236}">
                        <a16:creationId xmlns:a16="http://schemas.microsoft.com/office/drawing/2014/main" id="{CCD58425-869B-8A5B-4FB5-06BCAA23C0F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01" name="Text Box 3036">
                    <a:extLst>
                      <a:ext uri="{FF2B5EF4-FFF2-40B4-BE49-F238E27FC236}">
                        <a16:creationId xmlns:a16="http://schemas.microsoft.com/office/drawing/2014/main" id="{B215C08A-02F6-A48A-BB80-816D78A31E0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494" name="FTU - mylohyoid">
                <a:extLst>
                  <a:ext uri="{FF2B5EF4-FFF2-40B4-BE49-F238E27FC236}">
                    <a16:creationId xmlns:a16="http://schemas.microsoft.com/office/drawing/2014/main" id="{1A4D8D2A-4677-46FB-D1CF-95FC075C8BE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9490" name="Text Box 3036">
              <a:extLst>
                <a:ext uri="{FF2B5EF4-FFF2-40B4-BE49-F238E27FC236}">
                  <a16:creationId xmlns:a16="http://schemas.microsoft.com/office/drawing/2014/main" id="{856BBC0D-65CC-079A-1EEA-1328A2DF8F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1" name="Text Box 3036">
              <a:extLst>
                <a:ext uri="{FF2B5EF4-FFF2-40B4-BE49-F238E27FC236}">
                  <a16:creationId xmlns:a16="http://schemas.microsoft.com/office/drawing/2014/main" id="{DD1BDA95-F05B-13CF-545C-C7313C280F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92" name="Text Box 3036">
              <a:extLst>
                <a:ext uri="{FF2B5EF4-FFF2-40B4-BE49-F238E27FC236}">
                  <a16:creationId xmlns:a16="http://schemas.microsoft.com/office/drawing/2014/main" id="{9857E87C-E71B-7FF5-2D3F-16416CDD9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04" name="Group 9503">
            <a:extLst>
              <a:ext uri="{FF2B5EF4-FFF2-40B4-BE49-F238E27FC236}">
                <a16:creationId xmlns:a16="http://schemas.microsoft.com/office/drawing/2014/main" id="{23439530-9B29-C8A3-CD81-ADF46AA79C91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9505" name="organ group - head &amp; neck muscles">
              <a:extLst>
                <a:ext uri="{FF2B5EF4-FFF2-40B4-BE49-F238E27FC236}">
                  <a16:creationId xmlns:a16="http://schemas.microsoft.com/office/drawing/2014/main" id="{93DE7B99-099E-9911-306A-3AFE7B2728F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9510" name="organ - head &amp; neck muscles">
                <a:extLst>
                  <a:ext uri="{FF2B5EF4-FFF2-40B4-BE49-F238E27FC236}">
                    <a16:creationId xmlns:a16="http://schemas.microsoft.com/office/drawing/2014/main" id="{0BA31E75-37B7-7378-9034-EA73E421DD7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9511" name="FTU - mylohyoid">
                <a:extLst>
                  <a:ext uri="{FF2B5EF4-FFF2-40B4-BE49-F238E27FC236}">
                    <a16:creationId xmlns:a16="http://schemas.microsoft.com/office/drawing/2014/main" id="{0D9B0C84-A517-F059-2F3A-96F2F146786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9506" name="Group 9505">
              <a:extLst>
                <a:ext uri="{FF2B5EF4-FFF2-40B4-BE49-F238E27FC236}">
                  <a16:creationId xmlns:a16="http://schemas.microsoft.com/office/drawing/2014/main" id="{B27058F8-8E99-D06A-1B2E-813D7959962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9507" name="Text Box 3036">
                <a:extLst>
                  <a:ext uri="{FF2B5EF4-FFF2-40B4-BE49-F238E27FC236}">
                    <a16:creationId xmlns:a16="http://schemas.microsoft.com/office/drawing/2014/main" id="{3403B67E-92AF-0689-AB43-501E8E2B4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8" name="Text Box 3036">
                <a:extLst>
                  <a:ext uri="{FF2B5EF4-FFF2-40B4-BE49-F238E27FC236}">
                    <a16:creationId xmlns:a16="http://schemas.microsoft.com/office/drawing/2014/main" id="{F116A51B-8D0F-2F8B-3DFB-867C8F3C7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09" name="Text Box 3036">
                <a:extLst>
                  <a:ext uri="{FF2B5EF4-FFF2-40B4-BE49-F238E27FC236}">
                    <a16:creationId xmlns:a16="http://schemas.microsoft.com/office/drawing/2014/main" id="{26D5F495-1406-8396-DE9F-F317DB23E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12" name="Group 9511">
            <a:extLst>
              <a:ext uri="{FF2B5EF4-FFF2-40B4-BE49-F238E27FC236}">
                <a16:creationId xmlns:a16="http://schemas.microsoft.com/office/drawing/2014/main" id="{363C4D04-83E4-CBF4-6E7B-4E0AEB566E7F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9513" name="Group 9512">
              <a:extLst>
                <a:ext uri="{FF2B5EF4-FFF2-40B4-BE49-F238E27FC236}">
                  <a16:creationId xmlns:a16="http://schemas.microsoft.com/office/drawing/2014/main" id="{031872C8-EDB2-16A8-6046-4582EC55316D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9525" name="Group 9524">
                <a:extLst>
                  <a:ext uri="{FF2B5EF4-FFF2-40B4-BE49-F238E27FC236}">
                    <a16:creationId xmlns:a16="http://schemas.microsoft.com/office/drawing/2014/main" id="{2E041863-C381-370C-C20E-20B7C81E3D5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9530" name="Group 9529">
                  <a:extLst>
                    <a:ext uri="{FF2B5EF4-FFF2-40B4-BE49-F238E27FC236}">
                      <a16:creationId xmlns:a16="http://schemas.microsoft.com/office/drawing/2014/main" id="{D85E34ED-61C5-1CB2-57E1-7C3C808692B9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523" name="Group 522">
                    <a:extLst>
                      <a:ext uri="{FF2B5EF4-FFF2-40B4-BE49-F238E27FC236}">
                        <a16:creationId xmlns:a16="http://schemas.microsoft.com/office/drawing/2014/main" id="{6D3CE1FD-40B1-B69E-960D-42DC9A384B2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02" name="Group 601">
                      <a:extLst>
                        <a:ext uri="{FF2B5EF4-FFF2-40B4-BE49-F238E27FC236}">
                          <a16:creationId xmlns:a16="http://schemas.microsoft.com/office/drawing/2014/main" id="{A1508822-3595-F541-D647-D82FF3E7C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12" name="Group 611">
                        <a:extLst>
                          <a:ext uri="{FF2B5EF4-FFF2-40B4-BE49-F238E27FC236}">
                            <a16:creationId xmlns:a16="http://schemas.microsoft.com/office/drawing/2014/main" id="{BFFD1F46-6EEA-C603-7F56-5F1D5BB93E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22" name="Group 621">
                          <a:extLst>
                            <a:ext uri="{FF2B5EF4-FFF2-40B4-BE49-F238E27FC236}">
                              <a16:creationId xmlns:a16="http://schemas.microsoft.com/office/drawing/2014/main" id="{16F45CF1-2D4E-7D12-D069-4DCD2B1648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27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2857F29A-66B9-3779-5C92-8DB33866EC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80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C4B5D11E-F6BD-7390-82CC-7335AA31812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81" name="FTU - mylohyoid">
                              <a:extLst>
                                <a:ext uri="{FF2B5EF4-FFF2-40B4-BE49-F238E27FC236}">
                                  <a16:creationId xmlns:a16="http://schemas.microsoft.com/office/drawing/2014/main" id="{CAFECEB7-6795-A759-996F-B16DB2032CF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85" name="FTU - digastric">
                              <a:extLst>
                                <a:ext uri="{FF2B5EF4-FFF2-40B4-BE49-F238E27FC236}">
                                  <a16:creationId xmlns:a16="http://schemas.microsoft.com/office/drawing/2014/main" id="{B374B9E8-5747-149A-0FD7-86A7B715D9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86" name="FTU - geniohyoid">
                              <a:extLst>
                                <a:ext uri="{FF2B5EF4-FFF2-40B4-BE49-F238E27FC236}">
                                  <a16:creationId xmlns:a16="http://schemas.microsoft.com/office/drawing/2014/main" id="{1A02A973-5A0F-135D-0688-453EDCB5955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87" name="FTU - longus capitis">
                              <a:extLst>
                                <a:ext uri="{FF2B5EF4-FFF2-40B4-BE49-F238E27FC236}">
                                  <a16:creationId xmlns:a16="http://schemas.microsoft.com/office/drawing/2014/main" id="{FF062AC8-3C79-DFB4-EA41-89306E8DAF0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88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16D574FE-C3F4-8972-B742-124877EB4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F00A3F69-874A-5E9F-6250-B3823E6BE2E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71" name="Text Box 3036">
                              <a:extLst>
                                <a:ext uri="{FF2B5EF4-FFF2-40B4-BE49-F238E27FC236}">
                                  <a16:creationId xmlns:a16="http://schemas.microsoft.com/office/drawing/2014/main" id="{EE958984-6049-FCFC-1C32-5D979107917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2" name="Text Box 3036">
                              <a:extLst>
                                <a:ext uri="{FF2B5EF4-FFF2-40B4-BE49-F238E27FC236}">
                                  <a16:creationId xmlns:a16="http://schemas.microsoft.com/office/drawing/2014/main" id="{986F086C-697B-064D-A844-23ABDD4B15D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4" name="Text Box 3036">
                              <a:extLst>
                                <a:ext uri="{FF2B5EF4-FFF2-40B4-BE49-F238E27FC236}">
                                  <a16:creationId xmlns:a16="http://schemas.microsoft.com/office/drawing/2014/main" id="{E88A10C8-8677-ACF6-84A3-4F715FA1F7D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9" name="Group 628">
                            <a:extLst>
                              <a:ext uri="{FF2B5EF4-FFF2-40B4-BE49-F238E27FC236}">
                                <a16:creationId xmlns:a16="http://schemas.microsoft.com/office/drawing/2014/main" id="{A7A9CC58-9976-D502-C764-0F3945D9152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65" name="Text Box 3036">
                              <a:extLst>
                                <a:ext uri="{FF2B5EF4-FFF2-40B4-BE49-F238E27FC236}">
                                  <a16:creationId xmlns:a16="http://schemas.microsoft.com/office/drawing/2014/main" id="{41AFD222-FD04-CEB0-AC77-1FE8B56D4E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9" name="Text Box 3036">
                              <a:extLst>
                                <a:ext uri="{FF2B5EF4-FFF2-40B4-BE49-F238E27FC236}">
                                  <a16:creationId xmlns:a16="http://schemas.microsoft.com/office/drawing/2014/main" id="{4A102459-0950-EB68-BC52-D14FCA8A5C03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70" name="Text Box 3036">
                              <a:extLst>
                                <a:ext uri="{FF2B5EF4-FFF2-40B4-BE49-F238E27FC236}">
                                  <a16:creationId xmlns:a16="http://schemas.microsoft.com/office/drawing/2014/main" id="{278477B9-416B-4C97-E82F-230FA780792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1" name="Group 630">
                            <a:extLst>
                              <a:ext uri="{FF2B5EF4-FFF2-40B4-BE49-F238E27FC236}">
                                <a16:creationId xmlns:a16="http://schemas.microsoft.com/office/drawing/2014/main" id="{947B922C-6526-24B5-BFDC-F261D6D10F2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6" name="Text Box 3036">
                              <a:extLst>
                                <a:ext uri="{FF2B5EF4-FFF2-40B4-BE49-F238E27FC236}">
                                  <a16:creationId xmlns:a16="http://schemas.microsoft.com/office/drawing/2014/main" id="{12737B42-493E-4006-1F65-288F2F751D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8" name="Text Box 3036">
                              <a:extLst>
                                <a:ext uri="{FF2B5EF4-FFF2-40B4-BE49-F238E27FC236}">
                                  <a16:creationId xmlns:a16="http://schemas.microsoft.com/office/drawing/2014/main" id="{47B7F0ED-4A24-5BBD-FC61-751D14F8E8E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64" name="Text Box 3036">
                              <a:extLst>
                                <a:ext uri="{FF2B5EF4-FFF2-40B4-BE49-F238E27FC236}">
                                  <a16:creationId xmlns:a16="http://schemas.microsoft.com/office/drawing/2014/main" id="{B7D0452A-BA93-B3C3-D2F6-B8C75D7CFF9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40" name="Group 639">
                            <a:extLst>
                              <a:ext uri="{FF2B5EF4-FFF2-40B4-BE49-F238E27FC236}">
                                <a16:creationId xmlns:a16="http://schemas.microsoft.com/office/drawing/2014/main" id="{61D833E7-134F-7357-B6D7-8D32672FB8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153" name="Text Box 3036">
                              <a:extLst>
                                <a:ext uri="{FF2B5EF4-FFF2-40B4-BE49-F238E27FC236}">
                                  <a16:creationId xmlns:a16="http://schemas.microsoft.com/office/drawing/2014/main" id="{D86F7AD3-8C8C-861F-7258-41F9B416D5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Text Box 3036">
                              <a:extLst>
                                <a:ext uri="{FF2B5EF4-FFF2-40B4-BE49-F238E27FC236}">
                                  <a16:creationId xmlns:a16="http://schemas.microsoft.com/office/drawing/2014/main" id="{5845B6B5-436B-EF5C-E371-AC77045FA5E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5" name="Text Box 3036">
                              <a:extLst>
                                <a:ext uri="{FF2B5EF4-FFF2-40B4-BE49-F238E27FC236}">
                                  <a16:creationId xmlns:a16="http://schemas.microsoft.com/office/drawing/2014/main" id="{1A11572A-684C-B7CF-7EE9-74150A322DD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Group 654">
                            <a:extLst>
                              <a:ext uri="{FF2B5EF4-FFF2-40B4-BE49-F238E27FC236}">
                                <a16:creationId xmlns:a16="http://schemas.microsoft.com/office/drawing/2014/main" id="{B26FB22B-1189-D8C2-CD2F-35DA02A8E4A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56" name="Text Box 3036">
                              <a:extLst>
                                <a:ext uri="{FF2B5EF4-FFF2-40B4-BE49-F238E27FC236}">
                                  <a16:creationId xmlns:a16="http://schemas.microsoft.com/office/drawing/2014/main" id="{04EA9841-285F-D564-DF5B-A8ABF9C1878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5" name="Text Box 3036">
                              <a:extLst>
                                <a:ext uri="{FF2B5EF4-FFF2-40B4-BE49-F238E27FC236}">
                                  <a16:creationId xmlns:a16="http://schemas.microsoft.com/office/drawing/2014/main" id="{19ECB78B-8CB2-8B19-412D-4F1D5A18841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726" name="Text Box 3036">
                              <a:extLst>
                                <a:ext uri="{FF2B5EF4-FFF2-40B4-BE49-F238E27FC236}">
                                  <a16:creationId xmlns:a16="http://schemas.microsoft.com/office/drawing/2014/main" id="{414B1816-0416-2C76-49FB-3A315243130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26" name="FTU - longus colli inferior">
                          <a:extLst>
                            <a:ext uri="{FF2B5EF4-FFF2-40B4-BE49-F238E27FC236}">
                              <a16:creationId xmlns:a16="http://schemas.microsoft.com/office/drawing/2014/main" id="{79AA8246-24FA-AE38-6E95-36762DFA06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13" name="Text Box 3036">
                        <a:extLst>
                          <a:ext uri="{FF2B5EF4-FFF2-40B4-BE49-F238E27FC236}">
                            <a16:creationId xmlns:a16="http://schemas.microsoft.com/office/drawing/2014/main" id="{805ED632-4F9C-24D8-76DA-3F67EB043EC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5" name="Text Box 3036">
                        <a:extLst>
                          <a:ext uri="{FF2B5EF4-FFF2-40B4-BE49-F238E27FC236}">
                            <a16:creationId xmlns:a16="http://schemas.microsoft.com/office/drawing/2014/main" id="{0992D2D3-26C7-73CF-161E-8B56913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1" name="Text Box 3036">
                        <a:extLst>
                          <a:ext uri="{FF2B5EF4-FFF2-40B4-BE49-F238E27FC236}">
                            <a16:creationId xmlns:a16="http://schemas.microsoft.com/office/drawing/2014/main" id="{0B97AD7D-4890-9D60-148A-AEEA0F03FC4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03" name="Text Box 3036">
                      <a:extLst>
                        <a:ext uri="{FF2B5EF4-FFF2-40B4-BE49-F238E27FC236}">
                          <a16:creationId xmlns:a16="http://schemas.microsoft.com/office/drawing/2014/main" id="{6E69DAEC-C477-5B9D-4CBF-B4C51F81DFE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4" name="Text Box 3036">
                      <a:extLst>
                        <a:ext uri="{FF2B5EF4-FFF2-40B4-BE49-F238E27FC236}">
                          <a16:creationId xmlns:a16="http://schemas.microsoft.com/office/drawing/2014/main" id="{F435C3DB-103B-3331-C66C-154D669FB56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5" name="Text Box 3036">
                      <a:extLst>
                        <a:ext uri="{FF2B5EF4-FFF2-40B4-BE49-F238E27FC236}">
                          <a16:creationId xmlns:a16="http://schemas.microsoft.com/office/drawing/2014/main" id="{6FBA4091-7F3D-B0A4-3DC5-357E33ED9F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6" name="Text Box 3036">
                      <a:extLst>
                        <a:ext uri="{FF2B5EF4-FFF2-40B4-BE49-F238E27FC236}">
                          <a16:creationId xmlns:a16="http://schemas.microsoft.com/office/drawing/2014/main" id="{CDDBEE3C-06CC-9FD3-D981-7E77E7132B8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7" name="Text Box 3036">
                      <a:extLst>
                        <a:ext uri="{FF2B5EF4-FFF2-40B4-BE49-F238E27FC236}">
                          <a16:creationId xmlns:a16="http://schemas.microsoft.com/office/drawing/2014/main" id="{73FA5110-03FE-EEFB-78EC-3177E2A6FED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8" name="Text Box 3036">
                      <a:extLst>
                        <a:ext uri="{FF2B5EF4-FFF2-40B4-BE49-F238E27FC236}">
                          <a16:creationId xmlns:a16="http://schemas.microsoft.com/office/drawing/2014/main" id="{87D71735-9A02-4502-68A8-E91CCE31A25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09" name="Text Box 3036">
                      <a:extLst>
                        <a:ext uri="{FF2B5EF4-FFF2-40B4-BE49-F238E27FC236}">
                          <a16:creationId xmlns:a16="http://schemas.microsoft.com/office/drawing/2014/main" id="{73169A56-C140-7965-9F92-CFE0252B67F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0" name="Text Box 3036">
                      <a:extLst>
                        <a:ext uri="{FF2B5EF4-FFF2-40B4-BE49-F238E27FC236}">
                          <a16:creationId xmlns:a16="http://schemas.microsoft.com/office/drawing/2014/main" id="{A91AEF10-E21B-C946-D815-9456E6B9A3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11" name="Text Box 3036">
                      <a:extLst>
                        <a:ext uri="{FF2B5EF4-FFF2-40B4-BE49-F238E27FC236}">
                          <a16:creationId xmlns:a16="http://schemas.microsoft.com/office/drawing/2014/main" id="{7AFC689A-C3A2-2CD1-64DC-0DA50551DD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29" name="FTU - mylohyoid">
                    <a:extLst>
                      <a:ext uri="{FF2B5EF4-FFF2-40B4-BE49-F238E27FC236}">
                        <a16:creationId xmlns:a16="http://schemas.microsoft.com/office/drawing/2014/main" id="{7ED3DFA8-613B-CE49-9618-7A44223D03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594" name="FTU - digastric">
                    <a:extLst>
                      <a:ext uri="{FF2B5EF4-FFF2-40B4-BE49-F238E27FC236}">
                        <a16:creationId xmlns:a16="http://schemas.microsoft.com/office/drawing/2014/main" id="{3E25077E-0FA7-6AB4-3BBF-89C450D03B1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598" name="FTU - geniohyoid">
                    <a:extLst>
                      <a:ext uri="{FF2B5EF4-FFF2-40B4-BE49-F238E27FC236}">
                        <a16:creationId xmlns:a16="http://schemas.microsoft.com/office/drawing/2014/main" id="{F78C189A-571B-84D7-BC6C-7C30B7EB021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599" name="FTU - longus capitis">
                    <a:extLst>
                      <a:ext uri="{FF2B5EF4-FFF2-40B4-BE49-F238E27FC236}">
                        <a16:creationId xmlns:a16="http://schemas.microsoft.com/office/drawing/2014/main" id="{CEF3EC4E-BC9E-0AF0-9769-1735F42CF7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00" name="FTU - longus colli inferior">
                    <a:extLst>
                      <a:ext uri="{FF2B5EF4-FFF2-40B4-BE49-F238E27FC236}">
                        <a16:creationId xmlns:a16="http://schemas.microsoft.com/office/drawing/2014/main" id="{ABA9E6F3-0026-8872-1801-9B8C83DD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01" name="FTU - longus colli inferior">
                    <a:extLst>
                      <a:ext uri="{FF2B5EF4-FFF2-40B4-BE49-F238E27FC236}">
                        <a16:creationId xmlns:a16="http://schemas.microsoft.com/office/drawing/2014/main" id="{D93B8524-0BE9-B967-B430-AA3E3F555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9531" name="Group 9530">
                  <a:extLst>
                    <a:ext uri="{FF2B5EF4-FFF2-40B4-BE49-F238E27FC236}">
                      <a16:creationId xmlns:a16="http://schemas.microsoft.com/office/drawing/2014/main" id="{DE250827-B008-B0EB-B076-4D7F65ACD8D9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9532" name="Text Box 3036">
                    <a:extLst>
                      <a:ext uri="{FF2B5EF4-FFF2-40B4-BE49-F238E27FC236}">
                        <a16:creationId xmlns:a16="http://schemas.microsoft.com/office/drawing/2014/main" id="{1FD3FD50-D746-7826-19F4-1A460C984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3" name="Text Box 3036">
                    <a:extLst>
                      <a:ext uri="{FF2B5EF4-FFF2-40B4-BE49-F238E27FC236}">
                        <a16:creationId xmlns:a16="http://schemas.microsoft.com/office/drawing/2014/main" id="{F8FCF83B-E261-0181-9693-1ED7CAC9D3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4" name="Text Box 3036">
                    <a:extLst>
                      <a:ext uri="{FF2B5EF4-FFF2-40B4-BE49-F238E27FC236}">
                        <a16:creationId xmlns:a16="http://schemas.microsoft.com/office/drawing/2014/main" id="{204116A6-7E7B-693A-1E3D-25D2784CB0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35" name="Text Box 3036">
                    <a:extLst>
                      <a:ext uri="{FF2B5EF4-FFF2-40B4-BE49-F238E27FC236}">
                        <a16:creationId xmlns:a16="http://schemas.microsoft.com/office/drawing/2014/main" id="{7F14BE22-35A2-79AF-1F03-8A8E5C53040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9" name="Text Box 3036">
                    <a:extLst>
                      <a:ext uri="{FF2B5EF4-FFF2-40B4-BE49-F238E27FC236}">
                        <a16:creationId xmlns:a16="http://schemas.microsoft.com/office/drawing/2014/main" id="{D308D008-74CC-D093-5185-4BB0C3581F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1" name="Text Box 3036">
                    <a:extLst>
                      <a:ext uri="{FF2B5EF4-FFF2-40B4-BE49-F238E27FC236}">
                        <a16:creationId xmlns:a16="http://schemas.microsoft.com/office/drawing/2014/main" id="{FACAD6C6-F03C-B8A9-E6D3-4DA1B8DE43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3" name="Text Box 3036">
                    <a:extLst>
                      <a:ext uri="{FF2B5EF4-FFF2-40B4-BE49-F238E27FC236}">
                        <a16:creationId xmlns:a16="http://schemas.microsoft.com/office/drawing/2014/main" id="{2FFEF491-550F-8EEB-A902-0267B1500D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8" name="Text Box 3036">
                    <a:extLst>
                      <a:ext uri="{FF2B5EF4-FFF2-40B4-BE49-F238E27FC236}">
                        <a16:creationId xmlns:a16="http://schemas.microsoft.com/office/drawing/2014/main" id="{0DDB7D06-5D60-EDD3-FD85-B55704B517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9" name="Text Box 3036">
                    <a:extLst>
                      <a:ext uri="{FF2B5EF4-FFF2-40B4-BE49-F238E27FC236}">
                        <a16:creationId xmlns:a16="http://schemas.microsoft.com/office/drawing/2014/main" id="{0230792A-13CB-1327-7131-613B7576E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9526" name="FTU - mylohyoid">
                <a:extLst>
                  <a:ext uri="{FF2B5EF4-FFF2-40B4-BE49-F238E27FC236}">
                    <a16:creationId xmlns:a16="http://schemas.microsoft.com/office/drawing/2014/main" id="{0E4011D6-8C40-BDA4-BD45-238F803D36C3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9527" name="Text Box 3036">
                <a:extLst>
                  <a:ext uri="{FF2B5EF4-FFF2-40B4-BE49-F238E27FC236}">
                    <a16:creationId xmlns:a16="http://schemas.microsoft.com/office/drawing/2014/main" id="{624CEEF6-7A1F-6420-1E3D-CAF4D295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8" name="Text Box 3036">
                <a:extLst>
                  <a:ext uri="{FF2B5EF4-FFF2-40B4-BE49-F238E27FC236}">
                    <a16:creationId xmlns:a16="http://schemas.microsoft.com/office/drawing/2014/main" id="{07D0954E-D74E-B675-C19F-26243C5D4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29" name="Text Box 3036">
                <a:extLst>
                  <a:ext uri="{FF2B5EF4-FFF2-40B4-BE49-F238E27FC236}">
                    <a16:creationId xmlns:a16="http://schemas.microsoft.com/office/drawing/2014/main" id="{8587A78C-D09E-9C82-52C8-771A25F961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14" name="FTU - mylohyoid">
              <a:extLst>
                <a:ext uri="{FF2B5EF4-FFF2-40B4-BE49-F238E27FC236}">
                  <a16:creationId xmlns:a16="http://schemas.microsoft.com/office/drawing/2014/main" id="{2D7A1405-4BBF-8162-FC45-847E5F784461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9515" name="FTU - mylohyoid">
              <a:extLst>
                <a:ext uri="{FF2B5EF4-FFF2-40B4-BE49-F238E27FC236}">
                  <a16:creationId xmlns:a16="http://schemas.microsoft.com/office/drawing/2014/main" id="{536EFAFE-EDCC-A8FE-EC7D-59706C592DFC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9516" name="FTU - mylohyoid">
              <a:extLst>
                <a:ext uri="{FF2B5EF4-FFF2-40B4-BE49-F238E27FC236}">
                  <a16:creationId xmlns:a16="http://schemas.microsoft.com/office/drawing/2014/main" id="{3E80BAC5-C7B7-FD43-1C66-1AB1B78B5CDB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9517" name="FTU - mylohyoid">
              <a:extLst>
                <a:ext uri="{FF2B5EF4-FFF2-40B4-BE49-F238E27FC236}">
                  <a16:creationId xmlns:a16="http://schemas.microsoft.com/office/drawing/2014/main" id="{70BB5E3C-641F-414F-1D5E-C9D6DF77B7B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9518" name="FTU - mylohyoid">
              <a:extLst>
                <a:ext uri="{FF2B5EF4-FFF2-40B4-BE49-F238E27FC236}">
                  <a16:creationId xmlns:a16="http://schemas.microsoft.com/office/drawing/2014/main" id="{79C2654E-6161-CF7B-C20E-B993428BE623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9519" name="FTU - mylohyoid">
              <a:extLst>
                <a:ext uri="{FF2B5EF4-FFF2-40B4-BE49-F238E27FC236}">
                  <a16:creationId xmlns:a16="http://schemas.microsoft.com/office/drawing/2014/main" id="{85C2944D-F1AD-7EB6-6D0C-26830910059D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9520" name="FTU - mylohyoid">
              <a:extLst>
                <a:ext uri="{FF2B5EF4-FFF2-40B4-BE49-F238E27FC236}">
                  <a16:creationId xmlns:a16="http://schemas.microsoft.com/office/drawing/2014/main" id="{7F1F15EB-7C74-896B-3011-6F9213EC3320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9521" name="FTU - mylohyoid">
              <a:extLst>
                <a:ext uri="{FF2B5EF4-FFF2-40B4-BE49-F238E27FC236}">
                  <a16:creationId xmlns:a16="http://schemas.microsoft.com/office/drawing/2014/main" id="{E01E050D-6532-73AF-88D2-7D1824B9F16C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9522" name="FTU - mylohyoid">
              <a:extLst>
                <a:ext uri="{FF2B5EF4-FFF2-40B4-BE49-F238E27FC236}">
                  <a16:creationId xmlns:a16="http://schemas.microsoft.com/office/drawing/2014/main" id="{57B7AAAA-22AB-46D3-DD6A-B3F0D1B4930B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9523" name="FTU - mylohyoid">
              <a:extLst>
                <a:ext uri="{FF2B5EF4-FFF2-40B4-BE49-F238E27FC236}">
                  <a16:creationId xmlns:a16="http://schemas.microsoft.com/office/drawing/2014/main" id="{D910A4FA-E9F2-2AB4-7CB2-EF2D698E9C41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9524" name="FTU - mylohyoid">
              <a:extLst>
                <a:ext uri="{FF2B5EF4-FFF2-40B4-BE49-F238E27FC236}">
                  <a16:creationId xmlns:a16="http://schemas.microsoft.com/office/drawing/2014/main" id="{09D7FECD-7F72-C076-5BCA-B5F5EEDE131F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E8C9DD04-F8F9-F987-50AF-8949DFCBC2E3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96" name="organ group - head &amp; neck muscles">
              <a:extLst>
                <a:ext uri="{FF2B5EF4-FFF2-40B4-BE49-F238E27FC236}">
                  <a16:creationId xmlns:a16="http://schemas.microsoft.com/office/drawing/2014/main" id="{E92E7539-6141-94AF-C285-099A251B816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4" name="organ - head &amp; neck muscles">
                <a:extLst>
                  <a:ext uri="{FF2B5EF4-FFF2-40B4-BE49-F238E27FC236}">
                    <a16:creationId xmlns:a16="http://schemas.microsoft.com/office/drawing/2014/main" id="{E33441FE-3C61-7A6E-66E6-742F8D061513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205" name="FTU - mylohyoid">
                <a:extLst>
                  <a:ext uri="{FF2B5EF4-FFF2-40B4-BE49-F238E27FC236}">
                    <a16:creationId xmlns:a16="http://schemas.microsoft.com/office/drawing/2014/main" id="{83CE27C9-BDCC-6A2A-BE57-1F5C5ABFB17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F1DDA84C-762F-9E7A-C7C7-78D74D08C6A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1" name="Text Box 3036">
                <a:extLst>
                  <a:ext uri="{FF2B5EF4-FFF2-40B4-BE49-F238E27FC236}">
                    <a16:creationId xmlns:a16="http://schemas.microsoft.com/office/drawing/2014/main" id="{154ECF02-0976-D166-27EB-627D693E65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E65E2BBB-7EFA-535B-473D-CFE510E7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F75AA92D-ABC1-A270-A1D4-3DA11414DD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B15CCC3E-28ED-F0EC-954E-483396BA007E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207" name="Group 1206">
              <a:extLst>
                <a:ext uri="{FF2B5EF4-FFF2-40B4-BE49-F238E27FC236}">
                  <a16:creationId xmlns:a16="http://schemas.microsoft.com/office/drawing/2014/main" id="{93344C94-CAE8-EAB6-2F86-F8AE418B8867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320" name="Group 1319">
                <a:extLst>
                  <a:ext uri="{FF2B5EF4-FFF2-40B4-BE49-F238E27FC236}">
                    <a16:creationId xmlns:a16="http://schemas.microsoft.com/office/drawing/2014/main" id="{45C3AD6D-2672-7E49-E64E-4FB91CDB6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0012DE04-158F-088F-AF8D-7C431DF68CAB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1346" name="Group 1345">
                    <a:extLst>
                      <a:ext uri="{FF2B5EF4-FFF2-40B4-BE49-F238E27FC236}">
                        <a16:creationId xmlns:a16="http://schemas.microsoft.com/office/drawing/2014/main" id="{889D0342-A0C5-51AF-C11F-DAF45AFDCF50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383" name="Group 1382">
                      <a:extLst>
                        <a:ext uri="{FF2B5EF4-FFF2-40B4-BE49-F238E27FC236}">
                          <a16:creationId xmlns:a16="http://schemas.microsoft.com/office/drawing/2014/main" id="{AE4FE4DE-FA0A-39F9-E947-D03E43A0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DA345528-6A94-6856-74E1-C1D396F07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1419" name="Group 1418">
                          <a:extLst>
                            <a:ext uri="{FF2B5EF4-FFF2-40B4-BE49-F238E27FC236}">
                              <a16:creationId xmlns:a16="http://schemas.microsoft.com/office/drawing/2014/main" id="{925DFBCB-1C20-880D-418E-7099038EAD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1441" name="Group 1440">
                            <a:extLst>
                              <a:ext uri="{FF2B5EF4-FFF2-40B4-BE49-F238E27FC236}">
                                <a16:creationId xmlns:a16="http://schemas.microsoft.com/office/drawing/2014/main" id="{79A8A1E4-C625-DFBF-7CAD-69B8B068F3E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502" name="Group 1501">
                              <a:extLst>
                                <a:ext uri="{FF2B5EF4-FFF2-40B4-BE49-F238E27FC236}">
                                  <a16:creationId xmlns:a16="http://schemas.microsoft.com/office/drawing/2014/main" id="{26C88B6F-A34F-89F9-F78A-32BCD856D9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509" name="Group 1508">
                                <a:extLst>
                                  <a:ext uri="{FF2B5EF4-FFF2-40B4-BE49-F238E27FC236}">
                                    <a16:creationId xmlns:a16="http://schemas.microsoft.com/office/drawing/2014/main" id="{88C20F7A-896A-4DE8-2A11-C4C1CB5DE88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511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B7F85917-A05C-137B-B2DF-037A8A3623B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58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7DC8960B-A0E0-896E-C9B4-D1DCB190CBA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81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13A1732D-41CD-915F-2BEC-C1A4F90C8FC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6BEC8C96-9A62-731B-520C-6CAE98F52E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51FB754C-C78E-C656-203B-6595426F457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E670E07A-F8E8-2C94-6154-128705B027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F65A328B-B268-717C-6CED-023522E2B1F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2" name="Group 1511">
                                  <a:extLst>
                                    <a:ext uri="{FF2B5EF4-FFF2-40B4-BE49-F238E27FC236}">
                                      <a16:creationId xmlns:a16="http://schemas.microsoft.com/office/drawing/2014/main" id="{30CD4580-2C85-ADF2-5739-DCB94AAE37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4F20BA6-6DD1-C2C8-3258-552F3EB4571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F7FC7A8-9354-4FC7-635F-83D3EC48669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3104B91-DF05-00DF-A311-D02F5A50FB6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3" name="Group 1512">
                                  <a:extLst>
                                    <a:ext uri="{FF2B5EF4-FFF2-40B4-BE49-F238E27FC236}">
                                      <a16:creationId xmlns:a16="http://schemas.microsoft.com/office/drawing/2014/main" id="{1028A463-14BF-00D9-7F27-EA949AF1C12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7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192FCCE-7D39-F116-7ED2-3F174F44FA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BC28643-305D-76E3-0A4E-A1A17885C68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8B356C5-B8F3-07A6-2FB5-F3B1F692A3B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15" name="Group 1514">
                                  <a:extLst>
                                    <a:ext uri="{FF2B5EF4-FFF2-40B4-BE49-F238E27FC236}">
                                      <a16:creationId xmlns:a16="http://schemas.microsoft.com/office/drawing/2014/main" id="{14166366-A1C1-516F-986C-83BE0F23980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3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32B2FC-DC93-F1D8-9B6E-B9934B7D74F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3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3944E9-C8C7-3687-8E61-EA1861F7234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852E025-B506-7212-5B08-2EE035881F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521" name="Group 1520">
                                  <a:extLst>
                                    <a:ext uri="{FF2B5EF4-FFF2-40B4-BE49-F238E27FC236}">
                                      <a16:creationId xmlns:a16="http://schemas.microsoft.com/office/drawing/2014/main" id="{47BA0A86-BC90-AADD-F93F-5A9D9720501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5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67B88B8-7CF0-3CF3-6AEB-FC5214A8F33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90288C0-ED02-4305-7285-6CBBF5CDD4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2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F99BEC4-E488-BBCF-2599-2D25E653786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510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0440D2DE-581C-AF01-F81C-BA72E2A2E1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503" name="Text Box 3036">
                              <a:extLst>
                                <a:ext uri="{FF2B5EF4-FFF2-40B4-BE49-F238E27FC236}">
                                  <a16:creationId xmlns:a16="http://schemas.microsoft.com/office/drawing/2014/main" id="{6913404D-A4A1-F74F-63C4-2139D29EED5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7" name="Text Box 3036">
                              <a:extLst>
                                <a:ext uri="{FF2B5EF4-FFF2-40B4-BE49-F238E27FC236}">
                                  <a16:creationId xmlns:a16="http://schemas.microsoft.com/office/drawing/2014/main" id="{1ED49A0A-4784-9EAD-ED6B-5A7D0B65664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08" name="Text Box 3036">
                              <a:extLst>
                                <a:ext uri="{FF2B5EF4-FFF2-40B4-BE49-F238E27FC236}">
                                  <a16:creationId xmlns:a16="http://schemas.microsoft.com/office/drawing/2014/main" id="{ADBFD3BD-5E99-43DD-2CCA-5375BE09AE4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42" name="Text Box 3036">
                            <a:extLst>
                              <a:ext uri="{FF2B5EF4-FFF2-40B4-BE49-F238E27FC236}">
                                <a16:creationId xmlns:a16="http://schemas.microsoft.com/office/drawing/2014/main" id="{7DC2FE2B-805B-DADF-F167-F72D1FB2DCD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47" name="Text Box 3036">
                            <a:extLst>
                              <a:ext uri="{FF2B5EF4-FFF2-40B4-BE49-F238E27FC236}">
                                <a16:creationId xmlns:a16="http://schemas.microsoft.com/office/drawing/2014/main" id="{AA9941DD-BBFE-090A-D960-955794A41BC3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7" name="Text Box 3036">
                            <a:extLst>
                              <a:ext uri="{FF2B5EF4-FFF2-40B4-BE49-F238E27FC236}">
                                <a16:creationId xmlns:a16="http://schemas.microsoft.com/office/drawing/2014/main" id="{7327AA63-D785-7577-D2CC-40FE98E11EF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59" name="Text Box 3036">
                            <a:extLst>
                              <a:ext uri="{FF2B5EF4-FFF2-40B4-BE49-F238E27FC236}">
                                <a16:creationId xmlns:a16="http://schemas.microsoft.com/office/drawing/2014/main" id="{1A23E129-EFB3-F11C-A8A0-5FF36284184C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60" name="Text Box 3036">
                            <a:extLst>
                              <a:ext uri="{FF2B5EF4-FFF2-40B4-BE49-F238E27FC236}">
                                <a16:creationId xmlns:a16="http://schemas.microsoft.com/office/drawing/2014/main" id="{12804A5D-F2F3-C11B-3626-7480B6D2E8D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0" name="Text Box 3036">
                            <a:extLst>
                              <a:ext uri="{FF2B5EF4-FFF2-40B4-BE49-F238E27FC236}">
                                <a16:creationId xmlns:a16="http://schemas.microsoft.com/office/drawing/2014/main" id="{1D27493A-80E8-108C-462E-460531776F1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491" name="Text Box 3036">
                            <a:extLst>
                              <a:ext uri="{FF2B5EF4-FFF2-40B4-BE49-F238E27FC236}">
                                <a16:creationId xmlns:a16="http://schemas.microsoft.com/office/drawing/2014/main" id="{ECFCCD28-679D-73C6-968E-12C5433EF1C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0" name="Text Box 3036">
                            <a:extLst>
                              <a:ext uri="{FF2B5EF4-FFF2-40B4-BE49-F238E27FC236}">
                                <a16:creationId xmlns:a16="http://schemas.microsoft.com/office/drawing/2014/main" id="{E5602E5B-63EE-33DE-5EF4-ACFA21FF282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01" name="Text Box 3036">
                            <a:extLst>
                              <a:ext uri="{FF2B5EF4-FFF2-40B4-BE49-F238E27FC236}">
                                <a16:creationId xmlns:a16="http://schemas.microsoft.com/office/drawing/2014/main" id="{B9DD01D6-F093-B33B-6483-C83569ECD3B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420" name="FTU - mylohyoid">
                          <a:extLst>
                            <a:ext uri="{FF2B5EF4-FFF2-40B4-BE49-F238E27FC236}">
                              <a16:creationId xmlns:a16="http://schemas.microsoft.com/office/drawing/2014/main" id="{5871C2C4-8BA7-444E-E002-D119162EC5E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1421" name="FTU - digastric">
                          <a:extLst>
                            <a:ext uri="{FF2B5EF4-FFF2-40B4-BE49-F238E27FC236}">
                              <a16:creationId xmlns:a16="http://schemas.microsoft.com/office/drawing/2014/main" id="{5DA53B27-558D-D87D-EA6A-E1348AD16A6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1423" name="FTU - geniohyoid">
                          <a:extLst>
                            <a:ext uri="{FF2B5EF4-FFF2-40B4-BE49-F238E27FC236}">
                              <a16:creationId xmlns:a16="http://schemas.microsoft.com/office/drawing/2014/main" id="{9A136FF9-5FDE-8670-1E6C-C891541189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1429" name="FTU - longus capitis">
                          <a:extLst>
                            <a:ext uri="{FF2B5EF4-FFF2-40B4-BE49-F238E27FC236}">
                              <a16:creationId xmlns:a16="http://schemas.microsoft.com/office/drawing/2014/main" id="{DE2B0046-0DA0-ED07-B18A-E191FE727E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1430" name="FTU - longus colli inferior">
                          <a:extLst>
                            <a:ext uri="{FF2B5EF4-FFF2-40B4-BE49-F238E27FC236}">
                              <a16:creationId xmlns:a16="http://schemas.microsoft.com/office/drawing/2014/main" id="{FC1B4158-BCBE-A4D3-0F33-F61806400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1435" name="FTU - longus colli inferior">
                          <a:extLst>
                            <a:ext uri="{FF2B5EF4-FFF2-40B4-BE49-F238E27FC236}">
                              <a16:creationId xmlns:a16="http://schemas.microsoft.com/office/drawing/2014/main" id="{99EE9632-653A-1DDE-A330-7F7DD70EC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39A9EC4E-7BED-6EF1-A71E-3956304808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1390" name="Text Box 3036">
                          <a:extLst>
                            <a:ext uri="{FF2B5EF4-FFF2-40B4-BE49-F238E27FC236}">
                              <a16:creationId xmlns:a16="http://schemas.microsoft.com/office/drawing/2014/main" id="{82A8F16D-FCE2-97F3-C402-527A44C4E76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2" name="Text Box 3036">
                          <a:extLst>
                            <a:ext uri="{FF2B5EF4-FFF2-40B4-BE49-F238E27FC236}">
                              <a16:creationId xmlns:a16="http://schemas.microsoft.com/office/drawing/2014/main" id="{4CF3E091-DD3C-A20F-D711-4E18149546D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3" name="Text Box 3036">
                          <a:extLst>
                            <a:ext uri="{FF2B5EF4-FFF2-40B4-BE49-F238E27FC236}">
                              <a16:creationId xmlns:a16="http://schemas.microsoft.com/office/drawing/2014/main" id="{6F8620E0-1581-EFA8-B5C0-45A4A21293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395" name="Text Box 3036">
                          <a:extLst>
                            <a:ext uri="{FF2B5EF4-FFF2-40B4-BE49-F238E27FC236}">
                              <a16:creationId xmlns:a16="http://schemas.microsoft.com/office/drawing/2014/main" id="{8C88E8ED-7568-4BC4-14FC-26507CAD73A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1" name="Text Box 3036">
                          <a:extLst>
                            <a:ext uri="{FF2B5EF4-FFF2-40B4-BE49-F238E27FC236}">
                              <a16:creationId xmlns:a16="http://schemas.microsoft.com/office/drawing/2014/main" id="{3372A584-24AE-F4F3-002B-766F4579D832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2" name="Text Box 3036">
                          <a:extLst>
                            <a:ext uri="{FF2B5EF4-FFF2-40B4-BE49-F238E27FC236}">
                              <a16:creationId xmlns:a16="http://schemas.microsoft.com/office/drawing/2014/main" id="{10DEF5D3-CEDE-DBF1-B916-AF36EC59FAA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07" name="Text Box 3036">
                          <a:extLst>
                            <a:ext uri="{FF2B5EF4-FFF2-40B4-BE49-F238E27FC236}">
                              <a16:creationId xmlns:a16="http://schemas.microsoft.com/office/drawing/2014/main" id="{41E374FB-96EE-DCEB-7947-30E57E0DB4A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3" name="Text Box 3036">
                          <a:extLst>
                            <a:ext uri="{FF2B5EF4-FFF2-40B4-BE49-F238E27FC236}">
                              <a16:creationId xmlns:a16="http://schemas.microsoft.com/office/drawing/2014/main" id="{5F568F31-9ED0-DBCE-276C-1EE21F32E63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414" name="Text Box 3036">
                          <a:extLst>
                            <a:ext uri="{FF2B5EF4-FFF2-40B4-BE49-F238E27FC236}">
                              <a16:creationId xmlns:a16="http://schemas.microsoft.com/office/drawing/2014/main" id="{DE2E5202-3008-C9ED-EF19-66A176BEA4A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384" name="FTU - mylohyoid">
                      <a:extLst>
                        <a:ext uri="{FF2B5EF4-FFF2-40B4-BE49-F238E27FC236}">
                          <a16:creationId xmlns:a16="http://schemas.microsoft.com/office/drawing/2014/main" id="{113826B0-2DAD-DCEB-0EE8-7DCE105638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385" name="Text Box 3036">
                      <a:extLst>
                        <a:ext uri="{FF2B5EF4-FFF2-40B4-BE49-F238E27FC236}">
                          <a16:creationId xmlns:a16="http://schemas.microsoft.com/office/drawing/2014/main" id="{1B3DE05C-A136-7C54-6146-96FFE97C266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6" name="Text Box 3036">
                      <a:extLst>
                        <a:ext uri="{FF2B5EF4-FFF2-40B4-BE49-F238E27FC236}">
                          <a16:creationId xmlns:a16="http://schemas.microsoft.com/office/drawing/2014/main" id="{DDAA796C-7776-64F1-4617-478F745C58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87" name="Text Box 3036">
                      <a:extLst>
                        <a:ext uri="{FF2B5EF4-FFF2-40B4-BE49-F238E27FC236}">
                          <a16:creationId xmlns:a16="http://schemas.microsoft.com/office/drawing/2014/main" id="{E64B7C97-A6E7-ACC6-82FB-A5244DB0FB7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80" name="FTU - mylohyoid">
                    <a:extLst>
                      <a:ext uri="{FF2B5EF4-FFF2-40B4-BE49-F238E27FC236}">
                        <a16:creationId xmlns:a16="http://schemas.microsoft.com/office/drawing/2014/main" id="{45AFD62B-FC49-1C3D-6D27-CE13B461637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7FB3F579-5E61-3B1F-6B28-C11E59234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1382" name="FTU - mylohyoid">
                    <a:extLst>
                      <a:ext uri="{FF2B5EF4-FFF2-40B4-BE49-F238E27FC236}">
                        <a16:creationId xmlns:a16="http://schemas.microsoft.com/office/drawing/2014/main" id="{791481B8-DAC2-B9E5-9D91-59F90CEC289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1337" name="FTU - mylohyoid">
                  <a:extLst>
                    <a:ext uri="{FF2B5EF4-FFF2-40B4-BE49-F238E27FC236}">
                      <a16:creationId xmlns:a16="http://schemas.microsoft.com/office/drawing/2014/main" id="{7EB57970-EAAF-DD58-1924-7DA9E8061555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1339" name="FTU - mylohyoid">
                  <a:extLst>
                    <a:ext uri="{FF2B5EF4-FFF2-40B4-BE49-F238E27FC236}">
                      <a16:creationId xmlns:a16="http://schemas.microsoft.com/office/drawing/2014/main" id="{79562652-36BC-8B23-BB40-685C35194B65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1345" name="FTU - mylohyoid">
                  <a:extLst>
                    <a:ext uri="{FF2B5EF4-FFF2-40B4-BE49-F238E27FC236}">
                      <a16:creationId xmlns:a16="http://schemas.microsoft.com/office/drawing/2014/main" id="{4C5E9291-D273-4C1B-A9B5-FCF6FD2693B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1321" name="Text Box 3036">
                <a:extLst>
                  <a:ext uri="{FF2B5EF4-FFF2-40B4-BE49-F238E27FC236}">
                    <a16:creationId xmlns:a16="http://schemas.microsoft.com/office/drawing/2014/main" id="{44033E1A-9104-A607-37F0-A36BD009E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" name="Text Box 3036">
                <a:extLst>
                  <a:ext uri="{FF2B5EF4-FFF2-40B4-BE49-F238E27FC236}">
                    <a16:creationId xmlns:a16="http://schemas.microsoft.com/office/drawing/2014/main" id="{E9984633-8151-9134-E093-CEB92FC43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9" name="Text Box 3036">
                <a:extLst>
                  <a:ext uri="{FF2B5EF4-FFF2-40B4-BE49-F238E27FC236}">
                    <a16:creationId xmlns:a16="http://schemas.microsoft.com/office/drawing/2014/main" id="{149F9809-0A7F-DE70-7435-9CCACBA96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0" name="Text Box 3036">
                <a:extLst>
                  <a:ext uri="{FF2B5EF4-FFF2-40B4-BE49-F238E27FC236}">
                    <a16:creationId xmlns:a16="http://schemas.microsoft.com/office/drawing/2014/main" id="{93E9C661-F1FD-E9A8-444D-16C2AC9EB0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4" name="Text Box 3036">
                <a:extLst>
                  <a:ext uri="{FF2B5EF4-FFF2-40B4-BE49-F238E27FC236}">
                    <a16:creationId xmlns:a16="http://schemas.microsoft.com/office/drawing/2014/main" id="{67E5C567-6A8C-187C-D1C0-999B678A9A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5" name="Text Box 3036">
                <a:extLst>
                  <a:ext uri="{FF2B5EF4-FFF2-40B4-BE49-F238E27FC236}">
                    <a16:creationId xmlns:a16="http://schemas.microsoft.com/office/drawing/2014/main" id="{9698E4D9-C5A5-83B9-8480-1CC075AEC0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95E7BA29-B2AE-AD68-CB34-4FA9AF7A30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62BA6BF7-8CA1-811B-821D-8F0265D59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FAB39991-51FF-3C54-7546-1E25FABC88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4D9FDEF2-B536-6514-C855-864BDB389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2" name="Text Box 3036">
              <a:extLst>
                <a:ext uri="{FF2B5EF4-FFF2-40B4-BE49-F238E27FC236}">
                  <a16:creationId xmlns:a16="http://schemas.microsoft.com/office/drawing/2014/main" id="{C1BA384D-F351-D4A2-FF80-8DBADD821A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4" name="Text Box 3036">
              <a:extLst>
                <a:ext uri="{FF2B5EF4-FFF2-40B4-BE49-F238E27FC236}">
                  <a16:creationId xmlns:a16="http://schemas.microsoft.com/office/drawing/2014/main" id="{DDA0D804-ED17-939D-5EB3-2769BEA3AE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Text Box 3036">
              <a:extLst>
                <a:ext uri="{FF2B5EF4-FFF2-40B4-BE49-F238E27FC236}">
                  <a16:creationId xmlns:a16="http://schemas.microsoft.com/office/drawing/2014/main" id="{7A734FCA-A640-B4A2-54D6-719CDF18C8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Text Box 3036">
              <a:extLst>
                <a:ext uri="{FF2B5EF4-FFF2-40B4-BE49-F238E27FC236}">
                  <a16:creationId xmlns:a16="http://schemas.microsoft.com/office/drawing/2014/main" id="{5DD63815-A8E1-E0B1-2940-4BD5F5223A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Text Box 3036">
              <a:extLst>
                <a:ext uri="{FF2B5EF4-FFF2-40B4-BE49-F238E27FC236}">
                  <a16:creationId xmlns:a16="http://schemas.microsoft.com/office/drawing/2014/main" id="{A0DCC8CD-1882-3AE2-D23E-969ADDA1FE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518DC3DA-CA94-50EA-C45E-A9559C842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F4EC2E2C-E25C-104A-0407-9AFFAF679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0B9E4E83-BAFD-B563-3D91-38299D9EF7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7" name="Text Box 3036">
              <a:extLst>
                <a:ext uri="{FF2B5EF4-FFF2-40B4-BE49-F238E27FC236}">
                  <a16:creationId xmlns:a16="http://schemas.microsoft.com/office/drawing/2014/main" id="{9F19047D-5080-26DA-43CE-528FC6DC2B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8" name="Text Box 3036">
              <a:extLst>
                <a:ext uri="{FF2B5EF4-FFF2-40B4-BE49-F238E27FC236}">
                  <a16:creationId xmlns:a16="http://schemas.microsoft.com/office/drawing/2014/main" id="{3E5586C6-7173-FCE7-6A83-396075AA0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9" name="Text Box 3036">
              <a:extLst>
                <a:ext uri="{FF2B5EF4-FFF2-40B4-BE49-F238E27FC236}">
                  <a16:creationId xmlns:a16="http://schemas.microsoft.com/office/drawing/2014/main" id="{0F2CFC6E-E82F-2245-DC80-40A6C8E09E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6" name="Group 1585">
            <a:extLst>
              <a:ext uri="{FF2B5EF4-FFF2-40B4-BE49-F238E27FC236}">
                <a16:creationId xmlns:a16="http://schemas.microsoft.com/office/drawing/2014/main" id="{CC8FB8A6-767C-E737-E0E1-A0448742DE2E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CCD23F4A-5CD6-58D6-122E-87D70D25BA6C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1" name="Group 1590">
                <a:extLst>
                  <a:ext uri="{FF2B5EF4-FFF2-40B4-BE49-F238E27FC236}">
                    <a16:creationId xmlns:a16="http://schemas.microsoft.com/office/drawing/2014/main" id="{C7BB70A2-6C84-8100-C880-04B50B921BB7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3" name="Group 1592">
                  <a:extLst>
                    <a:ext uri="{FF2B5EF4-FFF2-40B4-BE49-F238E27FC236}">
                      <a16:creationId xmlns:a16="http://schemas.microsoft.com/office/drawing/2014/main" id="{3B20E66C-A346-5B9E-C905-27D5B8FF70A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7" name="Group 1596">
                    <a:extLst>
                      <a:ext uri="{FF2B5EF4-FFF2-40B4-BE49-F238E27FC236}">
                        <a16:creationId xmlns:a16="http://schemas.microsoft.com/office/drawing/2014/main" id="{F2DAD8F0-5FC3-3ECC-1439-324E04A7E36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9" name="organ group - head &amp; neck muscles">
                      <a:extLst>
                        <a:ext uri="{FF2B5EF4-FFF2-40B4-BE49-F238E27FC236}">
                          <a16:creationId xmlns:a16="http://schemas.microsoft.com/office/drawing/2014/main" id="{31976C6F-D1CE-341E-6ACD-2B111A38C4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6110" name="organ - head &amp; neck muscles">
                        <a:extLst>
                          <a:ext uri="{FF2B5EF4-FFF2-40B4-BE49-F238E27FC236}">
                            <a16:creationId xmlns:a16="http://schemas.microsoft.com/office/drawing/2014/main" id="{1BC0B665-F461-9A5B-409B-462AC7A40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6111" name="FTU - mylohyoid">
                        <a:extLst>
                          <a:ext uri="{FF2B5EF4-FFF2-40B4-BE49-F238E27FC236}">
                            <a16:creationId xmlns:a16="http://schemas.microsoft.com/office/drawing/2014/main" id="{83910C21-8BDE-E69F-271E-6B1730F1A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087" name="Group 6086">
                      <a:extLst>
                        <a:ext uri="{FF2B5EF4-FFF2-40B4-BE49-F238E27FC236}">
                          <a16:creationId xmlns:a16="http://schemas.microsoft.com/office/drawing/2014/main" id="{669348F8-9044-605F-7DD5-238FB8E3A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092" name="Text Box 3036">
                        <a:extLst>
                          <a:ext uri="{FF2B5EF4-FFF2-40B4-BE49-F238E27FC236}">
                            <a16:creationId xmlns:a16="http://schemas.microsoft.com/office/drawing/2014/main" id="{E7B1AEB4-D434-D635-C36E-3323BC9B94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4" name="Text Box 3036">
                        <a:extLst>
                          <a:ext uri="{FF2B5EF4-FFF2-40B4-BE49-F238E27FC236}">
                            <a16:creationId xmlns:a16="http://schemas.microsoft.com/office/drawing/2014/main" id="{05331532-C862-2A23-27A4-91AB9F848FD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105" name="Text Box 3036">
                        <a:extLst>
                          <a:ext uri="{FF2B5EF4-FFF2-40B4-BE49-F238E27FC236}">
                            <a16:creationId xmlns:a16="http://schemas.microsoft.com/office/drawing/2014/main" id="{D63DE0BC-507E-1FA9-B714-F344A192D87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8" name="FTU - mylohyoid">
                    <a:extLst>
                      <a:ext uri="{FF2B5EF4-FFF2-40B4-BE49-F238E27FC236}">
                        <a16:creationId xmlns:a16="http://schemas.microsoft.com/office/drawing/2014/main" id="{D101403A-78B9-156D-2611-7C147C53C31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11C2FEAC-0957-DACF-3949-22F21507816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71FDEBFF-573F-F369-103F-F74A5970518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6" name="Text Box 3036">
                  <a:extLst>
                    <a:ext uri="{FF2B5EF4-FFF2-40B4-BE49-F238E27FC236}">
                      <a16:creationId xmlns:a16="http://schemas.microsoft.com/office/drawing/2014/main" id="{59B11558-DA7D-A824-498B-E601ADAA7D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2" name="FTU - mylohyoid">
                <a:extLst>
                  <a:ext uri="{FF2B5EF4-FFF2-40B4-BE49-F238E27FC236}">
                    <a16:creationId xmlns:a16="http://schemas.microsoft.com/office/drawing/2014/main" id="{5A4ACA27-D480-80A1-729A-62DEE52A54EE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AD9164B-C084-B0C1-B00A-708ACB02FD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0437E0F-1BC5-81E9-3382-90F293567E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90" name="Text Box 3036">
              <a:extLst>
                <a:ext uri="{FF2B5EF4-FFF2-40B4-BE49-F238E27FC236}">
                  <a16:creationId xmlns:a16="http://schemas.microsoft.com/office/drawing/2014/main" id="{E8359BFE-8A0C-435B-0CE2-E14AE3966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17" name="Group 6116">
            <a:extLst>
              <a:ext uri="{FF2B5EF4-FFF2-40B4-BE49-F238E27FC236}">
                <a16:creationId xmlns:a16="http://schemas.microsoft.com/office/drawing/2014/main" id="{0A6E3C7E-722F-D087-5E64-967EAB3B9007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6128" name="Group 6127">
              <a:extLst>
                <a:ext uri="{FF2B5EF4-FFF2-40B4-BE49-F238E27FC236}">
                  <a16:creationId xmlns:a16="http://schemas.microsoft.com/office/drawing/2014/main" id="{F97CD822-A87A-010E-8CF6-05CDACF99446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6195" name="Group 6194">
                <a:extLst>
                  <a:ext uri="{FF2B5EF4-FFF2-40B4-BE49-F238E27FC236}">
                    <a16:creationId xmlns:a16="http://schemas.microsoft.com/office/drawing/2014/main" id="{D7EDD76C-3B7F-DE15-31E3-AEC16543F54A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6216" name="Group 6215">
                  <a:extLst>
                    <a:ext uri="{FF2B5EF4-FFF2-40B4-BE49-F238E27FC236}">
                      <a16:creationId xmlns:a16="http://schemas.microsoft.com/office/drawing/2014/main" id="{3CEA7366-6A99-F3ED-59C6-B1D215EC4E03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6250" name="Group 6249">
                    <a:extLst>
                      <a:ext uri="{FF2B5EF4-FFF2-40B4-BE49-F238E27FC236}">
                        <a16:creationId xmlns:a16="http://schemas.microsoft.com/office/drawing/2014/main" id="{E33FE90B-C672-CA2E-9060-E8829EBF09CB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268" name="Group 6267">
                      <a:extLst>
                        <a:ext uri="{FF2B5EF4-FFF2-40B4-BE49-F238E27FC236}">
                          <a16:creationId xmlns:a16="http://schemas.microsoft.com/office/drawing/2014/main" id="{531A3D53-66D6-63BF-15E6-5086853C78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280" name="Group 6279">
                        <a:extLst>
                          <a:ext uri="{FF2B5EF4-FFF2-40B4-BE49-F238E27FC236}">
                            <a16:creationId xmlns:a16="http://schemas.microsoft.com/office/drawing/2014/main" id="{FB2E5FA3-D649-CBB1-84CD-039923043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292" name="Group 6291">
                          <a:extLst>
                            <a:ext uri="{FF2B5EF4-FFF2-40B4-BE49-F238E27FC236}">
                              <a16:creationId xmlns:a16="http://schemas.microsoft.com/office/drawing/2014/main" id="{F106C0AE-343F-134C-5AC3-8E5CA06F22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304" name="Group 6303">
                            <a:extLst>
                              <a:ext uri="{FF2B5EF4-FFF2-40B4-BE49-F238E27FC236}">
                                <a16:creationId xmlns:a16="http://schemas.microsoft.com/office/drawing/2014/main" id="{90C38980-F812-E906-2ACA-F8928DC421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311" name="Group 6310">
                              <a:extLst>
                                <a:ext uri="{FF2B5EF4-FFF2-40B4-BE49-F238E27FC236}">
                                  <a16:creationId xmlns:a16="http://schemas.microsoft.com/office/drawing/2014/main" id="{3D39F8CA-0C38-6322-DC33-82AC631A713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323" name="Group 6322">
                                <a:extLst>
                                  <a:ext uri="{FF2B5EF4-FFF2-40B4-BE49-F238E27FC236}">
                                    <a16:creationId xmlns:a16="http://schemas.microsoft.com/office/drawing/2014/main" id="{A64CC96F-7CAD-934F-020D-D35C011A768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6336" name="Group 6335">
                                  <a:extLst>
                                    <a:ext uri="{FF2B5EF4-FFF2-40B4-BE49-F238E27FC236}">
                                      <a16:creationId xmlns:a16="http://schemas.microsoft.com/office/drawing/2014/main" id="{F999C2F8-353D-9185-0E88-B36FFB79D73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6353" name="Group 6352">
                                    <a:extLst>
                                      <a:ext uri="{FF2B5EF4-FFF2-40B4-BE49-F238E27FC236}">
                                        <a16:creationId xmlns:a16="http://schemas.microsoft.com/office/drawing/2014/main" id="{E2DCCC1A-B2A3-246B-ED60-5B555EDDCB3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6367" name="Group 6366">
                                      <a:extLst>
                                        <a:ext uri="{FF2B5EF4-FFF2-40B4-BE49-F238E27FC236}">
                                          <a16:creationId xmlns:a16="http://schemas.microsoft.com/office/drawing/2014/main" id="{122A9567-4107-0365-0E01-9D49D833A7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6379" name="Group 63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30C528-376D-670D-59F2-81EB7250C40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6391" name="Group 63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F097958-BB96-0C43-AB70-3C193D2BA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639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69BC44-B35A-B42A-8CFC-F1FC7146BE9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45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634274-94C5-59E5-CF6E-45AD31B9201C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3579E6-F699-48D4-53EC-CD312E566C9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6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EA8BE2-6AFB-3347-48D8-242ADDBB8C5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57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D611F6-ABF7-6D1F-B805-926F90236DE4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62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1DBBBC-6419-1885-79FB-BA94C6C6587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2" name="Group 64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5659A5-0384-6D17-D4D1-5818EF7D16E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9B6F94-9B17-0026-8C24-9D08A55DBAD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D4589E-F281-AF5D-6967-7AB730283B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A0D9166-D242-B123-AF53-B8434484682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3" name="Group 64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67D0A9-4990-737D-A8B5-B3C66EB9E3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24E46E-05AB-901E-6B72-11997E53CC0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D4DA1E-1C4C-A6E3-A412-477261850D2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3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754072-FDBD-E399-5BC9-63F344129FD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8" name="Group 640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C2A783-A6D0-ACB5-29BF-B8D6EB8086A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2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0BD332-1A37-5DED-924F-6E8DE593EC6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408FF-DA48-A7C9-3DDD-1F8AA925E10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6A98B5-A24E-235B-2A2D-35AE0975E98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409" name="Group 64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1B08B21-862F-A9EA-5E99-E7E0E3F21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41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AF7FEBE-2CEB-9964-BDAB-820645A532E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1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0BBDD9-E506-9949-1013-84B32835EE3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42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22A4CB-4E60-2D85-4B99-0FECB669826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639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32EBF3-C312-5A3C-BEF2-6E215126ED6D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3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751930-9F8F-5A8E-5E30-E1310239D07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8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B669199-7390-7B22-B27F-256606C54699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39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645FB5-F183-5D1D-B49C-3739EA18698C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36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7DEAE005-9F54-655D-8BEC-BCC339794B6E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6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319A60C-5247-B070-7154-1D7DBF818A9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7ECD20E-1112-CD88-01C0-A01072A0B5DD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A694BC1-B80A-100E-3835-F791DB54B1D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D222BB7-ED42-C647-C3A0-B6DDB44886D7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637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1CF63-A9E1-06D5-49B8-94C11A7036F1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35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68C82D37-C1F1-09C5-949B-A6538DD4BBB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59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30FAE5C1-A01C-2B3B-5D73-3A6A2955E4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DC3561BE-5AA3-0099-75F1-1A8C35C695C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36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2E487BAE-383C-3EB7-0704-EF6569AEEA4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6341" name="Group 6340">
                                  <a:extLst>
                                    <a:ext uri="{FF2B5EF4-FFF2-40B4-BE49-F238E27FC236}">
                                      <a16:creationId xmlns:a16="http://schemas.microsoft.com/office/drawing/2014/main" id="{142426D0-4F9D-ECFF-8535-E0B5F0DC0BF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634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7C01E97-356F-9A10-C53C-500D26E0536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50A1775-07CD-049B-F1B4-1526BFFB9CE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34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C8B89AF-F849-D086-FB0C-AE5FAAF42B5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324" name="FTU - mylohyoid">
                                <a:extLst>
                                  <a:ext uri="{FF2B5EF4-FFF2-40B4-BE49-F238E27FC236}">
                                    <a16:creationId xmlns:a16="http://schemas.microsoft.com/office/drawing/2014/main" id="{F3D5804F-D579-F421-F6DA-4E4F9A8AADF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6329" name="Text Box 3036">
                                <a:extLst>
                                  <a:ext uri="{FF2B5EF4-FFF2-40B4-BE49-F238E27FC236}">
                                    <a16:creationId xmlns:a16="http://schemas.microsoft.com/office/drawing/2014/main" id="{4886354B-C75A-7116-CA89-17F1055CA085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0" name="Text Box 3036">
                                <a:extLst>
                                  <a:ext uri="{FF2B5EF4-FFF2-40B4-BE49-F238E27FC236}">
                                    <a16:creationId xmlns:a16="http://schemas.microsoft.com/office/drawing/2014/main" id="{65C0C601-1C3E-F00B-2982-5751A66302A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6335" name="Text Box 3036">
                                <a:extLst>
                                  <a:ext uri="{FF2B5EF4-FFF2-40B4-BE49-F238E27FC236}">
                                    <a16:creationId xmlns:a16="http://schemas.microsoft.com/office/drawing/2014/main" id="{103278C2-E01D-C1AC-1E0A-6006AC79D11C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312" name="FTU - mylohyoid">
                              <a:extLst>
                                <a:ext uri="{FF2B5EF4-FFF2-40B4-BE49-F238E27FC236}">
                                  <a16:creationId xmlns:a16="http://schemas.microsoft.com/office/drawing/2014/main" id="{9E6D6EA7-391B-E29F-1C79-B1632D6E55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7" name="FTU - mylohyoid">
                              <a:extLst>
                                <a:ext uri="{FF2B5EF4-FFF2-40B4-BE49-F238E27FC236}">
                                  <a16:creationId xmlns:a16="http://schemas.microsoft.com/office/drawing/2014/main" id="{B803431A-43EA-D8EE-45CB-0636B620ADC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318" name="FTU - mylohyoid">
                              <a:extLst>
                                <a:ext uri="{FF2B5EF4-FFF2-40B4-BE49-F238E27FC236}">
                                  <a16:creationId xmlns:a16="http://schemas.microsoft.com/office/drawing/2014/main" id="{0C56AC27-C944-70B3-F4AB-85AF2EE406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305" name="FTU - digastric">
                            <a:extLst>
                              <a:ext uri="{FF2B5EF4-FFF2-40B4-BE49-F238E27FC236}">
                                <a16:creationId xmlns:a16="http://schemas.microsoft.com/office/drawing/2014/main" id="{A34ECAA4-BD47-3971-4965-918BCC842B6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293" name="Text Box 3036">
                          <a:extLst>
                            <a:ext uri="{FF2B5EF4-FFF2-40B4-BE49-F238E27FC236}">
                              <a16:creationId xmlns:a16="http://schemas.microsoft.com/office/drawing/2014/main" id="{C836DBBF-38C6-C3F0-CC0C-AF1CA6C9AFD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8" name="Text Box 3036">
                          <a:extLst>
                            <a:ext uri="{FF2B5EF4-FFF2-40B4-BE49-F238E27FC236}">
                              <a16:creationId xmlns:a16="http://schemas.microsoft.com/office/drawing/2014/main" id="{465FCB41-CF49-3DD8-386C-D098FAE2390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299" name="Text Box 3036">
                          <a:extLst>
                            <a:ext uri="{FF2B5EF4-FFF2-40B4-BE49-F238E27FC236}">
                              <a16:creationId xmlns:a16="http://schemas.microsoft.com/office/drawing/2014/main" id="{A12FF293-67B3-4EBC-38D1-2AB5EC812C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281" name="Text Box 3036">
                        <a:extLst>
                          <a:ext uri="{FF2B5EF4-FFF2-40B4-BE49-F238E27FC236}">
                            <a16:creationId xmlns:a16="http://schemas.microsoft.com/office/drawing/2014/main" id="{1DA68D0C-FF89-2FB6-EB21-729EB175282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6" name="Text Box 3036">
                        <a:extLst>
                          <a:ext uri="{FF2B5EF4-FFF2-40B4-BE49-F238E27FC236}">
                            <a16:creationId xmlns:a16="http://schemas.microsoft.com/office/drawing/2014/main" id="{1DB912BF-702A-6C2B-8722-4EB054A5FFE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287" name="Text Box 3036">
                        <a:extLst>
                          <a:ext uri="{FF2B5EF4-FFF2-40B4-BE49-F238E27FC236}">
                            <a16:creationId xmlns:a16="http://schemas.microsoft.com/office/drawing/2014/main" id="{F111D41E-F4CD-BC93-3270-69ED4FEF15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269" name="Text Box 3036">
                      <a:extLst>
                        <a:ext uri="{FF2B5EF4-FFF2-40B4-BE49-F238E27FC236}">
                          <a16:creationId xmlns:a16="http://schemas.microsoft.com/office/drawing/2014/main" id="{D2D33A15-C578-8468-5F04-95C18A11B9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4" name="Text Box 3036">
                      <a:extLst>
                        <a:ext uri="{FF2B5EF4-FFF2-40B4-BE49-F238E27FC236}">
                          <a16:creationId xmlns:a16="http://schemas.microsoft.com/office/drawing/2014/main" id="{A3ADD7A3-567E-7563-7A0A-CFDBB2386BC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275" name="Text Box 3036">
                      <a:extLst>
                        <a:ext uri="{FF2B5EF4-FFF2-40B4-BE49-F238E27FC236}">
                          <a16:creationId xmlns:a16="http://schemas.microsoft.com/office/drawing/2014/main" id="{D6C5299D-7024-88E8-14DC-D1E6E39D43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CB6FD0E9-61DF-72E6-E25A-BA6B148424F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F414684C-CAB7-7C0E-40EA-3862A84476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223A3427-FAF1-C076-62C5-7FB12B6294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19" name="Text Box 3036">
                  <a:extLst>
                    <a:ext uri="{FF2B5EF4-FFF2-40B4-BE49-F238E27FC236}">
                      <a16:creationId xmlns:a16="http://schemas.microsoft.com/office/drawing/2014/main" id="{F1F0DF64-C9C8-EE2A-7232-4FA0CFA1870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36">
                  <a:extLst>
                    <a:ext uri="{FF2B5EF4-FFF2-40B4-BE49-F238E27FC236}">
                      <a16:creationId xmlns:a16="http://schemas.microsoft.com/office/drawing/2014/main" id="{00F6F58A-5352-EB8B-EA22-012D34FC52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8" name="Text Box 3036">
                  <a:extLst>
                    <a:ext uri="{FF2B5EF4-FFF2-40B4-BE49-F238E27FC236}">
                      <a16:creationId xmlns:a16="http://schemas.microsoft.com/office/drawing/2014/main" id="{2300B1D6-CCC3-C21A-1EBA-1679E56C5F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13" name="FTU - mylohyoid">
                <a:extLst>
                  <a:ext uri="{FF2B5EF4-FFF2-40B4-BE49-F238E27FC236}">
                    <a16:creationId xmlns:a16="http://schemas.microsoft.com/office/drawing/2014/main" id="{F548CB11-85EF-DB5C-1FFB-758E64A60424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6214" name="FTU - mylohyoid">
                <a:extLst>
                  <a:ext uri="{FF2B5EF4-FFF2-40B4-BE49-F238E27FC236}">
                    <a16:creationId xmlns:a16="http://schemas.microsoft.com/office/drawing/2014/main" id="{E5444C6C-04D5-EBDF-672B-878819752612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6215" name="FTU - mylohyoid">
                <a:extLst>
                  <a:ext uri="{FF2B5EF4-FFF2-40B4-BE49-F238E27FC236}">
                    <a16:creationId xmlns:a16="http://schemas.microsoft.com/office/drawing/2014/main" id="{CC9D3B00-3B44-3D42-8F85-EE9A8702ADC4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6129" name="Text Box 3036">
              <a:extLst>
                <a:ext uri="{FF2B5EF4-FFF2-40B4-BE49-F238E27FC236}">
                  <a16:creationId xmlns:a16="http://schemas.microsoft.com/office/drawing/2014/main" id="{04B019B2-BAFF-6120-AB82-CC77D968B4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1" name="Text Box 3036">
              <a:extLst>
                <a:ext uri="{FF2B5EF4-FFF2-40B4-BE49-F238E27FC236}">
                  <a16:creationId xmlns:a16="http://schemas.microsoft.com/office/drawing/2014/main" id="{7C298D43-3B56-0165-F5FD-5CFE3676C2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7" name="Text Box 3036">
              <a:extLst>
                <a:ext uri="{FF2B5EF4-FFF2-40B4-BE49-F238E27FC236}">
                  <a16:creationId xmlns:a16="http://schemas.microsoft.com/office/drawing/2014/main" id="{9BE7D3E8-860F-5691-9077-0171CF78ED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A9472820-9A50-9DA2-CADE-28E122B39A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0443BE68-D163-E7CC-F125-BBBA83A7E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A10C214D-EE88-AE0C-A33C-5E8591B420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3" name="Text Box 3036">
              <a:extLst>
                <a:ext uri="{FF2B5EF4-FFF2-40B4-BE49-F238E27FC236}">
                  <a16:creationId xmlns:a16="http://schemas.microsoft.com/office/drawing/2014/main" id="{5F0BF9F3-FF5D-0945-5CB5-19539D881C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8" name="Text Box 3036">
              <a:extLst>
                <a:ext uri="{FF2B5EF4-FFF2-40B4-BE49-F238E27FC236}">
                  <a16:creationId xmlns:a16="http://schemas.microsoft.com/office/drawing/2014/main" id="{327B7F9F-768A-E011-AE2E-0BD309730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9" name="Text Box 3036">
              <a:extLst>
                <a:ext uri="{FF2B5EF4-FFF2-40B4-BE49-F238E27FC236}">
                  <a16:creationId xmlns:a16="http://schemas.microsoft.com/office/drawing/2014/main" id="{EB268E4C-92C2-50E1-54DF-E84CF16B2E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63" name="Group 6462">
            <a:extLst>
              <a:ext uri="{FF2B5EF4-FFF2-40B4-BE49-F238E27FC236}">
                <a16:creationId xmlns:a16="http://schemas.microsoft.com/office/drawing/2014/main" id="{D86201D1-CFCB-A46D-406B-0CDF5B15462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468" name="Group 6467">
              <a:extLst>
                <a:ext uri="{FF2B5EF4-FFF2-40B4-BE49-F238E27FC236}">
                  <a16:creationId xmlns:a16="http://schemas.microsoft.com/office/drawing/2014/main" id="{C77EA365-A615-E969-55BB-E042D3403B1F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6511" name="Group 6510">
                <a:extLst>
                  <a:ext uri="{FF2B5EF4-FFF2-40B4-BE49-F238E27FC236}">
                    <a16:creationId xmlns:a16="http://schemas.microsoft.com/office/drawing/2014/main" id="{1FD81445-6EA8-B719-11E0-AA278561B26C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6522" name="Group 6521">
                  <a:extLst>
                    <a:ext uri="{FF2B5EF4-FFF2-40B4-BE49-F238E27FC236}">
                      <a16:creationId xmlns:a16="http://schemas.microsoft.com/office/drawing/2014/main" id="{D92AE5FC-55BE-A657-6153-0812B178D9CB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6559" name="Group 6558">
                    <a:extLst>
                      <a:ext uri="{FF2B5EF4-FFF2-40B4-BE49-F238E27FC236}">
                        <a16:creationId xmlns:a16="http://schemas.microsoft.com/office/drawing/2014/main" id="{FC81C6DE-575F-FFEC-114C-24C36BACD7F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6565" name="organ group - head &amp; neck muscles">
                      <a:extLst>
                        <a:ext uri="{FF2B5EF4-FFF2-40B4-BE49-F238E27FC236}">
                          <a16:creationId xmlns:a16="http://schemas.microsoft.com/office/drawing/2014/main" id="{1962565E-1E86-25F3-2598-4174E0E5EF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6606" name="organ - head &amp; neck muscles">
                        <a:extLst>
                          <a:ext uri="{FF2B5EF4-FFF2-40B4-BE49-F238E27FC236}">
                            <a16:creationId xmlns:a16="http://schemas.microsoft.com/office/drawing/2014/main" id="{356904C8-AF87-33CC-05C1-52959CD614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6611" name="FTU - mylohyoid">
                        <a:extLst>
                          <a:ext uri="{FF2B5EF4-FFF2-40B4-BE49-F238E27FC236}">
                            <a16:creationId xmlns:a16="http://schemas.microsoft.com/office/drawing/2014/main" id="{48EAB074-2897-C0E5-326F-312F575CBA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D29539AA-EA37-EF81-DA23-83EA2B414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576" name="Text Box 3036">
                        <a:extLst>
                          <a:ext uri="{FF2B5EF4-FFF2-40B4-BE49-F238E27FC236}">
                            <a16:creationId xmlns:a16="http://schemas.microsoft.com/office/drawing/2014/main" id="{63673572-4CF7-542C-68D0-F93316C8CE4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4" name="Text Box 3036">
                        <a:extLst>
                          <a:ext uri="{FF2B5EF4-FFF2-40B4-BE49-F238E27FC236}">
                            <a16:creationId xmlns:a16="http://schemas.microsoft.com/office/drawing/2014/main" id="{8B7EE02B-430C-122C-3BDE-F7E4AB8F84D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95" name="Text Box 3036">
                        <a:extLst>
                          <a:ext uri="{FF2B5EF4-FFF2-40B4-BE49-F238E27FC236}">
                            <a16:creationId xmlns:a16="http://schemas.microsoft.com/office/drawing/2014/main" id="{C5B6027F-246E-359D-096E-53B88162262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FB2727C9-6BF8-C043-B651-6AB54F2A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6528" name="Text Box 3036">
                  <a:extLst>
                    <a:ext uri="{FF2B5EF4-FFF2-40B4-BE49-F238E27FC236}">
                      <a16:creationId xmlns:a16="http://schemas.microsoft.com/office/drawing/2014/main" id="{351BE59B-FA0C-824F-5616-4F6332535F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6" name="Text Box 3036">
                  <a:extLst>
                    <a:ext uri="{FF2B5EF4-FFF2-40B4-BE49-F238E27FC236}">
                      <a16:creationId xmlns:a16="http://schemas.microsoft.com/office/drawing/2014/main" id="{E9CB35ED-EA47-F4E2-5B96-990F77AFE6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7" name="Text Box 3036">
                  <a:extLst>
                    <a:ext uri="{FF2B5EF4-FFF2-40B4-BE49-F238E27FC236}">
                      <a16:creationId xmlns:a16="http://schemas.microsoft.com/office/drawing/2014/main" id="{9E24E440-BF56-E107-1820-756CFC1C53B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16" name="FTU - mylohyoid">
                <a:extLst>
                  <a:ext uri="{FF2B5EF4-FFF2-40B4-BE49-F238E27FC236}">
                    <a16:creationId xmlns:a16="http://schemas.microsoft.com/office/drawing/2014/main" id="{856BD199-C472-F540-A810-353D0E3EB7B2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6517" name="FTU - mylohyoid">
                <a:extLst>
                  <a:ext uri="{FF2B5EF4-FFF2-40B4-BE49-F238E27FC236}">
                    <a16:creationId xmlns:a16="http://schemas.microsoft.com/office/drawing/2014/main" id="{B1039AB2-2E6E-2FB7-40DD-700C7E3E9A05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C441842A-5DBB-19D1-98E0-D49B6EDBB2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4" name="Text Box 3036">
              <a:extLst>
                <a:ext uri="{FF2B5EF4-FFF2-40B4-BE49-F238E27FC236}">
                  <a16:creationId xmlns:a16="http://schemas.microsoft.com/office/drawing/2014/main" id="{390AB068-8154-ACC7-AC0B-44D926D23E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75" name="Text Box 3036">
              <a:extLst>
                <a:ext uri="{FF2B5EF4-FFF2-40B4-BE49-F238E27FC236}">
                  <a16:creationId xmlns:a16="http://schemas.microsoft.com/office/drawing/2014/main" id="{47F15AB3-8315-6CC2-3841-73C497EEA3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80" name="Text Box 3036">
              <a:extLst>
                <a:ext uri="{FF2B5EF4-FFF2-40B4-BE49-F238E27FC236}">
                  <a16:creationId xmlns:a16="http://schemas.microsoft.com/office/drawing/2014/main" id="{4BEAA9F0-E231-F900-6AA9-A3E0222CB7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8" name="Text Box 3036">
              <a:extLst>
                <a:ext uri="{FF2B5EF4-FFF2-40B4-BE49-F238E27FC236}">
                  <a16:creationId xmlns:a16="http://schemas.microsoft.com/office/drawing/2014/main" id="{702CA0B7-EFA5-C2D9-8E91-1324D29979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99" name="Text Box 3036">
              <a:extLst>
                <a:ext uri="{FF2B5EF4-FFF2-40B4-BE49-F238E27FC236}">
                  <a16:creationId xmlns:a16="http://schemas.microsoft.com/office/drawing/2014/main" id="{843D216D-932D-D183-EB12-33D852200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12" name="Group 6611">
            <a:extLst>
              <a:ext uri="{FF2B5EF4-FFF2-40B4-BE49-F238E27FC236}">
                <a16:creationId xmlns:a16="http://schemas.microsoft.com/office/drawing/2014/main" id="{12A0B510-EFE4-7602-0761-4AA17EE4C97B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6617" name="Group 6616">
              <a:extLst>
                <a:ext uri="{FF2B5EF4-FFF2-40B4-BE49-F238E27FC236}">
                  <a16:creationId xmlns:a16="http://schemas.microsoft.com/office/drawing/2014/main" id="{4511D4CC-840B-B60D-F9D0-91DFD170C5FD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6629" name="Group 6628">
                <a:extLst>
                  <a:ext uri="{FF2B5EF4-FFF2-40B4-BE49-F238E27FC236}">
                    <a16:creationId xmlns:a16="http://schemas.microsoft.com/office/drawing/2014/main" id="{27DB8A8E-389B-242D-F909-D73E289195E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6635" name="Group 6634">
                  <a:extLst>
                    <a:ext uri="{FF2B5EF4-FFF2-40B4-BE49-F238E27FC236}">
                      <a16:creationId xmlns:a16="http://schemas.microsoft.com/office/drawing/2014/main" id="{3FE14FEB-646A-7D9E-88E1-4BB6A2A932D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6647" name="Group 6646">
                    <a:extLst>
                      <a:ext uri="{FF2B5EF4-FFF2-40B4-BE49-F238E27FC236}">
                        <a16:creationId xmlns:a16="http://schemas.microsoft.com/office/drawing/2014/main" id="{387F9D12-EC0B-3790-8AD7-1DCB863CF6A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6653" name="organ group - head &amp; neck muscles">
                      <a:extLst>
                        <a:ext uri="{FF2B5EF4-FFF2-40B4-BE49-F238E27FC236}">
                          <a16:creationId xmlns:a16="http://schemas.microsoft.com/office/drawing/2014/main" id="{82DEA1C0-C258-51A9-616B-3D66327828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79E1E6D-4A08-432E-DE08-F3BFFDE30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1B17102D-3977-BAC0-BDF8-8D31F43B9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6654" name="Group 6653">
                      <a:extLst>
                        <a:ext uri="{FF2B5EF4-FFF2-40B4-BE49-F238E27FC236}">
                          <a16:creationId xmlns:a16="http://schemas.microsoft.com/office/drawing/2014/main" id="{12686F1D-444F-E441-C72F-B58ED46E2F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AB9CA391-84EB-F4A0-0C4F-D765106A2BF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CDDAB8E0-B4B7-91A6-47DE-C5F63DDC16A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652AC6BD-77EE-4AE9-D483-194A3E9A3C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48" name="FTU - mylohyoid">
                    <a:extLst>
                      <a:ext uri="{FF2B5EF4-FFF2-40B4-BE49-F238E27FC236}">
                        <a16:creationId xmlns:a16="http://schemas.microsoft.com/office/drawing/2014/main" id="{8AA1E266-A1D2-C388-352F-171846A86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6636" name="Text Box 3036">
                  <a:extLst>
                    <a:ext uri="{FF2B5EF4-FFF2-40B4-BE49-F238E27FC236}">
                      <a16:creationId xmlns:a16="http://schemas.microsoft.com/office/drawing/2014/main" id="{974CCF6A-49DC-DD23-0968-BC32EED6A1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1" name="Text Box 3036">
                  <a:extLst>
                    <a:ext uri="{FF2B5EF4-FFF2-40B4-BE49-F238E27FC236}">
                      <a16:creationId xmlns:a16="http://schemas.microsoft.com/office/drawing/2014/main" id="{2F624EF6-1228-6EA2-2E8E-B03C4B08A0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2" name="Text Box 3036">
                  <a:extLst>
                    <a:ext uri="{FF2B5EF4-FFF2-40B4-BE49-F238E27FC236}">
                      <a16:creationId xmlns:a16="http://schemas.microsoft.com/office/drawing/2014/main" id="{37FDAEC4-1153-CA8F-A6EB-44FCFA9DAFA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30" name="FTU - mylohyoid">
                <a:extLst>
                  <a:ext uri="{FF2B5EF4-FFF2-40B4-BE49-F238E27FC236}">
                    <a16:creationId xmlns:a16="http://schemas.microsoft.com/office/drawing/2014/main" id="{CF330983-E006-35A7-1627-B5BF23783CAB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6618" name="Text Box 3036">
              <a:extLst>
                <a:ext uri="{FF2B5EF4-FFF2-40B4-BE49-F238E27FC236}">
                  <a16:creationId xmlns:a16="http://schemas.microsoft.com/office/drawing/2014/main" id="{DEE7C14E-0723-CA4E-F901-A0F2D5150D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3" name="Text Box 3036">
              <a:extLst>
                <a:ext uri="{FF2B5EF4-FFF2-40B4-BE49-F238E27FC236}">
                  <a16:creationId xmlns:a16="http://schemas.microsoft.com/office/drawing/2014/main" id="{69288962-4695-E645-8489-EBC4AFD251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24" name="Text Box 3036">
              <a:extLst>
                <a:ext uri="{FF2B5EF4-FFF2-40B4-BE49-F238E27FC236}">
                  <a16:creationId xmlns:a16="http://schemas.microsoft.com/office/drawing/2014/main" id="{EB611E5B-3D96-522A-558D-4D8F77EFD4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035AADDC-51D2-0CE9-7725-2DC436C39505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FC9469DE-8A35-FB84-8478-930711530316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058" name="Group 2057">
                <a:extLst>
                  <a:ext uri="{FF2B5EF4-FFF2-40B4-BE49-F238E27FC236}">
                    <a16:creationId xmlns:a16="http://schemas.microsoft.com/office/drawing/2014/main" id="{321B0035-8AC0-D03A-DA11-F8470F12ED4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060" name="Group 2059">
                  <a:extLst>
                    <a:ext uri="{FF2B5EF4-FFF2-40B4-BE49-F238E27FC236}">
                      <a16:creationId xmlns:a16="http://schemas.microsoft.com/office/drawing/2014/main" id="{E788C140-6357-19E3-8D04-D1AF0EC367A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064" name="Group 2063">
                    <a:extLst>
                      <a:ext uri="{FF2B5EF4-FFF2-40B4-BE49-F238E27FC236}">
                        <a16:creationId xmlns:a16="http://schemas.microsoft.com/office/drawing/2014/main" id="{FF4BFD9F-55B4-DCD8-0B9C-744811D2B479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066" name="organ group - head &amp; neck muscles">
                      <a:extLst>
                        <a:ext uri="{FF2B5EF4-FFF2-40B4-BE49-F238E27FC236}">
                          <a16:creationId xmlns:a16="http://schemas.microsoft.com/office/drawing/2014/main" id="{D22312B5-73A4-76C2-5640-5A2EC4A2C1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71" name="organ - head &amp; neck muscles">
                        <a:extLst>
                          <a:ext uri="{FF2B5EF4-FFF2-40B4-BE49-F238E27FC236}">
                            <a16:creationId xmlns:a16="http://schemas.microsoft.com/office/drawing/2014/main" id="{D0002CA9-3E2F-D583-0826-3B5FED76A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072" name="FTU - mylohyoid">
                        <a:extLst>
                          <a:ext uri="{FF2B5EF4-FFF2-40B4-BE49-F238E27FC236}">
                            <a16:creationId xmlns:a16="http://schemas.microsoft.com/office/drawing/2014/main" id="{53025E9F-D10F-5F54-73A7-9893046DDB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067" name="Group 2066">
                      <a:extLst>
                        <a:ext uri="{FF2B5EF4-FFF2-40B4-BE49-F238E27FC236}">
                          <a16:creationId xmlns:a16="http://schemas.microsoft.com/office/drawing/2014/main" id="{B0E9DDF7-90CE-9FED-CC7D-352892AC02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68" name="Text Box 3036">
                        <a:extLst>
                          <a:ext uri="{FF2B5EF4-FFF2-40B4-BE49-F238E27FC236}">
                            <a16:creationId xmlns:a16="http://schemas.microsoft.com/office/drawing/2014/main" id="{AAAC6878-3BE3-1B9D-BA39-4BE9A2DAF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69" name="Text Box 3036">
                        <a:extLst>
                          <a:ext uri="{FF2B5EF4-FFF2-40B4-BE49-F238E27FC236}">
                            <a16:creationId xmlns:a16="http://schemas.microsoft.com/office/drawing/2014/main" id="{F51B840E-E186-15CB-2E82-18CA3D675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70" name="Text Box 3036">
                        <a:extLst>
                          <a:ext uri="{FF2B5EF4-FFF2-40B4-BE49-F238E27FC236}">
                            <a16:creationId xmlns:a16="http://schemas.microsoft.com/office/drawing/2014/main" id="{466F16CB-2154-412A-7E5C-EE15095793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065" name="FTU - mylohyoid">
                    <a:extLst>
                      <a:ext uri="{FF2B5EF4-FFF2-40B4-BE49-F238E27FC236}">
                        <a16:creationId xmlns:a16="http://schemas.microsoft.com/office/drawing/2014/main" id="{957D94BD-327A-4EAE-18C5-A760D9F2192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061" name="Text Box 3036">
                  <a:extLst>
                    <a:ext uri="{FF2B5EF4-FFF2-40B4-BE49-F238E27FC236}">
                      <a16:creationId xmlns:a16="http://schemas.microsoft.com/office/drawing/2014/main" id="{835F5A1F-8674-0A32-EDD6-B184F3C9BF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2" name="Text Box 3036">
                  <a:extLst>
                    <a:ext uri="{FF2B5EF4-FFF2-40B4-BE49-F238E27FC236}">
                      <a16:creationId xmlns:a16="http://schemas.microsoft.com/office/drawing/2014/main" id="{E544C8CF-F0CB-2AA6-3C6B-2CBD7A7BC8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3" name="Text Box 3036">
                  <a:extLst>
                    <a:ext uri="{FF2B5EF4-FFF2-40B4-BE49-F238E27FC236}">
                      <a16:creationId xmlns:a16="http://schemas.microsoft.com/office/drawing/2014/main" id="{5ECBC7F4-6125-4822-722C-F8BE23AD3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9" name="FTU - mylohyoid">
                <a:extLst>
                  <a:ext uri="{FF2B5EF4-FFF2-40B4-BE49-F238E27FC236}">
                    <a16:creationId xmlns:a16="http://schemas.microsoft.com/office/drawing/2014/main" id="{A2832A90-3875-EFBD-292C-DD1728F8E70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CC8F8C5-9945-601C-5470-A9A1DF4ECB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720F0A1-F01B-0AE9-A78A-A193FF3DC4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7B09642F-7703-8454-A661-D58EFE7685F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3" name="Group 2072">
            <a:extLst>
              <a:ext uri="{FF2B5EF4-FFF2-40B4-BE49-F238E27FC236}">
                <a16:creationId xmlns:a16="http://schemas.microsoft.com/office/drawing/2014/main" id="{32ACAB25-99D7-740C-0B7A-4FC8A80D7C78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076" name="Group 2075">
              <a:extLst>
                <a:ext uri="{FF2B5EF4-FFF2-40B4-BE49-F238E27FC236}">
                  <a16:creationId xmlns:a16="http://schemas.microsoft.com/office/drawing/2014/main" id="{E2DDAB93-A7CD-793A-E1E2-D7CE45FA231A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102" name="Group 2101">
                <a:extLst>
                  <a:ext uri="{FF2B5EF4-FFF2-40B4-BE49-F238E27FC236}">
                    <a16:creationId xmlns:a16="http://schemas.microsoft.com/office/drawing/2014/main" id="{70DA271F-1E64-E17C-5862-219F8E342095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6660" name="Group 6659">
                  <a:extLst>
                    <a:ext uri="{FF2B5EF4-FFF2-40B4-BE49-F238E27FC236}">
                      <a16:creationId xmlns:a16="http://schemas.microsoft.com/office/drawing/2014/main" id="{4A9AB0FC-C50C-42F2-E311-62FC58A89818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6672" name="Group 6671">
                    <a:extLst>
                      <a:ext uri="{FF2B5EF4-FFF2-40B4-BE49-F238E27FC236}">
                        <a16:creationId xmlns:a16="http://schemas.microsoft.com/office/drawing/2014/main" id="{3DE07523-352E-C89E-DC30-97F76CFD5FF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6678" name="organ group - head &amp; neck muscles">
                      <a:extLst>
                        <a:ext uri="{FF2B5EF4-FFF2-40B4-BE49-F238E27FC236}">
                          <a16:creationId xmlns:a16="http://schemas.microsoft.com/office/drawing/2014/main" id="{A8F3CBD5-A078-5C07-322F-2D2453FC8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2164" name="organ - head &amp; neck muscles">
                        <a:extLst>
                          <a:ext uri="{FF2B5EF4-FFF2-40B4-BE49-F238E27FC236}">
                            <a16:creationId xmlns:a16="http://schemas.microsoft.com/office/drawing/2014/main" id="{F36086DC-C695-D7B0-896E-EE74B249FA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2174" name="FTU - mylohyoid">
                        <a:extLst>
                          <a:ext uri="{FF2B5EF4-FFF2-40B4-BE49-F238E27FC236}">
                            <a16:creationId xmlns:a16="http://schemas.microsoft.com/office/drawing/2014/main" id="{DB7F53B4-A3DF-72AE-A84C-62AF3D34F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727" name="FTU - digastric">
                        <a:extLst>
                          <a:ext uri="{FF2B5EF4-FFF2-40B4-BE49-F238E27FC236}">
                            <a16:creationId xmlns:a16="http://schemas.microsoft.com/office/drawing/2014/main" id="{421BD1E8-5DF8-AC9F-E85F-C8A70DD9B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728" name="FTU - geniohyoid">
                        <a:extLst>
                          <a:ext uri="{FF2B5EF4-FFF2-40B4-BE49-F238E27FC236}">
                            <a16:creationId xmlns:a16="http://schemas.microsoft.com/office/drawing/2014/main" id="{00055A20-F553-2032-9167-5105C80A87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2176" name="FTU - longus capitis">
                        <a:extLst>
                          <a:ext uri="{FF2B5EF4-FFF2-40B4-BE49-F238E27FC236}">
                            <a16:creationId xmlns:a16="http://schemas.microsoft.com/office/drawing/2014/main" id="{4F0C3E53-EEE1-E50F-12F0-1C2B0EF3EF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2177" name="FTU - longus colli inferior">
                        <a:extLst>
                          <a:ext uri="{FF2B5EF4-FFF2-40B4-BE49-F238E27FC236}">
                            <a16:creationId xmlns:a16="http://schemas.microsoft.com/office/drawing/2014/main" id="{98599245-4228-104C-2CDF-9E3BEB8A7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6683" name="Group 6682">
                      <a:extLst>
                        <a:ext uri="{FF2B5EF4-FFF2-40B4-BE49-F238E27FC236}">
                          <a16:creationId xmlns:a16="http://schemas.microsoft.com/office/drawing/2014/main" id="{C70068C9-656B-681A-472D-6419134C2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52" name="Text Box 3036">
                        <a:extLst>
                          <a:ext uri="{FF2B5EF4-FFF2-40B4-BE49-F238E27FC236}">
                            <a16:creationId xmlns:a16="http://schemas.microsoft.com/office/drawing/2014/main" id="{6E02D857-49A1-478D-F528-562A5DEBB1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1" name="Text Box 3036">
                        <a:extLst>
                          <a:ext uri="{FF2B5EF4-FFF2-40B4-BE49-F238E27FC236}">
                            <a16:creationId xmlns:a16="http://schemas.microsoft.com/office/drawing/2014/main" id="{E065B574-EC68-5F56-F609-10BCA2A406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63" name="Text Box 3036">
                        <a:extLst>
                          <a:ext uri="{FF2B5EF4-FFF2-40B4-BE49-F238E27FC236}">
                            <a16:creationId xmlns:a16="http://schemas.microsoft.com/office/drawing/2014/main" id="{2D3C6B3F-A698-2DCF-2B25-3CE73F4EC79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4" name="Group 6683">
                      <a:extLst>
                        <a:ext uri="{FF2B5EF4-FFF2-40B4-BE49-F238E27FC236}">
                          <a16:creationId xmlns:a16="http://schemas.microsoft.com/office/drawing/2014/main" id="{23F8141A-3799-052A-CD51-E2C4CE178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E01835CD-FAF3-A535-089B-1F3A54C40B0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EB43CDAA-8892-603D-AC3A-A10B803096C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51" name="Text Box 3036">
                        <a:extLst>
                          <a:ext uri="{FF2B5EF4-FFF2-40B4-BE49-F238E27FC236}">
                            <a16:creationId xmlns:a16="http://schemas.microsoft.com/office/drawing/2014/main" id="{C01984CA-94C7-7267-E1C3-C6BE34E1F4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5" name="Group 6684">
                      <a:extLst>
                        <a:ext uri="{FF2B5EF4-FFF2-40B4-BE49-F238E27FC236}">
                          <a16:creationId xmlns:a16="http://schemas.microsoft.com/office/drawing/2014/main" id="{2F9D4997-51A7-F691-F40B-E7FA1B5627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28" name="Text Box 3036">
                        <a:extLst>
                          <a:ext uri="{FF2B5EF4-FFF2-40B4-BE49-F238E27FC236}">
                            <a16:creationId xmlns:a16="http://schemas.microsoft.com/office/drawing/2014/main" id="{DAE929F7-09EE-A081-5237-9F022810502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7" name="Text Box 3036">
                        <a:extLst>
                          <a:ext uri="{FF2B5EF4-FFF2-40B4-BE49-F238E27FC236}">
                            <a16:creationId xmlns:a16="http://schemas.microsoft.com/office/drawing/2014/main" id="{7AB527A2-CE94-2A38-97B2-B697374A2BE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60A23EFD-6076-A84F-6038-BE521C5690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6" name="Group 6685">
                      <a:extLst>
                        <a:ext uri="{FF2B5EF4-FFF2-40B4-BE49-F238E27FC236}">
                          <a16:creationId xmlns:a16="http://schemas.microsoft.com/office/drawing/2014/main" id="{60776484-9917-E54D-F3B9-5EE1F2F93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16" name="Text Box 3036">
                        <a:extLst>
                          <a:ext uri="{FF2B5EF4-FFF2-40B4-BE49-F238E27FC236}">
                            <a16:creationId xmlns:a16="http://schemas.microsoft.com/office/drawing/2014/main" id="{581C4AC5-5F48-EE3D-F7C1-2998CFEB464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5" name="Text Box 3036">
                        <a:extLst>
                          <a:ext uri="{FF2B5EF4-FFF2-40B4-BE49-F238E27FC236}">
                            <a16:creationId xmlns:a16="http://schemas.microsoft.com/office/drawing/2014/main" id="{48C0DE11-ACFA-6C70-4AAE-12ED472CEF7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21AE46CB-9C1F-D788-9723-BA3A82D165E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7" name="Group 6686">
                      <a:extLst>
                        <a:ext uri="{FF2B5EF4-FFF2-40B4-BE49-F238E27FC236}">
                          <a16:creationId xmlns:a16="http://schemas.microsoft.com/office/drawing/2014/main" id="{B30071D4-0835-57B0-3A9F-443D9A0BF9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688" name="Text Box 3036">
                        <a:extLst>
                          <a:ext uri="{FF2B5EF4-FFF2-40B4-BE49-F238E27FC236}">
                            <a16:creationId xmlns:a16="http://schemas.microsoft.com/office/drawing/2014/main" id="{01A7BE60-559F-9886-52ED-7B928122195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6BE4BAAB-7F6D-17F7-E5E3-9FBFF492E41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5778EF68-777C-63C7-A05A-13B1D5C4F4C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6677" name="FTU - longus colli inferior">
                    <a:extLst>
                      <a:ext uri="{FF2B5EF4-FFF2-40B4-BE49-F238E27FC236}">
                        <a16:creationId xmlns:a16="http://schemas.microsoft.com/office/drawing/2014/main" id="{11FACE4A-E24A-02B5-6DEA-B7CA83E7D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6665" name="Text Box 3036">
                  <a:extLst>
                    <a:ext uri="{FF2B5EF4-FFF2-40B4-BE49-F238E27FC236}">
                      <a16:creationId xmlns:a16="http://schemas.microsoft.com/office/drawing/2014/main" id="{0DEFA190-9D61-DA2D-C1D1-C9FE0654AEA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6" name="Text Box 3036">
                  <a:extLst>
                    <a:ext uri="{FF2B5EF4-FFF2-40B4-BE49-F238E27FC236}">
                      <a16:creationId xmlns:a16="http://schemas.microsoft.com/office/drawing/2014/main" id="{A91170C9-CE67-F285-C068-1C0F21F8E4A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1" name="Text Box 3036">
                  <a:extLst>
                    <a:ext uri="{FF2B5EF4-FFF2-40B4-BE49-F238E27FC236}">
                      <a16:creationId xmlns:a16="http://schemas.microsoft.com/office/drawing/2014/main" id="{EC45BC46-D1B5-79C1-D9D0-EF1FB9692E3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3" name="FTU - geniohyoid">
                <a:extLst>
                  <a:ext uri="{FF2B5EF4-FFF2-40B4-BE49-F238E27FC236}">
                    <a16:creationId xmlns:a16="http://schemas.microsoft.com/office/drawing/2014/main" id="{B79589D4-13FD-A347-419F-59DE6A68BA5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6659" name="FTU - longus capitis">
                <a:extLst>
                  <a:ext uri="{FF2B5EF4-FFF2-40B4-BE49-F238E27FC236}">
                    <a16:creationId xmlns:a16="http://schemas.microsoft.com/office/drawing/2014/main" id="{981DCD83-110F-50FD-E99C-ED152EA084D3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AB4BC262-9B7A-E5AB-945E-CC493B7721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9" name="Text Box 3036">
              <a:extLst>
                <a:ext uri="{FF2B5EF4-FFF2-40B4-BE49-F238E27FC236}">
                  <a16:creationId xmlns:a16="http://schemas.microsoft.com/office/drawing/2014/main" id="{1AD96A55-FFE9-4684-1D7F-86EDF373D8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88" name="Text Box 3036">
              <a:extLst>
                <a:ext uri="{FF2B5EF4-FFF2-40B4-BE49-F238E27FC236}">
                  <a16:creationId xmlns:a16="http://schemas.microsoft.com/office/drawing/2014/main" id="{B5952015-EB6F-DBFC-8EA1-2372EBB3FD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0" name="Text Box 3036">
              <a:extLst>
                <a:ext uri="{FF2B5EF4-FFF2-40B4-BE49-F238E27FC236}">
                  <a16:creationId xmlns:a16="http://schemas.microsoft.com/office/drawing/2014/main" id="{00B1222A-1D1B-0790-B4CF-E4194BF3CE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1" name="Text Box 3036">
              <a:extLst>
                <a:ext uri="{FF2B5EF4-FFF2-40B4-BE49-F238E27FC236}">
                  <a16:creationId xmlns:a16="http://schemas.microsoft.com/office/drawing/2014/main" id="{48AD5915-33D1-E8D8-FC6D-9C6B089E0F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00" name="Text Box 3036">
              <a:extLst>
                <a:ext uri="{FF2B5EF4-FFF2-40B4-BE49-F238E27FC236}">
                  <a16:creationId xmlns:a16="http://schemas.microsoft.com/office/drawing/2014/main" id="{D2BD8B72-E73F-E718-0BC6-C05BAE3C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" name="Group 2185">
            <a:extLst>
              <a:ext uri="{FF2B5EF4-FFF2-40B4-BE49-F238E27FC236}">
                <a16:creationId xmlns:a16="http://schemas.microsoft.com/office/drawing/2014/main" id="{60D51E76-3997-0F7F-A7EE-2CFF63D9E5D5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16941989-CCE4-3804-C1B8-E82932083D40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2214" name="Group 2213">
                <a:extLst>
                  <a:ext uri="{FF2B5EF4-FFF2-40B4-BE49-F238E27FC236}">
                    <a16:creationId xmlns:a16="http://schemas.microsoft.com/office/drawing/2014/main" id="{659FEE38-ED14-8FC2-064A-8C39B16DA8AF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2226" name="Group 2225">
                  <a:extLst>
                    <a:ext uri="{FF2B5EF4-FFF2-40B4-BE49-F238E27FC236}">
                      <a16:creationId xmlns:a16="http://schemas.microsoft.com/office/drawing/2014/main" id="{1F0A5E9A-A5E9-ECC1-9C79-387837C671F3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2237" name="Group 2236">
                    <a:extLst>
                      <a:ext uri="{FF2B5EF4-FFF2-40B4-BE49-F238E27FC236}">
                        <a16:creationId xmlns:a16="http://schemas.microsoft.com/office/drawing/2014/main" id="{2111C3F4-8EF5-D814-AD45-B2230BE3580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87E6F7E9-36C8-BF69-821B-2F76DA1E5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332" name="Group 2331">
                        <a:extLst>
                          <a:ext uri="{FF2B5EF4-FFF2-40B4-BE49-F238E27FC236}">
                            <a16:creationId xmlns:a16="http://schemas.microsoft.com/office/drawing/2014/main" id="{8BA7115A-3260-87AA-AFEB-65AD28A481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2404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1CEE82A5-3B53-B6BA-3FBD-8949FFE632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242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F78AEED0-B754-02EE-5560-4712F3FDFC5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2430" name="FTU - mylohyoid">
                            <a:extLst>
                              <a:ext uri="{FF2B5EF4-FFF2-40B4-BE49-F238E27FC236}">
                                <a16:creationId xmlns:a16="http://schemas.microsoft.com/office/drawing/2014/main" id="{4FE1CC4D-B04E-AD8B-35B4-6F4FA7078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2427" name="FTU - mylohyoid">
                          <a:extLst>
                            <a:ext uri="{FF2B5EF4-FFF2-40B4-BE49-F238E27FC236}">
                              <a16:creationId xmlns:a16="http://schemas.microsoft.com/office/drawing/2014/main" id="{76BFE142-CF3E-2069-8E71-B513E49BFA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334" name="FTU - mylohyoid">
                        <a:extLst>
                          <a:ext uri="{FF2B5EF4-FFF2-40B4-BE49-F238E27FC236}">
                            <a16:creationId xmlns:a16="http://schemas.microsoft.com/office/drawing/2014/main" id="{66A604AA-038C-48FD-ED71-9D85995E3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35" name="FTU - digastric">
                        <a:extLst>
                          <a:ext uri="{FF2B5EF4-FFF2-40B4-BE49-F238E27FC236}">
                            <a16:creationId xmlns:a16="http://schemas.microsoft.com/office/drawing/2014/main" id="{E739C243-FFCF-67A5-2544-F6B6EE6EA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4" name="FTU - geniohyoid">
                        <a:extLst>
                          <a:ext uri="{FF2B5EF4-FFF2-40B4-BE49-F238E27FC236}">
                            <a16:creationId xmlns:a16="http://schemas.microsoft.com/office/drawing/2014/main" id="{F3DE75F1-E535-AFBD-9A8C-CF94DC137E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6" name="FTU - longus capitis">
                        <a:extLst>
                          <a:ext uri="{FF2B5EF4-FFF2-40B4-BE49-F238E27FC236}">
                            <a16:creationId xmlns:a16="http://schemas.microsoft.com/office/drawing/2014/main" id="{DE516F7D-466B-F9C4-C76A-D4B2C5A84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47" name="FTU - longus colli inferior">
                        <a:extLst>
                          <a:ext uri="{FF2B5EF4-FFF2-40B4-BE49-F238E27FC236}">
                            <a16:creationId xmlns:a16="http://schemas.microsoft.com/office/drawing/2014/main" id="{D609084E-312C-B79C-6529-CAA5F86B15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6" name="FTU - longus colli inferior">
                        <a:extLst>
                          <a:ext uri="{FF2B5EF4-FFF2-40B4-BE49-F238E27FC236}">
                            <a16:creationId xmlns:a16="http://schemas.microsoft.com/office/drawing/2014/main" id="{DBF5A226-AA62-9B4A-7972-549428420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8" name="FTU - mylohyoid">
                        <a:extLst>
                          <a:ext uri="{FF2B5EF4-FFF2-40B4-BE49-F238E27FC236}">
                            <a16:creationId xmlns:a16="http://schemas.microsoft.com/office/drawing/2014/main" id="{451B8D92-B39C-590B-FF9E-63EC51F813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59" name="FTU - digastric">
                        <a:extLst>
                          <a:ext uri="{FF2B5EF4-FFF2-40B4-BE49-F238E27FC236}">
                            <a16:creationId xmlns:a16="http://schemas.microsoft.com/office/drawing/2014/main" id="{C798FAA7-1E3D-9815-AA36-008E1830E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68" name="FTU - geniohyoid">
                        <a:extLst>
                          <a:ext uri="{FF2B5EF4-FFF2-40B4-BE49-F238E27FC236}">
                            <a16:creationId xmlns:a16="http://schemas.microsoft.com/office/drawing/2014/main" id="{F1377B90-2334-1424-F45F-EBECC323EC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0" name="FTU - longus capitis">
                        <a:extLst>
                          <a:ext uri="{FF2B5EF4-FFF2-40B4-BE49-F238E27FC236}">
                            <a16:creationId xmlns:a16="http://schemas.microsoft.com/office/drawing/2014/main" id="{71EC2813-AD5C-00AF-FED5-7AF2BAA494A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371" name="FTU - longus colli inferior">
                        <a:extLst>
                          <a:ext uri="{FF2B5EF4-FFF2-40B4-BE49-F238E27FC236}">
                            <a16:creationId xmlns:a16="http://schemas.microsoft.com/office/drawing/2014/main" id="{C6FACFB6-FC94-3B1B-516D-6F45A34E28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1" name="FTU - longus colli inferior">
                        <a:extLst>
                          <a:ext uri="{FF2B5EF4-FFF2-40B4-BE49-F238E27FC236}">
                            <a16:creationId xmlns:a16="http://schemas.microsoft.com/office/drawing/2014/main" id="{FC71F56A-7031-31B1-EEC6-54B02045F1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403" name="FTU - mylohyoid">
                        <a:extLst>
                          <a:ext uri="{FF2B5EF4-FFF2-40B4-BE49-F238E27FC236}">
                            <a16:creationId xmlns:a16="http://schemas.microsoft.com/office/drawing/2014/main" id="{FA1AEF85-C076-17D0-E326-6E55098945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2259" name="Text Box 3036">
                      <a:extLst>
                        <a:ext uri="{FF2B5EF4-FFF2-40B4-BE49-F238E27FC236}">
                          <a16:creationId xmlns:a16="http://schemas.microsoft.com/office/drawing/2014/main" id="{C2A654DC-0DEA-BCFF-3370-A33054E4385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1" name="Text Box 3036">
                      <a:extLst>
                        <a:ext uri="{FF2B5EF4-FFF2-40B4-BE49-F238E27FC236}">
                          <a16:creationId xmlns:a16="http://schemas.microsoft.com/office/drawing/2014/main" id="{405EB2F0-169B-1AED-93C0-AECDD1D94C6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2" name="Text Box 3036">
                      <a:extLst>
                        <a:ext uri="{FF2B5EF4-FFF2-40B4-BE49-F238E27FC236}">
                          <a16:creationId xmlns:a16="http://schemas.microsoft.com/office/drawing/2014/main" id="{10844E68-79F1-3ECF-C75F-C4E3F24720D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1" name="Text Box 3036">
                      <a:extLst>
                        <a:ext uri="{FF2B5EF4-FFF2-40B4-BE49-F238E27FC236}">
                          <a16:creationId xmlns:a16="http://schemas.microsoft.com/office/drawing/2014/main" id="{93B3149F-4001-8DED-C442-902040B257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3" name="Text Box 3036">
                      <a:extLst>
                        <a:ext uri="{FF2B5EF4-FFF2-40B4-BE49-F238E27FC236}">
                          <a16:creationId xmlns:a16="http://schemas.microsoft.com/office/drawing/2014/main" id="{C25A9D7F-C9E9-8713-5C35-F2B0EC3F693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74" name="Text Box 3036">
                      <a:extLst>
                        <a:ext uri="{FF2B5EF4-FFF2-40B4-BE49-F238E27FC236}">
                          <a16:creationId xmlns:a16="http://schemas.microsoft.com/office/drawing/2014/main" id="{730BE7C7-113A-C188-6404-0476C952732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4" name="Text Box 3036">
                      <a:extLst>
                        <a:ext uri="{FF2B5EF4-FFF2-40B4-BE49-F238E27FC236}">
                          <a16:creationId xmlns:a16="http://schemas.microsoft.com/office/drawing/2014/main" id="{5BF9C87F-131B-252F-FF74-AF806E879BD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6" name="Text Box 3036">
                      <a:extLst>
                        <a:ext uri="{FF2B5EF4-FFF2-40B4-BE49-F238E27FC236}">
                          <a16:creationId xmlns:a16="http://schemas.microsoft.com/office/drawing/2014/main" id="{F8E0B3B0-FE76-7263-7433-D4EEF6CCB4F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87" name="Text Box 3036">
                      <a:extLst>
                        <a:ext uri="{FF2B5EF4-FFF2-40B4-BE49-F238E27FC236}">
                          <a16:creationId xmlns:a16="http://schemas.microsoft.com/office/drawing/2014/main" id="{64D10631-A802-47EA-4677-5F705AED565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6" name="Text Box 3036">
                      <a:extLst>
                        <a:ext uri="{FF2B5EF4-FFF2-40B4-BE49-F238E27FC236}">
                          <a16:creationId xmlns:a16="http://schemas.microsoft.com/office/drawing/2014/main" id="{AE7F94A6-AC0D-1EB1-CE5D-44E9EB43CC2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8" name="Text Box 3036">
                      <a:extLst>
                        <a:ext uri="{FF2B5EF4-FFF2-40B4-BE49-F238E27FC236}">
                          <a16:creationId xmlns:a16="http://schemas.microsoft.com/office/drawing/2014/main" id="{0B846186-5F50-9124-CCAA-123EF801A75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99" name="Text Box 3036">
                      <a:extLst>
                        <a:ext uri="{FF2B5EF4-FFF2-40B4-BE49-F238E27FC236}">
                          <a16:creationId xmlns:a16="http://schemas.microsoft.com/office/drawing/2014/main" id="{2AF4EE24-A297-D3BE-1CBA-D3465D0D5FE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08" name="Text Box 3036">
                      <a:extLst>
                        <a:ext uri="{FF2B5EF4-FFF2-40B4-BE49-F238E27FC236}">
                          <a16:creationId xmlns:a16="http://schemas.microsoft.com/office/drawing/2014/main" id="{DE3131C8-4A53-64EB-D684-81566D9AB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0" name="Text Box 3036">
                      <a:extLst>
                        <a:ext uri="{FF2B5EF4-FFF2-40B4-BE49-F238E27FC236}">
                          <a16:creationId xmlns:a16="http://schemas.microsoft.com/office/drawing/2014/main" id="{3BD96CE5-D7F7-3F86-06EE-9F4175CAE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11" name="Text Box 3036">
                      <a:extLst>
                        <a:ext uri="{FF2B5EF4-FFF2-40B4-BE49-F238E27FC236}">
                          <a16:creationId xmlns:a16="http://schemas.microsoft.com/office/drawing/2014/main" id="{1867F18F-2A24-3215-2A4C-F621BBD151B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0" name="Text Box 3036">
                      <a:extLst>
                        <a:ext uri="{FF2B5EF4-FFF2-40B4-BE49-F238E27FC236}">
                          <a16:creationId xmlns:a16="http://schemas.microsoft.com/office/drawing/2014/main" id="{6077ED3A-314C-6015-0062-E9C7117940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2" name="Text Box 3036">
                      <a:extLst>
                        <a:ext uri="{FF2B5EF4-FFF2-40B4-BE49-F238E27FC236}">
                          <a16:creationId xmlns:a16="http://schemas.microsoft.com/office/drawing/2014/main" id="{A1203238-27D3-ECF5-0AF5-6110C673C7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23" name="Text Box 3036">
                      <a:extLst>
                        <a:ext uri="{FF2B5EF4-FFF2-40B4-BE49-F238E27FC236}">
                          <a16:creationId xmlns:a16="http://schemas.microsoft.com/office/drawing/2014/main" id="{4C5FCD7D-DD33-B456-1D34-3A4C44362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C452B118-9F56-3124-C165-53D15E6DE1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4" name="Text Box 3036">
                    <a:extLst>
                      <a:ext uri="{FF2B5EF4-FFF2-40B4-BE49-F238E27FC236}">
                        <a16:creationId xmlns:a16="http://schemas.microsoft.com/office/drawing/2014/main" id="{38EF11EF-864E-F66E-B915-8837DCC46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7" name="Text Box 3036">
                    <a:extLst>
                      <a:ext uri="{FF2B5EF4-FFF2-40B4-BE49-F238E27FC236}">
                        <a16:creationId xmlns:a16="http://schemas.microsoft.com/office/drawing/2014/main" id="{6D1B458B-E508-315C-3431-DB8600B381C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8" name="Text Box 3036">
                    <a:extLst>
                      <a:ext uri="{FF2B5EF4-FFF2-40B4-BE49-F238E27FC236}">
                        <a16:creationId xmlns:a16="http://schemas.microsoft.com/office/drawing/2014/main" id="{6253E094-9CB4-262E-E3BB-0B0E4CDC73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3" name="Text Box 3036">
                    <a:extLst>
                      <a:ext uri="{FF2B5EF4-FFF2-40B4-BE49-F238E27FC236}">
                        <a16:creationId xmlns:a16="http://schemas.microsoft.com/office/drawing/2014/main" id="{F5F49AC6-5DA5-6B57-35D0-69AE26C513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98" name="Text Box 3036">
                    <a:extLst>
                      <a:ext uri="{FF2B5EF4-FFF2-40B4-BE49-F238E27FC236}">
                        <a16:creationId xmlns:a16="http://schemas.microsoft.com/office/drawing/2014/main" id="{024DAAFA-CD73-1198-E405-CF178B9E5D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0" name="Text Box 3036">
                    <a:extLst>
                      <a:ext uri="{FF2B5EF4-FFF2-40B4-BE49-F238E27FC236}">
                        <a16:creationId xmlns:a16="http://schemas.microsoft.com/office/drawing/2014/main" id="{71371AC9-981E-4A96-AE8F-27A0EEBD6A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6" name="Text Box 3036">
                    <a:extLst>
                      <a:ext uri="{FF2B5EF4-FFF2-40B4-BE49-F238E27FC236}">
                        <a16:creationId xmlns:a16="http://schemas.microsoft.com/office/drawing/2014/main" id="{29446A58-7E15-5575-3425-E1CC8B90A6D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7" name="Text Box 3036">
                    <a:extLst>
                      <a:ext uri="{FF2B5EF4-FFF2-40B4-BE49-F238E27FC236}">
                        <a16:creationId xmlns:a16="http://schemas.microsoft.com/office/drawing/2014/main" id="{4C192E3C-FA74-7D7F-76E6-1983C6B4C2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1" name="Text Box 3036">
                    <a:extLst>
                      <a:ext uri="{FF2B5EF4-FFF2-40B4-BE49-F238E27FC236}">
                        <a16:creationId xmlns:a16="http://schemas.microsoft.com/office/drawing/2014/main" id="{89E1C640-FC13-F997-7D61-43BEE36573F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2" name="Text Box 3036">
                    <a:extLst>
                      <a:ext uri="{FF2B5EF4-FFF2-40B4-BE49-F238E27FC236}">
                        <a16:creationId xmlns:a16="http://schemas.microsoft.com/office/drawing/2014/main" id="{D5B8CDBB-5732-FC02-513F-E9A1526AF5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3" name="Text Box 3036">
                    <a:extLst>
                      <a:ext uri="{FF2B5EF4-FFF2-40B4-BE49-F238E27FC236}">
                        <a16:creationId xmlns:a16="http://schemas.microsoft.com/office/drawing/2014/main" id="{7BC06EC2-070F-3213-1A23-CBA44C90464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4" name="Text Box 3036">
                    <a:extLst>
                      <a:ext uri="{FF2B5EF4-FFF2-40B4-BE49-F238E27FC236}">
                        <a16:creationId xmlns:a16="http://schemas.microsoft.com/office/drawing/2014/main" id="{7D055A88-8993-7FD1-489B-756DAA54379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26" name="Text Box 3036">
                    <a:extLst>
                      <a:ext uri="{FF2B5EF4-FFF2-40B4-BE49-F238E27FC236}">
                        <a16:creationId xmlns:a16="http://schemas.microsoft.com/office/drawing/2014/main" id="{31E684B8-33DE-7BBE-FE6B-48B377AF0D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2" name="Text Box 3036">
                    <a:extLst>
                      <a:ext uri="{FF2B5EF4-FFF2-40B4-BE49-F238E27FC236}">
                        <a16:creationId xmlns:a16="http://schemas.microsoft.com/office/drawing/2014/main" id="{5ADEA316-D135-3698-BFC7-55B1AD9B41E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3" name="Text Box 3036">
                    <a:extLst>
                      <a:ext uri="{FF2B5EF4-FFF2-40B4-BE49-F238E27FC236}">
                        <a16:creationId xmlns:a16="http://schemas.microsoft.com/office/drawing/2014/main" id="{BBEE2783-D848-54E7-A1D3-EA9594EA285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7" name="Text Box 3036">
                    <a:extLst>
                      <a:ext uri="{FF2B5EF4-FFF2-40B4-BE49-F238E27FC236}">
                        <a16:creationId xmlns:a16="http://schemas.microsoft.com/office/drawing/2014/main" id="{0C01F37E-6918-7B4E-BD86-56D6D4CEA4F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8" name="Text Box 3036">
                    <a:extLst>
                      <a:ext uri="{FF2B5EF4-FFF2-40B4-BE49-F238E27FC236}">
                        <a16:creationId xmlns:a16="http://schemas.microsoft.com/office/drawing/2014/main" id="{2AF0AAC5-D2E8-E794-DFAC-153DA8C3F24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39" name="Text Box 3036">
                    <a:extLst>
                      <a:ext uri="{FF2B5EF4-FFF2-40B4-BE49-F238E27FC236}">
                        <a16:creationId xmlns:a16="http://schemas.microsoft.com/office/drawing/2014/main" id="{96F620D4-15E3-D82C-3632-5D5C6934E0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0" name="Text Box 3036">
                    <a:extLst>
                      <a:ext uri="{FF2B5EF4-FFF2-40B4-BE49-F238E27FC236}">
                        <a16:creationId xmlns:a16="http://schemas.microsoft.com/office/drawing/2014/main" id="{3DC76D81-852C-04EF-19D8-95C8429A82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42" name="Text Box 3036">
                    <a:extLst>
                      <a:ext uri="{FF2B5EF4-FFF2-40B4-BE49-F238E27FC236}">
                        <a16:creationId xmlns:a16="http://schemas.microsoft.com/office/drawing/2014/main" id="{2C2EC734-F27E-6891-BC8A-705F3FBE7E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7" name="Text Box 3036">
                    <a:extLst>
                      <a:ext uri="{FF2B5EF4-FFF2-40B4-BE49-F238E27FC236}">
                        <a16:creationId xmlns:a16="http://schemas.microsoft.com/office/drawing/2014/main" id="{A38624C4-C706-E395-9539-D85CC693B89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49" name="Text Box 3036">
                    <a:extLst>
                      <a:ext uri="{FF2B5EF4-FFF2-40B4-BE49-F238E27FC236}">
                        <a16:creationId xmlns:a16="http://schemas.microsoft.com/office/drawing/2014/main" id="{B6771155-C3F5-F070-A0DC-3AB7F417B4A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5" name="Text Box 3036">
                  <a:extLst>
                    <a:ext uri="{FF2B5EF4-FFF2-40B4-BE49-F238E27FC236}">
                      <a16:creationId xmlns:a16="http://schemas.microsoft.com/office/drawing/2014/main" id="{FEF1741E-D143-FEC6-378A-96B401CBD7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3" name="FTU - mylohyoid">
                <a:extLst>
                  <a:ext uri="{FF2B5EF4-FFF2-40B4-BE49-F238E27FC236}">
                    <a16:creationId xmlns:a16="http://schemas.microsoft.com/office/drawing/2014/main" id="{699CFD12-FFE7-B86A-6A31-87C76951EB5E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2225" name="FTU - mylohyoid">
                <a:extLst>
                  <a:ext uri="{FF2B5EF4-FFF2-40B4-BE49-F238E27FC236}">
                    <a16:creationId xmlns:a16="http://schemas.microsoft.com/office/drawing/2014/main" id="{8E543B3C-7D48-8E84-F269-3B8ECAB63695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9A2BAB05-38A2-925C-94FA-9182B0F885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8" name="Text Box 3036">
              <a:extLst>
                <a:ext uri="{FF2B5EF4-FFF2-40B4-BE49-F238E27FC236}">
                  <a16:creationId xmlns:a16="http://schemas.microsoft.com/office/drawing/2014/main" id="{C1F6984C-F35B-567F-8CF3-89F406CF9D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0" name="Text Box 3036">
              <a:extLst>
                <a:ext uri="{FF2B5EF4-FFF2-40B4-BE49-F238E27FC236}">
                  <a16:creationId xmlns:a16="http://schemas.microsoft.com/office/drawing/2014/main" id="{C52ED224-984F-C5ED-3C96-BA7C282D35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01" name="Text Box 3036">
              <a:extLst>
                <a:ext uri="{FF2B5EF4-FFF2-40B4-BE49-F238E27FC236}">
                  <a16:creationId xmlns:a16="http://schemas.microsoft.com/office/drawing/2014/main" id="{B1BE49DF-CF70-55A0-E977-9303278E7D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1" name="Text Box 3036">
              <a:extLst>
                <a:ext uri="{FF2B5EF4-FFF2-40B4-BE49-F238E27FC236}">
                  <a16:creationId xmlns:a16="http://schemas.microsoft.com/office/drawing/2014/main" id="{B855B32D-1445-7D3A-C80A-B54C936AB4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13" name="Text Box 3036">
              <a:extLst>
                <a:ext uri="{FF2B5EF4-FFF2-40B4-BE49-F238E27FC236}">
                  <a16:creationId xmlns:a16="http://schemas.microsoft.com/office/drawing/2014/main" id="{56437BC8-7312-F8FA-4325-85396459DB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4" name="Group 2513">
            <a:extLst>
              <a:ext uri="{FF2B5EF4-FFF2-40B4-BE49-F238E27FC236}">
                <a16:creationId xmlns:a16="http://schemas.microsoft.com/office/drawing/2014/main" id="{CCE7CC7A-4188-5FD5-FC07-552FAFB57EA8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2515" name="organ group - facial muscles">
              <a:extLst>
                <a:ext uri="{FF2B5EF4-FFF2-40B4-BE49-F238E27FC236}">
                  <a16:creationId xmlns:a16="http://schemas.microsoft.com/office/drawing/2014/main" id="{CE128E2E-3076-D6E2-0C5B-302E233E5FDD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2641" name="organ - facial muscles">
                <a:extLst>
                  <a:ext uri="{FF2B5EF4-FFF2-40B4-BE49-F238E27FC236}">
                    <a16:creationId xmlns:a16="http://schemas.microsoft.com/office/drawing/2014/main" id="{85AC0C68-2162-3AF6-3EA3-6D6325482F9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2642" name="FTU - orbicularis oculi">
                <a:extLst>
                  <a:ext uri="{FF2B5EF4-FFF2-40B4-BE49-F238E27FC236}">
                    <a16:creationId xmlns:a16="http://schemas.microsoft.com/office/drawing/2014/main" id="{1236AC23-FAE9-79BA-696C-81BF67CCF24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2643" name="FTU - occipitofrontalis">
                <a:extLst>
                  <a:ext uri="{FF2B5EF4-FFF2-40B4-BE49-F238E27FC236}">
                    <a16:creationId xmlns:a16="http://schemas.microsoft.com/office/drawing/2014/main" id="{F67F35E9-2419-197F-B744-16860B4355A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2644" name="FTU - nasalis">
                <a:extLst>
                  <a:ext uri="{FF2B5EF4-FFF2-40B4-BE49-F238E27FC236}">
                    <a16:creationId xmlns:a16="http://schemas.microsoft.com/office/drawing/2014/main" id="{E7A2D7CD-3738-FD21-5191-5C670EE8D3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5" name="FTU - zygomaticus major">
                <a:extLst>
                  <a:ext uri="{FF2B5EF4-FFF2-40B4-BE49-F238E27FC236}">
                    <a16:creationId xmlns:a16="http://schemas.microsoft.com/office/drawing/2014/main" id="{DC16286C-E2A6-0A58-AAE5-CD4CC734294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646" name="FTU - zygomaticus minor">
                <a:extLst>
                  <a:ext uri="{FF2B5EF4-FFF2-40B4-BE49-F238E27FC236}">
                    <a16:creationId xmlns:a16="http://schemas.microsoft.com/office/drawing/2014/main" id="{D9EBAF1F-7F88-124A-DBBE-A69F54E439E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647" name="FTU - orbicularis oris">
                <a:extLst>
                  <a:ext uri="{FF2B5EF4-FFF2-40B4-BE49-F238E27FC236}">
                    <a16:creationId xmlns:a16="http://schemas.microsoft.com/office/drawing/2014/main" id="{9D286B90-2AE8-46BB-7A14-E872184A8340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648" name="FTU - depressor anguli oris">
                <a:extLst>
                  <a:ext uri="{FF2B5EF4-FFF2-40B4-BE49-F238E27FC236}">
                    <a16:creationId xmlns:a16="http://schemas.microsoft.com/office/drawing/2014/main" id="{5655C8A4-384B-EA0B-87E5-A8615B1975BF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649" name="FTU - levator labii">
                <a:extLst>
                  <a:ext uri="{FF2B5EF4-FFF2-40B4-BE49-F238E27FC236}">
                    <a16:creationId xmlns:a16="http://schemas.microsoft.com/office/drawing/2014/main" id="{CEE5F2F0-20E9-A732-F6C9-A80308BFB48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651" name="FTU - mentalis">
                <a:extLst>
                  <a:ext uri="{FF2B5EF4-FFF2-40B4-BE49-F238E27FC236}">
                    <a16:creationId xmlns:a16="http://schemas.microsoft.com/office/drawing/2014/main" id="{478B58AC-887A-8F38-AD7D-A64A80864B5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2516" name="Group 2515">
              <a:extLst>
                <a:ext uri="{FF2B5EF4-FFF2-40B4-BE49-F238E27FC236}">
                  <a16:creationId xmlns:a16="http://schemas.microsoft.com/office/drawing/2014/main" id="{AA92D123-BF7E-A9C6-86DA-5FC98044D799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2628" name="Text Box 3036">
                <a:extLst>
                  <a:ext uri="{FF2B5EF4-FFF2-40B4-BE49-F238E27FC236}">
                    <a16:creationId xmlns:a16="http://schemas.microsoft.com/office/drawing/2014/main" id="{BFD19390-7531-F25D-81B8-BC399FBF39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9" name="Text Box 3036">
                <a:extLst>
                  <a:ext uri="{FF2B5EF4-FFF2-40B4-BE49-F238E27FC236}">
                    <a16:creationId xmlns:a16="http://schemas.microsoft.com/office/drawing/2014/main" id="{53984485-32AF-F479-C548-0CB227C68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0" name="Text Box 3036">
                <a:extLst>
                  <a:ext uri="{FF2B5EF4-FFF2-40B4-BE49-F238E27FC236}">
                    <a16:creationId xmlns:a16="http://schemas.microsoft.com/office/drawing/2014/main" id="{CB4556EC-A08F-5A42-34AF-24BBBD653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7" name="Group 2516">
              <a:extLst>
                <a:ext uri="{FF2B5EF4-FFF2-40B4-BE49-F238E27FC236}">
                  <a16:creationId xmlns:a16="http://schemas.microsoft.com/office/drawing/2014/main" id="{9E678CDF-316B-4278-48AB-35B6582C62CA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2621" name="Text Box 3036">
                <a:extLst>
                  <a:ext uri="{FF2B5EF4-FFF2-40B4-BE49-F238E27FC236}">
                    <a16:creationId xmlns:a16="http://schemas.microsoft.com/office/drawing/2014/main" id="{24F091B7-C107-CC4F-D9E6-68E78F014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5" name="Text Box 3036">
                <a:extLst>
                  <a:ext uri="{FF2B5EF4-FFF2-40B4-BE49-F238E27FC236}">
                    <a16:creationId xmlns:a16="http://schemas.microsoft.com/office/drawing/2014/main" id="{E4F1C169-EB48-C173-E7F7-73B713BF2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6" name="Text Box 3036">
                <a:extLst>
                  <a:ext uri="{FF2B5EF4-FFF2-40B4-BE49-F238E27FC236}">
                    <a16:creationId xmlns:a16="http://schemas.microsoft.com/office/drawing/2014/main" id="{D5248131-5D53-7B91-C68B-28F1DBBD8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8" name="Group 2517">
              <a:extLst>
                <a:ext uri="{FF2B5EF4-FFF2-40B4-BE49-F238E27FC236}">
                  <a16:creationId xmlns:a16="http://schemas.microsoft.com/office/drawing/2014/main" id="{C9FCE2B2-0355-A332-69D5-23328202E205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2611" name="Text Box 3036">
                <a:extLst>
                  <a:ext uri="{FF2B5EF4-FFF2-40B4-BE49-F238E27FC236}">
                    <a16:creationId xmlns:a16="http://schemas.microsoft.com/office/drawing/2014/main" id="{EDEA9FAE-1B4B-E94A-D0AD-28E5184495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2" name="Text Box 3036">
                <a:extLst>
                  <a:ext uri="{FF2B5EF4-FFF2-40B4-BE49-F238E27FC236}">
                    <a16:creationId xmlns:a16="http://schemas.microsoft.com/office/drawing/2014/main" id="{F907F6AA-9119-74AA-8F0C-D845FA4FD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0" name="Text Box 3036">
                <a:extLst>
                  <a:ext uri="{FF2B5EF4-FFF2-40B4-BE49-F238E27FC236}">
                    <a16:creationId xmlns:a16="http://schemas.microsoft.com/office/drawing/2014/main" id="{DB0F52A0-BE98-AF4F-F4F2-A34FB7B0E6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9" name="Group 2518">
              <a:extLst>
                <a:ext uri="{FF2B5EF4-FFF2-40B4-BE49-F238E27FC236}">
                  <a16:creationId xmlns:a16="http://schemas.microsoft.com/office/drawing/2014/main" id="{ECFE3E05-47B7-93F0-509C-94DC0591D109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2597" name="Text Box 3036">
                <a:extLst>
                  <a:ext uri="{FF2B5EF4-FFF2-40B4-BE49-F238E27FC236}">
                    <a16:creationId xmlns:a16="http://schemas.microsoft.com/office/drawing/2014/main" id="{FC2ADB0C-BE5A-B30C-207E-722F1BCB6B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2" name="Text Box 3036">
                <a:extLst>
                  <a:ext uri="{FF2B5EF4-FFF2-40B4-BE49-F238E27FC236}">
                    <a16:creationId xmlns:a16="http://schemas.microsoft.com/office/drawing/2014/main" id="{E7243539-ECDF-5B9E-F947-8DC36456A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3" name="Text Box 3036">
                <a:extLst>
                  <a:ext uri="{FF2B5EF4-FFF2-40B4-BE49-F238E27FC236}">
                    <a16:creationId xmlns:a16="http://schemas.microsoft.com/office/drawing/2014/main" id="{6F2A2ED3-D3DF-5C62-857D-5548E83AA6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0" name="Group 2519">
              <a:extLst>
                <a:ext uri="{FF2B5EF4-FFF2-40B4-BE49-F238E27FC236}">
                  <a16:creationId xmlns:a16="http://schemas.microsoft.com/office/drawing/2014/main" id="{4C59A657-97F8-AABD-7DE4-F792F69C3805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2594" name="Text Box 3036">
                <a:extLst>
                  <a:ext uri="{FF2B5EF4-FFF2-40B4-BE49-F238E27FC236}">
                    <a16:creationId xmlns:a16="http://schemas.microsoft.com/office/drawing/2014/main" id="{1A59FE67-ABA7-81A1-5F6A-8CE4C6FF1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5" name="Text Box 3036">
                <a:extLst>
                  <a:ext uri="{FF2B5EF4-FFF2-40B4-BE49-F238E27FC236}">
                    <a16:creationId xmlns:a16="http://schemas.microsoft.com/office/drawing/2014/main" id="{2472FB3A-08AF-66ED-8665-691304528D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6" name="Text Box 3036">
                <a:extLst>
                  <a:ext uri="{FF2B5EF4-FFF2-40B4-BE49-F238E27FC236}">
                    <a16:creationId xmlns:a16="http://schemas.microsoft.com/office/drawing/2014/main" id="{3583F3ED-3B3B-B4EE-1735-8FF3D29850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1" name="Group 2520">
              <a:extLst>
                <a:ext uri="{FF2B5EF4-FFF2-40B4-BE49-F238E27FC236}">
                  <a16:creationId xmlns:a16="http://schemas.microsoft.com/office/drawing/2014/main" id="{88BFF1CB-12E7-DFE8-94F4-DF20F7CF611B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2578" name="Text Box 3036">
                <a:extLst>
                  <a:ext uri="{FF2B5EF4-FFF2-40B4-BE49-F238E27FC236}">
                    <a16:creationId xmlns:a16="http://schemas.microsoft.com/office/drawing/2014/main" id="{D0BEE948-D1E8-94EC-2A04-79EEFF2F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6" name="Text Box 3036">
                <a:extLst>
                  <a:ext uri="{FF2B5EF4-FFF2-40B4-BE49-F238E27FC236}">
                    <a16:creationId xmlns:a16="http://schemas.microsoft.com/office/drawing/2014/main" id="{12FE6DC7-6348-7198-7EEC-0F1EF592B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7" name="Text Box 3036">
                <a:extLst>
                  <a:ext uri="{FF2B5EF4-FFF2-40B4-BE49-F238E27FC236}">
                    <a16:creationId xmlns:a16="http://schemas.microsoft.com/office/drawing/2014/main" id="{566EAA21-E9DC-4F22-CB3F-51D97639C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4FDC511A-CB00-1768-12FF-ECF2C11064D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2574" name="Text Box 3036">
                <a:extLst>
                  <a:ext uri="{FF2B5EF4-FFF2-40B4-BE49-F238E27FC236}">
                    <a16:creationId xmlns:a16="http://schemas.microsoft.com/office/drawing/2014/main" id="{3013D801-4343-083B-BEE2-5B592B8D15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5" name="Text Box 3036">
                <a:extLst>
                  <a:ext uri="{FF2B5EF4-FFF2-40B4-BE49-F238E27FC236}">
                    <a16:creationId xmlns:a16="http://schemas.microsoft.com/office/drawing/2014/main" id="{E558B5A4-CF6F-DAB8-A9BF-CF29943EB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7" name="Text Box 3036">
                <a:extLst>
                  <a:ext uri="{FF2B5EF4-FFF2-40B4-BE49-F238E27FC236}">
                    <a16:creationId xmlns:a16="http://schemas.microsoft.com/office/drawing/2014/main" id="{2A5D55E6-76CD-660F-F8A2-2B8EA9DD8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12CE5074-6E68-B13B-0E68-E8E57F7555EF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2532" name="Text Box 3036">
                <a:extLst>
                  <a:ext uri="{FF2B5EF4-FFF2-40B4-BE49-F238E27FC236}">
                    <a16:creationId xmlns:a16="http://schemas.microsoft.com/office/drawing/2014/main" id="{48166BD1-93C3-1BE5-8F41-2091177C4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4" name="Text Box 3036">
                <a:extLst>
                  <a:ext uri="{FF2B5EF4-FFF2-40B4-BE49-F238E27FC236}">
                    <a16:creationId xmlns:a16="http://schemas.microsoft.com/office/drawing/2014/main" id="{C604B2FB-7B7E-9886-F10E-5D9EE8D6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5" name="Text Box 3036">
                <a:extLst>
                  <a:ext uri="{FF2B5EF4-FFF2-40B4-BE49-F238E27FC236}">
                    <a16:creationId xmlns:a16="http://schemas.microsoft.com/office/drawing/2014/main" id="{589FAE8C-36E9-8BB0-BC85-3B58D0A5A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A0A6B796-B4EA-D797-F7A5-B9B528EF14A3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2525" name="Text Box 3036">
                <a:extLst>
                  <a:ext uri="{FF2B5EF4-FFF2-40B4-BE49-F238E27FC236}">
                    <a16:creationId xmlns:a16="http://schemas.microsoft.com/office/drawing/2014/main" id="{E98A4061-ED6F-93C0-4C72-B2802692E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6" name="Text Box 3036">
                <a:extLst>
                  <a:ext uri="{FF2B5EF4-FFF2-40B4-BE49-F238E27FC236}">
                    <a16:creationId xmlns:a16="http://schemas.microsoft.com/office/drawing/2014/main" id="{A3056876-3FBA-5ECA-FAB5-3F778EDC8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7" name="Text Box 3036">
                <a:extLst>
                  <a:ext uri="{FF2B5EF4-FFF2-40B4-BE49-F238E27FC236}">
                    <a16:creationId xmlns:a16="http://schemas.microsoft.com/office/drawing/2014/main" id="{A76B4F4B-45A0-E995-C5F4-DF3350FFB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53" name="Group 2652">
            <a:extLst>
              <a:ext uri="{FF2B5EF4-FFF2-40B4-BE49-F238E27FC236}">
                <a16:creationId xmlns:a16="http://schemas.microsoft.com/office/drawing/2014/main" id="{CC9BFB3B-1F05-F43E-6541-36B8CF74BF1F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655" name="organ group - facial muscles">
              <a:extLst>
                <a:ext uri="{FF2B5EF4-FFF2-40B4-BE49-F238E27FC236}">
                  <a16:creationId xmlns:a16="http://schemas.microsoft.com/office/drawing/2014/main" id="{F37C7C64-3B18-B547-8D32-78F07CCC82B9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2748" name="organ - facial muscles">
                <a:extLst>
                  <a:ext uri="{FF2B5EF4-FFF2-40B4-BE49-F238E27FC236}">
                    <a16:creationId xmlns:a16="http://schemas.microsoft.com/office/drawing/2014/main" id="{BD996CE8-89D2-F68B-8304-38091F1B3CB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2749" name="FTU - orbicularis oculi">
                <a:extLst>
                  <a:ext uri="{FF2B5EF4-FFF2-40B4-BE49-F238E27FC236}">
                    <a16:creationId xmlns:a16="http://schemas.microsoft.com/office/drawing/2014/main" id="{D2E33D60-5764-C53B-149B-3277093727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750" name="FTU - occipitofrontalis">
                <a:extLst>
                  <a:ext uri="{FF2B5EF4-FFF2-40B4-BE49-F238E27FC236}">
                    <a16:creationId xmlns:a16="http://schemas.microsoft.com/office/drawing/2014/main" id="{B0BB72DD-2015-34FC-86DE-7BA08DAA943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2751" name="FTU - nasalis">
                <a:extLst>
                  <a:ext uri="{FF2B5EF4-FFF2-40B4-BE49-F238E27FC236}">
                    <a16:creationId xmlns:a16="http://schemas.microsoft.com/office/drawing/2014/main" id="{A2B06ADF-6B49-B500-6B6D-085959913A9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488" name="FTU - zygomaticus major">
                <a:extLst>
                  <a:ext uri="{FF2B5EF4-FFF2-40B4-BE49-F238E27FC236}">
                    <a16:creationId xmlns:a16="http://schemas.microsoft.com/office/drawing/2014/main" id="{75FFF366-6F0D-1BF7-A9E7-DAC41D150B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FTU - zygomaticus minor">
                <a:extLst>
                  <a:ext uri="{FF2B5EF4-FFF2-40B4-BE49-F238E27FC236}">
                    <a16:creationId xmlns:a16="http://schemas.microsoft.com/office/drawing/2014/main" id="{BAD2677B-5823-C2B2-0747-EC7D302B83A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490" name="FTU - orbicularis oris">
                <a:extLst>
                  <a:ext uri="{FF2B5EF4-FFF2-40B4-BE49-F238E27FC236}">
                    <a16:creationId xmlns:a16="http://schemas.microsoft.com/office/drawing/2014/main" id="{18B4F6FE-C6C3-2536-108C-B90962190DF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491" name="FTU - depressor anguli oris">
                <a:extLst>
                  <a:ext uri="{FF2B5EF4-FFF2-40B4-BE49-F238E27FC236}">
                    <a16:creationId xmlns:a16="http://schemas.microsoft.com/office/drawing/2014/main" id="{B0102495-6E81-3AB7-DE8D-A42F92B6E0AB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FTU - levator labii">
                <a:extLst>
                  <a:ext uri="{FF2B5EF4-FFF2-40B4-BE49-F238E27FC236}">
                    <a16:creationId xmlns:a16="http://schemas.microsoft.com/office/drawing/2014/main" id="{9DAC2701-AAC1-2F32-8073-1398FA823AA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493" name="FTU - mentalis">
                <a:extLst>
                  <a:ext uri="{FF2B5EF4-FFF2-40B4-BE49-F238E27FC236}">
                    <a16:creationId xmlns:a16="http://schemas.microsoft.com/office/drawing/2014/main" id="{B40ABEB2-32F2-4ED7-D6E6-CC04FC323C7C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494" name="FTU - temporalis">
                <a:extLst>
                  <a:ext uri="{FF2B5EF4-FFF2-40B4-BE49-F238E27FC236}">
                    <a16:creationId xmlns:a16="http://schemas.microsoft.com/office/drawing/2014/main" id="{70703189-BA72-270C-BC3D-9C6EB01915C6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656" name="Group 2655">
              <a:extLst>
                <a:ext uri="{FF2B5EF4-FFF2-40B4-BE49-F238E27FC236}">
                  <a16:creationId xmlns:a16="http://schemas.microsoft.com/office/drawing/2014/main" id="{14CF33C5-AAB0-A50B-269B-CBCAFC99760B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2889EDD4-AC22-1B05-24A0-BCCA7C91DF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782A19DD-CF02-A3B0-4C9A-EE81DF171F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7B2E0315-7488-FAB7-D5BE-C02FCF271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0" name="Group 2659">
              <a:extLst>
                <a:ext uri="{FF2B5EF4-FFF2-40B4-BE49-F238E27FC236}">
                  <a16:creationId xmlns:a16="http://schemas.microsoft.com/office/drawing/2014/main" id="{E4F6B033-017A-FA8E-F45A-3AE2F0E1F7C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1CB6CD3D-6921-98D8-4BAA-BB422330A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E9B3AB23-9E1B-AC98-5A14-95E4479A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404CAAC6-E730-D229-B284-032E0D8C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2" name="Group 2661">
              <a:extLst>
                <a:ext uri="{FF2B5EF4-FFF2-40B4-BE49-F238E27FC236}">
                  <a16:creationId xmlns:a16="http://schemas.microsoft.com/office/drawing/2014/main" id="{16BDC4A3-809A-807F-62AA-B615B5182467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8DA01720-E26D-5516-49AF-806E942FE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19D82F90-A2F4-5D1C-5857-8C202E9AFE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B5807F77-B232-7A13-E4EF-F122B8E32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4" name="Group 2663">
              <a:extLst>
                <a:ext uri="{FF2B5EF4-FFF2-40B4-BE49-F238E27FC236}">
                  <a16:creationId xmlns:a16="http://schemas.microsoft.com/office/drawing/2014/main" id="{87586E3F-12B5-221C-C700-8AFE729D401B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2736" name="Text Box 3036">
                <a:extLst>
                  <a:ext uri="{FF2B5EF4-FFF2-40B4-BE49-F238E27FC236}">
                    <a16:creationId xmlns:a16="http://schemas.microsoft.com/office/drawing/2014/main" id="{E676A547-3D8F-E7F2-E667-231694DE1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7" name="Text Box 3036">
                <a:extLst>
                  <a:ext uri="{FF2B5EF4-FFF2-40B4-BE49-F238E27FC236}">
                    <a16:creationId xmlns:a16="http://schemas.microsoft.com/office/drawing/2014/main" id="{F79998EB-D2DC-3A54-271A-137443D1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18366694-6C76-B528-6E4B-B06801C64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E466A47F-F6DC-95E0-8DDB-11CC50ED729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2733" name="Text Box 3036">
                <a:extLst>
                  <a:ext uri="{FF2B5EF4-FFF2-40B4-BE49-F238E27FC236}">
                    <a16:creationId xmlns:a16="http://schemas.microsoft.com/office/drawing/2014/main" id="{749AD8ED-9396-AA4D-C380-2D86856285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4" name="Text Box 3036">
                <a:extLst>
                  <a:ext uri="{FF2B5EF4-FFF2-40B4-BE49-F238E27FC236}">
                    <a16:creationId xmlns:a16="http://schemas.microsoft.com/office/drawing/2014/main" id="{D5EAD286-0586-8D75-CE3A-5A9E3722F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5" name="Text Box 3036">
                <a:extLst>
                  <a:ext uri="{FF2B5EF4-FFF2-40B4-BE49-F238E27FC236}">
                    <a16:creationId xmlns:a16="http://schemas.microsoft.com/office/drawing/2014/main" id="{D1808C96-2691-ED4B-2D38-B690AE094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9" name="Group 2668">
              <a:extLst>
                <a:ext uri="{FF2B5EF4-FFF2-40B4-BE49-F238E27FC236}">
                  <a16:creationId xmlns:a16="http://schemas.microsoft.com/office/drawing/2014/main" id="{E59A7144-920B-7C32-B406-0BF2B9A54A0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30" name="Text Box 3036">
                <a:extLst>
                  <a:ext uri="{FF2B5EF4-FFF2-40B4-BE49-F238E27FC236}">
                    <a16:creationId xmlns:a16="http://schemas.microsoft.com/office/drawing/2014/main" id="{E9161F6F-3A57-0F66-E055-7CAEA77683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1" name="Text Box 3036">
                <a:extLst>
                  <a:ext uri="{FF2B5EF4-FFF2-40B4-BE49-F238E27FC236}">
                    <a16:creationId xmlns:a16="http://schemas.microsoft.com/office/drawing/2014/main" id="{C4C5A82C-38EA-6070-5C07-86DDAB4CF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2" name="Text Box 3036">
                <a:extLst>
                  <a:ext uri="{FF2B5EF4-FFF2-40B4-BE49-F238E27FC236}">
                    <a16:creationId xmlns:a16="http://schemas.microsoft.com/office/drawing/2014/main" id="{B3DE03A4-817C-9610-4AF1-A0446435A5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1" name="Group 2670">
              <a:extLst>
                <a:ext uri="{FF2B5EF4-FFF2-40B4-BE49-F238E27FC236}">
                  <a16:creationId xmlns:a16="http://schemas.microsoft.com/office/drawing/2014/main" id="{058BB500-9397-12CD-28AD-241553AF0225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22" name="Text Box 3036">
                <a:extLst>
                  <a:ext uri="{FF2B5EF4-FFF2-40B4-BE49-F238E27FC236}">
                    <a16:creationId xmlns:a16="http://schemas.microsoft.com/office/drawing/2014/main" id="{9235EADE-2656-9BBA-D823-15CE718E7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3" name="Text Box 3036">
                <a:extLst>
                  <a:ext uri="{FF2B5EF4-FFF2-40B4-BE49-F238E27FC236}">
                    <a16:creationId xmlns:a16="http://schemas.microsoft.com/office/drawing/2014/main" id="{453CA3AB-8097-E486-92A7-3610ED48C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9" name="Text Box 3036">
                <a:extLst>
                  <a:ext uri="{FF2B5EF4-FFF2-40B4-BE49-F238E27FC236}">
                    <a16:creationId xmlns:a16="http://schemas.microsoft.com/office/drawing/2014/main" id="{D08A1B5C-D822-9F11-8F3B-1893B9B59E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3" name="Group 2672">
              <a:extLst>
                <a:ext uri="{FF2B5EF4-FFF2-40B4-BE49-F238E27FC236}">
                  <a16:creationId xmlns:a16="http://schemas.microsoft.com/office/drawing/2014/main" id="{A310FD63-DBB2-F3F4-730F-D87271481E69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14" name="Text Box 3036">
                <a:extLst>
                  <a:ext uri="{FF2B5EF4-FFF2-40B4-BE49-F238E27FC236}">
                    <a16:creationId xmlns:a16="http://schemas.microsoft.com/office/drawing/2014/main" id="{4FC1869C-144A-0C8B-3F16-BFA8EB6F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5" name="Text Box 3036">
                <a:extLst>
                  <a:ext uri="{FF2B5EF4-FFF2-40B4-BE49-F238E27FC236}">
                    <a16:creationId xmlns:a16="http://schemas.microsoft.com/office/drawing/2014/main" id="{113E1447-DF21-8E07-7AEE-847413297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6" name="Text Box 3036">
                <a:extLst>
                  <a:ext uri="{FF2B5EF4-FFF2-40B4-BE49-F238E27FC236}">
                    <a16:creationId xmlns:a16="http://schemas.microsoft.com/office/drawing/2014/main" id="{A5A4B430-78C2-7F15-F49B-AD240602AE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4" name="Group 2673">
              <a:extLst>
                <a:ext uri="{FF2B5EF4-FFF2-40B4-BE49-F238E27FC236}">
                  <a16:creationId xmlns:a16="http://schemas.microsoft.com/office/drawing/2014/main" id="{FD94BE66-621B-58A3-F3FF-2CD64473990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11" name="Text Box 3036">
                <a:extLst>
                  <a:ext uri="{FF2B5EF4-FFF2-40B4-BE49-F238E27FC236}">
                    <a16:creationId xmlns:a16="http://schemas.microsoft.com/office/drawing/2014/main" id="{F848C7EB-5228-1C93-C9A9-90007F8766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2" name="Text Box 3036">
                <a:extLst>
                  <a:ext uri="{FF2B5EF4-FFF2-40B4-BE49-F238E27FC236}">
                    <a16:creationId xmlns:a16="http://schemas.microsoft.com/office/drawing/2014/main" id="{28860997-F8A3-EC67-5205-40832E06FE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3" name="Text Box 3036">
                <a:extLst>
                  <a:ext uri="{FF2B5EF4-FFF2-40B4-BE49-F238E27FC236}">
                    <a16:creationId xmlns:a16="http://schemas.microsoft.com/office/drawing/2014/main" id="{37180421-EBC2-78DA-FDF2-E6497D96D5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78" name="Group 2677">
              <a:extLst>
                <a:ext uri="{FF2B5EF4-FFF2-40B4-BE49-F238E27FC236}">
                  <a16:creationId xmlns:a16="http://schemas.microsoft.com/office/drawing/2014/main" id="{D385A1C8-52FF-883D-87BE-F89B36AC1AE8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680" name="Text Box 3036">
                <a:extLst>
                  <a:ext uri="{FF2B5EF4-FFF2-40B4-BE49-F238E27FC236}">
                    <a16:creationId xmlns:a16="http://schemas.microsoft.com/office/drawing/2014/main" id="{7B6184FE-1DF4-8356-07CA-D7C9876D36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2" name="Text Box 3036">
                <a:extLst>
                  <a:ext uri="{FF2B5EF4-FFF2-40B4-BE49-F238E27FC236}">
                    <a16:creationId xmlns:a16="http://schemas.microsoft.com/office/drawing/2014/main" id="{0832F2C3-799C-55E6-6056-52F9A1F7E7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3" name="Text Box 3036">
                <a:extLst>
                  <a:ext uri="{FF2B5EF4-FFF2-40B4-BE49-F238E27FC236}">
                    <a16:creationId xmlns:a16="http://schemas.microsoft.com/office/drawing/2014/main" id="{4998C396-886A-7BB6-EA08-3D5A6B19BA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95" name="Group 7494">
            <a:extLst>
              <a:ext uri="{FF2B5EF4-FFF2-40B4-BE49-F238E27FC236}">
                <a16:creationId xmlns:a16="http://schemas.microsoft.com/office/drawing/2014/main" id="{55F29222-4030-379F-1AF3-2A62CCDBB8AD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496" name="organ group - facial muscles">
              <a:extLst>
                <a:ext uri="{FF2B5EF4-FFF2-40B4-BE49-F238E27FC236}">
                  <a16:creationId xmlns:a16="http://schemas.microsoft.com/office/drawing/2014/main" id="{27075C85-860D-FA1F-527C-B17C5A75D9F3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529" name="organ - facial muscles">
                <a:extLst>
                  <a:ext uri="{FF2B5EF4-FFF2-40B4-BE49-F238E27FC236}">
                    <a16:creationId xmlns:a16="http://schemas.microsoft.com/office/drawing/2014/main" id="{C963C926-7743-2239-0DBE-231E721A81F9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530" name="FTU - orbicularis oculi">
                <a:extLst>
                  <a:ext uri="{FF2B5EF4-FFF2-40B4-BE49-F238E27FC236}">
                    <a16:creationId xmlns:a16="http://schemas.microsoft.com/office/drawing/2014/main" id="{60E294FB-BF75-2FB1-8C0E-C127667B7EE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531" name="FTU - occipitofrontalis">
                <a:extLst>
                  <a:ext uri="{FF2B5EF4-FFF2-40B4-BE49-F238E27FC236}">
                    <a16:creationId xmlns:a16="http://schemas.microsoft.com/office/drawing/2014/main" id="{30E69C9B-AF7B-4F7A-CDA6-9EDBCDB3159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532" name="FTU - nasalis">
                <a:extLst>
                  <a:ext uri="{FF2B5EF4-FFF2-40B4-BE49-F238E27FC236}">
                    <a16:creationId xmlns:a16="http://schemas.microsoft.com/office/drawing/2014/main" id="{DFD707C5-9006-7AEF-1389-88210C28DD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533" name="FTU - zygomaticus major">
                <a:extLst>
                  <a:ext uri="{FF2B5EF4-FFF2-40B4-BE49-F238E27FC236}">
                    <a16:creationId xmlns:a16="http://schemas.microsoft.com/office/drawing/2014/main" id="{A1E3C6BC-529F-CB12-85AB-8F7CC1D283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534" name="FTU - zygomaticus minor">
                <a:extLst>
                  <a:ext uri="{FF2B5EF4-FFF2-40B4-BE49-F238E27FC236}">
                    <a16:creationId xmlns:a16="http://schemas.microsoft.com/office/drawing/2014/main" id="{3D1E2620-C9C8-DE88-806E-577414DCBA4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535" name="FTU - orbicularis oris">
                <a:extLst>
                  <a:ext uri="{FF2B5EF4-FFF2-40B4-BE49-F238E27FC236}">
                    <a16:creationId xmlns:a16="http://schemas.microsoft.com/office/drawing/2014/main" id="{7CEF852C-A82A-0AC2-DDBA-CB1DB56827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536" name="FTU - depressor anguli oris">
                <a:extLst>
                  <a:ext uri="{FF2B5EF4-FFF2-40B4-BE49-F238E27FC236}">
                    <a16:creationId xmlns:a16="http://schemas.microsoft.com/office/drawing/2014/main" id="{DE4F2BA5-C6BC-2EDF-303B-F1FAE49C9EB6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537" name="FTU - levator labii">
                <a:extLst>
                  <a:ext uri="{FF2B5EF4-FFF2-40B4-BE49-F238E27FC236}">
                    <a16:creationId xmlns:a16="http://schemas.microsoft.com/office/drawing/2014/main" id="{B5CA738A-EFE2-BA11-3C85-D31E0C74268A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497" name="Group 7496">
              <a:extLst>
                <a:ext uri="{FF2B5EF4-FFF2-40B4-BE49-F238E27FC236}">
                  <a16:creationId xmlns:a16="http://schemas.microsoft.com/office/drawing/2014/main" id="{1CEF3467-9DDE-A7FC-787E-2E0A90951174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DDAA87C5-3AAF-3319-9DB5-1BDECF5D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66B81AAF-D452-9713-F910-D522921AEE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DAC3A1DF-87A4-6E91-2B75-C866F6BD3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8" name="Group 7497">
              <a:extLst>
                <a:ext uri="{FF2B5EF4-FFF2-40B4-BE49-F238E27FC236}">
                  <a16:creationId xmlns:a16="http://schemas.microsoft.com/office/drawing/2014/main" id="{04948B47-77F5-259D-D80C-6ADF4B03BB4F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8C8E53C2-0863-6DF7-E8F1-E2BA1706F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2D4BE943-C23A-0933-5DC5-CEBFD9CD20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84D86E-C030-AA4C-63FF-233CE6417B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99" name="Group 7498">
              <a:extLst>
                <a:ext uri="{FF2B5EF4-FFF2-40B4-BE49-F238E27FC236}">
                  <a16:creationId xmlns:a16="http://schemas.microsoft.com/office/drawing/2014/main" id="{34F3A514-3C1F-81A7-097A-555CD03363E2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A533C6F6-71D0-067D-4BCE-8A3A300CFD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B3AD8316-B657-C95C-3E04-3F75E97EE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32EA3DE3-2689-718F-DA85-9A4CE2540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0" name="Group 7499">
              <a:extLst>
                <a:ext uri="{FF2B5EF4-FFF2-40B4-BE49-F238E27FC236}">
                  <a16:creationId xmlns:a16="http://schemas.microsoft.com/office/drawing/2014/main" id="{6C9D75A1-2970-F444-E56B-F3C7C40FCA40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84424C6-D966-7A62-2973-7CCAC3A63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3B1F38F9-1351-1DDC-0992-73BA10E7F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2FD7F535-BE6D-C5FC-B937-3FB56C2EC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1" name="Group 7500">
              <a:extLst>
                <a:ext uri="{FF2B5EF4-FFF2-40B4-BE49-F238E27FC236}">
                  <a16:creationId xmlns:a16="http://schemas.microsoft.com/office/drawing/2014/main" id="{4A51E6E7-5059-ADDB-400D-18B0425F9909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7FCEFA07-0C0B-8585-3608-B841C389E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9EAABDC2-3F3D-FB29-AD2A-E1CE711138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08D0E309-E836-AF64-5734-502F7918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2" name="Group 7501">
              <a:extLst>
                <a:ext uri="{FF2B5EF4-FFF2-40B4-BE49-F238E27FC236}">
                  <a16:creationId xmlns:a16="http://schemas.microsoft.com/office/drawing/2014/main" id="{0EB0D8B4-B43B-666D-2BB2-C47C3720E2EF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F02A6FD6-65A2-7C9B-E684-EF13B5E2A6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686FDCFA-CC6F-7C6F-64E0-9A1CC1D23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F773D9E9-1ECE-614D-AF72-AC390453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3" name="Group 7502">
              <a:extLst>
                <a:ext uri="{FF2B5EF4-FFF2-40B4-BE49-F238E27FC236}">
                  <a16:creationId xmlns:a16="http://schemas.microsoft.com/office/drawing/2014/main" id="{B14ECD03-2BD8-E5CB-156D-E5D4D325C904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55217362-32A6-696C-B053-37F0DD028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0DB7D1AC-4756-227F-867C-3CC472ABE7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4801EDA2-DFD5-516B-3A74-DD12659F9E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04" name="Group 7503">
              <a:extLst>
                <a:ext uri="{FF2B5EF4-FFF2-40B4-BE49-F238E27FC236}">
                  <a16:creationId xmlns:a16="http://schemas.microsoft.com/office/drawing/2014/main" id="{C7388588-07C8-0ADF-0738-F854FB872317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D3DB8434-C2F6-520F-A333-6E69211A9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F7F2956E-8DA7-8D60-DABB-31E4AF9CD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DC6EEA5D-FD13-9505-7E74-A7F067CFB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39" name="Group 7538">
            <a:extLst>
              <a:ext uri="{FF2B5EF4-FFF2-40B4-BE49-F238E27FC236}">
                <a16:creationId xmlns:a16="http://schemas.microsoft.com/office/drawing/2014/main" id="{9C8AB896-BD5E-09F4-C879-2EF4B2B2F5DD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540" name="organ group - head &amp; neck muscles">
              <a:extLst>
                <a:ext uri="{FF2B5EF4-FFF2-40B4-BE49-F238E27FC236}">
                  <a16:creationId xmlns:a16="http://schemas.microsoft.com/office/drawing/2014/main" id="{85605E7F-2F64-0081-A159-30BA11B6DD61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599" name="organ - head &amp; neck muscles">
                <a:extLst>
                  <a:ext uri="{FF2B5EF4-FFF2-40B4-BE49-F238E27FC236}">
                    <a16:creationId xmlns:a16="http://schemas.microsoft.com/office/drawing/2014/main" id="{0EDF2755-E72D-AAE7-6349-839F7AC27F2B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601" name="FTU - mylohyoid">
                <a:extLst>
                  <a:ext uri="{FF2B5EF4-FFF2-40B4-BE49-F238E27FC236}">
                    <a16:creationId xmlns:a16="http://schemas.microsoft.com/office/drawing/2014/main" id="{EC159C15-2CED-6339-A060-59676AA156AF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602" name="FTU - digastric">
                <a:extLst>
                  <a:ext uri="{FF2B5EF4-FFF2-40B4-BE49-F238E27FC236}">
                    <a16:creationId xmlns:a16="http://schemas.microsoft.com/office/drawing/2014/main" id="{5E54CB83-D6A9-6D52-2986-B4CE55F593E0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604" name="FTU - geniohyoid">
                <a:extLst>
                  <a:ext uri="{FF2B5EF4-FFF2-40B4-BE49-F238E27FC236}">
                    <a16:creationId xmlns:a16="http://schemas.microsoft.com/office/drawing/2014/main" id="{72C47F44-D598-6B09-773C-F60DD775160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605" name="FTU - longus capitis">
                <a:extLst>
                  <a:ext uri="{FF2B5EF4-FFF2-40B4-BE49-F238E27FC236}">
                    <a16:creationId xmlns:a16="http://schemas.microsoft.com/office/drawing/2014/main" id="{6FB9F1B3-B399-69A5-1D72-54AF4D908CD9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longus colli inferior">
                <a:extLst>
                  <a:ext uri="{FF2B5EF4-FFF2-40B4-BE49-F238E27FC236}">
                    <a16:creationId xmlns:a16="http://schemas.microsoft.com/office/drawing/2014/main" id="{996466CF-5A28-0D30-57DA-67D746EAC38F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1" name="Group 7540">
              <a:extLst>
                <a:ext uri="{FF2B5EF4-FFF2-40B4-BE49-F238E27FC236}">
                  <a16:creationId xmlns:a16="http://schemas.microsoft.com/office/drawing/2014/main" id="{F70862B0-9F09-0103-F6CC-F904727B2FEB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577" name="Text Box 3036">
                <a:extLst>
                  <a:ext uri="{FF2B5EF4-FFF2-40B4-BE49-F238E27FC236}">
                    <a16:creationId xmlns:a16="http://schemas.microsoft.com/office/drawing/2014/main" id="{D51B1B8A-6FCD-4202-0475-4550EBC95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7" name="Text Box 3036">
                <a:extLst>
                  <a:ext uri="{FF2B5EF4-FFF2-40B4-BE49-F238E27FC236}">
                    <a16:creationId xmlns:a16="http://schemas.microsoft.com/office/drawing/2014/main" id="{F9A70024-D48B-40B4-D74E-303E59E32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62DDC39-0CB5-8EC6-C0EF-DDF22F05C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2" name="Group 7541">
              <a:extLst>
                <a:ext uri="{FF2B5EF4-FFF2-40B4-BE49-F238E27FC236}">
                  <a16:creationId xmlns:a16="http://schemas.microsoft.com/office/drawing/2014/main" id="{8113373A-9A42-332D-8602-E391163B2D3C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782CFA59-23A7-D307-B300-83B4EDC57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3B5DC0FB-C3B1-5AD6-A802-11B97DC992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84B60D90-8072-8172-C929-72A8CE6F48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3" name="Group 7542">
              <a:extLst>
                <a:ext uri="{FF2B5EF4-FFF2-40B4-BE49-F238E27FC236}">
                  <a16:creationId xmlns:a16="http://schemas.microsoft.com/office/drawing/2014/main" id="{C2519961-4B85-FC3F-3EDB-42DF68E2DBE4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2970" name="Text Box 3036">
                <a:extLst>
                  <a:ext uri="{FF2B5EF4-FFF2-40B4-BE49-F238E27FC236}">
                    <a16:creationId xmlns:a16="http://schemas.microsoft.com/office/drawing/2014/main" id="{B673B564-CAF1-74FA-7EB0-AEBC093663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2" name="Text Box 3036">
                <a:extLst>
                  <a:ext uri="{FF2B5EF4-FFF2-40B4-BE49-F238E27FC236}">
                    <a16:creationId xmlns:a16="http://schemas.microsoft.com/office/drawing/2014/main" id="{B6C41D7C-6B52-96A0-4E77-B811521178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1" name="Text Box 3036">
                <a:extLst>
                  <a:ext uri="{FF2B5EF4-FFF2-40B4-BE49-F238E27FC236}">
                    <a16:creationId xmlns:a16="http://schemas.microsoft.com/office/drawing/2014/main" id="{2DF5C0AE-FBD3-41F3-E2D3-84CC3406F5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4" name="Group 7543">
              <a:extLst>
                <a:ext uri="{FF2B5EF4-FFF2-40B4-BE49-F238E27FC236}">
                  <a16:creationId xmlns:a16="http://schemas.microsoft.com/office/drawing/2014/main" id="{DC1F21A3-6297-88CB-F745-27ED133568F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549" name="Text Box 3036">
                <a:extLst>
                  <a:ext uri="{FF2B5EF4-FFF2-40B4-BE49-F238E27FC236}">
                    <a16:creationId xmlns:a16="http://schemas.microsoft.com/office/drawing/2014/main" id="{D1730BFD-CB0E-39EF-A434-DCB3FDB012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0" name="Text Box 3036">
                <a:extLst>
                  <a:ext uri="{FF2B5EF4-FFF2-40B4-BE49-F238E27FC236}">
                    <a16:creationId xmlns:a16="http://schemas.microsoft.com/office/drawing/2014/main" id="{8FFB8B86-BAED-B264-3607-415BA7AF5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1" name="Text Box 3036">
                <a:extLst>
                  <a:ext uri="{FF2B5EF4-FFF2-40B4-BE49-F238E27FC236}">
                    <a16:creationId xmlns:a16="http://schemas.microsoft.com/office/drawing/2014/main" id="{215BDAD2-9228-B463-FCAA-F57923253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45" name="Group 7544">
              <a:extLst>
                <a:ext uri="{FF2B5EF4-FFF2-40B4-BE49-F238E27FC236}">
                  <a16:creationId xmlns:a16="http://schemas.microsoft.com/office/drawing/2014/main" id="{A4C7FF8D-8F5D-15D9-4527-40F06611C3C4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546" name="Text Box 3036">
                <a:extLst>
                  <a:ext uri="{FF2B5EF4-FFF2-40B4-BE49-F238E27FC236}">
                    <a16:creationId xmlns:a16="http://schemas.microsoft.com/office/drawing/2014/main" id="{14709E03-CACD-90FE-72B6-CCCD2A61A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7" name="Text Box 3036">
                <a:extLst>
                  <a:ext uri="{FF2B5EF4-FFF2-40B4-BE49-F238E27FC236}">
                    <a16:creationId xmlns:a16="http://schemas.microsoft.com/office/drawing/2014/main" id="{36183D58-C890-67A0-4D9A-666A711B9B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48" name="Text Box 3036">
                <a:extLst>
                  <a:ext uri="{FF2B5EF4-FFF2-40B4-BE49-F238E27FC236}">
                    <a16:creationId xmlns:a16="http://schemas.microsoft.com/office/drawing/2014/main" id="{1F469855-4555-0AB1-98F6-18F3BF6A51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08" name="Group 7607">
            <a:extLst>
              <a:ext uri="{FF2B5EF4-FFF2-40B4-BE49-F238E27FC236}">
                <a16:creationId xmlns:a16="http://schemas.microsoft.com/office/drawing/2014/main" id="{D44E45CE-9001-1DB5-1F4E-E459508E8053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609" name="organ group - facial muscles">
              <a:extLst>
                <a:ext uri="{FF2B5EF4-FFF2-40B4-BE49-F238E27FC236}">
                  <a16:creationId xmlns:a16="http://schemas.microsoft.com/office/drawing/2014/main" id="{CBA96BD8-1A85-5B4E-A8A9-FA32C36E5207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44" name="organ - facial muscles">
                <a:extLst>
                  <a:ext uri="{FF2B5EF4-FFF2-40B4-BE49-F238E27FC236}">
                    <a16:creationId xmlns:a16="http://schemas.microsoft.com/office/drawing/2014/main" id="{130B4B13-F9EC-D47F-85AC-6252968BFB0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46" name="FTU - orbicularis oculi">
                <a:extLst>
                  <a:ext uri="{FF2B5EF4-FFF2-40B4-BE49-F238E27FC236}">
                    <a16:creationId xmlns:a16="http://schemas.microsoft.com/office/drawing/2014/main" id="{2EBCD99D-3CFA-2A85-9034-F97148C9995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7" name="FTU - occipitofrontalis">
                <a:extLst>
                  <a:ext uri="{FF2B5EF4-FFF2-40B4-BE49-F238E27FC236}">
                    <a16:creationId xmlns:a16="http://schemas.microsoft.com/office/drawing/2014/main" id="{4FB5FA9B-AFDE-ADF5-4147-889FFBFFFC2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49" name="FTU - nasalis">
                <a:extLst>
                  <a:ext uri="{FF2B5EF4-FFF2-40B4-BE49-F238E27FC236}">
                    <a16:creationId xmlns:a16="http://schemas.microsoft.com/office/drawing/2014/main" id="{7684E259-6089-1C53-0AF3-A63F713BB2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50" name="FTU - zygomaticus major">
                <a:extLst>
                  <a:ext uri="{FF2B5EF4-FFF2-40B4-BE49-F238E27FC236}">
                    <a16:creationId xmlns:a16="http://schemas.microsoft.com/office/drawing/2014/main" id="{C1EA49F9-24CB-3379-8159-65238937E7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52" name="FTU - zygomaticus minor">
                <a:extLst>
                  <a:ext uri="{FF2B5EF4-FFF2-40B4-BE49-F238E27FC236}">
                    <a16:creationId xmlns:a16="http://schemas.microsoft.com/office/drawing/2014/main" id="{849049DE-15D1-84FE-E229-66652E36F7C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53" name="FTU - orbicularis oris">
                <a:extLst>
                  <a:ext uri="{FF2B5EF4-FFF2-40B4-BE49-F238E27FC236}">
                    <a16:creationId xmlns:a16="http://schemas.microsoft.com/office/drawing/2014/main" id="{E7AC1B28-DFED-D7BC-C288-365F92779BA2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611" name="Group 7610">
              <a:extLst>
                <a:ext uri="{FF2B5EF4-FFF2-40B4-BE49-F238E27FC236}">
                  <a16:creationId xmlns:a16="http://schemas.microsoft.com/office/drawing/2014/main" id="{656F4F0C-9D40-0528-5F35-6BD445952657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40" name="Text Box 3036">
                <a:extLst>
                  <a:ext uri="{FF2B5EF4-FFF2-40B4-BE49-F238E27FC236}">
                    <a16:creationId xmlns:a16="http://schemas.microsoft.com/office/drawing/2014/main" id="{C3E144EC-20D3-569C-6F3F-AEE4CD5DF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1" name="Text Box 3036">
                <a:extLst>
                  <a:ext uri="{FF2B5EF4-FFF2-40B4-BE49-F238E27FC236}">
                    <a16:creationId xmlns:a16="http://schemas.microsoft.com/office/drawing/2014/main" id="{4F4A85CE-9724-AEA3-B0AD-70BBE077F6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3" name="Text Box 3036">
                <a:extLst>
                  <a:ext uri="{FF2B5EF4-FFF2-40B4-BE49-F238E27FC236}">
                    <a16:creationId xmlns:a16="http://schemas.microsoft.com/office/drawing/2014/main" id="{B417881F-3642-AE36-EDD1-F2862CA1F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2" name="Group 7611">
              <a:extLst>
                <a:ext uri="{FF2B5EF4-FFF2-40B4-BE49-F238E27FC236}">
                  <a16:creationId xmlns:a16="http://schemas.microsoft.com/office/drawing/2014/main" id="{47CAB6DD-E920-9D1F-581E-FCE8514B11F8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635" name="Text Box 3036">
                <a:extLst>
                  <a:ext uri="{FF2B5EF4-FFF2-40B4-BE49-F238E27FC236}">
                    <a16:creationId xmlns:a16="http://schemas.microsoft.com/office/drawing/2014/main" id="{59A8C7A3-3FAE-B952-5329-7B37E1AC9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7" name="Text Box 3036">
                <a:extLst>
                  <a:ext uri="{FF2B5EF4-FFF2-40B4-BE49-F238E27FC236}">
                    <a16:creationId xmlns:a16="http://schemas.microsoft.com/office/drawing/2014/main" id="{28B78BCD-B2CB-F2F2-C425-E9E25795F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8" name="Text Box 3036">
                <a:extLst>
                  <a:ext uri="{FF2B5EF4-FFF2-40B4-BE49-F238E27FC236}">
                    <a16:creationId xmlns:a16="http://schemas.microsoft.com/office/drawing/2014/main" id="{88F73B32-74F8-C26A-9D05-5E3382FB9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C7E0124C-CC0D-D8CC-636F-5C684B00AFA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631" name="Text Box 3036">
                <a:extLst>
                  <a:ext uri="{FF2B5EF4-FFF2-40B4-BE49-F238E27FC236}">
                    <a16:creationId xmlns:a16="http://schemas.microsoft.com/office/drawing/2014/main" id="{5B46EB5A-1D13-93B2-156F-A4B7B441DE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3" name="Text Box 3036">
                <a:extLst>
                  <a:ext uri="{FF2B5EF4-FFF2-40B4-BE49-F238E27FC236}">
                    <a16:creationId xmlns:a16="http://schemas.microsoft.com/office/drawing/2014/main" id="{97DA4165-0268-6285-EEDC-D535862C2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4" name="Text Box 3036">
                <a:extLst>
                  <a:ext uri="{FF2B5EF4-FFF2-40B4-BE49-F238E27FC236}">
                    <a16:creationId xmlns:a16="http://schemas.microsoft.com/office/drawing/2014/main" id="{997D9384-3035-7EF6-6468-CE14A3AD2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6C60DEAA-0341-D982-EE96-DADDC946D9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CF5D561-A445-EC83-D1E4-FB8289558F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E985980E-7024-B41E-3250-3697B52E9F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30" name="Text Box 3036">
                <a:extLst>
                  <a:ext uri="{FF2B5EF4-FFF2-40B4-BE49-F238E27FC236}">
                    <a16:creationId xmlns:a16="http://schemas.microsoft.com/office/drawing/2014/main" id="{EB006A93-B028-0F0F-0789-E4436C21B0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6" name="Group 7615">
              <a:extLst>
                <a:ext uri="{FF2B5EF4-FFF2-40B4-BE49-F238E27FC236}">
                  <a16:creationId xmlns:a16="http://schemas.microsoft.com/office/drawing/2014/main" id="{BB537C86-A11E-9773-E209-9BE16B2D98DC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4D27759-7383-6170-3179-FEA33F9F14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F47675C5-F4BA-14BA-16BA-575D20B574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1F8B6C86-BF92-97DC-9150-3808461CC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7" name="Group 7616">
              <a:extLst>
                <a:ext uri="{FF2B5EF4-FFF2-40B4-BE49-F238E27FC236}">
                  <a16:creationId xmlns:a16="http://schemas.microsoft.com/office/drawing/2014/main" id="{38C862E3-9453-6186-67CF-FF2ED0364CED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96A5A3D5-D937-CC77-D55F-AB402F99FF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186F84D2-CEBC-994E-47DF-5193F8310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9D8D6138-6031-F77D-2DF0-7112E4A449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54" name="Group 7653">
            <a:extLst>
              <a:ext uri="{FF2B5EF4-FFF2-40B4-BE49-F238E27FC236}">
                <a16:creationId xmlns:a16="http://schemas.microsoft.com/office/drawing/2014/main" id="{1DBD6CEE-AC65-EF5D-AB72-FA588D4F995A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56" name="organ group - facial muscles">
              <a:extLst>
                <a:ext uri="{FF2B5EF4-FFF2-40B4-BE49-F238E27FC236}">
                  <a16:creationId xmlns:a16="http://schemas.microsoft.com/office/drawing/2014/main" id="{1FB9B6DE-EDF7-1656-3918-92ED1D106B91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84" name="organ - facial muscles">
                <a:extLst>
                  <a:ext uri="{FF2B5EF4-FFF2-40B4-BE49-F238E27FC236}">
                    <a16:creationId xmlns:a16="http://schemas.microsoft.com/office/drawing/2014/main" id="{7C51F343-6803-A136-EB11-0E8C7590513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85" name="FTU - orbicularis oculi">
                <a:extLst>
                  <a:ext uri="{FF2B5EF4-FFF2-40B4-BE49-F238E27FC236}">
                    <a16:creationId xmlns:a16="http://schemas.microsoft.com/office/drawing/2014/main" id="{C4E045C2-7678-BBB5-5875-9A4882BDB2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686" name="FTU - occipitofrontalis">
                <a:extLst>
                  <a:ext uri="{FF2B5EF4-FFF2-40B4-BE49-F238E27FC236}">
                    <a16:creationId xmlns:a16="http://schemas.microsoft.com/office/drawing/2014/main" id="{F2A58804-CE5D-2529-9E16-3364BB3620D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687" name="FTU - nasalis">
                <a:extLst>
                  <a:ext uri="{FF2B5EF4-FFF2-40B4-BE49-F238E27FC236}">
                    <a16:creationId xmlns:a16="http://schemas.microsoft.com/office/drawing/2014/main" id="{356554A9-D4AB-0311-154E-4510E235690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689" name="FTU - zygomaticus major">
                <a:extLst>
                  <a:ext uri="{FF2B5EF4-FFF2-40B4-BE49-F238E27FC236}">
                    <a16:creationId xmlns:a16="http://schemas.microsoft.com/office/drawing/2014/main" id="{6469D8B3-599A-0F38-27F0-590161620EE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690" name="FTU - zygomaticus minor">
                <a:extLst>
                  <a:ext uri="{FF2B5EF4-FFF2-40B4-BE49-F238E27FC236}">
                    <a16:creationId xmlns:a16="http://schemas.microsoft.com/office/drawing/2014/main" id="{1361B1AC-3DB4-FC19-0324-FD2B6B924D2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57" name="Group 7656">
              <a:extLst>
                <a:ext uri="{FF2B5EF4-FFF2-40B4-BE49-F238E27FC236}">
                  <a16:creationId xmlns:a16="http://schemas.microsoft.com/office/drawing/2014/main" id="{F0F86527-0B65-05A4-1F9E-391C6590C73F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7FDC95E0-AB02-EF8D-10B2-8FE8215F1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94B84ED3-0141-6F9F-8B1D-EE3910F11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E91050A6-C2F3-AE86-6461-8C3E63CB7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9" name="Group 7658">
              <a:extLst>
                <a:ext uri="{FF2B5EF4-FFF2-40B4-BE49-F238E27FC236}">
                  <a16:creationId xmlns:a16="http://schemas.microsoft.com/office/drawing/2014/main" id="{07526071-8D31-470E-B606-35B4BEE4A177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FE72292A-1D86-857D-68F1-E60CE04A8C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83D3BB91-589D-372D-0476-978D634BBA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6792AEAA-B153-6C3A-5A16-0039D7386E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0" name="Group 7659">
              <a:extLst>
                <a:ext uri="{FF2B5EF4-FFF2-40B4-BE49-F238E27FC236}">
                  <a16:creationId xmlns:a16="http://schemas.microsoft.com/office/drawing/2014/main" id="{390C4F56-E6CC-06DD-50BB-3A6398EC65F8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74" name="Text Box 3036">
                <a:extLst>
                  <a:ext uri="{FF2B5EF4-FFF2-40B4-BE49-F238E27FC236}">
                    <a16:creationId xmlns:a16="http://schemas.microsoft.com/office/drawing/2014/main" id="{1016F1CA-A064-7AC1-4105-9636EC1E2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C47189A3-01B6-2C73-B238-171888B58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EF523313-3C2A-0263-99D5-53503E3A9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2" name="Group 7661">
              <a:extLst>
                <a:ext uri="{FF2B5EF4-FFF2-40B4-BE49-F238E27FC236}">
                  <a16:creationId xmlns:a16="http://schemas.microsoft.com/office/drawing/2014/main" id="{BBE83A69-219E-2377-E190-C191DC536904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69" name="Text Box 3036">
                <a:extLst>
                  <a:ext uri="{FF2B5EF4-FFF2-40B4-BE49-F238E27FC236}">
                    <a16:creationId xmlns:a16="http://schemas.microsoft.com/office/drawing/2014/main" id="{54AFE56E-B51C-BCCA-D418-F70C7FA2CD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1" name="Text Box 3036">
                <a:extLst>
                  <a:ext uri="{FF2B5EF4-FFF2-40B4-BE49-F238E27FC236}">
                    <a16:creationId xmlns:a16="http://schemas.microsoft.com/office/drawing/2014/main" id="{14A7681B-AC31-8C43-B2E5-BFD25C158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2" name="Text Box 3036">
                <a:extLst>
                  <a:ext uri="{FF2B5EF4-FFF2-40B4-BE49-F238E27FC236}">
                    <a16:creationId xmlns:a16="http://schemas.microsoft.com/office/drawing/2014/main" id="{F50F3F8E-7760-1CCC-1293-0889FCB69E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3" name="Group 7662">
              <a:extLst>
                <a:ext uri="{FF2B5EF4-FFF2-40B4-BE49-F238E27FC236}">
                  <a16:creationId xmlns:a16="http://schemas.microsoft.com/office/drawing/2014/main" id="{11727D83-15DF-882D-6E04-056D2A679944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65" name="Text Box 3036">
                <a:extLst>
                  <a:ext uri="{FF2B5EF4-FFF2-40B4-BE49-F238E27FC236}">
                    <a16:creationId xmlns:a16="http://schemas.microsoft.com/office/drawing/2014/main" id="{80D8A7DE-35DB-F8E5-8CBB-378B8C414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6" name="Text Box 3036">
                <a:extLst>
                  <a:ext uri="{FF2B5EF4-FFF2-40B4-BE49-F238E27FC236}">
                    <a16:creationId xmlns:a16="http://schemas.microsoft.com/office/drawing/2014/main" id="{681F158B-DD66-B364-5952-2BCBAB133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8" name="Text Box 3036">
                <a:extLst>
                  <a:ext uri="{FF2B5EF4-FFF2-40B4-BE49-F238E27FC236}">
                    <a16:creationId xmlns:a16="http://schemas.microsoft.com/office/drawing/2014/main" id="{DCFDAEE6-B02E-58FE-D0DB-721FB4BEE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3" name="Group 7692">
            <a:extLst>
              <a:ext uri="{FF2B5EF4-FFF2-40B4-BE49-F238E27FC236}">
                <a16:creationId xmlns:a16="http://schemas.microsoft.com/office/drawing/2014/main" id="{563876C0-106B-B3FB-C17A-DA294BB6912A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694" name="organ group - facial muscles">
              <a:extLst>
                <a:ext uri="{FF2B5EF4-FFF2-40B4-BE49-F238E27FC236}">
                  <a16:creationId xmlns:a16="http://schemas.microsoft.com/office/drawing/2014/main" id="{8BAC8AE4-1D57-F7EA-0521-E3DC524D89AB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0" name="organ - facial muscles">
                <a:extLst>
                  <a:ext uri="{FF2B5EF4-FFF2-40B4-BE49-F238E27FC236}">
                    <a16:creationId xmlns:a16="http://schemas.microsoft.com/office/drawing/2014/main" id="{49F18A70-6AB5-BF78-014D-99D2D651A4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1" name="FTU - orbicularis oculi">
                <a:extLst>
                  <a:ext uri="{FF2B5EF4-FFF2-40B4-BE49-F238E27FC236}">
                    <a16:creationId xmlns:a16="http://schemas.microsoft.com/office/drawing/2014/main" id="{2B2B32AB-B2C7-8DF0-AF52-E543F1BC1BE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22" name="FTU - occipitofrontalis">
                <a:extLst>
                  <a:ext uri="{FF2B5EF4-FFF2-40B4-BE49-F238E27FC236}">
                    <a16:creationId xmlns:a16="http://schemas.microsoft.com/office/drawing/2014/main" id="{BC6276CF-3DD1-96C2-C092-1F51504BB36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23" name="FTU - nasalis">
                <a:extLst>
                  <a:ext uri="{FF2B5EF4-FFF2-40B4-BE49-F238E27FC236}">
                    <a16:creationId xmlns:a16="http://schemas.microsoft.com/office/drawing/2014/main" id="{10CD435B-EA37-19EF-1459-E0B28A21CD0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24" name="FTU - zygomaticus major">
                <a:extLst>
                  <a:ext uri="{FF2B5EF4-FFF2-40B4-BE49-F238E27FC236}">
                    <a16:creationId xmlns:a16="http://schemas.microsoft.com/office/drawing/2014/main" id="{FE7A0AF4-822B-10B6-54CD-CF41FFD6DD9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695" name="Group 7694">
              <a:extLst>
                <a:ext uri="{FF2B5EF4-FFF2-40B4-BE49-F238E27FC236}">
                  <a16:creationId xmlns:a16="http://schemas.microsoft.com/office/drawing/2014/main" id="{ADDFE685-B62B-F6E2-C452-C3D9B3233BCE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AB5329D6-8041-1B69-71AD-DA04B6C1F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44B237BC-4506-1841-F817-2525181309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4520F2FD-2A7D-1FC3-55B6-7AE993850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6" name="Group 7695">
              <a:extLst>
                <a:ext uri="{FF2B5EF4-FFF2-40B4-BE49-F238E27FC236}">
                  <a16:creationId xmlns:a16="http://schemas.microsoft.com/office/drawing/2014/main" id="{EB5F8F75-6FDE-F14C-66E2-D63F3C144910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51C63CAE-A39C-CF46-A7D3-BE89C9B30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5" name="Text Box 3036">
                <a:extLst>
                  <a:ext uri="{FF2B5EF4-FFF2-40B4-BE49-F238E27FC236}">
                    <a16:creationId xmlns:a16="http://schemas.microsoft.com/office/drawing/2014/main" id="{AB102A3A-BE0D-1E3E-A496-385483987A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95D07C84-D842-893F-A39E-61BC1B1BC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7" name="Group 7696">
              <a:extLst>
                <a:ext uri="{FF2B5EF4-FFF2-40B4-BE49-F238E27FC236}">
                  <a16:creationId xmlns:a16="http://schemas.microsoft.com/office/drawing/2014/main" id="{ED333406-99E4-CFC1-7070-3B1C3A86D5B4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6A5D8959-8C9E-F46C-F834-6D3BD2BB9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95B5E28-8528-61A7-2629-B4CA07A03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0ABF14C5-B680-1D9D-8FDF-D6B7053F1E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682D938B-B0D9-00A4-8DB1-20E9DC250BAA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699" name="Text Box 3036">
                <a:extLst>
                  <a:ext uri="{FF2B5EF4-FFF2-40B4-BE49-F238E27FC236}">
                    <a16:creationId xmlns:a16="http://schemas.microsoft.com/office/drawing/2014/main" id="{E6D9F093-9619-724C-BCF5-A717DA1EE5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8D0CE81D-D326-8DFE-9494-0A19CDC1D2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39D8E91D-44BB-5CBA-4D0C-60CDEEBE16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25" name="Group 7724">
            <a:extLst>
              <a:ext uri="{FF2B5EF4-FFF2-40B4-BE49-F238E27FC236}">
                <a16:creationId xmlns:a16="http://schemas.microsoft.com/office/drawing/2014/main" id="{1DD79D44-E578-36D1-6C06-829116AF14EA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26" name="organ group - facial muscles">
              <a:extLst>
                <a:ext uri="{FF2B5EF4-FFF2-40B4-BE49-F238E27FC236}">
                  <a16:creationId xmlns:a16="http://schemas.microsoft.com/office/drawing/2014/main" id="{AC2FA105-E40D-15E3-4CF5-982D2F5EE9CB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785" name="organ - facial muscles">
                <a:extLst>
                  <a:ext uri="{FF2B5EF4-FFF2-40B4-BE49-F238E27FC236}">
                    <a16:creationId xmlns:a16="http://schemas.microsoft.com/office/drawing/2014/main" id="{43129BCD-81FF-0712-E56C-272CA9299CD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950" name="FTU - orbicularis oculi">
                <a:extLst>
                  <a:ext uri="{FF2B5EF4-FFF2-40B4-BE49-F238E27FC236}">
                    <a16:creationId xmlns:a16="http://schemas.microsoft.com/office/drawing/2014/main" id="{2586E2AF-9F43-40FF-2A60-C0FA143B3D0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075" name="FTU - occipitofrontalis">
                <a:extLst>
                  <a:ext uri="{FF2B5EF4-FFF2-40B4-BE49-F238E27FC236}">
                    <a16:creationId xmlns:a16="http://schemas.microsoft.com/office/drawing/2014/main" id="{ECDD5150-3086-EF81-2190-0E68288DB06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8154" name="FTU - nasalis">
                <a:extLst>
                  <a:ext uri="{FF2B5EF4-FFF2-40B4-BE49-F238E27FC236}">
                    <a16:creationId xmlns:a16="http://schemas.microsoft.com/office/drawing/2014/main" id="{0DBE1842-1B36-94D8-A892-A26832CD987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8229" name="FTU - zygomaticus major">
                <a:extLst>
                  <a:ext uri="{FF2B5EF4-FFF2-40B4-BE49-F238E27FC236}">
                    <a16:creationId xmlns:a16="http://schemas.microsoft.com/office/drawing/2014/main" id="{1A57A0E6-F3CD-8210-6EC0-7DA9439BCD8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4" name="FTU - zygomaticus minor">
                <a:extLst>
                  <a:ext uri="{FF2B5EF4-FFF2-40B4-BE49-F238E27FC236}">
                    <a16:creationId xmlns:a16="http://schemas.microsoft.com/office/drawing/2014/main" id="{346FF237-EF9C-3087-916D-497122638E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27" name="Group 7726">
              <a:extLst>
                <a:ext uri="{FF2B5EF4-FFF2-40B4-BE49-F238E27FC236}">
                  <a16:creationId xmlns:a16="http://schemas.microsoft.com/office/drawing/2014/main" id="{38AC0355-161D-CEDD-B931-AFAB76F49592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752" name="Text Box 3036">
                <a:extLst>
                  <a:ext uri="{FF2B5EF4-FFF2-40B4-BE49-F238E27FC236}">
                    <a16:creationId xmlns:a16="http://schemas.microsoft.com/office/drawing/2014/main" id="{0E645863-F9E5-A4C1-8E84-67D04751EB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3" name="Text Box 3036">
                <a:extLst>
                  <a:ext uri="{FF2B5EF4-FFF2-40B4-BE49-F238E27FC236}">
                    <a16:creationId xmlns:a16="http://schemas.microsoft.com/office/drawing/2014/main" id="{3F969D88-6A74-68C9-888C-8530D317E7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75" name="Text Box 3036">
                <a:extLst>
                  <a:ext uri="{FF2B5EF4-FFF2-40B4-BE49-F238E27FC236}">
                    <a16:creationId xmlns:a16="http://schemas.microsoft.com/office/drawing/2014/main" id="{A385B5AA-62C2-6340-5B30-B8C8C4A83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8" name="Group 7727">
              <a:extLst>
                <a:ext uri="{FF2B5EF4-FFF2-40B4-BE49-F238E27FC236}">
                  <a16:creationId xmlns:a16="http://schemas.microsoft.com/office/drawing/2014/main" id="{93E9605C-934D-EF7F-C7A7-B4B1DE1925DD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749" name="Text Box 3036">
                <a:extLst>
                  <a:ext uri="{FF2B5EF4-FFF2-40B4-BE49-F238E27FC236}">
                    <a16:creationId xmlns:a16="http://schemas.microsoft.com/office/drawing/2014/main" id="{E68D3889-C5C0-3579-C077-E8887473DB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0" name="Text Box 3036">
                <a:extLst>
                  <a:ext uri="{FF2B5EF4-FFF2-40B4-BE49-F238E27FC236}">
                    <a16:creationId xmlns:a16="http://schemas.microsoft.com/office/drawing/2014/main" id="{1BF133F1-6E10-2AA4-D168-91993EBA7E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51" name="Text Box 3036">
                <a:extLst>
                  <a:ext uri="{FF2B5EF4-FFF2-40B4-BE49-F238E27FC236}">
                    <a16:creationId xmlns:a16="http://schemas.microsoft.com/office/drawing/2014/main" id="{DEC88501-202A-78AC-B216-9805FD690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9" name="Group 7728">
              <a:extLst>
                <a:ext uri="{FF2B5EF4-FFF2-40B4-BE49-F238E27FC236}">
                  <a16:creationId xmlns:a16="http://schemas.microsoft.com/office/drawing/2014/main" id="{40971161-44EF-84DF-FD25-D9F800F3AA1D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1BFCEC9C-3DCD-20A6-913A-12A49BFE7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FAF31A21-5990-B4C9-3C70-7DF3094EB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8" name="Text Box 3036">
                <a:extLst>
                  <a:ext uri="{FF2B5EF4-FFF2-40B4-BE49-F238E27FC236}">
                    <a16:creationId xmlns:a16="http://schemas.microsoft.com/office/drawing/2014/main" id="{3B6023C1-75C9-307D-AEAA-DD0D8B554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0" name="Group 7729">
              <a:extLst>
                <a:ext uri="{FF2B5EF4-FFF2-40B4-BE49-F238E27FC236}">
                  <a16:creationId xmlns:a16="http://schemas.microsoft.com/office/drawing/2014/main" id="{4DE06F65-B727-3F0F-0835-DE2D27FB10A8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6160E64E-3E30-3BE2-3EDE-9F8FA0974B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DF1012FF-3670-0A43-B7E6-15AC563F0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7FA391F0-2980-425E-A58B-5EB173F25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1" name="Group 7730">
              <a:extLst>
                <a:ext uri="{FF2B5EF4-FFF2-40B4-BE49-F238E27FC236}">
                  <a16:creationId xmlns:a16="http://schemas.microsoft.com/office/drawing/2014/main" id="{0D16CB52-D9C4-0733-572E-C5CEE065630A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23DBEB30-35B3-1FE2-7558-5C2E21B0A2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BE8FC5C8-11C6-5B42-E001-00913189A1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CD9B6140-9068-2C8B-7C8F-4D3C59314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5" name="Group 8254">
            <a:extLst>
              <a:ext uri="{FF2B5EF4-FFF2-40B4-BE49-F238E27FC236}">
                <a16:creationId xmlns:a16="http://schemas.microsoft.com/office/drawing/2014/main" id="{8185B449-1FAD-A669-888E-F8D6102AC10F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8273" name="organ group - facial muscles">
              <a:extLst>
                <a:ext uri="{FF2B5EF4-FFF2-40B4-BE49-F238E27FC236}">
                  <a16:creationId xmlns:a16="http://schemas.microsoft.com/office/drawing/2014/main" id="{ECEEBC74-ABBE-0B69-4E50-341B6652AF4E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8376" name="organ - facial muscles">
                <a:extLst>
                  <a:ext uri="{FF2B5EF4-FFF2-40B4-BE49-F238E27FC236}">
                    <a16:creationId xmlns:a16="http://schemas.microsoft.com/office/drawing/2014/main" id="{C2B6F59A-6F76-D4B2-BE4B-1A9AF19CA13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8377" name="FTU - orbicularis oculi">
                <a:extLst>
                  <a:ext uri="{FF2B5EF4-FFF2-40B4-BE49-F238E27FC236}">
                    <a16:creationId xmlns:a16="http://schemas.microsoft.com/office/drawing/2014/main" id="{F4C3B79B-E3A1-8FBD-36A6-DEDC63E3CB3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8378" name="FTU - occipitofrontalis">
                <a:extLst>
                  <a:ext uri="{FF2B5EF4-FFF2-40B4-BE49-F238E27FC236}">
                    <a16:creationId xmlns:a16="http://schemas.microsoft.com/office/drawing/2014/main" id="{A26B48FD-8A69-F7AE-4C50-E3F17E48060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FTU - nasalis">
                <a:extLst>
                  <a:ext uri="{FF2B5EF4-FFF2-40B4-BE49-F238E27FC236}">
                    <a16:creationId xmlns:a16="http://schemas.microsoft.com/office/drawing/2014/main" id="{93F5E2E8-7E86-3535-87CD-A6F3374EFB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8380" name="FTU - zygomaticus major">
                <a:extLst>
                  <a:ext uri="{FF2B5EF4-FFF2-40B4-BE49-F238E27FC236}">
                    <a16:creationId xmlns:a16="http://schemas.microsoft.com/office/drawing/2014/main" id="{7A7F03B9-BE4E-1743-87C1-685B5C79D6E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8381" name="FTU - zygomaticus minor">
                <a:extLst>
                  <a:ext uri="{FF2B5EF4-FFF2-40B4-BE49-F238E27FC236}">
                    <a16:creationId xmlns:a16="http://schemas.microsoft.com/office/drawing/2014/main" id="{29C4E0DF-FAD8-1128-FE43-F8A5B97ACEF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8356" name="Group 8355">
              <a:extLst>
                <a:ext uri="{FF2B5EF4-FFF2-40B4-BE49-F238E27FC236}">
                  <a16:creationId xmlns:a16="http://schemas.microsoft.com/office/drawing/2014/main" id="{5C4C48AA-D32E-8462-8734-746C708BACBF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8373" name="Text Box 3036">
                <a:extLst>
                  <a:ext uri="{FF2B5EF4-FFF2-40B4-BE49-F238E27FC236}">
                    <a16:creationId xmlns:a16="http://schemas.microsoft.com/office/drawing/2014/main" id="{2F4B0D3C-1D3F-AAFA-AC26-5C33B8C2B8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4" name="Text Box 3036">
                <a:extLst>
                  <a:ext uri="{FF2B5EF4-FFF2-40B4-BE49-F238E27FC236}">
                    <a16:creationId xmlns:a16="http://schemas.microsoft.com/office/drawing/2014/main" id="{28866860-C9AE-8A76-784D-056994B0E7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5" name="Text Box 3036">
                <a:extLst>
                  <a:ext uri="{FF2B5EF4-FFF2-40B4-BE49-F238E27FC236}">
                    <a16:creationId xmlns:a16="http://schemas.microsoft.com/office/drawing/2014/main" id="{8E657AD0-3F19-DA91-6B86-772445B0AD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7" name="Group 8356">
              <a:extLst>
                <a:ext uri="{FF2B5EF4-FFF2-40B4-BE49-F238E27FC236}">
                  <a16:creationId xmlns:a16="http://schemas.microsoft.com/office/drawing/2014/main" id="{0C22738B-E577-A382-FC35-D6A826DA20E8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8370" name="Text Box 3036">
                <a:extLst>
                  <a:ext uri="{FF2B5EF4-FFF2-40B4-BE49-F238E27FC236}">
                    <a16:creationId xmlns:a16="http://schemas.microsoft.com/office/drawing/2014/main" id="{A83930CB-DBB2-3D64-CA4E-586E39A8A1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1" name="Text Box 3036">
                <a:extLst>
                  <a:ext uri="{FF2B5EF4-FFF2-40B4-BE49-F238E27FC236}">
                    <a16:creationId xmlns:a16="http://schemas.microsoft.com/office/drawing/2014/main" id="{D98556F5-1EA1-6144-0DCB-34FE95BFA9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2" name="Text Box 3036">
                <a:extLst>
                  <a:ext uri="{FF2B5EF4-FFF2-40B4-BE49-F238E27FC236}">
                    <a16:creationId xmlns:a16="http://schemas.microsoft.com/office/drawing/2014/main" id="{E8C9769D-F12A-90DF-B95C-352677F5EB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8" name="Group 8357">
              <a:extLst>
                <a:ext uri="{FF2B5EF4-FFF2-40B4-BE49-F238E27FC236}">
                  <a16:creationId xmlns:a16="http://schemas.microsoft.com/office/drawing/2014/main" id="{AC8BA24C-5810-6EAC-BCBD-AF750CF9BB90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8367" name="Text Box 3036">
                <a:extLst>
                  <a:ext uri="{FF2B5EF4-FFF2-40B4-BE49-F238E27FC236}">
                    <a16:creationId xmlns:a16="http://schemas.microsoft.com/office/drawing/2014/main" id="{6D0BB94F-D6F7-0325-7B08-871643074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8" name="Text Box 3036">
                <a:extLst>
                  <a:ext uri="{FF2B5EF4-FFF2-40B4-BE49-F238E27FC236}">
                    <a16:creationId xmlns:a16="http://schemas.microsoft.com/office/drawing/2014/main" id="{F56584E1-5DB0-990C-13BD-D5FB04374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9" name="Text Box 3036">
                <a:extLst>
                  <a:ext uri="{FF2B5EF4-FFF2-40B4-BE49-F238E27FC236}">
                    <a16:creationId xmlns:a16="http://schemas.microsoft.com/office/drawing/2014/main" id="{AB45B6C9-0818-A605-C515-715AB03D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9" name="Group 8358">
              <a:extLst>
                <a:ext uri="{FF2B5EF4-FFF2-40B4-BE49-F238E27FC236}">
                  <a16:creationId xmlns:a16="http://schemas.microsoft.com/office/drawing/2014/main" id="{9BF57D53-FCB1-736B-DCF5-C6CDF63E216C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8344115E-438F-E3AE-3AEB-5FC9358A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4C1B7F99-AD8C-0EA0-0784-618C876516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6" name="Text Box 3036">
                <a:extLst>
                  <a:ext uri="{FF2B5EF4-FFF2-40B4-BE49-F238E27FC236}">
                    <a16:creationId xmlns:a16="http://schemas.microsoft.com/office/drawing/2014/main" id="{73C29F49-AAB2-075A-488E-BE34E06619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60" name="Group 8359">
              <a:extLst>
                <a:ext uri="{FF2B5EF4-FFF2-40B4-BE49-F238E27FC236}">
                  <a16:creationId xmlns:a16="http://schemas.microsoft.com/office/drawing/2014/main" id="{0F7EB496-B1BD-5641-D852-AB9B421C57FE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BEF68E24-8C92-4F19-7941-530680997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E60BB98C-CF11-B2C8-5FA8-3943F08DA3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50044043-4495-64BE-3C9D-6BA135C7EC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82" name="Group 8381">
            <a:extLst>
              <a:ext uri="{FF2B5EF4-FFF2-40B4-BE49-F238E27FC236}">
                <a16:creationId xmlns:a16="http://schemas.microsoft.com/office/drawing/2014/main" id="{790B4D22-8D5C-0BE2-F168-4A11CA49A4E6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8383" name="organ group - facial muscles">
              <a:extLst>
                <a:ext uri="{FF2B5EF4-FFF2-40B4-BE49-F238E27FC236}">
                  <a16:creationId xmlns:a16="http://schemas.microsoft.com/office/drawing/2014/main" id="{DFF90D9E-1433-D028-7951-6C783F51835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8410" name="organ - facial muscles">
                <a:extLst>
                  <a:ext uri="{FF2B5EF4-FFF2-40B4-BE49-F238E27FC236}">
                    <a16:creationId xmlns:a16="http://schemas.microsoft.com/office/drawing/2014/main" id="{77435CD5-1E24-17CC-21D0-2F5782F969C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8411" name="FTU - orbicularis oculi">
                <a:extLst>
                  <a:ext uri="{FF2B5EF4-FFF2-40B4-BE49-F238E27FC236}">
                    <a16:creationId xmlns:a16="http://schemas.microsoft.com/office/drawing/2014/main" id="{6AFF7C5C-AC13-61CF-A3C4-5B8432BD747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8412" name="FTU - occipitofrontalis">
                <a:extLst>
                  <a:ext uri="{FF2B5EF4-FFF2-40B4-BE49-F238E27FC236}">
                    <a16:creationId xmlns:a16="http://schemas.microsoft.com/office/drawing/2014/main" id="{ABDFD07A-3C20-C9E5-E142-F793D223A61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8413" name="FTU - nasalis">
                <a:extLst>
                  <a:ext uri="{FF2B5EF4-FFF2-40B4-BE49-F238E27FC236}">
                    <a16:creationId xmlns:a16="http://schemas.microsoft.com/office/drawing/2014/main" id="{FFFD7EDB-EF73-D8D1-F031-B65DB5140A4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8414" name="FTU - zygomaticus major">
                <a:extLst>
                  <a:ext uri="{FF2B5EF4-FFF2-40B4-BE49-F238E27FC236}">
                    <a16:creationId xmlns:a16="http://schemas.microsoft.com/office/drawing/2014/main" id="{95224171-2DC8-B147-201B-BAB2E9EA68E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8415" name="FTU - zygomaticus minor">
                <a:extLst>
                  <a:ext uri="{FF2B5EF4-FFF2-40B4-BE49-F238E27FC236}">
                    <a16:creationId xmlns:a16="http://schemas.microsoft.com/office/drawing/2014/main" id="{477AAAA7-2C4D-0286-2904-D0EF5945F5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8416" name="FTU - orbicularis oris">
                <a:extLst>
                  <a:ext uri="{FF2B5EF4-FFF2-40B4-BE49-F238E27FC236}">
                    <a16:creationId xmlns:a16="http://schemas.microsoft.com/office/drawing/2014/main" id="{8E6F1F24-CD55-6885-FF17-E17F2D6676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8384" name="Group 8383">
              <a:extLst>
                <a:ext uri="{FF2B5EF4-FFF2-40B4-BE49-F238E27FC236}">
                  <a16:creationId xmlns:a16="http://schemas.microsoft.com/office/drawing/2014/main" id="{F12941F5-A507-CDC9-2134-4FEAC2F412CE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C093E9E0-0D56-AFFC-F49D-AB6D16CDD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2D55F7EF-3BD3-3140-F52E-3D05A8A91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B54CD2CD-1627-2412-F4F8-0210B5D6E3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5" name="Group 8384">
              <a:extLst>
                <a:ext uri="{FF2B5EF4-FFF2-40B4-BE49-F238E27FC236}">
                  <a16:creationId xmlns:a16="http://schemas.microsoft.com/office/drawing/2014/main" id="{317508AC-FACB-0834-DC21-E8340EC526EE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32FA0D45-3875-4532-2EC7-24724F82E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670F2A0E-AA24-50E4-F592-BF097D7102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395D3F3F-D239-AD1B-94C4-F22F7A09D2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6" name="Group 8385">
              <a:extLst>
                <a:ext uri="{FF2B5EF4-FFF2-40B4-BE49-F238E27FC236}">
                  <a16:creationId xmlns:a16="http://schemas.microsoft.com/office/drawing/2014/main" id="{6172568B-C7AE-E33A-DE64-3162ACA0899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8401" name="Text Box 3036">
                <a:extLst>
                  <a:ext uri="{FF2B5EF4-FFF2-40B4-BE49-F238E27FC236}">
                    <a16:creationId xmlns:a16="http://schemas.microsoft.com/office/drawing/2014/main" id="{3B2CC52B-5FD8-BA81-47A6-E55487515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2" name="Text Box 3036">
                <a:extLst>
                  <a:ext uri="{FF2B5EF4-FFF2-40B4-BE49-F238E27FC236}">
                    <a16:creationId xmlns:a16="http://schemas.microsoft.com/office/drawing/2014/main" id="{D06ED4FC-834F-B8E5-6530-B8C36BF8D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CA66CC02-57B6-2974-CF09-9DD888C18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7" name="Group 8386">
              <a:extLst>
                <a:ext uri="{FF2B5EF4-FFF2-40B4-BE49-F238E27FC236}">
                  <a16:creationId xmlns:a16="http://schemas.microsoft.com/office/drawing/2014/main" id="{8619C94B-CC23-F4F5-8ACE-D663C5B58EEB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8398" name="Text Box 3036">
                <a:extLst>
                  <a:ext uri="{FF2B5EF4-FFF2-40B4-BE49-F238E27FC236}">
                    <a16:creationId xmlns:a16="http://schemas.microsoft.com/office/drawing/2014/main" id="{47FB64C3-7EA2-F1DC-7A6C-852BDB8ED6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9" name="Text Box 3036">
                <a:extLst>
                  <a:ext uri="{FF2B5EF4-FFF2-40B4-BE49-F238E27FC236}">
                    <a16:creationId xmlns:a16="http://schemas.microsoft.com/office/drawing/2014/main" id="{00DEFFE8-AB0C-930B-26AC-20F6795D1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0" name="Text Box 3036">
                <a:extLst>
                  <a:ext uri="{FF2B5EF4-FFF2-40B4-BE49-F238E27FC236}">
                    <a16:creationId xmlns:a16="http://schemas.microsoft.com/office/drawing/2014/main" id="{B3FDC839-2DE0-56AF-DE21-75272504E8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8" name="Group 8387">
              <a:extLst>
                <a:ext uri="{FF2B5EF4-FFF2-40B4-BE49-F238E27FC236}">
                  <a16:creationId xmlns:a16="http://schemas.microsoft.com/office/drawing/2014/main" id="{3D31A8A6-6D72-93B7-4971-3C6B1E64D038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8395" name="Text Box 3036">
                <a:extLst>
                  <a:ext uri="{FF2B5EF4-FFF2-40B4-BE49-F238E27FC236}">
                    <a16:creationId xmlns:a16="http://schemas.microsoft.com/office/drawing/2014/main" id="{0A2FA7FA-D1A4-6EDF-80BB-5213D3056D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6" name="Text Box 3036">
                <a:extLst>
                  <a:ext uri="{FF2B5EF4-FFF2-40B4-BE49-F238E27FC236}">
                    <a16:creationId xmlns:a16="http://schemas.microsoft.com/office/drawing/2014/main" id="{47AD8656-0FCF-2655-0BB2-E17F0BB9AF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7" name="Text Box 3036">
                <a:extLst>
                  <a:ext uri="{FF2B5EF4-FFF2-40B4-BE49-F238E27FC236}">
                    <a16:creationId xmlns:a16="http://schemas.microsoft.com/office/drawing/2014/main" id="{EB6F36D0-5A43-32F1-5DBF-923E81390C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89" name="Group 8388">
              <a:extLst>
                <a:ext uri="{FF2B5EF4-FFF2-40B4-BE49-F238E27FC236}">
                  <a16:creationId xmlns:a16="http://schemas.microsoft.com/office/drawing/2014/main" id="{8FCDD1FA-7A16-B3E3-54BC-7FC503C14D97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8390" name="Text Box 3036">
                <a:extLst>
                  <a:ext uri="{FF2B5EF4-FFF2-40B4-BE49-F238E27FC236}">
                    <a16:creationId xmlns:a16="http://schemas.microsoft.com/office/drawing/2014/main" id="{5A3A914E-5B29-BA8B-B205-2B3D006BE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1" name="Text Box 3036">
                <a:extLst>
                  <a:ext uri="{FF2B5EF4-FFF2-40B4-BE49-F238E27FC236}">
                    <a16:creationId xmlns:a16="http://schemas.microsoft.com/office/drawing/2014/main" id="{767A9080-5ADA-12C5-71FB-A949F91DD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92" name="Text Box 3036">
                <a:extLst>
                  <a:ext uri="{FF2B5EF4-FFF2-40B4-BE49-F238E27FC236}">
                    <a16:creationId xmlns:a16="http://schemas.microsoft.com/office/drawing/2014/main" id="{BC90FD8B-7B7B-425E-D1BB-E905C51109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17" name="Group 8416">
            <a:extLst>
              <a:ext uri="{FF2B5EF4-FFF2-40B4-BE49-F238E27FC236}">
                <a16:creationId xmlns:a16="http://schemas.microsoft.com/office/drawing/2014/main" id="{7F1D4D01-4B0A-7FE7-8715-A691A1A9CA97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8418" name="Group 8417">
              <a:extLst>
                <a:ext uri="{FF2B5EF4-FFF2-40B4-BE49-F238E27FC236}">
                  <a16:creationId xmlns:a16="http://schemas.microsoft.com/office/drawing/2014/main" id="{25441BB3-3CB4-1B48-5A0A-87E7F784FAA6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471" name="organ group - facial muscles">
                <a:extLst>
                  <a:ext uri="{FF2B5EF4-FFF2-40B4-BE49-F238E27FC236}">
                    <a16:creationId xmlns:a16="http://schemas.microsoft.com/office/drawing/2014/main" id="{A2EB337A-97F0-283C-0D17-3187131BD1F2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475" name="organ - facial muscles">
                  <a:extLst>
                    <a:ext uri="{FF2B5EF4-FFF2-40B4-BE49-F238E27FC236}">
                      <a16:creationId xmlns:a16="http://schemas.microsoft.com/office/drawing/2014/main" id="{9D159755-C8BB-2C8D-066A-DFB4B947B0B2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476" name="FTU - orbicularis oculi">
                  <a:extLst>
                    <a:ext uri="{FF2B5EF4-FFF2-40B4-BE49-F238E27FC236}">
                      <a16:creationId xmlns:a16="http://schemas.microsoft.com/office/drawing/2014/main" id="{3200355C-4FC3-E845-ECEF-F154271459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477" name="FTU - occipitofrontalis">
                  <a:extLst>
                    <a:ext uri="{FF2B5EF4-FFF2-40B4-BE49-F238E27FC236}">
                      <a16:creationId xmlns:a16="http://schemas.microsoft.com/office/drawing/2014/main" id="{13FC3345-5F9E-C014-1FFA-100D7DD395D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478" name="FTU - nasalis">
                  <a:extLst>
                    <a:ext uri="{FF2B5EF4-FFF2-40B4-BE49-F238E27FC236}">
                      <a16:creationId xmlns:a16="http://schemas.microsoft.com/office/drawing/2014/main" id="{A6DFBFEA-7837-2CE2-EFDC-5D91F130544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479" name="FTU - zygomaticus major">
                  <a:extLst>
                    <a:ext uri="{FF2B5EF4-FFF2-40B4-BE49-F238E27FC236}">
                      <a16:creationId xmlns:a16="http://schemas.microsoft.com/office/drawing/2014/main" id="{E4A6AC94-8CCC-EB63-5629-B3BD1DA35478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480" name="FTU - zygomaticus minor">
                  <a:extLst>
                    <a:ext uri="{FF2B5EF4-FFF2-40B4-BE49-F238E27FC236}">
                      <a16:creationId xmlns:a16="http://schemas.microsoft.com/office/drawing/2014/main" id="{FCF80ACF-0327-5616-C367-A8021815FCD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481" name="FTU - orbicularis oris">
                  <a:extLst>
                    <a:ext uri="{FF2B5EF4-FFF2-40B4-BE49-F238E27FC236}">
                      <a16:creationId xmlns:a16="http://schemas.microsoft.com/office/drawing/2014/main" id="{0F4F8F45-D992-9156-FED9-F22BF8DB460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482" name="FTU - depressor anguli oris">
                  <a:extLst>
                    <a:ext uri="{FF2B5EF4-FFF2-40B4-BE49-F238E27FC236}">
                      <a16:creationId xmlns:a16="http://schemas.microsoft.com/office/drawing/2014/main" id="{54DC88B9-5789-A84C-8D96-82F83F82044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483" name="FTU - levator labii">
                  <a:extLst>
                    <a:ext uri="{FF2B5EF4-FFF2-40B4-BE49-F238E27FC236}">
                      <a16:creationId xmlns:a16="http://schemas.microsoft.com/office/drawing/2014/main" id="{6E36A6B9-E3C7-8396-B4FC-98741D17AC9D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484" name="FTU - mentalis">
                  <a:extLst>
                    <a:ext uri="{FF2B5EF4-FFF2-40B4-BE49-F238E27FC236}">
                      <a16:creationId xmlns:a16="http://schemas.microsoft.com/office/drawing/2014/main" id="{181974BE-D543-833D-E384-F0C61C7563C2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85" name="FTU - temporalis">
                  <a:extLst>
                    <a:ext uri="{FF2B5EF4-FFF2-40B4-BE49-F238E27FC236}">
                      <a16:creationId xmlns:a16="http://schemas.microsoft.com/office/drawing/2014/main" id="{B31F4898-9E2F-A86E-AAC7-F41E001C87B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72" name="organ group - facial muscles">
                <a:extLst>
                  <a:ext uri="{FF2B5EF4-FFF2-40B4-BE49-F238E27FC236}">
                    <a16:creationId xmlns:a16="http://schemas.microsoft.com/office/drawing/2014/main" id="{B9ABD860-CF9C-59CE-9672-01B9F32F1237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473" name="FTU - orbicularis oculi">
                  <a:extLst>
                    <a:ext uri="{FF2B5EF4-FFF2-40B4-BE49-F238E27FC236}">
                      <a16:creationId xmlns:a16="http://schemas.microsoft.com/office/drawing/2014/main" id="{6B6B77FC-EEAD-7FEA-B6A3-6F6E6C0CAB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474" name="FTU - nasalis">
                  <a:extLst>
                    <a:ext uri="{FF2B5EF4-FFF2-40B4-BE49-F238E27FC236}">
                      <a16:creationId xmlns:a16="http://schemas.microsoft.com/office/drawing/2014/main" id="{0B08C6B0-98EE-8B9A-3EBF-3879AA204992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8419" name="Group 8418">
              <a:extLst>
                <a:ext uri="{FF2B5EF4-FFF2-40B4-BE49-F238E27FC236}">
                  <a16:creationId xmlns:a16="http://schemas.microsoft.com/office/drawing/2014/main" id="{A933D483-5B36-DA15-6727-40B1F2EF4641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B972E2A6-4F80-1B1D-E2BE-F8E596D391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9356BF7D-CB43-DF37-28F2-E9A524EC38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9310BD31-B56B-492D-1019-BFB8F0D05B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0" name="Group 8419">
              <a:extLst>
                <a:ext uri="{FF2B5EF4-FFF2-40B4-BE49-F238E27FC236}">
                  <a16:creationId xmlns:a16="http://schemas.microsoft.com/office/drawing/2014/main" id="{F6CE5ED0-3CFB-0016-2572-F9E52270CA9D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73B3B7A7-A8DB-1853-5C39-2028578534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6D968B12-329D-576F-F51D-CB24168C9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6D65E14F-D4CE-4D44-0476-1194C8EAC0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1" name="Group 8420">
              <a:extLst>
                <a:ext uri="{FF2B5EF4-FFF2-40B4-BE49-F238E27FC236}">
                  <a16:creationId xmlns:a16="http://schemas.microsoft.com/office/drawing/2014/main" id="{86C9BB2D-C81B-4D93-5AD4-4FC0BCF12CC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DCF36C59-B2FE-E6A8-7235-634DF543E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D7C287C0-B299-004A-53B1-DD00008162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DF8F0D14-770C-93FF-CE35-E7CCA6F91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2" name="Group 8421">
              <a:extLst>
                <a:ext uri="{FF2B5EF4-FFF2-40B4-BE49-F238E27FC236}">
                  <a16:creationId xmlns:a16="http://schemas.microsoft.com/office/drawing/2014/main" id="{D344D888-4677-4F64-296E-FD205EFA5637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0EE19268-087D-F42A-2F58-5D4CFB196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39E21262-EA81-E8F1-539F-E10A5E97FB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0F301B9-BDC2-BA52-6A32-840F20B89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3" name="Group 8422">
              <a:extLst>
                <a:ext uri="{FF2B5EF4-FFF2-40B4-BE49-F238E27FC236}">
                  <a16:creationId xmlns:a16="http://schemas.microsoft.com/office/drawing/2014/main" id="{E4138005-420E-80AB-BEDA-28E315583F21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8454" name="Text Box 3036">
                <a:extLst>
                  <a:ext uri="{FF2B5EF4-FFF2-40B4-BE49-F238E27FC236}">
                    <a16:creationId xmlns:a16="http://schemas.microsoft.com/office/drawing/2014/main" id="{4D6796F2-E1CF-43BF-8A5C-BB2F8F7DF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5" name="Text Box 3036">
                <a:extLst>
                  <a:ext uri="{FF2B5EF4-FFF2-40B4-BE49-F238E27FC236}">
                    <a16:creationId xmlns:a16="http://schemas.microsoft.com/office/drawing/2014/main" id="{40F73256-167E-55A1-FD56-756784342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C338FA60-C0AC-AA65-5C59-E47B308926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4" name="Group 8423">
              <a:extLst>
                <a:ext uri="{FF2B5EF4-FFF2-40B4-BE49-F238E27FC236}">
                  <a16:creationId xmlns:a16="http://schemas.microsoft.com/office/drawing/2014/main" id="{622AFA5B-303C-59C1-B4CA-CEEAB5B49BEE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8451" name="Text Box 3036">
                <a:extLst>
                  <a:ext uri="{FF2B5EF4-FFF2-40B4-BE49-F238E27FC236}">
                    <a16:creationId xmlns:a16="http://schemas.microsoft.com/office/drawing/2014/main" id="{EB83D7F7-32D0-93D6-589A-C112FEFD3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2" name="Text Box 3036">
                <a:extLst>
                  <a:ext uri="{FF2B5EF4-FFF2-40B4-BE49-F238E27FC236}">
                    <a16:creationId xmlns:a16="http://schemas.microsoft.com/office/drawing/2014/main" id="{1D1C20A9-E8A2-8105-0AE9-A70A1BC9B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3" name="Text Box 3036">
                <a:extLst>
                  <a:ext uri="{FF2B5EF4-FFF2-40B4-BE49-F238E27FC236}">
                    <a16:creationId xmlns:a16="http://schemas.microsoft.com/office/drawing/2014/main" id="{6994217A-FD07-9B56-810E-0B446A5CA1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5" name="Group 8424">
              <a:extLst>
                <a:ext uri="{FF2B5EF4-FFF2-40B4-BE49-F238E27FC236}">
                  <a16:creationId xmlns:a16="http://schemas.microsoft.com/office/drawing/2014/main" id="{ADE8CDE9-3FCB-41C3-A1A3-A17FAA8BD64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8446" name="Text Box 3036">
                <a:extLst>
                  <a:ext uri="{FF2B5EF4-FFF2-40B4-BE49-F238E27FC236}">
                    <a16:creationId xmlns:a16="http://schemas.microsoft.com/office/drawing/2014/main" id="{92F1B910-14FA-4899-4524-1BE73044FB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9" name="Text Box 3036">
                <a:extLst>
                  <a:ext uri="{FF2B5EF4-FFF2-40B4-BE49-F238E27FC236}">
                    <a16:creationId xmlns:a16="http://schemas.microsoft.com/office/drawing/2014/main" id="{B59283AD-E8EE-FC5B-5FB3-F680401C8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0" name="Text Box 3036">
                <a:extLst>
                  <a:ext uri="{FF2B5EF4-FFF2-40B4-BE49-F238E27FC236}">
                    <a16:creationId xmlns:a16="http://schemas.microsoft.com/office/drawing/2014/main" id="{34B2C542-96BF-ADB4-BECB-98818967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6" name="Group 8425">
              <a:extLst>
                <a:ext uri="{FF2B5EF4-FFF2-40B4-BE49-F238E27FC236}">
                  <a16:creationId xmlns:a16="http://schemas.microsoft.com/office/drawing/2014/main" id="{8F8DCC68-3DA3-E83C-4649-6E6AB6C7ADE0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8443" name="Text Box 3036">
                <a:extLst>
                  <a:ext uri="{FF2B5EF4-FFF2-40B4-BE49-F238E27FC236}">
                    <a16:creationId xmlns:a16="http://schemas.microsoft.com/office/drawing/2014/main" id="{2D0761CD-468D-9E06-8744-97D53090B1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4" name="Text Box 3036">
                <a:extLst>
                  <a:ext uri="{FF2B5EF4-FFF2-40B4-BE49-F238E27FC236}">
                    <a16:creationId xmlns:a16="http://schemas.microsoft.com/office/drawing/2014/main" id="{C2A186C0-3B25-664C-5710-3A821C01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5" name="Text Box 3036">
                <a:extLst>
                  <a:ext uri="{FF2B5EF4-FFF2-40B4-BE49-F238E27FC236}">
                    <a16:creationId xmlns:a16="http://schemas.microsoft.com/office/drawing/2014/main" id="{046BCB5F-DC4A-2B8F-0E9A-37DBE0586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7" name="Group 8426">
              <a:extLst>
                <a:ext uri="{FF2B5EF4-FFF2-40B4-BE49-F238E27FC236}">
                  <a16:creationId xmlns:a16="http://schemas.microsoft.com/office/drawing/2014/main" id="{754EE47A-BA84-1BE9-F7E3-D7424087C62B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8440" name="Text Box 3036">
                <a:extLst>
                  <a:ext uri="{FF2B5EF4-FFF2-40B4-BE49-F238E27FC236}">
                    <a16:creationId xmlns:a16="http://schemas.microsoft.com/office/drawing/2014/main" id="{F219978D-3167-DD80-470B-569942580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1" name="Text Box 3036">
                <a:extLst>
                  <a:ext uri="{FF2B5EF4-FFF2-40B4-BE49-F238E27FC236}">
                    <a16:creationId xmlns:a16="http://schemas.microsoft.com/office/drawing/2014/main" id="{4E8FC972-AB7B-28A0-A262-8982D0349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42" name="Text Box 3036">
                <a:extLst>
                  <a:ext uri="{FF2B5EF4-FFF2-40B4-BE49-F238E27FC236}">
                    <a16:creationId xmlns:a16="http://schemas.microsoft.com/office/drawing/2014/main" id="{4AFC81B3-068E-1025-B724-5B3AAA7B3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8" name="Group 8427">
              <a:extLst>
                <a:ext uri="{FF2B5EF4-FFF2-40B4-BE49-F238E27FC236}">
                  <a16:creationId xmlns:a16="http://schemas.microsoft.com/office/drawing/2014/main" id="{B4E04B77-3A9C-D6A5-CC54-F2F8C3CDF4A2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8437" name="Text Box 3036">
                <a:extLst>
                  <a:ext uri="{FF2B5EF4-FFF2-40B4-BE49-F238E27FC236}">
                    <a16:creationId xmlns:a16="http://schemas.microsoft.com/office/drawing/2014/main" id="{9A9C23C6-29A1-5B76-93D3-7F0056C05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8" name="Text Box 3036">
                <a:extLst>
                  <a:ext uri="{FF2B5EF4-FFF2-40B4-BE49-F238E27FC236}">
                    <a16:creationId xmlns:a16="http://schemas.microsoft.com/office/drawing/2014/main" id="{6EC8B4D8-8EEC-4804-0F81-A707F2ED4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9" name="Text Box 3036">
                <a:extLst>
                  <a:ext uri="{FF2B5EF4-FFF2-40B4-BE49-F238E27FC236}">
                    <a16:creationId xmlns:a16="http://schemas.microsoft.com/office/drawing/2014/main" id="{28F4234B-F928-0BAA-90C8-255C637F15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0537D8FE-09BF-CFE9-536B-04AE143B3A12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8434" name="Text Box 3036">
                <a:extLst>
                  <a:ext uri="{FF2B5EF4-FFF2-40B4-BE49-F238E27FC236}">
                    <a16:creationId xmlns:a16="http://schemas.microsoft.com/office/drawing/2014/main" id="{FB1E4B8E-A5EE-3A5D-A8BF-C3B355F36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5" name="Text Box 3036">
                <a:extLst>
                  <a:ext uri="{FF2B5EF4-FFF2-40B4-BE49-F238E27FC236}">
                    <a16:creationId xmlns:a16="http://schemas.microsoft.com/office/drawing/2014/main" id="{BFB1A462-9205-78B5-33A4-0499815985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6" name="Text Box 3036">
                <a:extLst>
                  <a:ext uri="{FF2B5EF4-FFF2-40B4-BE49-F238E27FC236}">
                    <a16:creationId xmlns:a16="http://schemas.microsoft.com/office/drawing/2014/main" id="{F73E7027-7789-B12B-8DF1-6BCB1D5220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0" name="Group 8429">
              <a:extLst>
                <a:ext uri="{FF2B5EF4-FFF2-40B4-BE49-F238E27FC236}">
                  <a16:creationId xmlns:a16="http://schemas.microsoft.com/office/drawing/2014/main" id="{52F068FB-4A41-B267-59F1-9F146AE06356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8431" name="Text Box 3036">
                <a:extLst>
                  <a:ext uri="{FF2B5EF4-FFF2-40B4-BE49-F238E27FC236}">
                    <a16:creationId xmlns:a16="http://schemas.microsoft.com/office/drawing/2014/main" id="{2C9ED563-15FF-FB5F-97C7-5D1B7717F2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2" name="Text Box 3036">
                <a:extLst>
                  <a:ext uri="{FF2B5EF4-FFF2-40B4-BE49-F238E27FC236}">
                    <a16:creationId xmlns:a16="http://schemas.microsoft.com/office/drawing/2014/main" id="{A41CB90E-63B3-AF6E-A89C-852D3C60B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33" name="Text Box 3036">
                <a:extLst>
                  <a:ext uri="{FF2B5EF4-FFF2-40B4-BE49-F238E27FC236}">
                    <a16:creationId xmlns:a16="http://schemas.microsoft.com/office/drawing/2014/main" id="{2E29393A-2398-BCC1-0695-DB6E1CB80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88" name="Group 8487">
            <a:extLst>
              <a:ext uri="{FF2B5EF4-FFF2-40B4-BE49-F238E27FC236}">
                <a16:creationId xmlns:a16="http://schemas.microsoft.com/office/drawing/2014/main" id="{F1E26A73-CEC4-1977-22AB-3D8F19898CFB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489" name="organ group - facial muscles">
              <a:extLst>
                <a:ext uri="{FF2B5EF4-FFF2-40B4-BE49-F238E27FC236}">
                  <a16:creationId xmlns:a16="http://schemas.microsoft.com/office/drawing/2014/main" id="{E3CF2725-F984-43EE-BB4A-8B139F4528A7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536" name="organ - facial muscles">
                <a:extLst>
                  <a:ext uri="{FF2B5EF4-FFF2-40B4-BE49-F238E27FC236}">
                    <a16:creationId xmlns:a16="http://schemas.microsoft.com/office/drawing/2014/main" id="{D4BB6313-727C-8531-8E99-FEA35BC4CBF8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537" name="FTU - orbicularis oculi">
                <a:extLst>
                  <a:ext uri="{FF2B5EF4-FFF2-40B4-BE49-F238E27FC236}">
                    <a16:creationId xmlns:a16="http://schemas.microsoft.com/office/drawing/2014/main" id="{7F021883-8EBA-DE3A-EF2C-3C60E3C566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538" name="FTU - occipitofrontalis">
                <a:extLst>
                  <a:ext uri="{FF2B5EF4-FFF2-40B4-BE49-F238E27FC236}">
                    <a16:creationId xmlns:a16="http://schemas.microsoft.com/office/drawing/2014/main" id="{5EB90E6C-2475-BAAC-2FB0-B5F3CE61454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539" name="FTU - nasalis">
                <a:extLst>
                  <a:ext uri="{FF2B5EF4-FFF2-40B4-BE49-F238E27FC236}">
                    <a16:creationId xmlns:a16="http://schemas.microsoft.com/office/drawing/2014/main" id="{5AC9BFCE-F92A-7B83-4EE6-B12E9323DF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542" name="FTU - zygomaticus major">
                <a:extLst>
                  <a:ext uri="{FF2B5EF4-FFF2-40B4-BE49-F238E27FC236}">
                    <a16:creationId xmlns:a16="http://schemas.microsoft.com/office/drawing/2014/main" id="{FA27907A-A4E9-EF27-08D2-B887658E559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3" name="FTU - zygomaticus minor">
                <a:extLst>
                  <a:ext uri="{FF2B5EF4-FFF2-40B4-BE49-F238E27FC236}">
                    <a16:creationId xmlns:a16="http://schemas.microsoft.com/office/drawing/2014/main" id="{80F97E75-CB50-AA42-6CF2-54078EFA0F4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544" name="FTU - orbicularis oris">
                <a:extLst>
                  <a:ext uri="{FF2B5EF4-FFF2-40B4-BE49-F238E27FC236}">
                    <a16:creationId xmlns:a16="http://schemas.microsoft.com/office/drawing/2014/main" id="{2F7873D0-07B9-48BD-968A-C31090B48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FTU - depressor anguli oris">
                <a:extLst>
                  <a:ext uri="{FF2B5EF4-FFF2-40B4-BE49-F238E27FC236}">
                    <a16:creationId xmlns:a16="http://schemas.microsoft.com/office/drawing/2014/main" id="{7E68FC86-DD14-783B-85D4-01308B3AFD5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546" name="FTU - levator labii">
                <a:extLst>
                  <a:ext uri="{FF2B5EF4-FFF2-40B4-BE49-F238E27FC236}">
                    <a16:creationId xmlns:a16="http://schemas.microsoft.com/office/drawing/2014/main" id="{F6FE88DA-03A9-15D4-2F1A-BA11036B12F9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547" name="FTU - mentalis">
                <a:extLst>
                  <a:ext uri="{FF2B5EF4-FFF2-40B4-BE49-F238E27FC236}">
                    <a16:creationId xmlns:a16="http://schemas.microsoft.com/office/drawing/2014/main" id="{8A3D5848-21BC-449E-8AF6-37D08CBB61DF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490" name="Group 8489">
              <a:extLst>
                <a:ext uri="{FF2B5EF4-FFF2-40B4-BE49-F238E27FC236}">
                  <a16:creationId xmlns:a16="http://schemas.microsoft.com/office/drawing/2014/main" id="{32C77B8E-C125-4680-A75B-394257D9FBD8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533" name="Text Box 3036">
                <a:extLst>
                  <a:ext uri="{FF2B5EF4-FFF2-40B4-BE49-F238E27FC236}">
                    <a16:creationId xmlns:a16="http://schemas.microsoft.com/office/drawing/2014/main" id="{E29E813B-1730-09C1-11E2-A9E2F444E6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4" name="Text Box 3036">
                <a:extLst>
                  <a:ext uri="{FF2B5EF4-FFF2-40B4-BE49-F238E27FC236}">
                    <a16:creationId xmlns:a16="http://schemas.microsoft.com/office/drawing/2014/main" id="{888B518F-3C5B-358A-BF70-E6EC02B916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5" name="Text Box 3036">
                <a:extLst>
                  <a:ext uri="{FF2B5EF4-FFF2-40B4-BE49-F238E27FC236}">
                    <a16:creationId xmlns:a16="http://schemas.microsoft.com/office/drawing/2014/main" id="{0E13069B-7A3D-CCE9-FCA2-FA5B0DF314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1" name="Group 8490">
              <a:extLst>
                <a:ext uri="{FF2B5EF4-FFF2-40B4-BE49-F238E27FC236}">
                  <a16:creationId xmlns:a16="http://schemas.microsoft.com/office/drawing/2014/main" id="{B0345C5A-8CEE-F7E8-50C9-238B72292A42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528" name="Text Box 3036">
                <a:extLst>
                  <a:ext uri="{FF2B5EF4-FFF2-40B4-BE49-F238E27FC236}">
                    <a16:creationId xmlns:a16="http://schemas.microsoft.com/office/drawing/2014/main" id="{055F78A4-383C-286C-1C66-F76B135D46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9" name="Text Box 3036">
                <a:extLst>
                  <a:ext uri="{FF2B5EF4-FFF2-40B4-BE49-F238E27FC236}">
                    <a16:creationId xmlns:a16="http://schemas.microsoft.com/office/drawing/2014/main" id="{94226D3E-B8DC-FA29-C10F-975B767CDE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30" name="Text Box 3036">
                <a:extLst>
                  <a:ext uri="{FF2B5EF4-FFF2-40B4-BE49-F238E27FC236}">
                    <a16:creationId xmlns:a16="http://schemas.microsoft.com/office/drawing/2014/main" id="{130CE164-AF4F-47EA-68EE-253A9C5E6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2" name="Group 8491">
              <a:extLst>
                <a:ext uri="{FF2B5EF4-FFF2-40B4-BE49-F238E27FC236}">
                  <a16:creationId xmlns:a16="http://schemas.microsoft.com/office/drawing/2014/main" id="{54CDDE28-B139-61D2-FF22-985092C85C7E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525" name="Text Box 3036">
                <a:extLst>
                  <a:ext uri="{FF2B5EF4-FFF2-40B4-BE49-F238E27FC236}">
                    <a16:creationId xmlns:a16="http://schemas.microsoft.com/office/drawing/2014/main" id="{ED613A17-3D64-33D2-A949-06A8A9806C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6" name="Text Box 3036">
                <a:extLst>
                  <a:ext uri="{FF2B5EF4-FFF2-40B4-BE49-F238E27FC236}">
                    <a16:creationId xmlns:a16="http://schemas.microsoft.com/office/drawing/2014/main" id="{24DC6AED-50E2-B33F-6D97-9B853896B2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7" name="Text Box 3036">
                <a:extLst>
                  <a:ext uri="{FF2B5EF4-FFF2-40B4-BE49-F238E27FC236}">
                    <a16:creationId xmlns:a16="http://schemas.microsoft.com/office/drawing/2014/main" id="{A15FB5A7-A7A8-E14C-2537-2302C162D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3" name="Group 8492">
              <a:extLst>
                <a:ext uri="{FF2B5EF4-FFF2-40B4-BE49-F238E27FC236}">
                  <a16:creationId xmlns:a16="http://schemas.microsoft.com/office/drawing/2014/main" id="{E15C5634-6E1E-28B6-479C-BEDC0BDE82A4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520" name="Text Box 3036">
                <a:extLst>
                  <a:ext uri="{FF2B5EF4-FFF2-40B4-BE49-F238E27FC236}">
                    <a16:creationId xmlns:a16="http://schemas.microsoft.com/office/drawing/2014/main" id="{55AC669C-38D7-46EE-7FA4-89DCBAE1EC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1" name="Text Box 3036">
                <a:extLst>
                  <a:ext uri="{FF2B5EF4-FFF2-40B4-BE49-F238E27FC236}">
                    <a16:creationId xmlns:a16="http://schemas.microsoft.com/office/drawing/2014/main" id="{6E808BFA-1E77-E8E8-B8D1-1BDB9604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24" name="Text Box 3036">
                <a:extLst>
                  <a:ext uri="{FF2B5EF4-FFF2-40B4-BE49-F238E27FC236}">
                    <a16:creationId xmlns:a16="http://schemas.microsoft.com/office/drawing/2014/main" id="{B7C8893B-F86C-4980-BFA8-B53198C5F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4" name="Group 8493">
              <a:extLst>
                <a:ext uri="{FF2B5EF4-FFF2-40B4-BE49-F238E27FC236}">
                  <a16:creationId xmlns:a16="http://schemas.microsoft.com/office/drawing/2014/main" id="{2927D5BC-37BE-267E-2B9C-971EF8BAF59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517" name="Text Box 3036">
                <a:extLst>
                  <a:ext uri="{FF2B5EF4-FFF2-40B4-BE49-F238E27FC236}">
                    <a16:creationId xmlns:a16="http://schemas.microsoft.com/office/drawing/2014/main" id="{413CFE35-C7B3-7C5A-6B1C-73A8FBC92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8" name="Text Box 3036">
                <a:extLst>
                  <a:ext uri="{FF2B5EF4-FFF2-40B4-BE49-F238E27FC236}">
                    <a16:creationId xmlns:a16="http://schemas.microsoft.com/office/drawing/2014/main" id="{9BD2D9F8-83AD-D66D-25BE-F095EA8541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9" name="Text Box 3036">
                <a:extLst>
                  <a:ext uri="{FF2B5EF4-FFF2-40B4-BE49-F238E27FC236}">
                    <a16:creationId xmlns:a16="http://schemas.microsoft.com/office/drawing/2014/main" id="{CBEF3320-A211-FF08-2290-C4E8BD7D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7" name="Group 8496">
              <a:extLst>
                <a:ext uri="{FF2B5EF4-FFF2-40B4-BE49-F238E27FC236}">
                  <a16:creationId xmlns:a16="http://schemas.microsoft.com/office/drawing/2014/main" id="{E77E7438-9FA6-92E8-EF36-EA58BDBBC0E3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6C172FB2-BCF5-9BB4-92B7-D6333F539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C478016F-3325-207E-06FA-D3B59F64F4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6" name="Text Box 3036">
                <a:extLst>
                  <a:ext uri="{FF2B5EF4-FFF2-40B4-BE49-F238E27FC236}">
                    <a16:creationId xmlns:a16="http://schemas.microsoft.com/office/drawing/2014/main" id="{770CEA2A-C555-11ED-FA69-171814300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8" name="Group 8497">
              <a:extLst>
                <a:ext uri="{FF2B5EF4-FFF2-40B4-BE49-F238E27FC236}">
                  <a16:creationId xmlns:a16="http://schemas.microsoft.com/office/drawing/2014/main" id="{F82B7BD0-FAB5-07AB-9576-D65A0CD79828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9AC0FAB9-101A-1DEE-80CB-FEACA379B6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44021BA-9778-15F2-DE5A-DF1D82C00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A92FDE7B-B552-FE78-A7FE-382E885E9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99" name="Group 8498">
              <a:extLst>
                <a:ext uri="{FF2B5EF4-FFF2-40B4-BE49-F238E27FC236}">
                  <a16:creationId xmlns:a16="http://schemas.microsoft.com/office/drawing/2014/main" id="{F9C0DF29-B86C-13DD-EBA3-F0F8BD473D8F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9E89471B-F2F3-76AD-9629-0C4EC8BCBB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BADA1DD6-A8C0-0577-9F73-A812220A7C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3470D2D6-E1D0-67EF-F72D-5362022AB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00" name="Group 8499">
              <a:extLst>
                <a:ext uri="{FF2B5EF4-FFF2-40B4-BE49-F238E27FC236}">
                  <a16:creationId xmlns:a16="http://schemas.microsoft.com/office/drawing/2014/main" id="{A8FA5AB4-F8EF-CC63-6714-A42056084BC9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D042628-984A-77CD-9FD5-302CB2EA26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CF34170E-5004-F6E0-E993-56D8855B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097160C9-C66F-A146-1256-54FD48A70D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48" name="Group 8547">
            <a:extLst>
              <a:ext uri="{FF2B5EF4-FFF2-40B4-BE49-F238E27FC236}">
                <a16:creationId xmlns:a16="http://schemas.microsoft.com/office/drawing/2014/main" id="{26B53348-AFC7-7263-902A-32D6ED7B613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551" name="organ group - facial muscles">
              <a:extLst>
                <a:ext uri="{FF2B5EF4-FFF2-40B4-BE49-F238E27FC236}">
                  <a16:creationId xmlns:a16="http://schemas.microsoft.com/office/drawing/2014/main" id="{2CD563D8-E588-F9E7-AB34-9BFE213C52C6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588" name="organ - facial muscles">
                <a:extLst>
                  <a:ext uri="{FF2B5EF4-FFF2-40B4-BE49-F238E27FC236}">
                    <a16:creationId xmlns:a16="http://schemas.microsoft.com/office/drawing/2014/main" id="{D374DCA2-9744-3F97-261B-C2896E1B3F8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589" name="FTU - orbicularis oculi">
                <a:extLst>
                  <a:ext uri="{FF2B5EF4-FFF2-40B4-BE49-F238E27FC236}">
                    <a16:creationId xmlns:a16="http://schemas.microsoft.com/office/drawing/2014/main" id="{55CBE208-132E-686A-5EDD-CDB1E3699A9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590" name="FTU - occipitofrontalis">
                <a:extLst>
                  <a:ext uri="{FF2B5EF4-FFF2-40B4-BE49-F238E27FC236}">
                    <a16:creationId xmlns:a16="http://schemas.microsoft.com/office/drawing/2014/main" id="{81ED1E96-8C5B-6D03-73B8-443D66C48A44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591" name="FTU - nasalis">
                <a:extLst>
                  <a:ext uri="{FF2B5EF4-FFF2-40B4-BE49-F238E27FC236}">
                    <a16:creationId xmlns:a16="http://schemas.microsoft.com/office/drawing/2014/main" id="{90450B8C-6147-E7A5-D592-A3EA8846271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592" name="FTU - zygomaticus major">
                <a:extLst>
                  <a:ext uri="{FF2B5EF4-FFF2-40B4-BE49-F238E27FC236}">
                    <a16:creationId xmlns:a16="http://schemas.microsoft.com/office/drawing/2014/main" id="{38BC72D5-E441-308B-A62A-BED13A63A58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93" name="FTU - zygomaticus minor">
                <a:extLst>
                  <a:ext uri="{FF2B5EF4-FFF2-40B4-BE49-F238E27FC236}">
                    <a16:creationId xmlns:a16="http://schemas.microsoft.com/office/drawing/2014/main" id="{D90F2696-8B88-7F44-E2AF-2B6A085570C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596" name="FTU - orbicularis oris">
                <a:extLst>
                  <a:ext uri="{FF2B5EF4-FFF2-40B4-BE49-F238E27FC236}">
                    <a16:creationId xmlns:a16="http://schemas.microsoft.com/office/drawing/2014/main" id="{14CDF85C-98D1-9D1E-F4A3-324BE885958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597" name="FTU - depressor anguli oris">
                <a:extLst>
                  <a:ext uri="{FF2B5EF4-FFF2-40B4-BE49-F238E27FC236}">
                    <a16:creationId xmlns:a16="http://schemas.microsoft.com/office/drawing/2014/main" id="{A4D4C6FD-8848-B6DE-3D69-1451C6309B5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2" name="Group 8551">
              <a:extLst>
                <a:ext uri="{FF2B5EF4-FFF2-40B4-BE49-F238E27FC236}">
                  <a16:creationId xmlns:a16="http://schemas.microsoft.com/office/drawing/2014/main" id="{4BC11D14-E883-1CCC-0DBE-FB80CDBEE5A6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583" name="Text Box 3036">
                <a:extLst>
                  <a:ext uri="{FF2B5EF4-FFF2-40B4-BE49-F238E27FC236}">
                    <a16:creationId xmlns:a16="http://schemas.microsoft.com/office/drawing/2014/main" id="{236C3528-D73E-743B-5531-C0CEC2BEF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4" name="Text Box 3036">
                <a:extLst>
                  <a:ext uri="{FF2B5EF4-FFF2-40B4-BE49-F238E27FC236}">
                    <a16:creationId xmlns:a16="http://schemas.microsoft.com/office/drawing/2014/main" id="{85308A00-EE6F-FFA0-7DDA-CF84A6980E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7" name="Text Box 3036">
                <a:extLst>
                  <a:ext uri="{FF2B5EF4-FFF2-40B4-BE49-F238E27FC236}">
                    <a16:creationId xmlns:a16="http://schemas.microsoft.com/office/drawing/2014/main" id="{592D20F3-5033-AC04-85D8-F46682CC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3" name="Group 8552">
              <a:extLst>
                <a:ext uri="{FF2B5EF4-FFF2-40B4-BE49-F238E27FC236}">
                  <a16:creationId xmlns:a16="http://schemas.microsoft.com/office/drawing/2014/main" id="{875A7352-44A5-B7E5-20A2-9C7D16A78EB7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580" name="Text Box 3036">
                <a:extLst>
                  <a:ext uri="{FF2B5EF4-FFF2-40B4-BE49-F238E27FC236}">
                    <a16:creationId xmlns:a16="http://schemas.microsoft.com/office/drawing/2014/main" id="{1E68DD07-0C51-EB21-BB67-2A9D9CE9CB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1" name="Text Box 3036">
                <a:extLst>
                  <a:ext uri="{FF2B5EF4-FFF2-40B4-BE49-F238E27FC236}">
                    <a16:creationId xmlns:a16="http://schemas.microsoft.com/office/drawing/2014/main" id="{D542DAA3-9CDC-E869-7348-EC003064E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82" name="Text Box 3036">
                <a:extLst>
                  <a:ext uri="{FF2B5EF4-FFF2-40B4-BE49-F238E27FC236}">
                    <a16:creationId xmlns:a16="http://schemas.microsoft.com/office/drawing/2014/main" id="{56A65B82-3628-E54E-FDD5-3E2AC190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4" name="Group 8553">
              <a:extLst>
                <a:ext uri="{FF2B5EF4-FFF2-40B4-BE49-F238E27FC236}">
                  <a16:creationId xmlns:a16="http://schemas.microsoft.com/office/drawing/2014/main" id="{DB467668-6743-F8AA-B123-1D3E170AF445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575" name="Text Box 3036">
                <a:extLst>
                  <a:ext uri="{FF2B5EF4-FFF2-40B4-BE49-F238E27FC236}">
                    <a16:creationId xmlns:a16="http://schemas.microsoft.com/office/drawing/2014/main" id="{92CCD739-0371-0410-78C2-6E158D78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8" name="Text Box 3036">
                <a:extLst>
                  <a:ext uri="{FF2B5EF4-FFF2-40B4-BE49-F238E27FC236}">
                    <a16:creationId xmlns:a16="http://schemas.microsoft.com/office/drawing/2014/main" id="{37623043-BEAB-AC9F-788E-1A1958E5A9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9" name="Text Box 3036">
                <a:extLst>
                  <a:ext uri="{FF2B5EF4-FFF2-40B4-BE49-F238E27FC236}">
                    <a16:creationId xmlns:a16="http://schemas.microsoft.com/office/drawing/2014/main" id="{84C3E5F5-58B6-0851-1457-5C038C26D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5" name="Group 8554">
              <a:extLst>
                <a:ext uri="{FF2B5EF4-FFF2-40B4-BE49-F238E27FC236}">
                  <a16:creationId xmlns:a16="http://schemas.microsoft.com/office/drawing/2014/main" id="{E37FB2E3-87BE-4467-77C3-656698FD1E24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572" name="Text Box 3036">
                <a:extLst>
                  <a:ext uri="{FF2B5EF4-FFF2-40B4-BE49-F238E27FC236}">
                    <a16:creationId xmlns:a16="http://schemas.microsoft.com/office/drawing/2014/main" id="{81ED0975-6939-E72F-4B74-CDA1C85756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3" name="Text Box 3036">
                <a:extLst>
                  <a:ext uri="{FF2B5EF4-FFF2-40B4-BE49-F238E27FC236}">
                    <a16:creationId xmlns:a16="http://schemas.microsoft.com/office/drawing/2014/main" id="{9E227755-4DF3-7E48-9CF6-33EF0FA24D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4" name="Text Box 3036">
                <a:extLst>
                  <a:ext uri="{FF2B5EF4-FFF2-40B4-BE49-F238E27FC236}">
                    <a16:creationId xmlns:a16="http://schemas.microsoft.com/office/drawing/2014/main" id="{6064C930-E66E-02E6-07F6-CBF46A52E8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6" name="Group 8555">
              <a:extLst>
                <a:ext uri="{FF2B5EF4-FFF2-40B4-BE49-F238E27FC236}">
                  <a16:creationId xmlns:a16="http://schemas.microsoft.com/office/drawing/2014/main" id="{CD74AB4E-DDBE-FBAA-5845-AF19A135B4C6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569" name="Text Box 3036">
                <a:extLst>
                  <a:ext uri="{FF2B5EF4-FFF2-40B4-BE49-F238E27FC236}">
                    <a16:creationId xmlns:a16="http://schemas.microsoft.com/office/drawing/2014/main" id="{D42E403C-E000-B879-2A0B-BDF3448D3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0" name="Text Box 3036">
                <a:extLst>
                  <a:ext uri="{FF2B5EF4-FFF2-40B4-BE49-F238E27FC236}">
                    <a16:creationId xmlns:a16="http://schemas.microsoft.com/office/drawing/2014/main" id="{E7430F76-6BD5-2119-CE27-1279D28177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71" name="Text Box 3036">
                <a:extLst>
                  <a:ext uri="{FF2B5EF4-FFF2-40B4-BE49-F238E27FC236}">
                    <a16:creationId xmlns:a16="http://schemas.microsoft.com/office/drawing/2014/main" id="{262025E8-5D92-19D4-C1A9-C3374887E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57" name="Group 8556">
              <a:extLst>
                <a:ext uri="{FF2B5EF4-FFF2-40B4-BE49-F238E27FC236}">
                  <a16:creationId xmlns:a16="http://schemas.microsoft.com/office/drawing/2014/main" id="{0C80570B-6437-EFF4-AF6B-A4EF2C7AE463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9CCF5225-FD21-4FE9-FCE1-653FAB58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5" name="Text Box 3036">
                <a:extLst>
                  <a:ext uri="{FF2B5EF4-FFF2-40B4-BE49-F238E27FC236}">
                    <a16:creationId xmlns:a16="http://schemas.microsoft.com/office/drawing/2014/main" id="{A6BD13A8-9937-BA3D-41FD-7E2946BB04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6" name="Text Box 3036">
                <a:extLst>
                  <a:ext uri="{FF2B5EF4-FFF2-40B4-BE49-F238E27FC236}">
                    <a16:creationId xmlns:a16="http://schemas.microsoft.com/office/drawing/2014/main" id="{85679BAD-70FF-2AE8-2FA8-839B5AB2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60" name="Group 8559">
              <a:extLst>
                <a:ext uri="{FF2B5EF4-FFF2-40B4-BE49-F238E27FC236}">
                  <a16:creationId xmlns:a16="http://schemas.microsoft.com/office/drawing/2014/main" id="{6594B27A-024A-F7B6-210F-3CC7FCCC7E33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B899316A-71BB-3F12-4B51-0716A1ABB4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D797A90C-B9E8-5077-5F98-D39E589053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C643B83-D74C-28A6-EBB6-F51CEAFA3C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98" name="Group 8597">
            <a:extLst>
              <a:ext uri="{FF2B5EF4-FFF2-40B4-BE49-F238E27FC236}">
                <a16:creationId xmlns:a16="http://schemas.microsoft.com/office/drawing/2014/main" id="{1C8E609C-C665-8281-634C-045232A7F2A4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599" name="organ group - facial muscles">
              <a:extLst>
                <a:ext uri="{FF2B5EF4-FFF2-40B4-BE49-F238E27FC236}">
                  <a16:creationId xmlns:a16="http://schemas.microsoft.com/office/drawing/2014/main" id="{A1B5D1E0-7390-1A65-776C-EEC19B160505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626" name="organ - facial muscles">
                <a:extLst>
                  <a:ext uri="{FF2B5EF4-FFF2-40B4-BE49-F238E27FC236}">
                    <a16:creationId xmlns:a16="http://schemas.microsoft.com/office/drawing/2014/main" id="{FA18C30E-AF8F-13EB-C35B-6950C33574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627" name="FTU - orbicularis oculi">
                <a:extLst>
                  <a:ext uri="{FF2B5EF4-FFF2-40B4-BE49-F238E27FC236}">
                    <a16:creationId xmlns:a16="http://schemas.microsoft.com/office/drawing/2014/main" id="{635399EC-8F23-FF49-B918-DEF67F9484B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628" name="FTU - occipitofrontalis">
                <a:extLst>
                  <a:ext uri="{FF2B5EF4-FFF2-40B4-BE49-F238E27FC236}">
                    <a16:creationId xmlns:a16="http://schemas.microsoft.com/office/drawing/2014/main" id="{73927344-1298-5620-4A26-2F6BDE563FE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629" name="FTU - nasalis">
                <a:extLst>
                  <a:ext uri="{FF2B5EF4-FFF2-40B4-BE49-F238E27FC236}">
                    <a16:creationId xmlns:a16="http://schemas.microsoft.com/office/drawing/2014/main" id="{05018686-2B50-0C22-E062-5A1B49B9AF3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632" name="FTU - zygomaticus major">
                <a:extLst>
                  <a:ext uri="{FF2B5EF4-FFF2-40B4-BE49-F238E27FC236}">
                    <a16:creationId xmlns:a16="http://schemas.microsoft.com/office/drawing/2014/main" id="{2B590CA6-F66A-C2D7-077E-940293ED746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633" name="FTU - zygomaticus minor">
                <a:extLst>
                  <a:ext uri="{FF2B5EF4-FFF2-40B4-BE49-F238E27FC236}">
                    <a16:creationId xmlns:a16="http://schemas.microsoft.com/office/drawing/2014/main" id="{3DA59690-2FCA-2B7C-DDB0-C0A9DD945A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0" name="Group 8599">
              <a:extLst>
                <a:ext uri="{FF2B5EF4-FFF2-40B4-BE49-F238E27FC236}">
                  <a16:creationId xmlns:a16="http://schemas.microsoft.com/office/drawing/2014/main" id="{268DF406-35AB-8232-564B-65EBB81CE3F8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068F88B5-E173-63CD-F8E5-E37B145AF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62FC4F3C-FDA5-587E-6A13-1FFAB51945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2560C27F-BDDA-F783-BC4D-81C02D602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1" name="Group 8600">
              <a:extLst>
                <a:ext uri="{FF2B5EF4-FFF2-40B4-BE49-F238E27FC236}">
                  <a16:creationId xmlns:a16="http://schemas.microsoft.com/office/drawing/2014/main" id="{3D19A03C-396E-EDA9-3DCB-2E88A3F6FE51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5A6736B1-BA3E-3C7E-A1A7-97E21937C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1A3F403-32AB-DBD6-3C91-BCAF1B88AA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D989B8A4-28ED-3908-E627-63D0342FB0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3C6035A3-1387-FA36-7A13-A3547B18BBFF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29CB3BF0-1DAF-1159-B0DB-CCCE30CF7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3B60ECA0-AC3A-AFC7-E3D9-8620EBE1EE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3B686419-25CE-23E5-E4A2-799D925BDC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DAB30959-66FA-0360-335F-A15D6C6492F8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FB3D6431-B2B6-6297-BF21-2AB3BA19A5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C9F79ACA-163B-7E84-F37C-3031E5FC3D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148EA2D0-26B4-9AB4-9BA6-194F63F18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6" name="Group 8605">
              <a:extLst>
                <a:ext uri="{FF2B5EF4-FFF2-40B4-BE49-F238E27FC236}">
                  <a16:creationId xmlns:a16="http://schemas.microsoft.com/office/drawing/2014/main" id="{8121AEF3-9159-C575-1C58-9868D91981AB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FC0EF813-FEA4-B171-8836-88F3FB65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E416B431-067B-9991-8DA6-9F0D73361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FC9432D0-C509-B317-6D22-B2AE0584E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34" name="Group 8633">
            <a:extLst>
              <a:ext uri="{FF2B5EF4-FFF2-40B4-BE49-F238E27FC236}">
                <a16:creationId xmlns:a16="http://schemas.microsoft.com/office/drawing/2014/main" id="{5DD06DDF-D833-5326-197F-056E1BD2EAC3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635" name="Group 8634">
              <a:extLst>
                <a:ext uri="{FF2B5EF4-FFF2-40B4-BE49-F238E27FC236}">
                  <a16:creationId xmlns:a16="http://schemas.microsoft.com/office/drawing/2014/main" id="{67862C78-55A1-B089-1745-0BA293EB30B5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9558" name="organ group - facial muscles">
                <a:extLst>
                  <a:ext uri="{FF2B5EF4-FFF2-40B4-BE49-F238E27FC236}">
                    <a16:creationId xmlns:a16="http://schemas.microsoft.com/office/drawing/2014/main" id="{06E8F372-8CA7-85BA-9B45-F0E2E8464602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9569" name="organ - facial muscles">
                  <a:extLst>
                    <a:ext uri="{FF2B5EF4-FFF2-40B4-BE49-F238E27FC236}">
                      <a16:creationId xmlns:a16="http://schemas.microsoft.com/office/drawing/2014/main" id="{A9C382B2-3B48-842C-661F-41671394A902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9570" name="FTU - orbicularis oculi">
                  <a:extLst>
                    <a:ext uri="{FF2B5EF4-FFF2-40B4-BE49-F238E27FC236}">
                      <a16:creationId xmlns:a16="http://schemas.microsoft.com/office/drawing/2014/main" id="{1AFBB44A-D63B-1160-634C-DDADA5C30F8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9571" name="FTU - occipitofrontalis">
                  <a:extLst>
                    <a:ext uri="{FF2B5EF4-FFF2-40B4-BE49-F238E27FC236}">
                      <a16:creationId xmlns:a16="http://schemas.microsoft.com/office/drawing/2014/main" id="{63F8C502-24D5-EAE5-3330-86F41AC9B10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9572" name="FTU - nasalis">
                  <a:extLst>
                    <a:ext uri="{FF2B5EF4-FFF2-40B4-BE49-F238E27FC236}">
                      <a16:creationId xmlns:a16="http://schemas.microsoft.com/office/drawing/2014/main" id="{2F132C68-98E1-DCD0-2A70-2269E63E0D1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9573" name="FTU - zygomaticus major">
                  <a:extLst>
                    <a:ext uri="{FF2B5EF4-FFF2-40B4-BE49-F238E27FC236}">
                      <a16:creationId xmlns:a16="http://schemas.microsoft.com/office/drawing/2014/main" id="{4A7F3105-CDE4-B70E-E648-2380DD73A2F9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4" name="FTU - zygomaticus minor">
                  <a:extLst>
                    <a:ext uri="{FF2B5EF4-FFF2-40B4-BE49-F238E27FC236}">
                      <a16:creationId xmlns:a16="http://schemas.microsoft.com/office/drawing/2014/main" id="{27DF8B7B-D99D-C99B-CBB3-E60DD0F4057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9575" name="FTU - orbicularis oris">
                  <a:extLst>
                    <a:ext uri="{FF2B5EF4-FFF2-40B4-BE49-F238E27FC236}">
                      <a16:creationId xmlns:a16="http://schemas.microsoft.com/office/drawing/2014/main" id="{068B5E2C-CE6C-2CE7-F71B-B9FF58D2FBE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9576" name="FTU - depressor anguli oris">
                  <a:extLst>
                    <a:ext uri="{FF2B5EF4-FFF2-40B4-BE49-F238E27FC236}">
                      <a16:creationId xmlns:a16="http://schemas.microsoft.com/office/drawing/2014/main" id="{37BFCF6E-DFEF-36E8-06BD-C93F8D1ED5A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77" name="FTU - levator labii">
                  <a:extLst>
                    <a:ext uri="{FF2B5EF4-FFF2-40B4-BE49-F238E27FC236}">
                      <a16:creationId xmlns:a16="http://schemas.microsoft.com/office/drawing/2014/main" id="{22EE0738-9241-23D6-D6A4-44F525FF88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9578" name="FTU - mentalis">
                  <a:extLst>
                    <a:ext uri="{FF2B5EF4-FFF2-40B4-BE49-F238E27FC236}">
                      <a16:creationId xmlns:a16="http://schemas.microsoft.com/office/drawing/2014/main" id="{81FDBBD9-2094-62FE-BC34-5210202940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9579" name="FTU - temporalis">
                  <a:extLst>
                    <a:ext uri="{FF2B5EF4-FFF2-40B4-BE49-F238E27FC236}">
                      <a16:creationId xmlns:a16="http://schemas.microsoft.com/office/drawing/2014/main" id="{1AC056CA-6C9E-7B3D-19A1-A7085F49926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59" name="organ group - facial muscles">
                <a:extLst>
                  <a:ext uri="{FF2B5EF4-FFF2-40B4-BE49-F238E27FC236}">
                    <a16:creationId xmlns:a16="http://schemas.microsoft.com/office/drawing/2014/main" id="{7C9C4D8E-8652-AD2F-85A0-D6429A7966BE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9560" name="FTU - orbicularis oculi">
                  <a:extLst>
                    <a:ext uri="{FF2B5EF4-FFF2-40B4-BE49-F238E27FC236}">
                      <a16:creationId xmlns:a16="http://schemas.microsoft.com/office/drawing/2014/main" id="{3F3949E8-47F5-4FC7-523F-E4C3D880DF68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61" name="FTU - occipitofrontalis">
                  <a:extLst>
                    <a:ext uri="{FF2B5EF4-FFF2-40B4-BE49-F238E27FC236}">
                      <a16:creationId xmlns:a16="http://schemas.microsoft.com/office/drawing/2014/main" id="{7B600E19-8A8C-3B38-341A-34832035031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9562" name="FTU - nasalis">
                  <a:extLst>
                    <a:ext uri="{FF2B5EF4-FFF2-40B4-BE49-F238E27FC236}">
                      <a16:creationId xmlns:a16="http://schemas.microsoft.com/office/drawing/2014/main" id="{46629F9E-F424-E97C-95EA-9F4A70A5DFC3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9563" name="FTU - zygomaticus major">
                  <a:extLst>
                    <a:ext uri="{FF2B5EF4-FFF2-40B4-BE49-F238E27FC236}">
                      <a16:creationId xmlns:a16="http://schemas.microsoft.com/office/drawing/2014/main" id="{9FA52B1C-2C44-04D0-0F9C-EFD57465F80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9564" name="FTU - zygomaticus minor">
                  <a:extLst>
                    <a:ext uri="{FF2B5EF4-FFF2-40B4-BE49-F238E27FC236}">
                      <a16:creationId xmlns:a16="http://schemas.microsoft.com/office/drawing/2014/main" id="{A9E6A0B8-1125-6C60-C24B-E34634750DAC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9565" name="FTU - orbicularis oris">
                  <a:extLst>
                    <a:ext uri="{FF2B5EF4-FFF2-40B4-BE49-F238E27FC236}">
                      <a16:creationId xmlns:a16="http://schemas.microsoft.com/office/drawing/2014/main" id="{CEEC4747-8AC3-C377-0A8C-4B898697945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9566" name="FTU - depressor anguli oris">
                  <a:extLst>
                    <a:ext uri="{FF2B5EF4-FFF2-40B4-BE49-F238E27FC236}">
                      <a16:creationId xmlns:a16="http://schemas.microsoft.com/office/drawing/2014/main" id="{D7CFD37D-20D1-8AFB-553F-58144E09302A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9567" name="FTU - levator labii">
                  <a:extLst>
                    <a:ext uri="{FF2B5EF4-FFF2-40B4-BE49-F238E27FC236}">
                      <a16:creationId xmlns:a16="http://schemas.microsoft.com/office/drawing/2014/main" id="{235E0066-1CF1-BA44-67D6-037FE2E151FC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9568" name="FTU - mentalis">
                  <a:extLst>
                    <a:ext uri="{FF2B5EF4-FFF2-40B4-BE49-F238E27FC236}">
                      <a16:creationId xmlns:a16="http://schemas.microsoft.com/office/drawing/2014/main" id="{6CFFCDE6-09BC-5DB9-6FB7-54D9A7CF311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636" name="Group 8635">
              <a:extLst>
                <a:ext uri="{FF2B5EF4-FFF2-40B4-BE49-F238E27FC236}">
                  <a16:creationId xmlns:a16="http://schemas.microsoft.com/office/drawing/2014/main" id="{E580EA45-3A02-D1AA-6D01-E8A33FF4B447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9555" name="Text Box 3036">
                <a:extLst>
                  <a:ext uri="{FF2B5EF4-FFF2-40B4-BE49-F238E27FC236}">
                    <a16:creationId xmlns:a16="http://schemas.microsoft.com/office/drawing/2014/main" id="{DE815895-3D67-DEBC-5159-E057760A1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6" name="Text Box 3036">
                <a:extLst>
                  <a:ext uri="{FF2B5EF4-FFF2-40B4-BE49-F238E27FC236}">
                    <a16:creationId xmlns:a16="http://schemas.microsoft.com/office/drawing/2014/main" id="{289AD039-402B-CB1A-3CA5-D609BDA85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7" name="Text Box 3036">
                <a:extLst>
                  <a:ext uri="{FF2B5EF4-FFF2-40B4-BE49-F238E27FC236}">
                    <a16:creationId xmlns:a16="http://schemas.microsoft.com/office/drawing/2014/main" id="{9F47728E-22D6-7250-7AE7-FF21DA314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7" name="Group 8636">
              <a:extLst>
                <a:ext uri="{FF2B5EF4-FFF2-40B4-BE49-F238E27FC236}">
                  <a16:creationId xmlns:a16="http://schemas.microsoft.com/office/drawing/2014/main" id="{F2216F0F-1EBB-ACE1-5C54-3534B5AE9B09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9552" name="Text Box 3036">
                <a:extLst>
                  <a:ext uri="{FF2B5EF4-FFF2-40B4-BE49-F238E27FC236}">
                    <a16:creationId xmlns:a16="http://schemas.microsoft.com/office/drawing/2014/main" id="{772A049D-BF68-C8EF-2EDA-6EEEB9C4C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3" name="Text Box 3036">
                <a:extLst>
                  <a:ext uri="{FF2B5EF4-FFF2-40B4-BE49-F238E27FC236}">
                    <a16:creationId xmlns:a16="http://schemas.microsoft.com/office/drawing/2014/main" id="{FF60F5FC-7E0F-EE9B-A8BE-6440C732C7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4" name="Text Box 3036">
                <a:extLst>
                  <a:ext uri="{FF2B5EF4-FFF2-40B4-BE49-F238E27FC236}">
                    <a16:creationId xmlns:a16="http://schemas.microsoft.com/office/drawing/2014/main" id="{3D402498-4844-1CC4-CEEA-95F5FE20B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38" name="Group 8637">
              <a:extLst>
                <a:ext uri="{FF2B5EF4-FFF2-40B4-BE49-F238E27FC236}">
                  <a16:creationId xmlns:a16="http://schemas.microsoft.com/office/drawing/2014/main" id="{F84A0B2A-4C4A-F400-3947-593DA9537817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9549" name="Text Box 3036">
                <a:extLst>
                  <a:ext uri="{FF2B5EF4-FFF2-40B4-BE49-F238E27FC236}">
                    <a16:creationId xmlns:a16="http://schemas.microsoft.com/office/drawing/2014/main" id="{03E08938-FF68-3E2F-9C06-BD2B7FB18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0" name="Text Box 3036">
                <a:extLst>
                  <a:ext uri="{FF2B5EF4-FFF2-40B4-BE49-F238E27FC236}">
                    <a16:creationId xmlns:a16="http://schemas.microsoft.com/office/drawing/2014/main" id="{B63BAE7F-473B-DB7A-856B-7EC0A7C18F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51" name="Text Box 3036">
                <a:extLst>
                  <a:ext uri="{FF2B5EF4-FFF2-40B4-BE49-F238E27FC236}">
                    <a16:creationId xmlns:a16="http://schemas.microsoft.com/office/drawing/2014/main" id="{0FD4394F-EED1-5401-43F6-75E2767EA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1" name="Group 8640">
              <a:extLst>
                <a:ext uri="{FF2B5EF4-FFF2-40B4-BE49-F238E27FC236}">
                  <a16:creationId xmlns:a16="http://schemas.microsoft.com/office/drawing/2014/main" id="{3D712D0B-E7EF-BD6F-5BB9-53C0327F9636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9546" name="Text Box 3036">
                <a:extLst>
                  <a:ext uri="{FF2B5EF4-FFF2-40B4-BE49-F238E27FC236}">
                    <a16:creationId xmlns:a16="http://schemas.microsoft.com/office/drawing/2014/main" id="{9AF2F8D0-309C-8AF2-AE08-1552C65FAB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7" name="Text Box 3036">
                <a:extLst>
                  <a:ext uri="{FF2B5EF4-FFF2-40B4-BE49-F238E27FC236}">
                    <a16:creationId xmlns:a16="http://schemas.microsoft.com/office/drawing/2014/main" id="{4D93E347-63A8-DDBB-8E42-96A39104B4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8" name="Text Box 3036">
                <a:extLst>
                  <a:ext uri="{FF2B5EF4-FFF2-40B4-BE49-F238E27FC236}">
                    <a16:creationId xmlns:a16="http://schemas.microsoft.com/office/drawing/2014/main" id="{BC4210FC-0DFB-AE80-FDAF-4CA70DC9F7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2" name="Group 8641">
              <a:extLst>
                <a:ext uri="{FF2B5EF4-FFF2-40B4-BE49-F238E27FC236}">
                  <a16:creationId xmlns:a16="http://schemas.microsoft.com/office/drawing/2014/main" id="{9065E2DA-9E94-CF94-4F53-A8DF2AFD732C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9543" name="Text Box 3036">
                <a:extLst>
                  <a:ext uri="{FF2B5EF4-FFF2-40B4-BE49-F238E27FC236}">
                    <a16:creationId xmlns:a16="http://schemas.microsoft.com/office/drawing/2014/main" id="{87FA8550-6F4A-19B4-DADB-219ECC09C7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4" name="Text Box 3036">
                <a:extLst>
                  <a:ext uri="{FF2B5EF4-FFF2-40B4-BE49-F238E27FC236}">
                    <a16:creationId xmlns:a16="http://schemas.microsoft.com/office/drawing/2014/main" id="{24E7BBA9-F72A-9671-E57D-C1BF319A06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5" name="Text Box 3036">
                <a:extLst>
                  <a:ext uri="{FF2B5EF4-FFF2-40B4-BE49-F238E27FC236}">
                    <a16:creationId xmlns:a16="http://schemas.microsoft.com/office/drawing/2014/main" id="{A53936B5-E977-213A-FA8B-1EB0725236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3" name="Group 8642">
              <a:extLst>
                <a:ext uri="{FF2B5EF4-FFF2-40B4-BE49-F238E27FC236}">
                  <a16:creationId xmlns:a16="http://schemas.microsoft.com/office/drawing/2014/main" id="{75B1CE74-F5D0-F156-4988-F39EA4EAB01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9540" name="Text Box 3036">
                <a:extLst>
                  <a:ext uri="{FF2B5EF4-FFF2-40B4-BE49-F238E27FC236}">
                    <a16:creationId xmlns:a16="http://schemas.microsoft.com/office/drawing/2014/main" id="{D198A4D6-12B6-F062-F051-219D0D504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1" name="Text Box 3036">
                <a:extLst>
                  <a:ext uri="{FF2B5EF4-FFF2-40B4-BE49-F238E27FC236}">
                    <a16:creationId xmlns:a16="http://schemas.microsoft.com/office/drawing/2014/main" id="{BE7D4DE6-62FC-2F16-6A50-77F8D29AE2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42" name="Text Box 3036">
                <a:extLst>
                  <a:ext uri="{FF2B5EF4-FFF2-40B4-BE49-F238E27FC236}">
                    <a16:creationId xmlns:a16="http://schemas.microsoft.com/office/drawing/2014/main" id="{C3AA69A1-265C-1BB0-7704-4B8973496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4" name="Group 8643">
              <a:extLst>
                <a:ext uri="{FF2B5EF4-FFF2-40B4-BE49-F238E27FC236}">
                  <a16:creationId xmlns:a16="http://schemas.microsoft.com/office/drawing/2014/main" id="{325B0264-EC69-9D4B-D4DF-DC2C49E5827A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9537" name="Text Box 3036">
                <a:extLst>
                  <a:ext uri="{FF2B5EF4-FFF2-40B4-BE49-F238E27FC236}">
                    <a16:creationId xmlns:a16="http://schemas.microsoft.com/office/drawing/2014/main" id="{165C0D12-41D9-67DB-7A33-7F02DC865B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8" name="Text Box 3036">
                <a:extLst>
                  <a:ext uri="{FF2B5EF4-FFF2-40B4-BE49-F238E27FC236}">
                    <a16:creationId xmlns:a16="http://schemas.microsoft.com/office/drawing/2014/main" id="{639EC8E8-5395-6632-7102-0B191BCE0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9" name="Text Box 3036">
                <a:extLst>
                  <a:ext uri="{FF2B5EF4-FFF2-40B4-BE49-F238E27FC236}">
                    <a16:creationId xmlns:a16="http://schemas.microsoft.com/office/drawing/2014/main" id="{16B61006-9094-BFDD-9203-4FFC2F5A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5" name="Group 8644">
              <a:extLst>
                <a:ext uri="{FF2B5EF4-FFF2-40B4-BE49-F238E27FC236}">
                  <a16:creationId xmlns:a16="http://schemas.microsoft.com/office/drawing/2014/main" id="{2BAA0176-027D-E2B6-45F1-EC58F417994C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700" name="Text Box 3036">
                <a:extLst>
                  <a:ext uri="{FF2B5EF4-FFF2-40B4-BE49-F238E27FC236}">
                    <a16:creationId xmlns:a16="http://schemas.microsoft.com/office/drawing/2014/main" id="{850C50AC-687A-AC9B-5FC8-08AB36DE2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01" name="Text Box 3036">
                <a:extLst>
                  <a:ext uri="{FF2B5EF4-FFF2-40B4-BE49-F238E27FC236}">
                    <a16:creationId xmlns:a16="http://schemas.microsoft.com/office/drawing/2014/main" id="{C08C8254-A897-A962-4853-E10C112F4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36" name="Text Box 3036">
                <a:extLst>
                  <a:ext uri="{FF2B5EF4-FFF2-40B4-BE49-F238E27FC236}">
                    <a16:creationId xmlns:a16="http://schemas.microsoft.com/office/drawing/2014/main" id="{E144650C-C6E6-CBD7-1F59-076F951D60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6" name="Group 8645">
              <a:extLst>
                <a:ext uri="{FF2B5EF4-FFF2-40B4-BE49-F238E27FC236}">
                  <a16:creationId xmlns:a16="http://schemas.microsoft.com/office/drawing/2014/main" id="{C4C4D02C-5418-A1B5-D122-148F8A954B0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697" name="Text Box 3036">
                <a:extLst>
                  <a:ext uri="{FF2B5EF4-FFF2-40B4-BE49-F238E27FC236}">
                    <a16:creationId xmlns:a16="http://schemas.microsoft.com/office/drawing/2014/main" id="{07A5058F-2163-5C8A-3E73-621CD27CE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8" name="Text Box 3036">
                <a:extLst>
                  <a:ext uri="{FF2B5EF4-FFF2-40B4-BE49-F238E27FC236}">
                    <a16:creationId xmlns:a16="http://schemas.microsoft.com/office/drawing/2014/main" id="{B26CC9BF-7CDB-06C9-7E32-5D4D272E6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9" name="Text Box 3036">
                <a:extLst>
                  <a:ext uri="{FF2B5EF4-FFF2-40B4-BE49-F238E27FC236}">
                    <a16:creationId xmlns:a16="http://schemas.microsoft.com/office/drawing/2014/main" id="{EF7C8C1F-7C9A-06AA-F438-206453874C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47" name="Group 8646">
              <a:extLst>
                <a:ext uri="{FF2B5EF4-FFF2-40B4-BE49-F238E27FC236}">
                  <a16:creationId xmlns:a16="http://schemas.microsoft.com/office/drawing/2014/main" id="{579EC1EE-30A3-24BF-7AF2-EEE01EDEAB69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6B21AD8A-0526-D8A6-BEF4-993499D07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FA81E4A0-4760-25AC-410C-24A577D01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6" name="Text Box 3036">
                <a:extLst>
                  <a:ext uri="{FF2B5EF4-FFF2-40B4-BE49-F238E27FC236}">
                    <a16:creationId xmlns:a16="http://schemas.microsoft.com/office/drawing/2014/main" id="{D047B8DC-BF60-D087-E980-A0E302EA8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0" name="Group 8649">
              <a:extLst>
                <a:ext uri="{FF2B5EF4-FFF2-40B4-BE49-F238E27FC236}">
                  <a16:creationId xmlns:a16="http://schemas.microsoft.com/office/drawing/2014/main" id="{3667B51D-3771-3D12-0F5F-EF0BA9005BE1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2CAA367D-F3C0-DD59-86B1-8E86963DA9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007EE754-7C71-AEC4-B854-A817C4C444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1A900671-BB40-A3C9-1E1E-1CC5036EA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1" name="Group 8650">
              <a:extLst>
                <a:ext uri="{FF2B5EF4-FFF2-40B4-BE49-F238E27FC236}">
                  <a16:creationId xmlns:a16="http://schemas.microsoft.com/office/drawing/2014/main" id="{F81F0F10-34CD-B8AF-D53D-699AE3909A6E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E129C8AB-052D-D031-671A-DF0CD01EDC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AD59CA77-FC40-25E5-6B06-AB03FC3BC0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8C12C93D-C87F-D469-82C4-C6B850F0A0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2" name="Group 8651">
              <a:extLst>
                <a:ext uri="{FF2B5EF4-FFF2-40B4-BE49-F238E27FC236}">
                  <a16:creationId xmlns:a16="http://schemas.microsoft.com/office/drawing/2014/main" id="{4A48B78B-0F59-7700-0E96-16DAE7F762B2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485A24F9-27D4-1F87-7A40-4AF5C16A53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87CABB84-D387-C8B0-A9CD-ABF688346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5BADB7A1-2D9D-7A3E-9458-E5A2A40252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3" name="Group 8652">
              <a:extLst>
                <a:ext uri="{FF2B5EF4-FFF2-40B4-BE49-F238E27FC236}">
                  <a16:creationId xmlns:a16="http://schemas.microsoft.com/office/drawing/2014/main" id="{0BEF3530-45D2-1EFC-B028-4FAD13399090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32294A8A-FEBB-F7D0-4CCD-D06D121985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8271098E-AB3E-3DF8-1B1F-99803BDA3C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F7DB4D09-4E75-B96B-3491-FF3FF9541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4" name="Group 8653">
              <a:extLst>
                <a:ext uri="{FF2B5EF4-FFF2-40B4-BE49-F238E27FC236}">
                  <a16:creationId xmlns:a16="http://schemas.microsoft.com/office/drawing/2014/main" id="{CEA658A2-73D8-0EC7-182F-15558949D01A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BBA69282-0FEB-32A2-C6BC-D27C945D7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F5700BD6-01A3-4999-8CF0-32411D7855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0B99C1CC-241B-E246-2056-B24D4493C7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5" name="Group 8654">
              <a:extLst>
                <a:ext uri="{FF2B5EF4-FFF2-40B4-BE49-F238E27FC236}">
                  <a16:creationId xmlns:a16="http://schemas.microsoft.com/office/drawing/2014/main" id="{FA648E57-7EE6-1DD2-3533-44FB981CDE9F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ECBDCAF-D1D3-5064-81F9-6E3E5FBD20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80929C28-B024-2FA4-EAC3-B579B4A3B6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570C3659-9C2B-3F3D-2B0E-93F3BDD0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6" name="Group 8655">
              <a:extLst>
                <a:ext uri="{FF2B5EF4-FFF2-40B4-BE49-F238E27FC236}">
                  <a16:creationId xmlns:a16="http://schemas.microsoft.com/office/drawing/2014/main" id="{B36A680A-C5D4-87A8-7760-0287F182DE54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DC4629B-37DE-5F42-D9D9-2FBD47205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9500797A-03E1-3F6D-E3D7-9C336E2BFA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C2430AF0-5AEC-60ED-0380-2DCDA60CD6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7" name="Group 8656">
              <a:extLst>
                <a:ext uri="{FF2B5EF4-FFF2-40B4-BE49-F238E27FC236}">
                  <a16:creationId xmlns:a16="http://schemas.microsoft.com/office/drawing/2014/main" id="{D07BF6B8-9CB7-C4B1-8899-55F837D7D269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C92EF1C2-95F3-66EB-4DFB-03CF0FBA50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4A44D676-C90B-7517-417D-24AAEE3EC3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E4075908-B565-BF85-AE67-6D920FADD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58" name="Group 8657">
              <a:extLst>
                <a:ext uri="{FF2B5EF4-FFF2-40B4-BE49-F238E27FC236}">
                  <a16:creationId xmlns:a16="http://schemas.microsoft.com/office/drawing/2014/main" id="{E7DDBE17-6CEF-39FC-5852-5AF8280E9A36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61E980F0-34DB-706A-D5B2-7FFE787E8E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23A49DB6-A59F-9A87-0324-A58FF9BD3F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174A9CD3-E0D0-630F-8A66-D1331D0D9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80" name="Group 9579">
            <a:extLst>
              <a:ext uri="{FF2B5EF4-FFF2-40B4-BE49-F238E27FC236}">
                <a16:creationId xmlns:a16="http://schemas.microsoft.com/office/drawing/2014/main" id="{A68779E3-897B-7539-A23B-B8DE06EA870D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9581" name="organ group - facial muscles">
              <a:extLst>
                <a:ext uri="{FF2B5EF4-FFF2-40B4-BE49-F238E27FC236}">
                  <a16:creationId xmlns:a16="http://schemas.microsoft.com/office/drawing/2014/main" id="{05304A10-72A0-63F6-6C3D-A0AE2DC6D348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9594" name="organ - facial muscles">
                <a:extLst>
                  <a:ext uri="{FF2B5EF4-FFF2-40B4-BE49-F238E27FC236}">
                    <a16:creationId xmlns:a16="http://schemas.microsoft.com/office/drawing/2014/main" id="{8D111B6C-2AD3-43A0-2E8E-8ADA9922934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9595" name="FTU - orbicularis oculi">
                <a:extLst>
                  <a:ext uri="{FF2B5EF4-FFF2-40B4-BE49-F238E27FC236}">
                    <a16:creationId xmlns:a16="http://schemas.microsoft.com/office/drawing/2014/main" id="{ABF43020-0BD4-D4A6-0FCA-33E968CB266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9596" name="FTU - occipitofrontalis">
                <a:extLst>
                  <a:ext uri="{FF2B5EF4-FFF2-40B4-BE49-F238E27FC236}">
                    <a16:creationId xmlns:a16="http://schemas.microsoft.com/office/drawing/2014/main" id="{59B00B67-E53B-B0D1-23E5-F7F7379ADAD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9597" name="FTU - nasalis">
                <a:extLst>
                  <a:ext uri="{FF2B5EF4-FFF2-40B4-BE49-F238E27FC236}">
                    <a16:creationId xmlns:a16="http://schemas.microsoft.com/office/drawing/2014/main" id="{A09FC0AF-6BD8-329E-89F5-61A04A4C06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9582" name="Group 9581">
              <a:extLst>
                <a:ext uri="{FF2B5EF4-FFF2-40B4-BE49-F238E27FC236}">
                  <a16:creationId xmlns:a16="http://schemas.microsoft.com/office/drawing/2014/main" id="{96437225-54C4-4C71-6B75-73C15CCB0025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9591" name="Text Box 3036">
                <a:extLst>
                  <a:ext uri="{FF2B5EF4-FFF2-40B4-BE49-F238E27FC236}">
                    <a16:creationId xmlns:a16="http://schemas.microsoft.com/office/drawing/2014/main" id="{56E8325D-1AA3-2597-785C-D9820589B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2" name="Text Box 3036">
                <a:extLst>
                  <a:ext uri="{FF2B5EF4-FFF2-40B4-BE49-F238E27FC236}">
                    <a16:creationId xmlns:a16="http://schemas.microsoft.com/office/drawing/2014/main" id="{E839700F-E918-F23B-3524-F474C932FA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3" name="Text Box 3036">
                <a:extLst>
                  <a:ext uri="{FF2B5EF4-FFF2-40B4-BE49-F238E27FC236}">
                    <a16:creationId xmlns:a16="http://schemas.microsoft.com/office/drawing/2014/main" id="{23CA2103-FEAA-FFA5-61D1-6DCFACC21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3" name="Group 9582">
              <a:extLst>
                <a:ext uri="{FF2B5EF4-FFF2-40B4-BE49-F238E27FC236}">
                  <a16:creationId xmlns:a16="http://schemas.microsoft.com/office/drawing/2014/main" id="{4AE0781D-A23A-0F65-956B-DC121B2DBF0F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9588" name="Text Box 3036">
                <a:extLst>
                  <a:ext uri="{FF2B5EF4-FFF2-40B4-BE49-F238E27FC236}">
                    <a16:creationId xmlns:a16="http://schemas.microsoft.com/office/drawing/2014/main" id="{7286DFFF-306E-6070-ED3F-2BA5F3E12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9" name="Text Box 3036">
                <a:extLst>
                  <a:ext uri="{FF2B5EF4-FFF2-40B4-BE49-F238E27FC236}">
                    <a16:creationId xmlns:a16="http://schemas.microsoft.com/office/drawing/2014/main" id="{4D0BC2C7-29A6-7766-D4C6-D6509C7263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90" name="Text Box 3036">
                <a:extLst>
                  <a:ext uri="{FF2B5EF4-FFF2-40B4-BE49-F238E27FC236}">
                    <a16:creationId xmlns:a16="http://schemas.microsoft.com/office/drawing/2014/main" id="{5CF8A9E0-0E1C-868F-FDE7-2EBDE4145D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84" name="Group 9583">
              <a:extLst>
                <a:ext uri="{FF2B5EF4-FFF2-40B4-BE49-F238E27FC236}">
                  <a16:creationId xmlns:a16="http://schemas.microsoft.com/office/drawing/2014/main" id="{9BB4AE92-30A2-D5BA-66E0-63D9C38E0CF4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9585" name="Text Box 3036">
                <a:extLst>
                  <a:ext uri="{FF2B5EF4-FFF2-40B4-BE49-F238E27FC236}">
                    <a16:creationId xmlns:a16="http://schemas.microsoft.com/office/drawing/2014/main" id="{1CD20737-9EFA-2D92-BE9D-BCA720B38C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6" name="Text Box 3036">
                <a:extLst>
                  <a:ext uri="{FF2B5EF4-FFF2-40B4-BE49-F238E27FC236}">
                    <a16:creationId xmlns:a16="http://schemas.microsoft.com/office/drawing/2014/main" id="{FD9DB912-ED90-37F7-B270-FC8A55C3A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87" name="Text Box 3036">
                <a:extLst>
                  <a:ext uri="{FF2B5EF4-FFF2-40B4-BE49-F238E27FC236}">
                    <a16:creationId xmlns:a16="http://schemas.microsoft.com/office/drawing/2014/main" id="{80F0A536-F582-8E89-C03E-7DA52287B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98" name="Group 9597">
            <a:extLst>
              <a:ext uri="{FF2B5EF4-FFF2-40B4-BE49-F238E27FC236}">
                <a16:creationId xmlns:a16="http://schemas.microsoft.com/office/drawing/2014/main" id="{1AA49F27-1CA5-B098-8FCF-2300635FBC19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9599" name="Group 9598">
              <a:extLst>
                <a:ext uri="{FF2B5EF4-FFF2-40B4-BE49-F238E27FC236}">
                  <a16:creationId xmlns:a16="http://schemas.microsoft.com/office/drawing/2014/main" id="{2B594ECF-B158-0BC7-08E5-FD314485A555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9652" name="organ group - facial muscles">
                <a:extLst>
                  <a:ext uri="{FF2B5EF4-FFF2-40B4-BE49-F238E27FC236}">
                    <a16:creationId xmlns:a16="http://schemas.microsoft.com/office/drawing/2014/main" id="{78B7FB10-9CDC-3806-D765-7EA1B2D87F11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9657" name="organ - facial muscles">
                  <a:extLst>
                    <a:ext uri="{FF2B5EF4-FFF2-40B4-BE49-F238E27FC236}">
                      <a16:creationId xmlns:a16="http://schemas.microsoft.com/office/drawing/2014/main" id="{F2718423-0B9E-DE6D-087D-5F6A612DE91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9658" name="FTU - orbicularis oculi">
                  <a:extLst>
                    <a:ext uri="{FF2B5EF4-FFF2-40B4-BE49-F238E27FC236}">
                      <a16:creationId xmlns:a16="http://schemas.microsoft.com/office/drawing/2014/main" id="{CBDF10A2-8147-31A0-14DC-9C743AD0DCF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9659" name="FTU - occipitofrontalis">
                  <a:extLst>
                    <a:ext uri="{FF2B5EF4-FFF2-40B4-BE49-F238E27FC236}">
                      <a16:creationId xmlns:a16="http://schemas.microsoft.com/office/drawing/2014/main" id="{5304745C-B2BE-D023-BC80-D2665ABF3B6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9660" name="FTU - nasalis">
                  <a:extLst>
                    <a:ext uri="{FF2B5EF4-FFF2-40B4-BE49-F238E27FC236}">
                      <a16:creationId xmlns:a16="http://schemas.microsoft.com/office/drawing/2014/main" id="{AC5CDC6A-6045-478F-6EEA-25E9DED1F61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9661" name="FTU - zygomaticus major">
                  <a:extLst>
                    <a:ext uri="{FF2B5EF4-FFF2-40B4-BE49-F238E27FC236}">
                      <a16:creationId xmlns:a16="http://schemas.microsoft.com/office/drawing/2014/main" id="{462172D9-BC7D-A5C5-1334-AEBE4E0E359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9662" name="FTU - zygomaticus minor">
                  <a:extLst>
                    <a:ext uri="{FF2B5EF4-FFF2-40B4-BE49-F238E27FC236}">
                      <a16:creationId xmlns:a16="http://schemas.microsoft.com/office/drawing/2014/main" id="{2F52B05D-CD1B-EF00-189D-CE973DFCDC90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9663" name="FTU - orbicularis oris">
                  <a:extLst>
                    <a:ext uri="{FF2B5EF4-FFF2-40B4-BE49-F238E27FC236}">
                      <a16:creationId xmlns:a16="http://schemas.microsoft.com/office/drawing/2014/main" id="{C19DA3CE-B9AE-5124-C30B-E85CDEBB203A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9664" name="FTU - depressor anguli oris">
                  <a:extLst>
                    <a:ext uri="{FF2B5EF4-FFF2-40B4-BE49-F238E27FC236}">
                      <a16:creationId xmlns:a16="http://schemas.microsoft.com/office/drawing/2014/main" id="{4E65C104-7E91-2A8E-8DB3-6C107CABCDE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9665" name="FTU - levator labii">
                  <a:extLst>
                    <a:ext uri="{FF2B5EF4-FFF2-40B4-BE49-F238E27FC236}">
                      <a16:creationId xmlns:a16="http://schemas.microsoft.com/office/drawing/2014/main" id="{2BA03300-A6A9-EF03-AE20-0999B0FF98C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9666" name="FTU - mentalis">
                  <a:extLst>
                    <a:ext uri="{FF2B5EF4-FFF2-40B4-BE49-F238E27FC236}">
                      <a16:creationId xmlns:a16="http://schemas.microsoft.com/office/drawing/2014/main" id="{F2A587D2-B820-BFD1-3EFF-913185B8BA6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9667" name="FTU - temporalis">
                  <a:extLst>
                    <a:ext uri="{FF2B5EF4-FFF2-40B4-BE49-F238E27FC236}">
                      <a16:creationId xmlns:a16="http://schemas.microsoft.com/office/drawing/2014/main" id="{C3F0912E-AE19-E3D0-6FA1-D41020D5713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9653" name="organ group - facial muscles">
                <a:extLst>
                  <a:ext uri="{FF2B5EF4-FFF2-40B4-BE49-F238E27FC236}">
                    <a16:creationId xmlns:a16="http://schemas.microsoft.com/office/drawing/2014/main" id="{8746905B-6F64-59B4-2EA6-CBCF5A2F962F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9654" name="FTU - orbicularis oculi">
                  <a:extLst>
                    <a:ext uri="{FF2B5EF4-FFF2-40B4-BE49-F238E27FC236}">
                      <a16:creationId xmlns:a16="http://schemas.microsoft.com/office/drawing/2014/main" id="{B80714E0-ED7D-6FB7-5B9A-9D96C951E8B0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9655" name="FTU - occipitofrontalis">
                  <a:extLst>
                    <a:ext uri="{FF2B5EF4-FFF2-40B4-BE49-F238E27FC236}">
                      <a16:creationId xmlns:a16="http://schemas.microsoft.com/office/drawing/2014/main" id="{328D5DDD-F8C2-EF57-F463-5BDE94214BDF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9656" name="FTU - nasalis">
                  <a:extLst>
                    <a:ext uri="{FF2B5EF4-FFF2-40B4-BE49-F238E27FC236}">
                      <a16:creationId xmlns:a16="http://schemas.microsoft.com/office/drawing/2014/main" id="{3511B209-C1BF-5012-8F60-FB1CCFAA351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9600" name="Group 9599">
              <a:extLst>
                <a:ext uri="{FF2B5EF4-FFF2-40B4-BE49-F238E27FC236}">
                  <a16:creationId xmlns:a16="http://schemas.microsoft.com/office/drawing/2014/main" id="{5DE56CA8-3083-ADD9-728F-2235F4F250B6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9649" name="Text Box 3036">
                <a:extLst>
                  <a:ext uri="{FF2B5EF4-FFF2-40B4-BE49-F238E27FC236}">
                    <a16:creationId xmlns:a16="http://schemas.microsoft.com/office/drawing/2014/main" id="{69140AD6-7E04-135D-8C9E-D69361DEC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0" name="Text Box 3036">
                <a:extLst>
                  <a:ext uri="{FF2B5EF4-FFF2-40B4-BE49-F238E27FC236}">
                    <a16:creationId xmlns:a16="http://schemas.microsoft.com/office/drawing/2014/main" id="{992A98AB-5B2C-A947-A6B2-7DDCDB268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51" name="Text Box 3036">
                <a:extLst>
                  <a:ext uri="{FF2B5EF4-FFF2-40B4-BE49-F238E27FC236}">
                    <a16:creationId xmlns:a16="http://schemas.microsoft.com/office/drawing/2014/main" id="{54A9B423-AD28-B0B7-9372-9228D02140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1" name="Group 9600">
              <a:extLst>
                <a:ext uri="{FF2B5EF4-FFF2-40B4-BE49-F238E27FC236}">
                  <a16:creationId xmlns:a16="http://schemas.microsoft.com/office/drawing/2014/main" id="{B03FDAD6-E388-44A3-9599-0F43C4B57659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9646" name="Text Box 3036">
                <a:extLst>
                  <a:ext uri="{FF2B5EF4-FFF2-40B4-BE49-F238E27FC236}">
                    <a16:creationId xmlns:a16="http://schemas.microsoft.com/office/drawing/2014/main" id="{51C05ED7-4BA6-C621-4102-D6C74E28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7" name="Text Box 3036">
                <a:extLst>
                  <a:ext uri="{FF2B5EF4-FFF2-40B4-BE49-F238E27FC236}">
                    <a16:creationId xmlns:a16="http://schemas.microsoft.com/office/drawing/2014/main" id="{643EDC08-9481-3E26-2E5D-F46ECAB65E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8" name="Text Box 3036">
                <a:extLst>
                  <a:ext uri="{FF2B5EF4-FFF2-40B4-BE49-F238E27FC236}">
                    <a16:creationId xmlns:a16="http://schemas.microsoft.com/office/drawing/2014/main" id="{8ED6161A-CC3E-8549-915D-F8FDD36CD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2" name="Group 9601">
              <a:extLst>
                <a:ext uri="{FF2B5EF4-FFF2-40B4-BE49-F238E27FC236}">
                  <a16:creationId xmlns:a16="http://schemas.microsoft.com/office/drawing/2014/main" id="{2980268C-AF8A-0260-5B83-5E54D7179C51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9643" name="Text Box 3036">
                <a:extLst>
                  <a:ext uri="{FF2B5EF4-FFF2-40B4-BE49-F238E27FC236}">
                    <a16:creationId xmlns:a16="http://schemas.microsoft.com/office/drawing/2014/main" id="{797CA045-02C3-40BC-6A45-F47492E0B6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4" name="Text Box 3036">
                <a:extLst>
                  <a:ext uri="{FF2B5EF4-FFF2-40B4-BE49-F238E27FC236}">
                    <a16:creationId xmlns:a16="http://schemas.microsoft.com/office/drawing/2014/main" id="{0D75A3B0-6476-A97F-C5CA-70B8E33886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5" name="Text Box 3036">
                <a:extLst>
                  <a:ext uri="{FF2B5EF4-FFF2-40B4-BE49-F238E27FC236}">
                    <a16:creationId xmlns:a16="http://schemas.microsoft.com/office/drawing/2014/main" id="{9C9124D4-9734-66D2-D27E-9AFBEF618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3" name="Group 9602">
              <a:extLst>
                <a:ext uri="{FF2B5EF4-FFF2-40B4-BE49-F238E27FC236}">
                  <a16:creationId xmlns:a16="http://schemas.microsoft.com/office/drawing/2014/main" id="{31F42EA5-0759-4A1C-5854-003C5E5566BE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9640" name="Text Box 3036">
                <a:extLst>
                  <a:ext uri="{FF2B5EF4-FFF2-40B4-BE49-F238E27FC236}">
                    <a16:creationId xmlns:a16="http://schemas.microsoft.com/office/drawing/2014/main" id="{7EE3B4C9-9A5D-4358-E8AC-367EE4891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1" name="Text Box 3036">
                <a:extLst>
                  <a:ext uri="{FF2B5EF4-FFF2-40B4-BE49-F238E27FC236}">
                    <a16:creationId xmlns:a16="http://schemas.microsoft.com/office/drawing/2014/main" id="{EF8D7144-D8FD-B9E8-AA1B-18E78E5F08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42" name="Text Box 3036">
                <a:extLst>
                  <a:ext uri="{FF2B5EF4-FFF2-40B4-BE49-F238E27FC236}">
                    <a16:creationId xmlns:a16="http://schemas.microsoft.com/office/drawing/2014/main" id="{772B0409-7BC2-302D-AC06-DB1D554BA1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4" name="Group 9603">
              <a:extLst>
                <a:ext uri="{FF2B5EF4-FFF2-40B4-BE49-F238E27FC236}">
                  <a16:creationId xmlns:a16="http://schemas.microsoft.com/office/drawing/2014/main" id="{531D5321-656B-FCA8-D6E9-A104D7CE236F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9637" name="Text Box 3036">
                <a:extLst>
                  <a:ext uri="{FF2B5EF4-FFF2-40B4-BE49-F238E27FC236}">
                    <a16:creationId xmlns:a16="http://schemas.microsoft.com/office/drawing/2014/main" id="{53196AC0-8B61-204E-35A8-88F3E67259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8" name="Text Box 3036">
                <a:extLst>
                  <a:ext uri="{FF2B5EF4-FFF2-40B4-BE49-F238E27FC236}">
                    <a16:creationId xmlns:a16="http://schemas.microsoft.com/office/drawing/2014/main" id="{9ABDF7F0-E114-C1A1-D395-10744552D4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9" name="Text Box 3036">
                <a:extLst>
                  <a:ext uri="{FF2B5EF4-FFF2-40B4-BE49-F238E27FC236}">
                    <a16:creationId xmlns:a16="http://schemas.microsoft.com/office/drawing/2014/main" id="{7B7F9B33-8E53-D33B-D5CB-BC5230E62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5" name="Group 9604">
              <a:extLst>
                <a:ext uri="{FF2B5EF4-FFF2-40B4-BE49-F238E27FC236}">
                  <a16:creationId xmlns:a16="http://schemas.microsoft.com/office/drawing/2014/main" id="{2E56371C-F17F-B1C1-D92C-0C761535A97B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9634" name="Text Box 3036">
                <a:extLst>
                  <a:ext uri="{FF2B5EF4-FFF2-40B4-BE49-F238E27FC236}">
                    <a16:creationId xmlns:a16="http://schemas.microsoft.com/office/drawing/2014/main" id="{7B3E464E-59AF-2ABC-B363-D2BED4F40D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5" name="Text Box 3036">
                <a:extLst>
                  <a:ext uri="{FF2B5EF4-FFF2-40B4-BE49-F238E27FC236}">
                    <a16:creationId xmlns:a16="http://schemas.microsoft.com/office/drawing/2014/main" id="{0897266F-B3EE-A75E-D56A-C8467237DD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6" name="Text Box 3036">
                <a:extLst>
                  <a:ext uri="{FF2B5EF4-FFF2-40B4-BE49-F238E27FC236}">
                    <a16:creationId xmlns:a16="http://schemas.microsoft.com/office/drawing/2014/main" id="{77E09835-42D5-EB39-F7F1-BE5A260BB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6" name="Group 9605">
              <a:extLst>
                <a:ext uri="{FF2B5EF4-FFF2-40B4-BE49-F238E27FC236}">
                  <a16:creationId xmlns:a16="http://schemas.microsoft.com/office/drawing/2014/main" id="{2C4B55D4-E09E-871E-AF56-72B568913FA7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9631" name="Text Box 3036">
                <a:extLst>
                  <a:ext uri="{FF2B5EF4-FFF2-40B4-BE49-F238E27FC236}">
                    <a16:creationId xmlns:a16="http://schemas.microsoft.com/office/drawing/2014/main" id="{D6082110-64C3-498A-40E7-EA5BEB4EF3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2" name="Text Box 3036">
                <a:extLst>
                  <a:ext uri="{FF2B5EF4-FFF2-40B4-BE49-F238E27FC236}">
                    <a16:creationId xmlns:a16="http://schemas.microsoft.com/office/drawing/2014/main" id="{F9259039-8B72-4FD4-5A76-9563BB4148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3" name="Text Box 3036">
                <a:extLst>
                  <a:ext uri="{FF2B5EF4-FFF2-40B4-BE49-F238E27FC236}">
                    <a16:creationId xmlns:a16="http://schemas.microsoft.com/office/drawing/2014/main" id="{B7612328-39DE-096F-8901-EF3B8C9C44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7" name="Group 9606">
              <a:extLst>
                <a:ext uri="{FF2B5EF4-FFF2-40B4-BE49-F238E27FC236}">
                  <a16:creationId xmlns:a16="http://schemas.microsoft.com/office/drawing/2014/main" id="{81FC4C42-E7B4-DB5D-E708-19152920BB8E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9628" name="Text Box 3036">
                <a:extLst>
                  <a:ext uri="{FF2B5EF4-FFF2-40B4-BE49-F238E27FC236}">
                    <a16:creationId xmlns:a16="http://schemas.microsoft.com/office/drawing/2014/main" id="{59EE26EA-34FF-C11F-1592-324B6D9DE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9" name="Text Box 3036">
                <a:extLst>
                  <a:ext uri="{FF2B5EF4-FFF2-40B4-BE49-F238E27FC236}">
                    <a16:creationId xmlns:a16="http://schemas.microsoft.com/office/drawing/2014/main" id="{3A16E610-078E-AAE3-509C-B69D1B3FD3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30" name="Text Box 3036">
                <a:extLst>
                  <a:ext uri="{FF2B5EF4-FFF2-40B4-BE49-F238E27FC236}">
                    <a16:creationId xmlns:a16="http://schemas.microsoft.com/office/drawing/2014/main" id="{743C9E62-707A-7621-07C0-3EF906F64A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8" name="Group 9607">
              <a:extLst>
                <a:ext uri="{FF2B5EF4-FFF2-40B4-BE49-F238E27FC236}">
                  <a16:creationId xmlns:a16="http://schemas.microsoft.com/office/drawing/2014/main" id="{A6A8091B-A0A3-E390-5950-1885BE062A7C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9625" name="Text Box 3036">
                <a:extLst>
                  <a:ext uri="{FF2B5EF4-FFF2-40B4-BE49-F238E27FC236}">
                    <a16:creationId xmlns:a16="http://schemas.microsoft.com/office/drawing/2014/main" id="{7E52E1BB-8C79-813A-E97B-D94A926692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6" name="Text Box 3036">
                <a:extLst>
                  <a:ext uri="{FF2B5EF4-FFF2-40B4-BE49-F238E27FC236}">
                    <a16:creationId xmlns:a16="http://schemas.microsoft.com/office/drawing/2014/main" id="{2E96E467-2812-9A89-483D-3241D0C9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7" name="Text Box 3036">
                <a:extLst>
                  <a:ext uri="{FF2B5EF4-FFF2-40B4-BE49-F238E27FC236}">
                    <a16:creationId xmlns:a16="http://schemas.microsoft.com/office/drawing/2014/main" id="{7B0BA55A-C877-8D46-2EC5-C5C735B6FB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09" name="Group 9608">
              <a:extLst>
                <a:ext uri="{FF2B5EF4-FFF2-40B4-BE49-F238E27FC236}">
                  <a16:creationId xmlns:a16="http://schemas.microsoft.com/office/drawing/2014/main" id="{88E03FF1-BB26-EF19-36F5-3EB1A2C5CF1D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9622" name="Text Box 3036">
                <a:extLst>
                  <a:ext uri="{FF2B5EF4-FFF2-40B4-BE49-F238E27FC236}">
                    <a16:creationId xmlns:a16="http://schemas.microsoft.com/office/drawing/2014/main" id="{28A3AF43-FBF3-A5F8-27EE-0C95AA7E67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3" name="Text Box 3036">
                <a:extLst>
                  <a:ext uri="{FF2B5EF4-FFF2-40B4-BE49-F238E27FC236}">
                    <a16:creationId xmlns:a16="http://schemas.microsoft.com/office/drawing/2014/main" id="{D53E017B-AB47-1276-F2D0-664F4CBB9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4" name="Text Box 3036">
                <a:extLst>
                  <a:ext uri="{FF2B5EF4-FFF2-40B4-BE49-F238E27FC236}">
                    <a16:creationId xmlns:a16="http://schemas.microsoft.com/office/drawing/2014/main" id="{E71E56FD-3026-93D0-FDB3-030A271ABD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0" name="Group 9609">
              <a:extLst>
                <a:ext uri="{FF2B5EF4-FFF2-40B4-BE49-F238E27FC236}">
                  <a16:creationId xmlns:a16="http://schemas.microsoft.com/office/drawing/2014/main" id="{E5B0D90A-97BC-7BE6-BE33-AE4A573D5698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9619" name="Text Box 3036">
                <a:extLst>
                  <a:ext uri="{FF2B5EF4-FFF2-40B4-BE49-F238E27FC236}">
                    <a16:creationId xmlns:a16="http://schemas.microsoft.com/office/drawing/2014/main" id="{84100036-B521-83C7-30C3-67A4393B7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0" name="Text Box 3036">
                <a:extLst>
                  <a:ext uri="{FF2B5EF4-FFF2-40B4-BE49-F238E27FC236}">
                    <a16:creationId xmlns:a16="http://schemas.microsoft.com/office/drawing/2014/main" id="{37B91533-4261-4897-45A9-8D48C25ED6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21" name="Text Box 3036">
                <a:extLst>
                  <a:ext uri="{FF2B5EF4-FFF2-40B4-BE49-F238E27FC236}">
                    <a16:creationId xmlns:a16="http://schemas.microsoft.com/office/drawing/2014/main" id="{B1EEC695-9A2A-7262-F0F0-79872FC891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1" name="Group 9610">
              <a:extLst>
                <a:ext uri="{FF2B5EF4-FFF2-40B4-BE49-F238E27FC236}">
                  <a16:creationId xmlns:a16="http://schemas.microsoft.com/office/drawing/2014/main" id="{E642CC2E-FB9C-ACE3-3DA3-6A934B85955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9616" name="Text Box 3036">
                <a:extLst>
                  <a:ext uri="{FF2B5EF4-FFF2-40B4-BE49-F238E27FC236}">
                    <a16:creationId xmlns:a16="http://schemas.microsoft.com/office/drawing/2014/main" id="{EEB76BC7-5939-E8C9-E144-0319AB2C6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7" name="Text Box 3036">
                <a:extLst>
                  <a:ext uri="{FF2B5EF4-FFF2-40B4-BE49-F238E27FC236}">
                    <a16:creationId xmlns:a16="http://schemas.microsoft.com/office/drawing/2014/main" id="{72A02848-C171-6C64-EA25-7D0513A70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8" name="Text Box 3036">
                <a:extLst>
                  <a:ext uri="{FF2B5EF4-FFF2-40B4-BE49-F238E27FC236}">
                    <a16:creationId xmlns:a16="http://schemas.microsoft.com/office/drawing/2014/main" id="{1DAC4527-F687-7D75-9120-73632773B8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12" name="Group 9611">
              <a:extLst>
                <a:ext uri="{FF2B5EF4-FFF2-40B4-BE49-F238E27FC236}">
                  <a16:creationId xmlns:a16="http://schemas.microsoft.com/office/drawing/2014/main" id="{0018211B-D510-A4B0-E44D-083E8B3A015D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9613" name="Text Box 3036">
                <a:extLst>
                  <a:ext uri="{FF2B5EF4-FFF2-40B4-BE49-F238E27FC236}">
                    <a16:creationId xmlns:a16="http://schemas.microsoft.com/office/drawing/2014/main" id="{88055B4B-BD53-376D-8C90-21BA14F49D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4" name="Text Box 3036">
                <a:extLst>
                  <a:ext uri="{FF2B5EF4-FFF2-40B4-BE49-F238E27FC236}">
                    <a16:creationId xmlns:a16="http://schemas.microsoft.com/office/drawing/2014/main" id="{EE34C23C-C410-AEC4-6A63-0C22C38B2B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15" name="Text Box 3036">
                <a:extLst>
                  <a:ext uri="{FF2B5EF4-FFF2-40B4-BE49-F238E27FC236}">
                    <a16:creationId xmlns:a16="http://schemas.microsoft.com/office/drawing/2014/main" id="{54FBAEA7-0021-5475-9614-69309CA32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68" name="Group 9667">
            <a:extLst>
              <a:ext uri="{FF2B5EF4-FFF2-40B4-BE49-F238E27FC236}">
                <a16:creationId xmlns:a16="http://schemas.microsoft.com/office/drawing/2014/main" id="{9C13E929-50DD-97A1-842A-FFD2774A224B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9669" name="organ group - facial muscles">
              <a:extLst>
                <a:ext uri="{FF2B5EF4-FFF2-40B4-BE49-F238E27FC236}">
                  <a16:creationId xmlns:a16="http://schemas.microsoft.com/office/drawing/2014/main" id="{16A777C3-CF70-739B-6A79-15C01791A48A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9686" name="organ - facial muscles">
                <a:extLst>
                  <a:ext uri="{FF2B5EF4-FFF2-40B4-BE49-F238E27FC236}">
                    <a16:creationId xmlns:a16="http://schemas.microsoft.com/office/drawing/2014/main" id="{0C06BF25-2B3C-29DB-EDC8-11A04D99B9E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9687" name="FTU - orbicularis oculi">
                <a:extLst>
                  <a:ext uri="{FF2B5EF4-FFF2-40B4-BE49-F238E27FC236}">
                    <a16:creationId xmlns:a16="http://schemas.microsoft.com/office/drawing/2014/main" id="{C53553D0-6C3F-FBAD-8EFA-03EF8EB7174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9688" name="FTU - occipitofrontalis">
                <a:extLst>
                  <a:ext uri="{FF2B5EF4-FFF2-40B4-BE49-F238E27FC236}">
                    <a16:creationId xmlns:a16="http://schemas.microsoft.com/office/drawing/2014/main" id="{5E6DDC2B-5F68-0643-5F08-132B769D764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9689" name="FTU - nasalis">
                <a:extLst>
                  <a:ext uri="{FF2B5EF4-FFF2-40B4-BE49-F238E27FC236}">
                    <a16:creationId xmlns:a16="http://schemas.microsoft.com/office/drawing/2014/main" id="{97BB4315-D706-B131-8E66-8BE23C5D74B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9690" name="FTU - zygomaticus major">
                <a:extLst>
                  <a:ext uri="{FF2B5EF4-FFF2-40B4-BE49-F238E27FC236}">
                    <a16:creationId xmlns:a16="http://schemas.microsoft.com/office/drawing/2014/main" id="{AE7DE4C8-D9CE-715D-F5A3-FB6AA815AD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9670" name="Group 9669">
              <a:extLst>
                <a:ext uri="{FF2B5EF4-FFF2-40B4-BE49-F238E27FC236}">
                  <a16:creationId xmlns:a16="http://schemas.microsoft.com/office/drawing/2014/main" id="{313FCC8E-3BFD-4ECF-9791-0CDF2055EE78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9683" name="Text Box 3036">
                <a:extLst>
                  <a:ext uri="{FF2B5EF4-FFF2-40B4-BE49-F238E27FC236}">
                    <a16:creationId xmlns:a16="http://schemas.microsoft.com/office/drawing/2014/main" id="{628B73DE-84F5-AE41-781C-F2EAF1CA19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4" name="Text Box 3036">
                <a:extLst>
                  <a:ext uri="{FF2B5EF4-FFF2-40B4-BE49-F238E27FC236}">
                    <a16:creationId xmlns:a16="http://schemas.microsoft.com/office/drawing/2014/main" id="{494BBA89-B440-3824-BD42-35DE9AFAD0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5" name="Text Box 3036">
                <a:extLst>
                  <a:ext uri="{FF2B5EF4-FFF2-40B4-BE49-F238E27FC236}">
                    <a16:creationId xmlns:a16="http://schemas.microsoft.com/office/drawing/2014/main" id="{1028A93E-BC56-229D-A3E9-4C116EA679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1" name="Group 9670">
              <a:extLst>
                <a:ext uri="{FF2B5EF4-FFF2-40B4-BE49-F238E27FC236}">
                  <a16:creationId xmlns:a16="http://schemas.microsoft.com/office/drawing/2014/main" id="{23FB0310-051C-588A-2D06-64FB1C35B9F5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9680" name="Text Box 3036">
                <a:extLst>
                  <a:ext uri="{FF2B5EF4-FFF2-40B4-BE49-F238E27FC236}">
                    <a16:creationId xmlns:a16="http://schemas.microsoft.com/office/drawing/2014/main" id="{AB0AEFC4-C4D8-3AC3-FA94-CBD378B8BD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1" name="Text Box 3036">
                <a:extLst>
                  <a:ext uri="{FF2B5EF4-FFF2-40B4-BE49-F238E27FC236}">
                    <a16:creationId xmlns:a16="http://schemas.microsoft.com/office/drawing/2014/main" id="{4D99933E-C1F2-2831-2DBB-73CA3121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82" name="Text Box 3036">
                <a:extLst>
                  <a:ext uri="{FF2B5EF4-FFF2-40B4-BE49-F238E27FC236}">
                    <a16:creationId xmlns:a16="http://schemas.microsoft.com/office/drawing/2014/main" id="{E6BB38B2-E1DB-434C-83F5-4A9465434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2" name="Group 9671">
              <a:extLst>
                <a:ext uri="{FF2B5EF4-FFF2-40B4-BE49-F238E27FC236}">
                  <a16:creationId xmlns:a16="http://schemas.microsoft.com/office/drawing/2014/main" id="{FF049AAA-E07A-2225-78B6-CE3C8F01C38D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9677" name="Text Box 3036">
                <a:extLst>
                  <a:ext uri="{FF2B5EF4-FFF2-40B4-BE49-F238E27FC236}">
                    <a16:creationId xmlns:a16="http://schemas.microsoft.com/office/drawing/2014/main" id="{2A1C158B-7717-3C57-2E3A-A64DECA564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8" name="Text Box 3036">
                <a:extLst>
                  <a:ext uri="{FF2B5EF4-FFF2-40B4-BE49-F238E27FC236}">
                    <a16:creationId xmlns:a16="http://schemas.microsoft.com/office/drawing/2014/main" id="{DBC465B6-04FD-065A-14DB-F8474538F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9" name="Text Box 3036">
                <a:extLst>
                  <a:ext uri="{FF2B5EF4-FFF2-40B4-BE49-F238E27FC236}">
                    <a16:creationId xmlns:a16="http://schemas.microsoft.com/office/drawing/2014/main" id="{9B44BD28-ED0A-669E-68F5-8DC8C59E8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73" name="Group 9672">
              <a:extLst>
                <a:ext uri="{FF2B5EF4-FFF2-40B4-BE49-F238E27FC236}">
                  <a16:creationId xmlns:a16="http://schemas.microsoft.com/office/drawing/2014/main" id="{55401D8F-9124-1DE3-6E58-2370FA43348D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9674" name="Text Box 3036">
                <a:extLst>
                  <a:ext uri="{FF2B5EF4-FFF2-40B4-BE49-F238E27FC236}">
                    <a16:creationId xmlns:a16="http://schemas.microsoft.com/office/drawing/2014/main" id="{39F568B0-09B1-4457-DD6E-3495EC3BA4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5" name="Text Box 3036">
                <a:extLst>
                  <a:ext uri="{FF2B5EF4-FFF2-40B4-BE49-F238E27FC236}">
                    <a16:creationId xmlns:a16="http://schemas.microsoft.com/office/drawing/2014/main" id="{6D6A6DB7-17F2-15A8-B27F-2F2327EE7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76" name="Text Box 3036">
                <a:extLst>
                  <a:ext uri="{FF2B5EF4-FFF2-40B4-BE49-F238E27FC236}">
                    <a16:creationId xmlns:a16="http://schemas.microsoft.com/office/drawing/2014/main" id="{B715FE86-4A7A-C581-488F-019994580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91" name="Group 9690">
            <a:extLst>
              <a:ext uri="{FF2B5EF4-FFF2-40B4-BE49-F238E27FC236}">
                <a16:creationId xmlns:a16="http://schemas.microsoft.com/office/drawing/2014/main" id="{5CFA50C5-CCDC-2C3B-BE26-9DE8044209F6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9692" name="organ group - facial muscles">
              <a:extLst>
                <a:ext uri="{FF2B5EF4-FFF2-40B4-BE49-F238E27FC236}">
                  <a16:creationId xmlns:a16="http://schemas.microsoft.com/office/drawing/2014/main" id="{E2136764-BCEC-0B94-FD73-72632923DB79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9713" name="organ - facial muscles">
                <a:extLst>
                  <a:ext uri="{FF2B5EF4-FFF2-40B4-BE49-F238E27FC236}">
                    <a16:creationId xmlns:a16="http://schemas.microsoft.com/office/drawing/2014/main" id="{483A3285-7E57-DA53-81BB-CD58DEE565B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9714" name="FTU - orbicularis oculi">
                <a:extLst>
                  <a:ext uri="{FF2B5EF4-FFF2-40B4-BE49-F238E27FC236}">
                    <a16:creationId xmlns:a16="http://schemas.microsoft.com/office/drawing/2014/main" id="{AC437ED2-CFCB-0AB2-CCF0-3CD7E581340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9715" name="FTU - occipitofrontalis">
                <a:extLst>
                  <a:ext uri="{FF2B5EF4-FFF2-40B4-BE49-F238E27FC236}">
                    <a16:creationId xmlns:a16="http://schemas.microsoft.com/office/drawing/2014/main" id="{57DB80C9-1F5B-E30A-EBBA-0D9BAAE27D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9716" name="FTU - nasalis">
                <a:extLst>
                  <a:ext uri="{FF2B5EF4-FFF2-40B4-BE49-F238E27FC236}">
                    <a16:creationId xmlns:a16="http://schemas.microsoft.com/office/drawing/2014/main" id="{E9A7ACF3-A8A3-C898-5D1C-BF4862CE87E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9717" name="FTU - zygomaticus major">
                <a:extLst>
                  <a:ext uri="{FF2B5EF4-FFF2-40B4-BE49-F238E27FC236}">
                    <a16:creationId xmlns:a16="http://schemas.microsoft.com/office/drawing/2014/main" id="{21566AF9-5143-255D-5826-16B8A32F0C5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9718" name="FTU - zygomaticus minor">
                <a:extLst>
                  <a:ext uri="{FF2B5EF4-FFF2-40B4-BE49-F238E27FC236}">
                    <a16:creationId xmlns:a16="http://schemas.microsoft.com/office/drawing/2014/main" id="{498FF690-F1BB-EB0C-1B2A-1C1D44B5EC5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9693" name="Group 9692">
              <a:extLst>
                <a:ext uri="{FF2B5EF4-FFF2-40B4-BE49-F238E27FC236}">
                  <a16:creationId xmlns:a16="http://schemas.microsoft.com/office/drawing/2014/main" id="{B7E20B48-B700-087F-8825-97897786C26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9710" name="Text Box 3036">
                <a:extLst>
                  <a:ext uri="{FF2B5EF4-FFF2-40B4-BE49-F238E27FC236}">
                    <a16:creationId xmlns:a16="http://schemas.microsoft.com/office/drawing/2014/main" id="{4C4C9D44-DC66-A12E-1B69-D35064ADC7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1" name="Text Box 3036">
                <a:extLst>
                  <a:ext uri="{FF2B5EF4-FFF2-40B4-BE49-F238E27FC236}">
                    <a16:creationId xmlns:a16="http://schemas.microsoft.com/office/drawing/2014/main" id="{B64F9EBD-1CE1-978C-1DD9-0EDE592E78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12" name="Text Box 3036">
                <a:extLst>
                  <a:ext uri="{FF2B5EF4-FFF2-40B4-BE49-F238E27FC236}">
                    <a16:creationId xmlns:a16="http://schemas.microsoft.com/office/drawing/2014/main" id="{E31DA651-80A7-1153-F526-BFD320869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4" name="Group 9693">
              <a:extLst>
                <a:ext uri="{FF2B5EF4-FFF2-40B4-BE49-F238E27FC236}">
                  <a16:creationId xmlns:a16="http://schemas.microsoft.com/office/drawing/2014/main" id="{F36A7A0E-E428-C252-2493-8F4EFEC9BD39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9707" name="Text Box 3036">
                <a:extLst>
                  <a:ext uri="{FF2B5EF4-FFF2-40B4-BE49-F238E27FC236}">
                    <a16:creationId xmlns:a16="http://schemas.microsoft.com/office/drawing/2014/main" id="{F49892F8-9ADA-CDD5-5FD9-C681A66B7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8" name="Text Box 3036">
                <a:extLst>
                  <a:ext uri="{FF2B5EF4-FFF2-40B4-BE49-F238E27FC236}">
                    <a16:creationId xmlns:a16="http://schemas.microsoft.com/office/drawing/2014/main" id="{8B42A158-CB58-A267-D7D4-6DCADDAC9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9" name="Text Box 3036">
                <a:extLst>
                  <a:ext uri="{FF2B5EF4-FFF2-40B4-BE49-F238E27FC236}">
                    <a16:creationId xmlns:a16="http://schemas.microsoft.com/office/drawing/2014/main" id="{97AB6D3C-CDB7-2E7B-818C-7DBECFC9B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5" name="Group 9694">
              <a:extLst>
                <a:ext uri="{FF2B5EF4-FFF2-40B4-BE49-F238E27FC236}">
                  <a16:creationId xmlns:a16="http://schemas.microsoft.com/office/drawing/2014/main" id="{9404A4F3-0369-B748-3A84-6A172FE5CA2C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9704" name="Text Box 3036">
                <a:extLst>
                  <a:ext uri="{FF2B5EF4-FFF2-40B4-BE49-F238E27FC236}">
                    <a16:creationId xmlns:a16="http://schemas.microsoft.com/office/drawing/2014/main" id="{7C73DCA9-5913-CF25-62E8-693AB44571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5" name="Text Box 3036">
                <a:extLst>
                  <a:ext uri="{FF2B5EF4-FFF2-40B4-BE49-F238E27FC236}">
                    <a16:creationId xmlns:a16="http://schemas.microsoft.com/office/drawing/2014/main" id="{168C58F2-221E-3FB7-A207-7BA646ADD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6" name="Text Box 3036">
                <a:extLst>
                  <a:ext uri="{FF2B5EF4-FFF2-40B4-BE49-F238E27FC236}">
                    <a16:creationId xmlns:a16="http://schemas.microsoft.com/office/drawing/2014/main" id="{C392B46A-FF10-F990-5F36-74EB55416E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6" name="Group 9695">
              <a:extLst>
                <a:ext uri="{FF2B5EF4-FFF2-40B4-BE49-F238E27FC236}">
                  <a16:creationId xmlns:a16="http://schemas.microsoft.com/office/drawing/2014/main" id="{182A05AB-0454-7159-164D-FBC89128DE6C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9701" name="Text Box 3036">
                <a:extLst>
                  <a:ext uri="{FF2B5EF4-FFF2-40B4-BE49-F238E27FC236}">
                    <a16:creationId xmlns:a16="http://schemas.microsoft.com/office/drawing/2014/main" id="{2F9B2386-E200-1F4D-B3A4-3FF00965E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2" name="Text Box 3036">
                <a:extLst>
                  <a:ext uri="{FF2B5EF4-FFF2-40B4-BE49-F238E27FC236}">
                    <a16:creationId xmlns:a16="http://schemas.microsoft.com/office/drawing/2014/main" id="{7920BD29-AD75-0A69-D563-8316CB5164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3" name="Text Box 3036">
                <a:extLst>
                  <a:ext uri="{FF2B5EF4-FFF2-40B4-BE49-F238E27FC236}">
                    <a16:creationId xmlns:a16="http://schemas.microsoft.com/office/drawing/2014/main" id="{3018DEB8-D036-096A-ABA7-476971718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97" name="Group 9696">
              <a:extLst>
                <a:ext uri="{FF2B5EF4-FFF2-40B4-BE49-F238E27FC236}">
                  <a16:creationId xmlns:a16="http://schemas.microsoft.com/office/drawing/2014/main" id="{1C051C04-4D1F-0198-72CA-8E2E0830C57D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9698" name="Text Box 3036">
                <a:extLst>
                  <a:ext uri="{FF2B5EF4-FFF2-40B4-BE49-F238E27FC236}">
                    <a16:creationId xmlns:a16="http://schemas.microsoft.com/office/drawing/2014/main" id="{93F9BF17-6DF3-7F26-D79C-EC73504402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99" name="Text Box 3036">
                <a:extLst>
                  <a:ext uri="{FF2B5EF4-FFF2-40B4-BE49-F238E27FC236}">
                    <a16:creationId xmlns:a16="http://schemas.microsoft.com/office/drawing/2014/main" id="{BF6DE427-363D-7096-DED2-D92D96786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00" name="Text Box 3036">
                <a:extLst>
                  <a:ext uri="{FF2B5EF4-FFF2-40B4-BE49-F238E27FC236}">
                    <a16:creationId xmlns:a16="http://schemas.microsoft.com/office/drawing/2014/main" id="{AF728353-3A36-A86E-05C2-A33E1544C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19" name="Group 9718">
            <a:extLst>
              <a:ext uri="{FF2B5EF4-FFF2-40B4-BE49-F238E27FC236}">
                <a16:creationId xmlns:a16="http://schemas.microsoft.com/office/drawing/2014/main" id="{8CF231CE-551B-FFF2-51AB-CCFC991ED275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9720" name="organ group - facial muscles">
              <a:extLst>
                <a:ext uri="{FF2B5EF4-FFF2-40B4-BE49-F238E27FC236}">
                  <a16:creationId xmlns:a16="http://schemas.microsoft.com/office/drawing/2014/main" id="{14197701-32C6-23EF-8299-381950221E16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9737" name="organ - facial muscles">
                <a:extLst>
                  <a:ext uri="{FF2B5EF4-FFF2-40B4-BE49-F238E27FC236}">
                    <a16:creationId xmlns:a16="http://schemas.microsoft.com/office/drawing/2014/main" id="{01E9A8D5-A18D-476B-4F15-DE5809D1393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9738" name="FTU - orbicularis oculi">
                <a:extLst>
                  <a:ext uri="{FF2B5EF4-FFF2-40B4-BE49-F238E27FC236}">
                    <a16:creationId xmlns:a16="http://schemas.microsoft.com/office/drawing/2014/main" id="{096B51B6-6955-CA03-B48E-0EAB918174D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9739" name="FTU - occipitofrontalis">
                <a:extLst>
                  <a:ext uri="{FF2B5EF4-FFF2-40B4-BE49-F238E27FC236}">
                    <a16:creationId xmlns:a16="http://schemas.microsoft.com/office/drawing/2014/main" id="{21FD0011-DD5E-516C-8AE0-60815CB76A5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9740" name="FTU - nasalis">
                <a:extLst>
                  <a:ext uri="{FF2B5EF4-FFF2-40B4-BE49-F238E27FC236}">
                    <a16:creationId xmlns:a16="http://schemas.microsoft.com/office/drawing/2014/main" id="{7582E78E-8000-C253-94DF-92625C5C0CD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9741" name="FTU - zygomaticus major">
                <a:extLst>
                  <a:ext uri="{FF2B5EF4-FFF2-40B4-BE49-F238E27FC236}">
                    <a16:creationId xmlns:a16="http://schemas.microsoft.com/office/drawing/2014/main" id="{A3DD5DC2-EA5C-8456-56DE-D94F365DB78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9721" name="Group 9720">
              <a:extLst>
                <a:ext uri="{FF2B5EF4-FFF2-40B4-BE49-F238E27FC236}">
                  <a16:creationId xmlns:a16="http://schemas.microsoft.com/office/drawing/2014/main" id="{A45217D7-59B0-02DF-7E5B-84198F3D0018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9734" name="Text Box 3036">
                <a:extLst>
                  <a:ext uri="{FF2B5EF4-FFF2-40B4-BE49-F238E27FC236}">
                    <a16:creationId xmlns:a16="http://schemas.microsoft.com/office/drawing/2014/main" id="{2EA5BBC9-3159-2ED9-5ACC-230393C46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5" name="Text Box 3036">
                <a:extLst>
                  <a:ext uri="{FF2B5EF4-FFF2-40B4-BE49-F238E27FC236}">
                    <a16:creationId xmlns:a16="http://schemas.microsoft.com/office/drawing/2014/main" id="{CC8BE77E-9701-FA16-1EEA-D4B57519B9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6" name="Text Box 3036">
                <a:extLst>
                  <a:ext uri="{FF2B5EF4-FFF2-40B4-BE49-F238E27FC236}">
                    <a16:creationId xmlns:a16="http://schemas.microsoft.com/office/drawing/2014/main" id="{D260DB4B-3667-F7B1-5852-F7C7E65913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2" name="Group 9721">
              <a:extLst>
                <a:ext uri="{FF2B5EF4-FFF2-40B4-BE49-F238E27FC236}">
                  <a16:creationId xmlns:a16="http://schemas.microsoft.com/office/drawing/2014/main" id="{50D435A3-1F5F-D815-ECE1-C0730D7CA178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9731" name="Text Box 3036">
                <a:extLst>
                  <a:ext uri="{FF2B5EF4-FFF2-40B4-BE49-F238E27FC236}">
                    <a16:creationId xmlns:a16="http://schemas.microsoft.com/office/drawing/2014/main" id="{2F739E0E-37D4-49C3-0B4A-F83FB13C53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2" name="Text Box 3036">
                <a:extLst>
                  <a:ext uri="{FF2B5EF4-FFF2-40B4-BE49-F238E27FC236}">
                    <a16:creationId xmlns:a16="http://schemas.microsoft.com/office/drawing/2014/main" id="{C0BFD2FC-9DC1-271A-E67B-114397F5C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3" name="Text Box 3036">
                <a:extLst>
                  <a:ext uri="{FF2B5EF4-FFF2-40B4-BE49-F238E27FC236}">
                    <a16:creationId xmlns:a16="http://schemas.microsoft.com/office/drawing/2014/main" id="{21BB32B7-2EF7-0E81-9C9B-ECF0C9E1A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3" name="Group 9722">
              <a:extLst>
                <a:ext uri="{FF2B5EF4-FFF2-40B4-BE49-F238E27FC236}">
                  <a16:creationId xmlns:a16="http://schemas.microsoft.com/office/drawing/2014/main" id="{1F04BBFC-5F59-14B8-C759-39E775598005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9728" name="Text Box 3036">
                <a:extLst>
                  <a:ext uri="{FF2B5EF4-FFF2-40B4-BE49-F238E27FC236}">
                    <a16:creationId xmlns:a16="http://schemas.microsoft.com/office/drawing/2014/main" id="{F8E4D597-37C5-F26E-993F-B79C3448B0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9" name="Text Box 3036">
                <a:extLst>
                  <a:ext uri="{FF2B5EF4-FFF2-40B4-BE49-F238E27FC236}">
                    <a16:creationId xmlns:a16="http://schemas.microsoft.com/office/drawing/2014/main" id="{E9908B2B-EFDE-0D58-14DE-46C13A6FA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30" name="Text Box 3036">
                <a:extLst>
                  <a:ext uri="{FF2B5EF4-FFF2-40B4-BE49-F238E27FC236}">
                    <a16:creationId xmlns:a16="http://schemas.microsoft.com/office/drawing/2014/main" id="{9E1CDA9C-03AD-6F39-95A7-ABBDCD906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4" name="Group 9723">
              <a:extLst>
                <a:ext uri="{FF2B5EF4-FFF2-40B4-BE49-F238E27FC236}">
                  <a16:creationId xmlns:a16="http://schemas.microsoft.com/office/drawing/2014/main" id="{DB216AAA-CCA3-B256-0DD4-5E25751C3A65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9725" name="Text Box 3036">
                <a:extLst>
                  <a:ext uri="{FF2B5EF4-FFF2-40B4-BE49-F238E27FC236}">
                    <a16:creationId xmlns:a16="http://schemas.microsoft.com/office/drawing/2014/main" id="{3DD2F7BA-6A82-7178-DCAB-B9933021D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6" name="Text Box 3036">
                <a:extLst>
                  <a:ext uri="{FF2B5EF4-FFF2-40B4-BE49-F238E27FC236}">
                    <a16:creationId xmlns:a16="http://schemas.microsoft.com/office/drawing/2014/main" id="{80899DB4-A6BF-2214-3528-5EAEC6262E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27" name="Text Box 3036">
                <a:extLst>
                  <a:ext uri="{FF2B5EF4-FFF2-40B4-BE49-F238E27FC236}">
                    <a16:creationId xmlns:a16="http://schemas.microsoft.com/office/drawing/2014/main" id="{BD42EA6E-4055-528A-B1CC-6CBC3DE56B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42" name="Group 9741">
            <a:extLst>
              <a:ext uri="{FF2B5EF4-FFF2-40B4-BE49-F238E27FC236}">
                <a16:creationId xmlns:a16="http://schemas.microsoft.com/office/drawing/2014/main" id="{694A6ABD-2542-A588-74AA-1D0EDC2E5713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9743" name="organ group - facial muscles">
              <a:extLst>
                <a:ext uri="{FF2B5EF4-FFF2-40B4-BE49-F238E27FC236}">
                  <a16:creationId xmlns:a16="http://schemas.microsoft.com/office/drawing/2014/main" id="{BFD420DC-5D16-E8E6-BB7D-D16E04BA621A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9768" name="organ - facial muscles">
                <a:extLst>
                  <a:ext uri="{FF2B5EF4-FFF2-40B4-BE49-F238E27FC236}">
                    <a16:creationId xmlns:a16="http://schemas.microsoft.com/office/drawing/2014/main" id="{ED1AC414-FD37-1DCA-C1C4-8E90E8B787EE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9769" name="FTU - orbicularis oculi">
                <a:extLst>
                  <a:ext uri="{FF2B5EF4-FFF2-40B4-BE49-F238E27FC236}">
                    <a16:creationId xmlns:a16="http://schemas.microsoft.com/office/drawing/2014/main" id="{BA3F46FF-5BF7-64C5-2B16-459CD3E111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9770" name="FTU - occipitofrontalis">
                <a:extLst>
                  <a:ext uri="{FF2B5EF4-FFF2-40B4-BE49-F238E27FC236}">
                    <a16:creationId xmlns:a16="http://schemas.microsoft.com/office/drawing/2014/main" id="{CE424665-EDA8-8C61-D8FC-B0FE557B415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9771" name="FTU - nasalis">
                <a:extLst>
                  <a:ext uri="{FF2B5EF4-FFF2-40B4-BE49-F238E27FC236}">
                    <a16:creationId xmlns:a16="http://schemas.microsoft.com/office/drawing/2014/main" id="{84CF46A0-ABD7-6FEA-6DA8-F7AD728205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9772" name="FTU - zygomaticus major">
                <a:extLst>
                  <a:ext uri="{FF2B5EF4-FFF2-40B4-BE49-F238E27FC236}">
                    <a16:creationId xmlns:a16="http://schemas.microsoft.com/office/drawing/2014/main" id="{ECA2960D-E4E9-A663-B52C-EBFF9BEF75E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9773" name="FTU - zygomaticus minor">
                <a:extLst>
                  <a:ext uri="{FF2B5EF4-FFF2-40B4-BE49-F238E27FC236}">
                    <a16:creationId xmlns:a16="http://schemas.microsoft.com/office/drawing/2014/main" id="{959F7CA3-24EF-F83C-8D52-BB8AC61E67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9774" name="FTU - orbicularis oris">
                <a:extLst>
                  <a:ext uri="{FF2B5EF4-FFF2-40B4-BE49-F238E27FC236}">
                    <a16:creationId xmlns:a16="http://schemas.microsoft.com/office/drawing/2014/main" id="{D52CBC4F-B58A-7F9B-D4D1-0F6C22CE978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9744" name="Group 9743">
              <a:extLst>
                <a:ext uri="{FF2B5EF4-FFF2-40B4-BE49-F238E27FC236}">
                  <a16:creationId xmlns:a16="http://schemas.microsoft.com/office/drawing/2014/main" id="{B56C6642-0184-C979-07F7-8781E6B76834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9765" name="Text Box 3036">
                <a:extLst>
                  <a:ext uri="{FF2B5EF4-FFF2-40B4-BE49-F238E27FC236}">
                    <a16:creationId xmlns:a16="http://schemas.microsoft.com/office/drawing/2014/main" id="{F0A911C1-00BA-3C28-6C94-266799D2B3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6" name="Text Box 3036">
                <a:extLst>
                  <a:ext uri="{FF2B5EF4-FFF2-40B4-BE49-F238E27FC236}">
                    <a16:creationId xmlns:a16="http://schemas.microsoft.com/office/drawing/2014/main" id="{45326BBF-7D13-2F60-71C1-42279065F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7" name="Text Box 3036">
                <a:extLst>
                  <a:ext uri="{FF2B5EF4-FFF2-40B4-BE49-F238E27FC236}">
                    <a16:creationId xmlns:a16="http://schemas.microsoft.com/office/drawing/2014/main" id="{5414BDB4-A8D1-B220-D3C7-96AC6CEFB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5" name="Group 9744">
              <a:extLst>
                <a:ext uri="{FF2B5EF4-FFF2-40B4-BE49-F238E27FC236}">
                  <a16:creationId xmlns:a16="http://schemas.microsoft.com/office/drawing/2014/main" id="{0D5F2C6A-0D03-7CB3-3298-5CAB93820C8F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9762" name="Text Box 3036">
                <a:extLst>
                  <a:ext uri="{FF2B5EF4-FFF2-40B4-BE49-F238E27FC236}">
                    <a16:creationId xmlns:a16="http://schemas.microsoft.com/office/drawing/2014/main" id="{F6912638-EA4D-1604-768D-4C3D01CED8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3" name="Text Box 3036">
                <a:extLst>
                  <a:ext uri="{FF2B5EF4-FFF2-40B4-BE49-F238E27FC236}">
                    <a16:creationId xmlns:a16="http://schemas.microsoft.com/office/drawing/2014/main" id="{5BB7CBFB-F3FD-080B-3DC9-EB6A51F57E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4" name="Text Box 3036">
                <a:extLst>
                  <a:ext uri="{FF2B5EF4-FFF2-40B4-BE49-F238E27FC236}">
                    <a16:creationId xmlns:a16="http://schemas.microsoft.com/office/drawing/2014/main" id="{695E34D3-D648-312E-F9A2-3E2E0315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6" name="Group 9745">
              <a:extLst>
                <a:ext uri="{FF2B5EF4-FFF2-40B4-BE49-F238E27FC236}">
                  <a16:creationId xmlns:a16="http://schemas.microsoft.com/office/drawing/2014/main" id="{55E8FB9D-C075-87F1-50C8-68F765F6DC85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9759" name="Text Box 3036">
                <a:extLst>
                  <a:ext uri="{FF2B5EF4-FFF2-40B4-BE49-F238E27FC236}">
                    <a16:creationId xmlns:a16="http://schemas.microsoft.com/office/drawing/2014/main" id="{CB70CCBF-4217-D18D-008F-806E9516F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0" name="Text Box 3036">
                <a:extLst>
                  <a:ext uri="{FF2B5EF4-FFF2-40B4-BE49-F238E27FC236}">
                    <a16:creationId xmlns:a16="http://schemas.microsoft.com/office/drawing/2014/main" id="{AA66B493-8BBC-0488-F298-7140FE36A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61" name="Text Box 3036">
                <a:extLst>
                  <a:ext uri="{FF2B5EF4-FFF2-40B4-BE49-F238E27FC236}">
                    <a16:creationId xmlns:a16="http://schemas.microsoft.com/office/drawing/2014/main" id="{0643CEFF-18D6-7C9F-2E1A-C9F9BBC2B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7" name="Group 9746">
              <a:extLst>
                <a:ext uri="{FF2B5EF4-FFF2-40B4-BE49-F238E27FC236}">
                  <a16:creationId xmlns:a16="http://schemas.microsoft.com/office/drawing/2014/main" id="{B20D261A-3F8C-2995-0339-1D827B149F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9756" name="Text Box 3036">
                <a:extLst>
                  <a:ext uri="{FF2B5EF4-FFF2-40B4-BE49-F238E27FC236}">
                    <a16:creationId xmlns:a16="http://schemas.microsoft.com/office/drawing/2014/main" id="{81B60D22-AB5F-9857-7180-2BA5E6795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7" name="Text Box 3036">
                <a:extLst>
                  <a:ext uri="{FF2B5EF4-FFF2-40B4-BE49-F238E27FC236}">
                    <a16:creationId xmlns:a16="http://schemas.microsoft.com/office/drawing/2014/main" id="{06A4D0A0-7906-70CF-7A93-75AE417A7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8" name="Text Box 3036">
                <a:extLst>
                  <a:ext uri="{FF2B5EF4-FFF2-40B4-BE49-F238E27FC236}">
                    <a16:creationId xmlns:a16="http://schemas.microsoft.com/office/drawing/2014/main" id="{A1B06BD6-1CB3-E806-E3B8-E802248F5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8" name="Group 9747">
              <a:extLst>
                <a:ext uri="{FF2B5EF4-FFF2-40B4-BE49-F238E27FC236}">
                  <a16:creationId xmlns:a16="http://schemas.microsoft.com/office/drawing/2014/main" id="{054C764E-5FB9-E5EB-E62B-96012AC00B69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9753" name="Text Box 3036">
                <a:extLst>
                  <a:ext uri="{FF2B5EF4-FFF2-40B4-BE49-F238E27FC236}">
                    <a16:creationId xmlns:a16="http://schemas.microsoft.com/office/drawing/2014/main" id="{86744003-4837-A778-3BEB-37E46496F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4" name="Text Box 3036">
                <a:extLst>
                  <a:ext uri="{FF2B5EF4-FFF2-40B4-BE49-F238E27FC236}">
                    <a16:creationId xmlns:a16="http://schemas.microsoft.com/office/drawing/2014/main" id="{B435AAE1-6084-259B-1983-CCA25B7584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5" name="Text Box 3036">
                <a:extLst>
                  <a:ext uri="{FF2B5EF4-FFF2-40B4-BE49-F238E27FC236}">
                    <a16:creationId xmlns:a16="http://schemas.microsoft.com/office/drawing/2014/main" id="{2B4DBE6D-B987-F149-1311-CC2F9F9C0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49" name="Group 9748">
              <a:extLst>
                <a:ext uri="{FF2B5EF4-FFF2-40B4-BE49-F238E27FC236}">
                  <a16:creationId xmlns:a16="http://schemas.microsoft.com/office/drawing/2014/main" id="{66D22E85-451F-590A-0D5F-F4D581B0ABD1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9750" name="Text Box 3036">
                <a:extLst>
                  <a:ext uri="{FF2B5EF4-FFF2-40B4-BE49-F238E27FC236}">
                    <a16:creationId xmlns:a16="http://schemas.microsoft.com/office/drawing/2014/main" id="{BA0A2594-BE8F-F30E-7A8F-9948FEC93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1" name="Text Box 3036">
                <a:extLst>
                  <a:ext uri="{FF2B5EF4-FFF2-40B4-BE49-F238E27FC236}">
                    <a16:creationId xmlns:a16="http://schemas.microsoft.com/office/drawing/2014/main" id="{AE695D34-3C8E-37D9-4588-868E782396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52" name="Text Box 3036">
                <a:extLst>
                  <a:ext uri="{FF2B5EF4-FFF2-40B4-BE49-F238E27FC236}">
                    <a16:creationId xmlns:a16="http://schemas.microsoft.com/office/drawing/2014/main" id="{B88E023C-E896-F1E5-0E29-F349C3E25A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775" name="Group 9774">
            <a:extLst>
              <a:ext uri="{FF2B5EF4-FFF2-40B4-BE49-F238E27FC236}">
                <a16:creationId xmlns:a16="http://schemas.microsoft.com/office/drawing/2014/main" id="{384734FA-51EB-D02A-6A17-6122D5A3DD38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9776" name="Group 9775">
              <a:extLst>
                <a:ext uri="{FF2B5EF4-FFF2-40B4-BE49-F238E27FC236}">
                  <a16:creationId xmlns:a16="http://schemas.microsoft.com/office/drawing/2014/main" id="{BDDDDEF8-C3F0-8052-ED0C-D6EBFFC217E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9863" name="organ group - facial muscles">
                <a:extLst>
                  <a:ext uri="{FF2B5EF4-FFF2-40B4-BE49-F238E27FC236}">
                    <a16:creationId xmlns:a16="http://schemas.microsoft.com/office/drawing/2014/main" id="{C2EAEC89-C6E9-D730-CE64-3F7DF2EA164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9869" name="organ - facial muscles">
                  <a:extLst>
                    <a:ext uri="{FF2B5EF4-FFF2-40B4-BE49-F238E27FC236}">
                      <a16:creationId xmlns:a16="http://schemas.microsoft.com/office/drawing/2014/main" id="{ED109B3B-288B-91D1-4B66-1C333A789D6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9870" name="FTU - orbicularis oculi">
                  <a:extLst>
                    <a:ext uri="{FF2B5EF4-FFF2-40B4-BE49-F238E27FC236}">
                      <a16:creationId xmlns:a16="http://schemas.microsoft.com/office/drawing/2014/main" id="{1EA9DABB-F6D6-87AB-A985-B75D597B704C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9871" name="FTU - occipitofrontalis">
                  <a:extLst>
                    <a:ext uri="{FF2B5EF4-FFF2-40B4-BE49-F238E27FC236}">
                      <a16:creationId xmlns:a16="http://schemas.microsoft.com/office/drawing/2014/main" id="{4C5FAF8E-1495-CE24-B39B-61F19F1605A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9872" name="FTU - nasalis">
                  <a:extLst>
                    <a:ext uri="{FF2B5EF4-FFF2-40B4-BE49-F238E27FC236}">
                      <a16:creationId xmlns:a16="http://schemas.microsoft.com/office/drawing/2014/main" id="{13D3F719-B335-EE9B-7683-B4CAA32C28A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9873" name="FTU - zygomaticus major">
                  <a:extLst>
                    <a:ext uri="{FF2B5EF4-FFF2-40B4-BE49-F238E27FC236}">
                      <a16:creationId xmlns:a16="http://schemas.microsoft.com/office/drawing/2014/main" id="{61F2D78D-72B0-7266-BFE9-683D4AEE8DD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9874" name="FTU - zygomaticus minor">
                  <a:extLst>
                    <a:ext uri="{FF2B5EF4-FFF2-40B4-BE49-F238E27FC236}">
                      <a16:creationId xmlns:a16="http://schemas.microsoft.com/office/drawing/2014/main" id="{305E50F2-22EF-A998-77E1-C16E31A6E0D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9875" name="FTU - orbicularis oris">
                  <a:extLst>
                    <a:ext uri="{FF2B5EF4-FFF2-40B4-BE49-F238E27FC236}">
                      <a16:creationId xmlns:a16="http://schemas.microsoft.com/office/drawing/2014/main" id="{0888E095-AB0C-E1BB-4E8F-AFEBE474A4B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6" name="FTU - depressor anguli oris">
                  <a:extLst>
                    <a:ext uri="{FF2B5EF4-FFF2-40B4-BE49-F238E27FC236}">
                      <a16:creationId xmlns:a16="http://schemas.microsoft.com/office/drawing/2014/main" id="{8F8E518E-CA8A-7A1E-38EF-DA830E2F186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9877" name="FTU - levator labii">
                  <a:extLst>
                    <a:ext uri="{FF2B5EF4-FFF2-40B4-BE49-F238E27FC236}">
                      <a16:creationId xmlns:a16="http://schemas.microsoft.com/office/drawing/2014/main" id="{C218B4BC-72A5-81AA-CE7F-FB68BE0A37D3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78" name="FTU - mentalis">
                  <a:extLst>
                    <a:ext uri="{FF2B5EF4-FFF2-40B4-BE49-F238E27FC236}">
                      <a16:creationId xmlns:a16="http://schemas.microsoft.com/office/drawing/2014/main" id="{DDF793CA-B0C3-0998-1CAC-B0CE7DE4BD2E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9879" name="FTU - temporalis">
                  <a:extLst>
                    <a:ext uri="{FF2B5EF4-FFF2-40B4-BE49-F238E27FC236}">
                      <a16:creationId xmlns:a16="http://schemas.microsoft.com/office/drawing/2014/main" id="{A5380ADE-90FB-283F-F565-0EE66DCC344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9864" name="organ group - facial muscles">
                <a:extLst>
                  <a:ext uri="{FF2B5EF4-FFF2-40B4-BE49-F238E27FC236}">
                    <a16:creationId xmlns:a16="http://schemas.microsoft.com/office/drawing/2014/main" id="{9FAB6F5B-EFCA-B9FA-1BD7-A689AF57D5BD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9865" name="FTU - orbicularis oculi">
                  <a:extLst>
                    <a:ext uri="{FF2B5EF4-FFF2-40B4-BE49-F238E27FC236}">
                      <a16:creationId xmlns:a16="http://schemas.microsoft.com/office/drawing/2014/main" id="{886F070F-E923-E857-2EBC-FA37549EC83F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9866" name="FTU - occipitofrontalis">
                  <a:extLst>
                    <a:ext uri="{FF2B5EF4-FFF2-40B4-BE49-F238E27FC236}">
                      <a16:creationId xmlns:a16="http://schemas.microsoft.com/office/drawing/2014/main" id="{22B80C77-87BE-DE50-FFD4-FD467F9EC3FE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9867" name="FTU - nasalis">
                  <a:extLst>
                    <a:ext uri="{FF2B5EF4-FFF2-40B4-BE49-F238E27FC236}">
                      <a16:creationId xmlns:a16="http://schemas.microsoft.com/office/drawing/2014/main" id="{8C4DA1D0-709E-192A-40D1-DD580E10E6B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9868" name="FTU - zygomaticus major">
                  <a:extLst>
                    <a:ext uri="{FF2B5EF4-FFF2-40B4-BE49-F238E27FC236}">
                      <a16:creationId xmlns:a16="http://schemas.microsoft.com/office/drawing/2014/main" id="{099D9966-CB9E-5611-1FE5-E9938653C4A2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9777" name="FTU - zygomaticus major">
              <a:extLst>
                <a:ext uri="{FF2B5EF4-FFF2-40B4-BE49-F238E27FC236}">
                  <a16:creationId xmlns:a16="http://schemas.microsoft.com/office/drawing/2014/main" id="{0962D502-6A39-E29F-4835-8FE03FE1AA0C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9778" name="FTU - zygomaticus major">
              <a:extLst>
                <a:ext uri="{FF2B5EF4-FFF2-40B4-BE49-F238E27FC236}">
                  <a16:creationId xmlns:a16="http://schemas.microsoft.com/office/drawing/2014/main" id="{C7A9B757-9751-BE15-EA9C-B2FCAA38CC6C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9779" name="FTU - palmar interosseus I">
              <a:extLst>
                <a:ext uri="{FF2B5EF4-FFF2-40B4-BE49-F238E27FC236}">
                  <a16:creationId xmlns:a16="http://schemas.microsoft.com/office/drawing/2014/main" id="{2D3872CD-406E-6906-8467-73A0A7BC7C96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9780" name="FTU - palmar interosseus I">
              <a:extLst>
                <a:ext uri="{FF2B5EF4-FFF2-40B4-BE49-F238E27FC236}">
                  <a16:creationId xmlns:a16="http://schemas.microsoft.com/office/drawing/2014/main" id="{640A1F10-86E2-9CA0-A3E5-A8E5F6F43B1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9781" name="FTU - palmar interosseus I">
              <a:extLst>
                <a:ext uri="{FF2B5EF4-FFF2-40B4-BE49-F238E27FC236}">
                  <a16:creationId xmlns:a16="http://schemas.microsoft.com/office/drawing/2014/main" id="{C577D30C-173F-0E46-CBB5-8D6F67E43BB7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9782" name="FTU - palmar interosseus I">
              <a:extLst>
                <a:ext uri="{FF2B5EF4-FFF2-40B4-BE49-F238E27FC236}">
                  <a16:creationId xmlns:a16="http://schemas.microsoft.com/office/drawing/2014/main" id="{A6C74A67-4E9F-E47F-5A14-DE0823C74E0D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9783" name="Group 9782">
              <a:extLst>
                <a:ext uri="{FF2B5EF4-FFF2-40B4-BE49-F238E27FC236}">
                  <a16:creationId xmlns:a16="http://schemas.microsoft.com/office/drawing/2014/main" id="{79C9CDB9-74B0-61D4-7D18-486385C9D2A9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9860" name="Text Box 3036">
                <a:extLst>
                  <a:ext uri="{FF2B5EF4-FFF2-40B4-BE49-F238E27FC236}">
                    <a16:creationId xmlns:a16="http://schemas.microsoft.com/office/drawing/2014/main" id="{DD67ACC7-298C-13AE-AACF-0BAD5EFA0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1" name="Text Box 3036">
                <a:extLst>
                  <a:ext uri="{FF2B5EF4-FFF2-40B4-BE49-F238E27FC236}">
                    <a16:creationId xmlns:a16="http://schemas.microsoft.com/office/drawing/2014/main" id="{1342CF54-3C67-ECA2-21B2-435227CB20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62" name="Text Box 3036">
                <a:extLst>
                  <a:ext uri="{FF2B5EF4-FFF2-40B4-BE49-F238E27FC236}">
                    <a16:creationId xmlns:a16="http://schemas.microsoft.com/office/drawing/2014/main" id="{54E06F07-F365-CF6A-AEA9-4DCE42CE94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4" name="Group 9783">
              <a:extLst>
                <a:ext uri="{FF2B5EF4-FFF2-40B4-BE49-F238E27FC236}">
                  <a16:creationId xmlns:a16="http://schemas.microsoft.com/office/drawing/2014/main" id="{F33A074C-C198-F121-99DB-E1F573C68B4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9857" name="Text Box 3036">
                <a:extLst>
                  <a:ext uri="{FF2B5EF4-FFF2-40B4-BE49-F238E27FC236}">
                    <a16:creationId xmlns:a16="http://schemas.microsoft.com/office/drawing/2014/main" id="{141AA684-0FE6-DF16-F3BF-AA14694F6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8" name="Text Box 3036">
                <a:extLst>
                  <a:ext uri="{FF2B5EF4-FFF2-40B4-BE49-F238E27FC236}">
                    <a16:creationId xmlns:a16="http://schemas.microsoft.com/office/drawing/2014/main" id="{E10A6AA5-E602-86DC-6335-CE59C4C810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9" name="Text Box 3036">
                <a:extLst>
                  <a:ext uri="{FF2B5EF4-FFF2-40B4-BE49-F238E27FC236}">
                    <a16:creationId xmlns:a16="http://schemas.microsoft.com/office/drawing/2014/main" id="{5719046E-9DB5-B388-522C-7CE23D1CB3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5" name="Group 9784">
              <a:extLst>
                <a:ext uri="{FF2B5EF4-FFF2-40B4-BE49-F238E27FC236}">
                  <a16:creationId xmlns:a16="http://schemas.microsoft.com/office/drawing/2014/main" id="{5F079A5F-9F2C-6BDB-95DF-D1343A17B90C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9854" name="Text Box 3036">
                <a:extLst>
                  <a:ext uri="{FF2B5EF4-FFF2-40B4-BE49-F238E27FC236}">
                    <a16:creationId xmlns:a16="http://schemas.microsoft.com/office/drawing/2014/main" id="{8840566D-8754-A0F7-B668-F3F2865A54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5" name="Text Box 3036">
                <a:extLst>
                  <a:ext uri="{FF2B5EF4-FFF2-40B4-BE49-F238E27FC236}">
                    <a16:creationId xmlns:a16="http://schemas.microsoft.com/office/drawing/2014/main" id="{C66A625D-7FFE-DDA5-B91E-9ED45ED5B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6" name="Text Box 3036">
                <a:extLst>
                  <a:ext uri="{FF2B5EF4-FFF2-40B4-BE49-F238E27FC236}">
                    <a16:creationId xmlns:a16="http://schemas.microsoft.com/office/drawing/2014/main" id="{1ABE4B76-E036-82D2-7670-DB46A27D1E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6" name="Group 9785">
              <a:extLst>
                <a:ext uri="{FF2B5EF4-FFF2-40B4-BE49-F238E27FC236}">
                  <a16:creationId xmlns:a16="http://schemas.microsoft.com/office/drawing/2014/main" id="{1C32A499-E7EE-D69C-3713-584E6E4635C1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9851" name="Text Box 3036">
                <a:extLst>
                  <a:ext uri="{FF2B5EF4-FFF2-40B4-BE49-F238E27FC236}">
                    <a16:creationId xmlns:a16="http://schemas.microsoft.com/office/drawing/2014/main" id="{24C7D4AF-4420-6A3B-08B2-38AEDDC0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2" name="Text Box 3036">
                <a:extLst>
                  <a:ext uri="{FF2B5EF4-FFF2-40B4-BE49-F238E27FC236}">
                    <a16:creationId xmlns:a16="http://schemas.microsoft.com/office/drawing/2014/main" id="{4A46484C-B2A8-8B1C-D9B8-AC1CF34872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3" name="Text Box 3036">
                <a:extLst>
                  <a:ext uri="{FF2B5EF4-FFF2-40B4-BE49-F238E27FC236}">
                    <a16:creationId xmlns:a16="http://schemas.microsoft.com/office/drawing/2014/main" id="{933C5296-058A-2D8D-D63D-AA2310E535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7" name="Group 9786">
              <a:extLst>
                <a:ext uri="{FF2B5EF4-FFF2-40B4-BE49-F238E27FC236}">
                  <a16:creationId xmlns:a16="http://schemas.microsoft.com/office/drawing/2014/main" id="{83D9622F-215B-C6CE-3818-202BD96F8E5A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9848" name="Text Box 3036">
                <a:extLst>
                  <a:ext uri="{FF2B5EF4-FFF2-40B4-BE49-F238E27FC236}">
                    <a16:creationId xmlns:a16="http://schemas.microsoft.com/office/drawing/2014/main" id="{45CA99D8-E98D-C475-A597-CCE34D1516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9" name="Text Box 3036">
                <a:extLst>
                  <a:ext uri="{FF2B5EF4-FFF2-40B4-BE49-F238E27FC236}">
                    <a16:creationId xmlns:a16="http://schemas.microsoft.com/office/drawing/2014/main" id="{BAB08DF4-3A8B-FCEA-4364-03FFD8C881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50" name="Text Box 3036">
                <a:extLst>
                  <a:ext uri="{FF2B5EF4-FFF2-40B4-BE49-F238E27FC236}">
                    <a16:creationId xmlns:a16="http://schemas.microsoft.com/office/drawing/2014/main" id="{4ED68BB5-38C8-2437-E656-03EDB11DFB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8" name="Group 9787">
              <a:extLst>
                <a:ext uri="{FF2B5EF4-FFF2-40B4-BE49-F238E27FC236}">
                  <a16:creationId xmlns:a16="http://schemas.microsoft.com/office/drawing/2014/main" id="{BD07E56C-4DA5-38FB-C9E5-92BC7F567E7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9845" name="Text Box 3036">
                <a:extLst>
                  <a:ext uri="{FF2B5EF4-FFF2-40B4-BE49-F238E27FC236}">
                    <a16:creationId xmlns:a16="http://schemas.microsoft.com/office/drawing/2014/main" id="{1D9078EC-1D39-E2A4-8568-C1DB8E507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6" name="Text Box 3036">
                <a:extLst>
                  <a:ext uri="{FF2B5EF4-FFF2-40B4-BE49-F238E27FC236}">
                    <a16:creationId xmlns:a16="http://schemas.microsoft.com/office/drawing/2014/main" id="{068A06D4-26F5-48D3-4EED-F05474A155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7" name="Text Box 3036">
                <a:extLst>
                  <a:ext uri="{FF2B5EF4-FFF2-40B4-BE49-F238E27FC236}">
                    <a16:creationId xmlns:a16="http://schemas.microsoft.com/office/drawing/2014/main" id="{EC050EC2-7C87-1486-7F04-D3D4B5318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89" name="Group 9788">
              <a:extLst>
                <a:ext uri="{FF2B5EF4-FFF2-40B4-BE49-F238E27FC236}">
                  <a16:creationId xmlns:a16="http://schemas.microsoft.com/office/drawing/2014/main" id="{4D84162D-7B9C-7B8E-D80E-3C6207E97CE4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9842" name="Text Box 3036">
                <a:extLst>
                  <a:ext uri="{FF2B5EF4-FFF2-40B4-BE49-F238E27FC236}">
                    <a16:creationId xmlns:a16="http://schemas.microsoft.com/office/drawing/2014/main" id="{EECB43D7-6AEF-757F-16B8-F83FF12FA1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3" name="Text Box 3036">
                <a:extLst>
                  <a:ext uri="{FF2B5EF4-FFF2-40B4-BE49-F238E27FC236}">
                    <a16:creationId xmlns:a16="http://schemas.microsoft.com/office/drawing/2014/main" id="{873E88F0-389C-993F-9CF6-EBD991C9C6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4" name="Text Box 3036">
                <a:extLst>
                  <a:ext uri="{FF2B5EF4-FFF2-40B4-BE49-F238E27FC236}">
                    <a16:creationId xmlns:a16="http://schemas.microsoft.com/office/drawing/2014/main" id="{7560898E-7489-3457-75A6-ECBE6764D4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0" name="Group 9789">
              <a:extLst>
                <a:ext uri="{FF2B5EF4-FFF2-40B4-BE49-F238E27FC236}">
                  <a16:creationId xmlns:a16="http://schemas.microsoft.com/office/drawing/2014/main" id="{19EE1023-A4BF-5F70-D23C-91E0C9FD92F2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9839" name="Text Box 3036">
                <a:extLst>
                  <a:ext uri="{FF2B5EF4-FFF2-40B4-BE49-F238E27FC236}">
                    <a16:creationId xmlns:a16="http://schemas.microsoft.com/office/drawing/2014/main" id="{8704F87D-37FF-1DD8-2F56-CFE561EF0C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0" name="Text Box 3036">
                <a:extLst>
                  <a:ext uri="{FF2B5EF4-FFF2-40B4-BE49-F238E27FC236}">
                    <a16:creationId xmlns:a16="http://schemas.microsoft.com/office/drawing/2014/main" id="{19CF77EB-3E4B-131C-B99F-0EE06F6F2A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41" name="Text Box 3036">
                <a:extLst>
                  <a:ext uri="{FF2B5EF4-FFF2-40B4-BE49-F238E27FC236}">
                    <a16:creationId xmlns:a16="http://schemas.microsoft.com/office/drawing/2014/main" id="{FA2E10CF-6766-75D6-4A00-FFFDB3255B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1" name="Group 9790">
              <a:extLst>
                <a:ext uri="{FF2B5EF4-FFF2-40B4-BE49-F238E27FC236}">
                  <a16:creationId xmlns:a16="http://schemas.microsoft.com/office/drawing/2014/main" id="{1FB72553-82EC-B343-1465-6B174254569D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9836" name="Text Box 3036">
                <a:extLst>
                  <a:ext uri="{FF2B5EF4-FFF2-40B4-BE49-F238E27FC236}">
                    <a16:creationId xmlns:a16="http://schemas.microsoft.com/office/drawing/2014/main" id="{080D20A1-3BA0-1A40-51FD-592086211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7" name="Text Box 3036">
                <a:extLst>
                  <a:ext uri="{FF2B5EF4-FFF2-40B4-BE49-F238E27FC236}">
                    <a16:creationId xmlns:a16="http://schemas.microsoft.com/office/drawing/2014/main" id="{BC466805-4C0B-CD7C-F6CB-B909AAA6A9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8" name="Text Box 3036">
                <a:extLst>
                  <a:ext uri="{FF2B5EF4-FFF2-40B4-BE49-F238E27FC236}">
                    <a16:creationId xmlns:a16="http://schemas.microsoft.com/office/drawing/2014/main" id="{20344736-7138-FE7D-D42E-3015A8DB7E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2" name="Group 9791">
              <a:extLst>
                <a:ext uri="{FF2B5EF4-FFF2-40B4-BE49-F238E27FC236}">
                  <a16:creationId xmlns:a16="http://schemas.microsoft.com/office/drawing/2014/main" id="{0821A66B-0108-FA62-24A4-9F1F4FB8C959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9833" name="Text Box 3036">
                <a:extLst>
                  <a:ext uri="{FF2B5EF4-FFF2-40B4-BE49-F238E27FC236}">
                    <a16:creationId xmlns:a16="http://schemas.microsoft.com/office/drawing/2014/main" id="{448D0403-EF4E-A58C-139D-653B9FC01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4" name="Text Box 3036">
                <a:extLst>
                  <a:ext uri="{FF2B5EF4-FFF2-40B4-BE49-F238E27FC236}">
                    <a16:creationId xmlns:a16="http://schemas.microsoft.com/office/drawing/2014/main" id="{783AD9AF-7F8C-BAFE-B97B-8F3B11D022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5" name="Text Box 3036">
                <a:extLst>
                  <a:ext uri="{FF2B5EF4-FFF2-40B4-BE49-F238E27FC236}">
                    <a16:creationId xmlns:a16="http://schemas.microsoft.com/office/drawing/2014/main" id="{9CB641E6-00B8-FE42-5504-0513991BC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3" name="Group 9792">
              <a:extLst>
                <a:ext uri="{FF2B5EF4-FFF2-40B4-BE49-F238E27FC236}">
                  <a16:creationId xmlns:a16="http://schemas.microsoft.com/office/drawing/2014/main" id="{C43C7ED1-E47E-7277-6DCA-11745FC606F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9830" name="Text Box 3036">
                <a:extLst>
                  <a:ext uri="{FF2B5EF4-FFF2-40B4-BE49-F238E27FC236}">
                    <a16:creationId xmlns:a16="http://schemas.microsoft.com/office/drawing/2014/main" id="{14B560E5-DD6E-C3EB-BF67-C65F2FC561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1" name="Text Box 3036">
                <a:extLst>
                  <a:ext uri="{FF2B5EF4-FFF2-40B4-BE49-F238E27FC236}">
                    <a16:creationId xmlns:a16="http://schemas.microsoft.com/office/drawing/2014/main" id="{36E10AA8-BC9C-8F40-4F7E-486FBB05A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32" name="Text Box 3036">
                <a:extLst>
                  <a:ext uri="{FF2B5EF4-FFF2-40B4-BE49-F238E27FC236}">
                    <a16:creationId xmlns:a16="http://schemas.microsoft.com/office/drawing/2014/main" id="{5D370385-B052-00A6-A5E7-CB4F05A8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4" name="Group 9793">
              <a:extLst>
                <a:ext uri="{FF2B5EF4-FFF2-40B4-BE49-F238E27FC236}">
                  <a16:creationId xmlns:a16="http://schemas.microsoft.com/office/drawing/2014/main" id="{C653EF9B-416D-B3F0-CAF7-BD0EAE7F1B7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9827" name="Text Box 3036">
                <a:extLst>
                  <a:ext uri="{FF2B5EF4-FFF2-40B4-BE49-F238E27FC236}">
                    <a16:creationId xmlns:a16="http://schemas.microsoft.com/office/drawing/2014/main" id="{74A54A47-4F67-11F7-24C7-A17EDE1E7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8" name="Text Box 3036">
                <a:extLst>
                  <a:ext uri="{FF2B5EF4-FFF2-40B4-BE49-F238E27FC236}">
                    <a16:creationId xmlns:a16="http://schemas.microsoft.com/office/drawing/2014/main" id="{74F4BD30-F91B-FC2E-30D4-176A2A713D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9" name="Text Box 3036">
                <a:extLst>
                  <a:ext uri="{FF2B5EF4-FFF2-40B4-BE49-F238E27FC236}">
                    <a16:creationId xmlns:a16="http://schemas.microsoft.com/office/drawing/2014/main" id="{9ABDB7BF-D603-0157-21E8-21275ECFAD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5" name="Group 9794">
              <a:extLst>
                <a:ext uri="{FF2B5EF4-FFF2-40B4-BE49-F238E27FC236}">
                  <a16:creationId xmlns:a16="http://schemas.microsoft.com/office/drawing/2014/main" id="{5A4F331C-AF31-8A0E-309E-08294C5B152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9824" name="Text Box 3036">
                <a:extLst>
                  <a:ext uri="{FF2B5EF4-FFF2-40B4-BE49-F238E27FC236}">
                    <a16:creationId xmlns:a16="http://schemas.microsoft.com/office/drawing/2014/main" id="{19FFA9ED-3A4B-0A67-3B69-5A103BF618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5" name="Text Box 3036">
                <a:extLst>
                  <a:ext uri="{FF2B5EF4-FFF2-40B4-BE49-F238E27FC236}">
                    <a16:creationId xmlns:a16="http://schemas.microsoft.com/office/drawing/2014/main" id="{612B238E-AD2A-3A2C-5D0C-41948A894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6" name="Text Box 3036">
                <a:extLst>
                  <a:ext uri="{FF2B5EF4-FFF2-40B4-BE49-F238E27FC236}">
                    <a16:creationId xmlns:a16="http://schemas.microsoft.com/office/drawing/2014/main" id="{556B1A0C-0AD6-F665-7470-51C12D808C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6" name="Group 9795">
              <a:extLst>
                <a:ext uri="{FF2B5EF4-FFF2-40B4-BE49-F238E27FC236}">
                  <a16:creationId xmlns:a16="http://schemas.microsoft.com/office/drawing/2014/main" id="{EBBCFCE0-936F-AE39-AAAB-3422FFB25F9A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9821" name="Text Box 3036">
                <a:extLst>
                  <a:ext uri="{FF2B5EF4-FFF2-40B4-BE49-F238E27FC236}">
                    <a16:creationId xmlns:a16="http://schemas.microsoft.com/office/drawing/2014/main" id="{06A0822E-6AF7-9DC4-8B7E-5C14F4BAD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2" name="Text Box 3036">
                <a:extLst>
                  <a:ext uri="{FF2B5EF4-FFF2-40B4-BE49-F238E27FC236}">
                    <a16:creationId xmlns:a16="http://schemas.microsoft.com/office/drawing/2014/main" id="{EFA4E8D3-AC4A-F9D1-8416-800B467561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3" name="Text Box 3036">
                <a:extLst>
                  <a:ext uri="{FF2B5EF4-FFF2-40B4-BE49-F238E27FC236}">
                    <a16:creationId xmlns:a16="http://schemas.microsoft.com/office/drawing/2014/main" id="{510F753C-0DB6-DE98-CBEF-97DB610D66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7" name="Group 9796">
              <a:extLst>
                <a:ext uri="{FF2B5EF4-FFF2-40B4-BE49-F238E27FC236}">
                  <a16:creationId xmlns:a16="http://schemas.microsoft.com/office/drawing/2014/main" id="{80639ECD-EAA2-A927-F18F-947F06D2694F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9818" name="Text Box 3036">
                <a:extLst>
                  <a:ext uri="{FF2B5EF4-FFF2-40B4-BE49-F238E27FC236}">
                    <a16:creationId xmlns:a16="http://schemas.microsoft.com/office/drawing/2014/main" id="{738AD06B-4FE9-4F83-1B94-53B12F80D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9" name="Text Box 3036">
                <a:extLst>
                  <a:ext uri="{FF2B5EF4-FFF2-40B4-BE49-F238E27FC236}">
                    <a16:creationId xmlns:a16="http://schemas.microsoft.com/office/drawing/2014/main" id="{9FB07DA1-13B6-BFB1-AC60-E8DEA5D14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20" name="Text Box 3036">
                <a:extLst>
                  <a:ext uri="{FF2B5EF4-FFF2-40B4-BE49-F238E27FC236}">
                    <a16:creationId xmlns:a16="http://schemas.microsoft.com/office/drawing/2014/main" id="{E7A0D151-844D-755D-F31D-7C3CF8D25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8" name="Group 9797">
              <a:extLst>
                <a:ext uri="{FF2B5EF4-FFF2-40B4-BE49-F238E27FC236}">
                  <a16:creationId xmlns:a16="http://schemas.microsoft.com/office/drawing/2014/main" id="{398DA0E1-2B45-2ED2-F573-4D5D2585D6EA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9815" name="Text Box 3036">
                <a:extLst>
                  <a:ext uri="{FF2B5EF4-FFF2-40B4-BE49-F238E27FC236}">
                    <a16:creationId xmlns:a16="http://schemas.microsoft.com/office/drawing/2014/main" id="{BC03C4FE-2BE0-85D5-5ABD-1C31AF212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6" name="Text Box 3036">
                <a:extLst>
                  <a:ext uri="{FF2B5EF4-FFF2-40B4-BE49-F238E27FC236}">
                    <a16:creationId xmlns:a16="http://schemas.microsoft.com/office/drawing/2014/main" id="{E7C5BA3D-1FB0-BB8E-C174-5224F8DF6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7" name="Text Box 3036">
                <a:extLst>
                  <a:ext uri="{FF2B5EF4-FFF2-40B4-BE49-F238E27FC236}">
                    <a16:creationId xmlns:a16="http://schemas.microsoft.com/office/drawing/2014/main" id="{C378691B-9489-CC5A-54B8-987EFF23EA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99" name="Group 9798">
              <a:extLst>
                <a:ext uri="{FF2B5EF4-FFF2-40B4-BE49-F238E27FC236}">
                  <a16:creationId xmlns:a16="http://schemas.microsoft.com/office/drawing/2014/main" id="{FF50DE62-108D-CFC6-E010-B8FBA4AE151C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9812" name="Text Box 3036">
                <a:extLst>
                  <a:ext uri="{FF2B5EF4-FFF2-40B4-BE49-F238E27FC236}">
                    <a16:creationId xmlns:a16="http://schemas.microsoft.com/office/drawing/2014/main" id="{FD976551-7B9E-8CB1-2DBD-2C47D20B9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3" name="Text Box 3036">
                <a:extLst>
                  <a:ext uri="{FF2B5EF4-FFF2-40B4-BE49-F238E27FC236}">
                    <a16:creationId xmlns:a16="http://schemas.microsoft.com/office/drawing/2014/main" id="{7874E4CA-DEFF-EABD-E7C1-DA0F61431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4" name="Text Box 3036">
                <a:extLst>
                  <a:ext uri="{FF2B5EF4-FFF2-40B4-BE49-F238E27FC236}">
                    <a16:creationId xmlns:a16="http://schemas.microsoft.com/office/drawing/2014/main" id="{CE72DFDA-895F-7D89-7546-B7C075682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0" name="Group 9799">
              <a:extLst>
                <a:ext uri="{FF2B5EF4-FFF2-40B4-BE49-F238E27FC236}">
                  <a16:creationId xmlns:a16="http://schemas.microsoft.com/office/drawing/2014/main" id="{BD25F0AB-C8ED-C901-AA7F-A9CEE4AF4F3F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9809" name="Text Box 3036">
                <a:extLst>
                  <a:ext uri="{FF2B5EF4-FFF2-40B4-BE49-F238E27FC236}">
                    <a16:creationId xmlns:a16="http://schemas.microsoft.com/office/drawing/2014/main" id="{516A95A3-AD5F-1D01-1FE6-A2AD879DC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0" name="Text Box 3036">
                <a:extLst>
                  <a:ext uri="{FF2B5EF4-FFF2-40B4-BE49-F238E27FC236}">
                    <a16:creationId xmlns:a16="http://schemas.microsoft.com/office/drawing/2014/main" id="{9DABFDFB-EB90-225F-29E9-4CC7423A9B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11" name="Text Box 3036">
                <a:extLst>
                  <a:ext uri="{FF2B5EF4-FFF2-40B4-BE49-F238E27FC236}">
                    <a16:creationId xmlns:a16="http://schemas.microsoft.com/office/drawing/2014/main" id="{63C83834-A6BB-BAE3-A6C3-CD2494BC6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1" name="Group 9800">
              <a:extLst>
                <a:ext uri="{FF2B5EF4-FFF2-40B4-BE49-F238E27FC236}">
                  <a16:creationId xmlns:a16="http://schemas.microsoft.com/office/drawing/2014/main" id="{6F43590E-910F-31A4-A728-11C950BCEEB7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9806" name="Text Box 3036">
                <a:extLst>
                  <a:ext uri="{FF2B5EF4-FFF2-40B4-BE49-F238E27FC236}">
                    <a16:creationId xmlns:a16="http://schemas.microsoft.com/office/drawing/2014/main" id="{A5C73852-9F70-E518-BB7D-987B62C860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7" name="Text Box 3036">
                <a:extLst>
                  <a:ext uri="{FF2B5EF4-FFF2-40B4-BE49-F238E27FC236}">
                    <a16:creationId xmlns:a16="http://schemas.microsoft.com/office/drawing/2014/main" id="{24F8A938-0518-2E85-6BCB-48FBF21514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8" name="Text Box 3036">
                <a:extLst>
                  <a:ext uri="{FF2B5EF4-FFF2-40B4-BE49-F238E27FC236}">
                    <a16:creationId xmlns:a16="http://schemas.microsoft.com/office/drawing/2014/main" id="{B2362949-8BE8-3166-2D29-F6AB7B7ECE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02" name="Group 9801">
              <a:extLst>
                <a:ext uri="{FF2B5EF4-FFF2-40B4-BE49-F238E27FC236}">
                  <a16:creationId xmlns:a16="http://schemas.microsoft.com/office/drawing/2014/main" id="{011D1427-B207-D882-CDAD-60A881DC90C8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9803" name="Text Box 3036">
                <a:extLst>
                  <a:ext uri="{FF2B5EF4-FFF2-40B4-BE49-F238E27FC236}">
                    <a16:creationId xmlns:a16="http://schemas.microsoft.com/office/drawing/2014/main" id="{AAFD45F1-5673-7EBE-3A67-C16C5C88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4" name="Text Box 3036">
                <a:extLst>
                  <a:ext uri="{FF2B5EF4-FFF2-40B4-BE49-F238E27FC236}">
                    <a16:creationId xmlns:a16="http://schemas.microsoft.com/office/drawing/2014/main" id="{B3761E0D-E6E6-6843-4752-9C80DA8232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05" name="Text Box 3036">
                <a:extLst>
                  <a:ext uri="{FF2B5EF4-FFF2-40B4-BE49-F238E27FC236}">
                    <a16:creationId xmlns:a16="http://schemas.microsoft.com/office/drawing/2014/main" id="{36BA210B-0BC8-85E9-4D1D-E8B4EE3273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80" name="Group 9879">
            <a:extLst>
              <a:ext uri="{FF2B5EF4-FFF2-40B4-BE49-F238E27FC236}">
                <a16:creationId xmlns:a16="http://schemas.microsoft.com/office/drawing/2014/main" id="{F4988327-AE92-B97B-53F8-86713845AFB0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9881" name="organ group - facial muscles">
              <a:extLst>
                <a:ext uri="{FF2B5EF4-FFF2-40B4-BE49-F238E27FC236}">
                  <a16:creationId xmlns:a16="http://schemas.microsoft.com/office/drawing/2014/main" id="{067772B6-A40B-EC0F-5308-30C369775A8E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9912" name="organ - facial muscles">
                <a:extLst>
                  <a:ext uri="{FF2B5EF4-FFF2-40B4-BE49-F238E27FC236}">
                    <a16:creationId xmlns:a16="http://schemas.microsoft.com/office/drawing/2014/main" id="{93F898BC-735A-4D0E-D2F9-EE8833B32FF5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9913" name="FTU - orbicularis oculi">
                <a:extLst>
                  <a:ext uri="{FF2B5EF4-FFF2-40B4-BE49-F238E27FC236}">
                    <a16:creationId xmlns:a16="http://schemas.microsoft.com/office/drawing/2014/main" id="{0ECD4702-7908-FE61-1C6D-B2F09F42651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9914" name="FTU - occipitofrontalis">
                <a:extLst>
                  <a:ext uri="{FF2B5EF4-FFF2-40B4-BE49-F238E27FC236}">
                    <a16:creationId xmlns:a16="http://schemas.microsoft.com/office/drawing/2014/main" id="{BD7F9BC5-88AB-71F4-92A4-196F7A3AE2A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9915" name="FTU - nasalis">
                <a:extLst>
                  <a:ext uri="{FF2B5EF4-FFF2-40B4-BE49-F238E27FC236}">
                    <a16:creationId xmlns:a16="http://schemas.microsoft.com/office/drawing/2014/main" id="{1304C0C2-D3F6-1BCB-6C43-2616469079E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9916" name="FTU - zygomaticus major">
                <a:extLst>
                  <a:ext uri="{FF2B5EF4-FFF2-40B4-BE49-F238E27FC236}">
                    <a16:creationId xmlns:a16="http://schemas.microsoft.com/office/drawing/2014/main" id="{10DF9C9D-F2BA-BD16-10BC-472A158D303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9917" name="FTU - zygomaticus minor">
                <a:extLst>
                  <a:ext uri="{FF2B5EF4-FFF2-40B4-BE49-F238E27FC236}">
                    <a16:creationId xmlns:a16="http://schemas.microsoft.com/office/drawing/2014/main" id="{EDBFEADE-33DD-ADE1-566C-03B03AC2996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9882" name="Group 9881">
              <a:extLst>
                <a:ext uri="{FF2B5EF4-FFF2-40B4-BE49-F238E27FC236}">
                  <a16:creationId xmlns:a16="http://schemas.microsoft.com/office/drawing/2014/main" id="{E8C3EB08-4915-55C1-4AB6-EE0E41E500B0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9909" name="Text Box 3036">
                <a:extLst>
                  <a:ext uri="{FF2B5EF4-FFF2-40B4-BE49-F238E27FC236}">
                    <a16:creationId xmlns:a16="http://schemas.microsoft.com/office/drawing/2014/main" id="{24E4A076-951D-3A6E-9B36-A23AD46E90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0" name="Text Box 3036">
                <a:extLst>
                  <a:ext uri="{FF2B5EF4-FFF2-40B4-BE49-F238E27FC236}">
                    <a16:creationId xmlns:a16="http://schemas.microsoft.com/office/drawing/2014/main" id="{AA016C1B-231A-F2C7-4217-B6E4C1AD79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11" name="Text Box 3036">
                <a:extLst>
                  <a:ext uri="{FF2B5EF4-FFF2-40B4-BE49-F238E27FC236}">
                    <a16:creationId xmlns:a16="http://schemas.microsoft.com/office/drawing/2014/main" id="{4435A360-4F62-DA3F-1A8D-1079C5AD0F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3" name="Group 9882">
              <a:extLst>
                <a:ext uri="{FF2B5EF4-FFF2-40B4-BE49-F238E27FC236}">
                  <a16:creationId xmlns:a16="http://schemas.microsoft.com/office/drawing/2014/main" id="{FB34E2B3-AD33-C2DE-93E3-30CC33D45EF7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9906" name="Text Box 3036">
                <a:extLst>
                  <a:ext uri="{FF2B5EF4-FFF2-40B4-BE49-F238E27FC236}">
                    <a16:creationId xmlns:a16="http://schemas.microsoft.com/office/drawing/2014/main" id="{7CDF4C5C-DBAA-19A3-DDFE-596F1DB4D5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7" name="Text Box 3036">
                <a:extLst>
                  <a:ext uri="{FF2B5EF4-FFF2-40B4-BE49-F238E27FC236}">
                    <a16:creationId xmlns:a16="http://schemas.microsoft.com/office/drawing/2014/main" id="{222A5E48-DBDC-DC4E-A302-6A0AAC7812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8" name="Text Box 3036">
                <a:extLst>
                  <a:ext uri="{FF2B5EF4-FFF2-40B4-BE49-F238E27FC236}">
                    <a16:creationId xmlns:a16="http://schemas.microsoft.com/office/drawing/2014/main" id="{BB71FB55-F678-FC4B-FE91-5B0F5759D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4" name="Group 9883">
              <a:extLst>
                <a:ext uri="{FF2B5EF4-FFF2-40B4-BE49-F238E27FC236}">
                  <a16:creationId xmlns:a16="http://schemas.microsoft.com/office/drawing/2014/main" id="{3E6695E9-D779-E6FB-8A08-BB80CD889D1A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9903" name="Text Box 3036">
                <a:extLst>
                  <a:ext uri="{FF2B5EF4-FFF2-40B4-BE49-F238E27FC236}">
                    <a16:creationId xmlns:a16="http://schemas.microsoft.com/office/drawing/2014/main" id="{D19CFE5F-5155-C149-6368-2E16DB8386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4" name="Text Box 3036">
                <a:extLst>
                  <a:ext uri="{FF2B5EF4-FFF2-40B4-BE49-F238E27FC236}">
                    <a16:creationId xmlns:a16="http://schemas.microsoft.com/office/drawing/2014/main" id="{05A055D5-033E-B996-94F5-576DFF6F16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5" name="Text Box 3036">
                <a:extLst>
                  <a:ext uri="{FF2B5EF4-FFF2-40B4-BE49-F238E27FC236}">
                    <a16:creationId xmlns:a16="http://schemas.microsoft.com/office/drawing/2014/main" id="{1D0C20AB-B8F8-433D-1894-0687F1691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5" name="Group 9884">
              <a:extLst>
                <a:ext uri="{FF2B5EF4-FFF2-40B4-BE49-F238E27FC236}">
                  <a16:creationId xmlns:a16="http://schemas.microsoft.com/office/drawing/2014/main" id="{7083F6E9-F2DF-E2AE-B809-6BFDC833FFB0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9900" name="Text Box 3036">
                <a:extLst>
                  <a:ext uri="{FF2B5EF4-FFF2-40B4-BE49-F238E27FC236}">
                    <a16:creationId xmlns:a16="http://schemas.microsoft.com/office/drawing/2014/main" id="{0E157CB7-1A22-E126-3B50-52FD2D559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1" name="Text Box 3036">
                <a:extLst>
                  <a:ext uri="{FF2B5EF4-FFF2-40B4-BE49-F238E27FC236}">
                    <a16:creationId xmlns:a16="http://schemas.microsoft.com/office/drawing/2014/main" id="{EF4364BE-18BC-0DE4-8FB2-5850FC053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02" name="Text Box 3036">
                <a:extLst>
                  <a:ext uri="{FF2B5EF4-FFF2-40B4-BE49-F238E27FC236}">
                    <a16:creationId xmlns:a16="http://schemas.microsoft.com/office/drawing/2014/main" id="{A5C2B229-BF40-A676-F2A8-FCC009D7D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86" name="Group 9885">
              <a:extLst>
                <a:ext uri="{FF2B5EF4-FFF2-40B4-BE49-F238E27FC236}">
                  <a16:creationId xmlns:a16="http://schemas.microsoft.com/office/drawing/2014/main" id="{657B44C8-F4BA-0F7A-B21E-94E820A505C1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9897" name="Text Box 3036">
                <a:extLst>
                  <a:ext uri="{FF2B5EF4-FFF2-40B4-BE49-F238E27FC236}">
                    <a16:creationId xmlns:a16="http://schemas.microsoft.com/office/drawing/2014/main" id="{0843B26C-B15E-4E7A-C7C3-654B634861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8" name="Text Box 3036">
                <a:extLst>
                  <a:ext uri="{FF2B5EF4-FFF2-40B4-BE49-F238E27FC236}">
                    <a16:creationId xmlns:a16="http://schemas.microsoft.com/office/drawing/2014/main" id="{26189C4F-A518-88B0-B629-1E1BEA4C41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9" name="Text Box 3036">
                <a:extLst>
                  <a:ext uri="{FF2B5EF4-FFF2-40B4-BE49-F238E27FC236}">
                    <a16:creationId xmlns:a16="http://schemas.microsoft.com/office/drawing/2014/main" id="{00992335-68A2-D553-6651-870648EF5E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7" name="FTU - orbicularis oculi">
              <a:extLst>
                <a:ext uri="{FF2B5EF4-FFF2-40B4-BE49-F238E27FC236}">
                  <a16:creationId xmlns:a16="http://schemas.microsoft.com/office/drawing/2014/main" id="{2D64C3A6-1BA6-DDF7-8A30-1DD500DC23AC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9888" name="Group 9887">
              <a:extLst>
                <a:ext uri="{FF2B5EF4-FFF2-40B4-BE49-F238E27FC236}">
                  <a16:creationId xmlns:a16="http://schemas.microsoft.com/office/drawing/2014/main" id="{78A37AFD-36F7-CA99-D08D-A74D080C6B65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9894" name="Text Box 3036">
                <a:extLst>
                  <a:ext uri="{FF2B5EF4-FFF2-40B4-BE49-F238E27FC236}">
                    <a16:creationId xmlns:a16="http://schemas.microsoft.com/office/drawing/2014/main" id="{0531ED62-CDD5-C45B-1484-217428515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5" name="Text Box 3036">
                <a:extLst>
                  <a:ext uri="{FF2B5EF4-FFF2-40B4-BE49-F238E27FC236}">
                    <a16:creationId xmlns:a16="http://schemas.microsoft.com/office/drawing/2014/main" id="{E931C49D-9BCF-B2D6-31E1-A60603C827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6" name="Text Box 3036">
                <a:extLst>
                  <a:ext uri="{FF2B5EF4-FFF2-40B4-BE49-F238E27FC236}">
                    <a16:creationId xmlns:a16="http://schemas.microsoft.com/office/drawing/2014/main" id="{57DAAEF7-C095-D98E-6E1B-CFDDD4AA1D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89" name="FTU - orbicularis oculi">
              <a:extLst>
                <a:ext uri="{FF2B5EF4-FFF2-40B4-BE49-F238E27FC236}">
                  <a16:creationId xmlns:a16="http://schemas.microsoft.com/office/drawing/2014/main" id="{6D75D1FF-68AC-0E4F-D82B-11882C1CD880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9890" name="Group 9889">
              <a:extLst>
                <a:ext uri="{FF2B5EF4-FFF2-40B4-BE49-F238E27FC236}">
                  <a16:creationId xmlns:a16="http://schemas.microsoft.com/office/drawing/2014/main" id="{A19938FF-A91C-947A-6B30-51F467DBF540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9891" name="Text Box 3036">
                <a:extLst>
                  <a:ext uri="{FF2B5EF4-FFF2-40B4-BE49-F238E27FC236}">
                    <a16:creationId xmlns:a16="http://schemas.microsoft.com/office/drawing/2014/main" id="{73097A3A-78EF-39D4-6715-3A615BD8D9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2" name="Text Box 3036">
                <a:extLst>
                  <a:ext uri="{FF2B5EF4-FFF2-40B4-BE49-F238E27FC236}">
                    <a16:creationId xmlns:a16="http://schemas.microsoft.com/office/drawing/2014/main" id="{2B57E178-D6F7-2270-F915-4D12DF38E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93" name="Text Box 3036">
                <a:extLst>
                  <a:ext uri="{FF2B5EF4-FFF2-40B4-BE49-F238E27FC236}">
                    <a16:creationId xmlns:a16="http://schemas.microsoft.com/office/drawing/2014/main" id="{F4424997-67E6-D2FF-88F4-2E70E76FE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18" name="Group 9917">
            <a:extLst>
              <a:ext uri="{FF2B5EF4-FFF2-40B4-BE49-F238E27FC236}">
                <a16:creationId xmlns:a16="http://schemas.microsoft.com/office/drawing/2014/main" id="{6EBB65C4-B95C-5707-60DE-AEDD6650E435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9919" name="Group 9918">
              <a:extLst>
                <a:ext uri="{FF2B5EF4-FFF2-40B4-BE49-F238E27FC236}">
                  <a16:creationId xmlns:a16="http://schemas.microsoft.com/office/drawing/2014/main" id="{50747273-40BB-B9D5-372F-FB5DC7F0683C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0043" name="organ group - facial muscles">
                <a:extLst>
                  <a:ext uri="{FF2B5EF4-FFF2-40B4-BE49-F238E27FC236}">
                    <a16:creationId xmlns:a16="http://schemas.microsoft.com/office/drawing/2014/main" id="{46861590-98E2-BA91-1226-E8871B208BEB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0063" name="organ - facial muscles">
                  <a:extLst>
                    <a:ext uri="{FF2B5EF4-FFF2-40B4-BE49-F238E27FC236}">
                      <a16:creationId xmlns:a16="http://schemas.microsoft.com/office/drawing/2014/main" id="{D1B78144-7A53-47EA-7C8A-09207DF2547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0064" name="FTU - orbicularis oculi">
                  <a:extLst>
                    <a:ext uri="{FF2B5EF4-FFF2-40B4-BE49-F238E27FC236}">
                      <a16:creationId xmlns:a16="http://schemas.microsoft.com/office/drawing/2014/main" id="{D23340A9-7671-9E43-D128-4218C191D0DE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0065" name="FTU - occipitofrontalis">
                  <a:extLst>
                    <a:ext uri="{FF2B5EF4-FFF2-40B4-BE49-F238E27FC236}">
                      <a16:creationId xmlns:a16="http://schemas.microsoft.com/office/drawing/2014/main" id="{DF5E55F1-13C3-3FCA-EBDF-FE658D22AF24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0066" name="FTU - nasalis">
                  <a:extLst>
                    <a:ext uri="{FF2B5EF4-FFF2-40B4-BE49-F238E27FC236}">
                      <a16:creationId xmlns:a16="http://schemas.microsoft.com/office/drawing/2014/main" id="{1502983A-89B0-753F-369D-9D3EFB3F8B04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0067" name="FTU - zygomaticus major">
                  <a:extLst>
                    <a:ext uri="{FF2B5EF4-FFF2-40B4-BE49-F238E27FC236}">
                      <a16:creationId xmlns:a16="http://schemas.microsoft.com/office/drawing/2014/main" id="{BD584796-4A5A-F2AE-D0F9-527A20529795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0068" name="FTU - zygomaticus minor">
                  <a:extLst>
                    <a:ext uri="{FF2B5EF4-FFF2-40B4-BE49-F238E27FC236}">
                      <a16:creationId xmlns:a16="http://schemas.microsoft.com/office/drawing/2014/main" id="{26A46392-6BE4-504D-D23C-B57B18212F1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0069" name="FTU - orbicularis oris">
                  <a:extLst>
                    <a:ext uri="{FF2B5EF4-FFF2-40B4-BE49-F238E27FC236}">
                      <a16:creationId xmlns:a16="http://schemas.microsoft.com/office/drawing/2014/main" id="{70E7EF4D-97EC-DD85-15F5-8E9EF69C9D1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0070" name="FTU - depressor anguli oris">
                  <a:extLst>
                    <a:ext uri="{FF2B5EF4-FFF2-40B4-BE49-F238E27FC236}">
                      <a16:creationId xmlns:a16="http://schemas.microsoft.com/office/drawing/2014/main" id="{D2C25D49-79B3-81AF-4E74-6A4D1132165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0071" name="FTU - levator labii">
                  <a:extLst>
                    <a:ext uri="{FF2B5EF4-FFF2-40B4-BE49-F238E27FC236}">
                      <a16:creationId xmlns:a16="http://schemas.microsoft.com/office/drawing/2014/main" id="{89D34DC8-C7E8-5481-90DD-1D756E3E901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0072" name="FTU - mentalis">
                  <a:extLst>
                    <a:ext uri="{FF2B5EF4-FFF2-40B4-BE49-F238E27FC236}">
                      <a16:creationId xmlns:a16="http://schemas.microsoft.com/office/drawing/2014/main" id="{5600C7ED-6316-301F-A562-5E7A08268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0073" name="FTU - temporalis">
                  <a:extLst>
                    <a:ext uri="{FF2B5EF4-FFF2-40B4-BE49-F238E27FC236}">
                      <a16:creationId xmlns:a16="http://schemas.microsoft.com/office/drawing/2014/main" id="{14981487-E4E2-19E5-DAFE-6C504A2AFEE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0044" name="organ group - facial muscles">
                <a:extLst>
                  <a:ext uri="{FF2B5EF4-FFF2-40B4-BE49-F238E27FC236}">
                    <a16:creationId xmlns:a16="http://schemas.microsoft.com/office/drawing/2014/main" id="{5C258423-B72B-A1F0-71CA-BCDD768DE47C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0054" name="FTU - orbicularis oculi">
                  <a:extLst>
                    <a:ext uri="{FF2B5EF4-FFF2-40B4-BE49-F238E27FC236}">
                      <a16:creationId xmlns:a16="http://schemas.microsoft.com/office/drawing/2014/main" id="{19A31A46-1628-5B1D-A652-285534E4BB56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0055" name="FTU - occipitofrontalis">
                  <a:extLst>
                    <a:ext uri="{FF2B5EF4-FFF2-40B4-BE49-F238E27FC236}">
                      <a16:creationId xmlns:a16="http://schemas.microsoft.com/office/drawing/2014/main" id="{08B8A197-784A-2DFA-1151-366440CE8ECB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0056" name="FTU - nasalis">
                  <a:extLst>
                    <a:ext uri="{FF2B5EF4-FFF2-40B4-BE49-F238E27FC236}">
                      <a16:creationId xmlns:a16="http://schemas.microsoft.com/office/drawing/2014/main" id="{1F4B5DA3-D245-1705-ACCB-CE82FE9DC7EB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0057" name="FTU - zygomaticus major">
                  <a:extLst>
                    <a:ext uri="{FF2B5EF4-FFF2-40B4-BE49-F238E27FC236}">
                      <a16:creationId xmlns:a16="http://schemas.microsoft.com/office/drawing/2014/main" id="{A2210934-0F53-0242-5C0C-C161A9ADAAC8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0058" name="FTU - zygomaticus minor">
                  <a:extLst>
                    <a:ext uri="{FF2B5EF4-FFF2-40B4-BE49-F238E27FC236}">
                      <a16:creationId xmlns:a16="http://schemas.microsoft.com/office/drawing/2014/main" id="{29A0EDA5-8E84-A559-587B-D2373A92AC3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0059" name="FTU - orbicularis oris">
                  <a:extLst>
                    <a:ext uri="{FF2B5EF4-FFF2-40B4-BE49-F238E27FC236}">
                      <a16:creationId xmlns:a16="http://schemas.microsoft.com/office/drawing/2014/main" id="{CDB74135-1F15-2F36-4040-0123509D953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0060" name="FTU - depressor anguli oris">
                  <a:extLst>
                    <a:ext uri="{FF2B5EF4-FFF2-40B4-BE49-F238E27FC236}">
                      <a16:creationId xmlns:a16="http://schemas.microsoft.com/office/drawing/2014/main" id="{916A2417-36DB-ADFE-AA96-ADCBEE812252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0061" name="FTU - levator labii">
                  <a:extLst>
                    <a:ext uri="{FF2B5EF4-FFF2-40B4-BE49-F238E27FC236}">
                      <a16:creationId xmlns:a16="http://schemas.microsoft.com/office/drawing/2014/main" id="{A5C30931-BC3D-CEE3-D4F2-FCD8E0950F8C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0062" name="FTU - temporalis">
                  <a:extLst>
                    <a:ext uri="{FF2B5EF4-FFF2-40B4-BE49-F238E27FC236}">
                      <a16:creationId xmlns:a16="http://schemas.microsoft.com/office/drawing/2014/main" id="{E4C53A84-A10B-D4BD-283E-6D9AD1AE8762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0045" name="organ group - facial muscles">
                <a:extLst>
                  <a:ext uri="{FF2B5EF4-FFF2-40B4-BE49-F238E27FC236}">
                    <a16:creationId xmlns:a16="http://schemas.microsoft.com/office/drawing/2014/main" id="{4EE4447F-D76C-01E5-553F-DC1BD27A2139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0046" name="FTU - orbicularis oculi">
                  <a:extLst>
                    <a:ext uri="{FF2B5EF4-FFF2-40B4-BE49-F238E27FC236}">
                      <a16:creationId xmlns:a16="http://schemas.microsoft.com/office/drawing/2014/main" id="{05920EC5-5888-4AD6-D6E4-39F4886A63C1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0047" name="FTU - occipitofrontalis">
                  <a:extLst>
                    <a:ext uri="{FF2B5EF4-FFF2-40B4-BE49-F238E27FC236}">
                      <a16:creationId xmlns:a16="http://schemas.microsoft.com/office/drawing/2014/main" id="{8DE75E49-C398-479D-5D0D-D843DDB12F35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0048" name="FTU - nasalis">
                  <a:extLst>
                    <a:ext uri="{FF2B5EF4-FFF2-40B4-BE49-F238E27FC236}">
                      <a16:creationId xmlns:a16="http://schemas.microsoft.com/office/drawing/2014/main" id="{EBCDD0EC-A45D-3EA8-C11E-9A233652A471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0049" name="FTU - zygomaticus major">
                  <a:extLst>
                    <a:ext uri="{FF2B5EF4-FFF2-40B4-BE49-F238E27FC236}">
                      <a16:creationId xmlns:a16="http://schemas.microsoft.com/office/drawing/2014/main" id="{9FFBBF13-1C68-E064-0D35-6FE58EB2DDB3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0050" name="FTU - zygomaticus minor">
                  <a:extLst>
                    <a:ext uri="{FF2B5EF4-FFF2-40B4-BE49-F238E27FC236}">
                      <a16:creationId xmlns:a16="http://schemas.microsoft.com/office/drawing/2014/main" id="{D285132E-1524-2E84-5371-CC8C2C86DBDD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0051" name="FTU - orbicularis oris">
                  <a:extLst>
                    <a:ext uri="{FF2B5EF4-FFF2-40B4-BE49-F238E27FC236}">
                      <a16:creationId xmlns:a16="http://schemas.microsoft.com/office/drawing/2014/main" id="{A048FAE3-779C-6BBE-66BE-34685DB2A253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0052" name="FTU - depressor anguli oris">
                  <a:extLst>
                    <a:ext uri="{FF2B5EF4-FFF2-40B4-BE49-F238E27FC236}">
                      <a16:creationId xmlns:a16="http://schemas.microsoft.com/office/drawing/2014/main" id="{6FB50E0A-5F38-72C9-F204-E7ED4004F5DE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0053" name="FTU - levator labii">
                  <a:extLst>
                    <a:ext uri="{FF2B5EF4-FFF2-40B4-BE49-F238E27FC236}">
                      <a16:creationId xmlns:a16="http://schemas.microsoft.com/office/drawing/2014/main" id="{CBAD1458-6741-771F-DFF4-E517B8E09E4B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9920" name="Group 9919">
              <a:extLst>
                <a:ext uri="{FF2B5EF4-FFF2-40B4-BE49-F238E27FC236}">
                  <a16:creationId xmlns:a16="http://schemas.microsoft.com/office/drawing/2014/main" id="{34B4994D-A491-40A1-7802-D8F3C608B2C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0040" name="Text Box 3036">
                <a:extLst>
                  <a:ext uri="{FF2B5EF4-FFF2-40B4-BE49-F238E27FC236}">
                    <a16:creationId xmlns:a16="http://schemas.microsoft.com/office/drawing/2014/main" id="{F5D1599D-4BEA-7DE1-46FC-0DFF880D74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1" name="Text Box 3036">
                <a:extLst>
                  <a:ext uri="{FF2B5EF4-FFF2-40B4-BE49-F238E27FC236}">
                    <a16:creationId xmlns:a16="http://schemas.microsoft.com/office/drawing/2014/main" id="{D56BB456-FA7F-87DF-D918-A5DE50B3C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42" name="Text Box 3036">
                <a:extLst>
                  <a:ext uri="{FF2B5EF4-FFF2-40B4-BE49-F238E27FC236}">
                    <a16:creationId xmlns:a16="http://schemas.microsoft.com/office/drawing/2014/main" id="{81EAB7DB-CB7B-3A29-82F5-6BEB61DD4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1" name="Group 9920">
              <a:extLst>
                <a:ext uri="{FF2B5EF4-FFF2-40B4-BE49-F238E27FC236}">
                  <a16:creationId xmlns:a16="http://schemas.microsoft.com/office/drawing/2014/main" id="{E706DC25-215D-DC84-C7BC-7E0D0A94C19B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0037" name="Text Box 3036">
                <a:extLst>
                  <a:ext uri="{FF2B5EF4-FFF2-40B4-BE49-F238E27FC236}">
                    <a16:creationId xmlns:a16="http://schemas.microsoft.com/office/drawing/2014/main" id="{C9DA38DA-B263-05E1-C6E8-BE7F9F240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8" name="Text Box 3036">
                <a:extLst>
                  <a:ext uri="{FF2B5EF4-FFF2-40B4-BE49-F238E27FC236}">
                    <a16:creationId xmlns:a16="http://schemas.microsoft.com/office/drawing/2014/main" id="{CD41AE0B-F271-8C02-40CF-DA1F44A95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9" name="Text Box 3036">
                <a:extLst>
                  <a:ext uri="{FF2B5EF4-FFF2-40B4-BE49-F238E27FC236}">
                    <a16:creationId xmlns:a16="http://schemas.microsoft.com/office/drawing/2014/main" id="{201194BE-D0EE-6E4A-F982-9A06EE31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2" name="Group 9921">
              <a:extLst>
                <a:ext uri="{FF2B5EF4-FFF2-40B4-BE49-F238E27FC236}">
                  <a16:creationId xmlns:a16="http://schemas.microsoft.com/office/drawing/2014/main" id="{1587D50B-A2F7-2F5B-D2E6-6E2D792D855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0034" name="Text Box 3036">
                <a:extLst>
                  <a:ext uri="{FF2B5EF4-FFF2-40B4-BE49-F238E27FC236}">
                    <a16:creationId xmlns:a16="http://schemas.microsoft.com/office/drawing/2014/main" id="{4E5930A3-0FB0-2CAE-676C-80FD3F5D7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5" name="Text Box 3036">
                <a:extLst>
                  <a:ext uri="{FF2B5EF4-FFF2-40B4-BE49-F238E27FC236}">
                    <a16:creationId xmlns:a16="http://schemas.microsoft.com/office/drawing/2014/main" id="{C4E767E2-B483-F056-44CE-583E0AE7D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6" name="Text Box 3036">
                <a:extLst>
                  <a:ext uri="{FF2B5EF4-FFF2-40B4-BE49-F238E27FC236}">
                    <a16:creationId xmlns:a16="http://schemas.microsoft.com/office/drawing/2014/main" id="{A2854545-E097-32B7-9284-22A290EE2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3" name="Group 9922">
              <a:extLst>
                <a:ext uri="{FF2B5EF4-FFF2-40B4-BE49-F238E27FC236}">
                  <a16:creationId xmlns:a16="http://schemas.microsoft.com/office/drawing/2014/main" id="{EDFC7908-D6AD-99E1-3B50-F389671D143B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0031" name="Text Box 3036">
                <a:extLst>
                  <a:ext uri="{FF2B5EF4-FFF2-40B4-BE49-F238E27FC236}">
                    <a16:creationId xmlns:a16="http://schemas.microsoft.com/office/drawing/2014/main" id="{4363C2F9-BAD5-8FC2-A2BA-D3157DA67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2" name="Text Box 3036">
                <a:extLst>
                  <a:ext uri="{FF2B5EF4-FFF2-40B4-BE49-F238E27FC236}">
                    <a16:creationId xmlns:a16="http://schemas.microsoft.com/office/drawing/2014/main" id="{185A985A-19E5-F985-53F5-48C398B3B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3" name="Text Box 3036">
                <a:extLst>
                  <a:ext uri="{FF2B5EF4-FFF2-40B4-BE49-F238E27FC236}">
                    <a16:creationId xmlns:a16="http://schemas.microsoft.com/office/drawing/2014/main" id="{784E85C0-9BC4-19DB-FCB3-63376048E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4" name="Group 9923">
              <a:extLst>
                <a:ext uri="{FF2B5EF4-FFF2-40B4-BE49-F238E27FC236}">
                  <a16:creationId xmlns:a16="http://schemas.microsoft.com/office/drawing/2014/main" id="{B9C28742-9EE2-6806-C31D-9954F57DFC86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0028" name="Text Box 3036">
                <a:extLst>
                  <a:ext uri="{FF2B5EF4-FFF2-40B4-BE49-F238E27FC236}">
                    <a16:creationId xmlns:a16="http://schemas.microsoft.com/office/drawing/2014/main" id="{4355F56F-9CD5-79E1-4F0B-27F776CB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9" name="Text Box 3036">
                <a:extLst>
                  <a:ext uri="{FF2B5EF4-FFF2-40B4-BE49-F238E27FC236}">
                    <a16:creationId xmlns:a16="http://schemas.microsoft.com/office/drawing/2014/main" id="{FE55C36A-A255-A8FC-4F15-F8CD70D842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30" name="Text Box 3036">
                <a:extLst>
                  <a:ext uri="{FF2B5EF4-FFF2-40B4-BE49-F238E27FC236}">
                    <a16:creationId xmlns:a16="http://schemas.microsoft.com/office/drawing/2014/main" id="{40A84E97-8F57-A606-2290-44E2218246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5" name="Group 9924">
              <a:extLst>
                <a:ext uri="{FF2B5EF4-FFF2-40B4-BE49-F238E27FC236}">
                  <a16:creationId xmlns:a16="http://schemas.microsoft.com/office/drawing/2014/main" id="{73873C8D-220B-F5D1-FF14-E5CA19CE5AD5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0025" name="Text Box 3036">
                <a:extLst>
                  <a:ext uri="{FF2B5EF4-FFF2-40B4-BE49-F238E27FC236}">
                    <a16:creationId xmlns:a16="http://schemas.microsoft.com/office/drawing/2014/main" id="{4D23AE27-D012-0585-9B81-509D044E1F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6" name="Text Box 3036">
                <a:extLst>
                  <a:ext uri="{FF2B5EF4-FFF2-40B4-BE49-F238E27FC236}">
                    <a16:creationId xmlns:a16="http://schemas.microsoft.com/office/drawing/2014/main" id="{DF19450D-C835-3A73-A86A-571F231EC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7" name="Text Box 3036">
                <a:extLst>
                  <a:ext uri="{FF2B5EF4-FFF2-40B4-BE49-F238E27FC236}">
                    <a16:creationId xmlns:a16="http://schemas.microsoft.com/office/drawing/2014/main" id="{2BE07BE5-EDD6-3E99-FF72-6651A91D36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6" name="Group 9925">
              <a:extLst>
                <a:ext uri="{FF2B5EF4-FFF2-40B4-BE49-F238E27FC236}">
                  <a16:creationId xmlns:a16="http://schemas.microsoft.com/office/drawing/2014/main" id="{2A217C89-98CE-F320-38CC-D1154B4BEA10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0022" name="Text Box 3036">
                <a:extLst>
                  <a:ext uri="{FF2B5EF4-FFF2-40B4-BE49-F238E27FC236}">
                    <a16:creationId xmlns:a16="http://schemas.microsoft.com/office/drawing/2014/main" id="{C9BAA133-ACB6-D4E8-822E-A43BBC8130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3" name="Text Box 3036">
                <a:extLst>
                  <a:ext uri="{FF2B5EF4-FFF2-40B4-BE49-F238E27FC236}">
                    <a16:creationId xmlns:a16="http://schemas.microsoft.com/office/drawing/2014/main" id="{968A2EB4-6E63-64A4-60D5-9939C00C87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4" name="Text Box 3036">
                <a:extLst>
                  <a:ext uri="{FF2B5EF4-FFF2-40B4-BE49-F238E27FC236}">
                    <a16:creationId xmlns:a16="http://schemas.microsoft.com/office/drawing/2014/main" id="{79EF3D75-DE64-F6D7-2C55-3E003F3C2B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7" name="Group 9926">
              <a:extLst>
                <a:ext uri="{FF2B5EF4-FFF2-40B4-BE49-F238E27FC236}">
                  <a16:creationId xmlns:a16="http://schemas.microsoft.com/office/drawing/2014/main" id="{35279141-1361-05C6-E73E-B3C644DC68B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0019" name="Text Box 3036">
                <a:extLst>
                  <a:ext uri="{FF2B5EF4-FFF2-40B4-BE49-F238E27FC236}">
                    <a16:creationId xmlns:a16="http://schemas.microsoft.com/office/drawing/2014/main" id="{8B6D7AD8-6BDD-071C-B0D2-9540C5897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0" name="Text Box 3036">
                <a:extLst>
                  <a:ext uri="{FF2B5EF4-FFF2-40B4-BE49-F238E27FC236}">
                    <a16:creationId xmlns:a16="http://schemas.microsoft.com/office/drawing/2014/main" id="{DADD3CBD-CAD3-22DF-71E3-832AC6FB4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21" name="Text Box 3036">
                <a:extLst>
                  <a:ext uri="{FF2B5EF4-FFF2-40B4-BE49-F238E27FC236}">
                    <a16:creationId xmlns:a16="http://schemas.microsoft.com/office/drawing/2014/main" id="{74353376-41E4-B851-D6A4-124179F852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8" name="Group 9927">
              <a:extLst>
                <a:ext uri="{FF2B5EF4-FFF2-40B4-BE49-F238E27FC236}">
                  <a16:creationId xmlns:a16="http://schemas.microsoft.com/office/drawing/2014/main" id="{ABACD596-60CF-3BC9-EB86-31071481DC34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0016" name="Text Box 3036">
                <a:extLst>
                  <a:ext uri="{FF2B5EF4-FFF2-40B4-BE49-F238E27FC236}">
                    <a16:creationId xmlns:a16="http://schemas.microsoft.com/office/drawing/2014/main" id="{9A21E77B-FDB8-5777-92BE-65696CECC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7" name="Text Box 3036">
                <a:extLst>
                  <a:ext uri="{FF2B5EF4-FFF2-40B4-BE49-F238E27FC236}">
                    <a16:creationId xmlns:a16="http://schemas.microsoft.com/office/drawing/2014/main" id="{3626A799-86B2-2215-741D-8B7A26CF46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8" name="Text Box 3036">
                <a:extLst>
                  <a:ext uri="{FF2B5EF4-FFF2-40B4-BE49-F238E27FC236}">
                    <a16:creationId xmlns:a16="http://schemas.microsoft.com/office/drawing/2014/main" id="{9EA3F116-6023-5A3C-F53A-C8ECEF743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29" name="Group 9928">
              <a:extLst>
                <a:ext uri="{FF2B5EF4-FFF2-40B4-BE49-F238E27FC236}">
                  <a16:creationId xmlns:a16="http://schemas.microsoft.com/office/drawing/2014/main" id="{9292E5B1-1D7D-C788-2D27-DE97F6F6DFD6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0013" name="Text Box 3036">
                <a:extLst>
                  <a:ext uri="{FF2B5EF4-FFF2-40B4-BE49-F238E27FC236}">
                    <a16:creationId xmlns:a16="http://schemas.microsoft.com/office/drawing/2014/main" id="{B01D9831-AD40-2A93-B34B-6E7717615D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4" name="Text Box 3036">
                <a:extLst>
                  <a:ext uri="{FF2B5EF4-FFF2-40B4-BE49-F238E27FC236}">
                    <a16:creationId xmlns:a16="http://schemas.microsoft.com/office/drawing/2014/main" id="{E1A2BCE6-DFCE-ACF6-A749-AEE8BB618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5" name="Text Box 3036">
                <a:extLst>
                  <a:ext uri="{FF2B5EF4-FFF2-40B4-BE49-F238E27FC236}">
                    <a16:creationId xmlns:a16="http://schemas.microsoft.com/office/drawing/2014/main" id="{ACF65F30-C228-F545-4829-A806B6E354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0" name="Group 9929">
              <a:extLst>
                <a:ext uri="{FF2B5EF4-FFF2-40B4-BE49-F238E27FC236}">
                  <a16:creationId xmlns:a16="http://schemas.microsoft.com/office/drawing/2014/main" id="{A88EFA97-15DA-1BB0-E4BA-AC7F926FB0F7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0010" name="Text Box 3036">
                <a:extLst>
                  <a:ext uri="{FF2B5EF4-FFF2-40B4-BE49-F238E27FC236}">
                    <a16:creationId xmlns:a16="http://schemas.microsoft.com/office/drawing/2014/main" id="{A48FE972-644D-C841-4A10-7F62BDAF7A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1" name="Text Box 3036">
                <a:extLst>
                  <a:ext uri="{FF2B5EF4-FFF2-40B4-BE49-F238E27FC236}">
                    <a16:creationId xmlns:a16="http://schemas.microsoft.com/office/drawing/2014/main" id="{DAA7F5CE-29FD-65CD-CD7D-1E04B5C6FA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12" name="Text Box 3036">
                <a:extLst>
                  <a:ext uri="{FF2B5EF4-FFF2-40B4-BE49-F238E27FC236}">
                    <a16:creationId xmlns:a16="http://schemas.microsoft.com/office/drawing/2014/main" id="{3781BF06-7ABB-92C5-F36C-E431541FD7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1" name="Group 9930">
              <a:extLst>
                <a:ext uri="{FF2B5EF4-FFF2-40B4-BE49-F238E27FC236}">
                  <a16:creationId xmlns:a16="http://schemas.microsoft.com/office/drawing/2014/main" id="{ADF5FAF5-4E8B-E3D6-64F6-9117E0B55F75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0007" name="Text Box 3036">
                <a:extLst>
                  <a:ext uri="{FF2B5EF4-FFF2-40B4-BE49-F238E27FC236}">
                    <a16:creationId xmlns:a16="http://schemas.microsoft.com/office/drawing/2014/main" id="{CECE2604-400A-D2AC-1DE7-BC9C1740A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8" name="Text Box 3036">
                <a:extLst>
                  <a:ext uri="{FF2B5EF4-FFF2-40B4-BE49-F238E27FC236}">
                    <a16:creationId xmlns:a16="http://schemas.microsoft.com/office/drawing/2014/main" id="{662242A6-1984-4926-8094-A376ABCAC9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9" name="Text Box 3036">
                <a:extLst>
                  <a:ext uri="{FF2B5EF4-FFF2-40B4-BE49-F238E27FC236}">
                    <a16:creationId xmlns:a16="http://schemas.microsoft.com/office/drawing/2014/main" id="{3FFB21CE-4BF7-8960-64BE-35819BA5C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2" name="Group 9931">
              <a:extLst>
                <a:ext uri="{FF2B5EF4-FFF2-40B4-BE49-F238E27FC236}">
                  <a16:creationId xmlns:a16="http://schemas.microsoft.com/office/drawing/2014/main" id="{E182F521-566C-1EDC-A3F0-170204784A80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0004" name="Text Box 3036">
                <a:extLst>
                  <a:ext uri="{FF2B5EF4-FFF2-40B4-BE49-F238E27FC236}">
                    <a16:creationId xmlns:a16="http://schemas.microsoft.com/office/drawing/2014/main" id="{E5407B1B-E86D-54F1-C4BA-CD43ACD9D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5" name="Text Box 3036">
                <a:extLst>
                  <a:ext uri="{FF2B5EF4-FFF2-40B4-BE49-F238E27FC236}">
                    <a16:creationId xmlns:a16="http://schemas.microsoft.com/office/drawing/2014/main" id="{76F7855C-7889-B69F-E952-E3F2C0C0E7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6" name="Text Box 3036">
                <a:extLst>
                  <a:ext uri="{FF2B5EF4-FFF2-40B4-BE49-F238E27FC236}">
                    <a16:creationId xmlns:a16="http://schemas.microsoft.com/office/drawing/2014/main" id="{020E7C89-17F4-B4F3-B610-1DD4FCADD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3" name="Group 9932">
              <a:extLst>
                <a:ext uri="{FF2B5EF4-FFF2-40B4-BE49-F238E27FC236}">
                  <a16:creationId xmlns:a16="http://schemas.microsoft.com/office/drawing/2014/main" id="{55638E86-427B-BEF7-EFB2-B8AA4985E12B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0001" name="Text Box 3036">
                <a:extLst>
                  <a:ext uri="{FF2B5EF4-FFF2-40B4-BE49-F238E27FC236}">
                    <a16:creationId xmlns:a16="http://schemas.microsoft.com/office/drawing/2014/main" id="{CEFD538C-09D0-9954-B21D-6F98BA3B54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2" name="Text Box 3036">
                <a:extLst>
                  <a:ext uri="{FF2B5EF4-FFF2-40B4-BE49-F238E27FC236}">
                    <a16:creationId xmlns:a16="http://schemas.microsoft.com/office/drawing/2014/main" id="{F5D42DCC-F380-6748-758E-6C928FF826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3" name="Text Box 3036">
                <a:extLst>
                  <a:ext uri="{FF2B5EF4-FFF2-40B4-BE49-F238E27FC236}">
                    <a16:creationId xmlns:a16="http://schemas.microsoft.com/office/drawing/2014/main" id="{75B5AFD0-4A4E-7BCF-BCEA-8F676E4A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" name="Group 9933">
              <a:extLst>
                <a:ext uri="{FF2B5EF4-FFF2-40B4-BE49-F238E27FC236}">
                  <a16:creationId xmlns:a16="http://schemas.microsoft.com/office/drawing/2014/main" id="{414A0643-A409-5CE1-AE2C-F2ABE3CA48F7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9998" name="Text Box 3036">
                <a:extLst>
                  <a:ext uri="{FF2B5EF4-FFF2-40B4-BE49-F238E27FC236}">
                    <a16:creationId xmlns:a16="http://schemas.microsoft.com/office/drawing/2014/main" id="{78039748-8FE3-10A9-E2D7-46931E78F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9" name="Text Box 3036">
                <a:extLst>
                  <a:ext uri="{FF2B5EF4-FFF2-40B4-BE49-F238E27FC236}">
                    <a16:creationId xmlns:a16="http://schemas.microsoft.com/office/drawing/2014/main" id="{51BF1263-FDDD-4921-F125-D79A252501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00" name="Text Box 3036">
                <a:extLst>
                  <a:ext uri="{FF2B5EF4-FFF2-40B4-BE49-F238E27FC236}">
                    <a16:creationId xmlns:a16="http://schemas.microsoft.com/office/drawing/2014/main" id="{4F4D7D22-87A8-580E-F574-95F32EBA1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5" name="Group 9934">
              <a:extLst>
                <a:ext uri="{FF2B5EF4-FFF2-40B4-BE49-F238E27FC236}">
                  <a16:creationId xmlns:a16="http://schemas.microsoft.com/office/drawing/2014/main" id="{BFF33E58-291A-73DE-AF70-617E05FA084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9995" name="Text Box 3036">
                <a:extLst>
                  <a:ext uri="{FF2B5EF4-FFF2-40B4-BE49-F238E27FC236}">
                    <a16:creationId xmlns:a16="http://schemas.microsoft.com/office/drawing/2014/main" id="{A60EF003-82B9-5B2D-A961-34F85C400D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6" name="Text Box 3036">
                <a:extLst>
                  <a:ext uri="{FF2B5EF4-FFF2-40B4-BE49-F238E27FC236}">
                    <a16:creationId xmlns:a16="http://schemas.microsoft.com/office/drawing/2014/main" id="{72D12354-2AFE-9BDA-162C-8E3846413B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7" name="Text Box 3036">
                <a:extLst>
                  <a:ext uri="{FF2B5EF4-FFF2-40B4-BE49-F238E27FC236}">
                    <a16:creationId xmlns:a16="http://schemas.microsoft.com/office/drawing/2014/main" id="{03735D14-E60A-AE92-0943-83C8AE2A27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6" name="Group 9935">
              <a:extLst>
                <a:ext uri="{FF2B5EF4-FFF2-40B4-BE49-F238E27FC236}">
                  <a16:creationId xmlns:a16="http://schemas.microsoft.com/office/drawing/2014/main" id="{8F150E80-15DB-313D-7665-4DCCE0709861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9992" name="Text Box 3036">
                <a:extLst>
                  <a:ext uri="{FF2B5EF4-FFF2-40B4-BE49-F238E27FC236}">
                    <a16:creationId xmlns:a16="http://schemas.microsoft.com/office/drawing/2014/main" id="{CDC6793E-2A76-CB2A-A217-C1E5AAF0F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3" name="Text Box 3036">
                <a:extLst>
                  <a:ext uri="{FF2B5EF4-FFF2-40B4-BE49-F238E27FC236}">
                    <a16:creationId xmlns:a16="http://schemas.microsoft.com/office/drawing/2014/main" id="{5ADE30B1-67B2-A9AD-06FB-A9B1F2432A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4" name="Text Box 3036">
                <a:extLst>
                  <a:ext uri="{FF2B5EF4-FFF2-40B4-BE49-F238E27FC236}">
                    <a16:creationId xmlns:a16="http://schemas.microsoft.com/office/drawing/2014/main" id="{E3538B85-F121-C110-CAE9-4018502DB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7" name="Group 9936">
              <a:extLst>
                <a:ext uri="{FF2B5EF4-FFF2-40B4-BE49-F238E27FC236}">
                  <a16:creationId xmlns:a16="http://schemas.microsoft.com/office/drawing/2014/main" id="{B90DCE1F-0555-A75C-9B3B-F71D5F7A78E9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9989" name="Text Box 3036">
                <a:extLst>
                  <a:ext uri="{FF2B5EF4-FFF2-40B4-BE49-F238E27FC236}">
                    <a16:creationId xmlns:a16="http://schemas.microsoft.com/office/drawing/2014/main" id="{DD2B33A6-49ED-D35A-675C-E567D3AE2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0" name="Text Box 3036">
                <a:extLst>
                  <a:ext uri="{FF2B5EF4-FFF2-40B4-BE49-F238E27FC236}">
                    <a16:creationId xmlns:a16="http://schemas.microsoft.com/office/drawing/2014/main" id="{E5076306-6D5D-970F-B7CA-0427566918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91" name="Text Box 3036">
                <a:extLst>
                  <a:ext uri="{FF2B5EF4-FFF2-40B4-BE49-F238E27FC236}">
                    <a16:creationId xmlns:a16="http://schemas.microsoft.com/office/drawing/2014/main" id="{1E3543FF-580B-5895-CCAE-65413C36D4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8" name="Group 9937">
              <a:extLst>
                <a:ext uri="{FF2B5EF4-FFF2-40B4-BE49-F238E27FC236}">
                  <a16:creationId xmlns:a16="http://schemas.microsoft.com/office/drawing/2014/main" id="{8A29769F-9B0B-5731-EF16-93922D4A8026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9986" name="Text Box 3036">
                <a:extLst>
                  <a:ext uri="{FF2B5EF4-FFF2-40B4-BE49-F238E27FC236}">
                    <a16:creationId xmlns:a16="http://schemas.microsoft.com/office/drawing/2014/main" id="{0640E60B-4E19-C99E-5C60-4845943FA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7" name="Text Box 3036">
                <a:extLst>
                  <a:ext uri="{FF2B5EF4-FFF2-40B4-BE49-F238E27FC236}">
                    <a16:creationId xmlns:a16="http://schemas.microsoft.com/office/drawing/2014/main" id="{F040ADC9-0FC4-D5A3-8613-2330AA8437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8" name="Text Box 3036">
                <a:extLst>
                  <a:ext uri="{FF2B5EF4-FFF2-40B4-BE49-F238E27FC236}">
                    <a16:creationId xmlns:a16="http://schemas.microsoft.com/office/drawing/2014/main" id="{72461885-4B5E-73F2-ACA2-DB11EF091C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9" name="Group 9938">
              <a:extLst>
                <a:ext uri="{FF2B5EF4-FFF2-40B4-BE49-F238E27FC236}">
                  <a16:creationId xmlns:a16="http://schemas.microsoft.com/office/drawing/2014/main" id="{C75778DB-148E-DA12-875C-06513504EE1E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9983" name="Text Box 3036">
                <a:extLst>
                  <a:ext uri="{FF2B5EF4-FFF2-40B4-BE49-F238E27FC236}">
                    <a16:creationId xmlns:a16="http://schemas.microsoft.com/office/drawing/2014/main" id="{8461EE00-27FC-D972-63E6-6D16016900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4" name="Text Box 3036">
                <a:extLst>
                  <a:ext uri="{FF2B5EF4-FFF2-40B4-BE49-F238E27FC236}">
                    <a16:creationId xmlns:a16="http://schemas.microsoft.com/office/drawing/2014/main" id="{73E50061-6DE0-110D-C42A-61E26038CC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5" name="Text Box 3036">
                <a:extLst>
                  <a:ext uri="{FF2B5EF4-FFF2-40B4-BE49-F238E27FC236}">
                    <a16:creationId xmlns:a16="http://schemas.microsoft.com/office/drawing/2014/main" id="{8755E062-A1D4-F6B5-36C4-B08632470E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0" name="Group 9939">
              <a:extLst>
                <a:ext uri="{FF2B5EF4-FFF2-40B4-BE49-F238E27FC236}">
                  <a16:creationId xmlns:a16="http://schemas.microsoft.com/office/drawing/2014/main" id="{D9376B42-4747-DA25-A6C1-7A87FDA70E7C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9980" name="Text Box 3036">
                <a:extLst>
                  <a:ext uri="{FF2B5EF4-FFF2-40B4-BE49-F238E27FC236}">
                    <a16:creationId xmlns:a16="http://schemas.microsoft.com/office/drawing/2014/main" id="{EA1AFCEF-A1D7-6FF1-39F2-52DB4D1EB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1" name="Text Box 3036">
                <a:extLst>
                  <a:ext uri="{FF2B5EF4-FFF2-40B4-BE49-F238E27FC236}">
                    <a16:creationId xmlns:a16="http://schemas.microsoft.com/office/drawing/2014/main" id="{B2525F42-231D-3D6E-8074-7A3CBD230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82" name="Text Box 3036">
                <a:extLst>
                  <a:ext uri="{FF2B5EF4-FFF2-40B4-BE49-F238E27FC236}">
                    <a16:creationId xmlns:a16="http://schemas.microsoft.com/office/drawing/2014/main" id="{BC26DDA1-0C4E-0D2C-E100-FEEA3E0EFC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1" name="Group 9940">
              <a:extLst>
                <a:ext uri="{FF2B5EF4-FFF2-40B4-BE49-F238E27FC236}">
                  <a16:creationId xmlns:a16="http://schemas.microsoft.com/office/drawing/2014/main" id="{829C1DBA-5BDB-C09F-EB43-1D6707B45F54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9977" name="Text Box 3036">
                <a:extLst>
                  <a:ext uri="{FF2B5EF4-FFF2-40B4-BE49-F238E27FC236}">
                    <a16:creationId xmlns:a16="http://schemas.microsoft.com/office/drawing/2014/main" id="{EBE96D06-F833-B58B-F657-AE43B44F41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8" name="Text Box 3036">
                <a:extLst>
                  <a:ext uri="{FF2B5EF4-FFF2-40B4-BE49-F238E27FC236}">
                    <a16:creationId xmlns:a16="http://schemas.microsoft.com/office/drawing/2014/main" id="{B45A908E-F57A-84B3-63A6-56DC9C4289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9" name="Text Box 3036">
                <a:extLst>
                  <a:ext uri="{FF2B5EF4-FFF2-40B4-BE49-F238E27FC236}">
                    <a16:creationId xmlns:a16="http://schemas.microsoft.com/office/drawing/2014/main" id="{722E0D22-39F7-D627-9413-EBA6D8C3F1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2" name="Group 9941">
              <a:extLst>
                <a:ext uri="{FF2B5EF4-FFF2-40B4-BE49-F238E27FC236}">
                  <a16:creationId xmlns:a16="http://schemas.microsoft.com/office/drawing/2014/main" id="{B60C557C-661E-23B1-8916-0A3A05D32099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9974" name="Text Box 3036">
                <a:extLst>
                  <a:ext uri="{FF2B5EF4-FFF2-40B4-BE49-F238E27FC236}">
                    <a16:creationId xmlns:a16="http://schemas.microsoft.com/office/drawing/2014/main" id="{2C30E094-D92A-FAC5-3438-DF149BB49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5" name="Text Box 3036">
                <a:extLst>
                  <a:ext uri="{FF2B5EF4-FFF2-40B4-BE49-F238E27FC236}">
                    <a16:creationId xmlns:a16="http://schemas.microsoft.com/office/drawing/2014/main" id="{213167CA-DBC4-86E0-F89A-91FCBFEFED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6" name="Text Box 3036">
                <a:extLst>
                  <a:ext uri="{FF2B5EF4-FFF2-40B4-BE49-F238E27FC236}">
                    <a16:creationId xmlns:a16="http://schemas.microsoft.com/office/drawing/2014/main" id="{1ABDE089-ED9B-E395-4629-67B612264E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3" name="Group 9942">
              <a:extLst>
                <a:ext uri="{FF2B5EF4-FFF2-40B4-BE49-F238E27FC236}">
                  <a16:creationId xmlns:a16="http://schemas.microsoft.com/office/drawing/2014/main" id="{DAEBDA01-BDC1-77B3-F5BE-C56B7262A15D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9971" name="Text Box 3036">
                <a:extLst>
                  <a:ext uri="{FF2B5EF4-FFF2-40B4-BE49-F238E27FC236}">
                    <a16:creationId xmlns:a16="http://schemas.microsoft.com/office/drawing/2014/main" id="{0B534207-3D2B-4B70-659A-1B7D41613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2" name="Text Box 3036">
                <a:extLst>
                  <a:ext uri="{FF2B5EF4-FFF2-40B4-BE49-F238E27FC236}">
                    <a16:creationId xmlns:a16="http://schemas.microsoft.com/office/drawing/2014/main" id="{488D4743-6F32-F171-02FE-1D089FDD2C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3" name="Text Box 3036">
                <a:extLst>
                  <a:ext uri="{FF2B5EF4-FFF2-40B4-BE49-F238E27FC236}">
                    <a16:creationId xmlns:a16="http://schemas.microsoft.com/office/drawing/2014/main" id="{2016FC76-8897-3293-68F1-FF84E4C1A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4" name="Group 9943">
              <a:extLst>
                <a:ext uri="{FF2B5EF4-FFF2-40B4-BE49-F238E27FC236}">
                  <a16:creationId xmlns:a16="http://schemas.microsoft.com/office/drawing/2014/main" id="{1944AA78-77E9-5FBC-4B0F-26E94319AB91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9968" name="Text Box 3036">
                <a:extLst>
                  <a:ext uri="{FF2B5EF4-FFF2-40B4-BE49-F238E27FC236}">
                    <a16:creationId xmlns:a16="http://schemas.microsoft.com/office/drawing/2014/main" id="{5BF86C45-E598-F8D9-67D8-9DAE692B2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9" name="Text Box 3036">
                <a:extLst>
                  <a:ext uri="{FF2B5EF4-FFF2-40B4-BE49-F238E27FC236}">
                    <a16:creationId xmlns:a16="http://schemas.microsoft.com/office/drawing/2014/main" id="{7FEBC97E-7179-304B-07E0-651A633035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70" name="Text Box 3036">
                <a:extLst>
                  <a:ext uri="{FF2B5EF4-FFF2-40B4-BE49-F238E27FC236}">
                    <a16:creationId xmlns:a16="http://schemas.microsoft.com/office/drawing/2014/main" id="{7780AEB2-B4A0-1342-8CEF-BA7AFE79B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5" name="Group 9944">
              <a:extLst>
                <a:ext uri="{FF2B5EF4-FFF2-40B4-BE49-F238E27FC236}">
                  <a16:creationId xmlns:a16="http://schemas.microsoft.com/office/drawing/2014/main" id="{842411BB-A2CE-40E9-FDCE-9A999E42783E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9965" name="Text Box 3036">
                <a:extLst>
                  <a:ext uri="{FF2B5EF4-FFF2-40B4-BE49-F238E27FC236}">
                    <a16:creationId xmlns:a16="http://schemas.microsoft.com/office/drawing/2014/main" id="{8C54950B-EF40-D4EF-C74C-8ACE586F23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6" name="Text Box 3036">
                <a:extLst>
                  <a:ext uri="{FF2B5EF4-FFF2-40B4-BE49-F238E27FC236}">
                    <a16:creationId xmlns:a16="http://schemas.microsoft.com/office/drawing/2014/main" id="{E1BEB2DB-8653-8F0B-3459-5F07046BC0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7" name="Text Box 3036">
                <a:extLst>
                  <a:ext uri="{FF2B5EF4-FFF2-40B4-BE49-F238E27FC236}">
                    <a16:creationId xmlns:a16="http://schemas.microsoft.com/office/drawing/2014/main" id="{2A8A061B-0211-F321-139E-A30528235E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46" name="Group 9945">
              <a:extLst>
                <a:ext uri="{FF2B5EF4-FFF2-40B4-BE49-F238E27FC236}">
                  <a16:creationId xmlns:a16="http://schemas.microsoft.com/office/drawing/2014/main" id="{392972DD-4597-AAE0-0B15-8926A826BEAA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9962" name="Text Box 3036">
                <a:extLst>
                  <a:ext uri="{FF2B5EF4-FFF2-40B4-BE49-F238E27FC236}">
                    <a16:creationId xmlns:a16="http://schemas.microsoft.com/office/drawing/2014/main" id="{609024DC-70DC-90DD-9832-EEA0A11BFF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3" name="Text Box 3036">
                <a:extLst>
                  <a:ext uri="{FF2B5EF4-FFF2-40B4-BE49-F238E27FC236}">
                    <a16:creationId xmlns:a16="http://schemas.microsoft.com/office/drawing/2014/main" id="{199D161C-F2E0-39DC-9743-F2CFE21DFD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4" name="Text Box 3036">
                <a:extLst>
                  <a:ext uri="{FF2B5EF4-FFF2-40B4-BE49-F238E27FC236}">
                    <a16:creationId xmlns:a16="http://schemas.microsoft.com/office/drawing/2014/main" id="{8CC4609F-2C18-E496-7908-22D4171C2C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47" name="FTU - orbicularis oculi">
              <a:extLst>
                <a:ext uri="{FF2B5EF4-FFF2-40B4-BE49-F238E27FC236}">
                  <a16:creationId xmlns:a16="http://schemas.microsoft.com/office/drawing/2014/main" id="{2E91450B-BC64-F1F6-B075-0E9A82563AA9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9948" name="FTU - orbicularis oculi">
              <a:extLst>
                <a:ext uri="{FF2B5EF4-FFF2-40B4-BE49-F238E27FC236}">
                  <a16:creationId xmlns:a16="http://schemas.microsoft.com/office/drawing/2014/main" id="{21A1CEDB-5816-D2F5-8795-67C496F48611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9949" name="Group 9948">
              <a:extLst>
                <a:ext uri="{FF2B5EF4-FFF2-40B4-BE49-F238E27FC236}">
                  <a16:creationId xmlns:a16="http://schemas.microsoft.com/office/drawing/2014/main" id="{CBF06416-B165-7FE9-3421-D2EEBB98286F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9959" name="Text Box 3036">
                <a:extLst>
                  <a:ext uri="{FF2B5EF4-FFF2-40B4-BE49-F238E27FC236}">
                    <a16:creationId xmlns:a16="http://schemas.microsoft.com/office/drawing/2014/main" id="{3BB35D25-326B-1149-3CD8-17D263734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0" name="Text Box 3036">
                <a:extLst>
                  <a:ext uri="{FF2B5EF4-FFF2-40B4-BE49-F238E27FC236}">
                    <a16:creationId xmlns:a16="http://schemas.microsoft.com/office/drawing/2014/main" id="{CE0EB183-B820-1BE1-45F9-222D03665F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61" name="Text Box 3036">
                <a:extLst>
                  <a:ext uri="{FF2B5EF4-FFF2-40B4-BE49-F238E27FC236}">
                    <a16:creationId xmlns:a16="http://schemas.microsoft.com/office/drawing/2014/main" id="{057599C0-2A27-B738-EE45-9659BA6EC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50" name="Group 9949">
              <a:extLst>
                <a:ext uri="{FF2B5EF4-FFF2-40B4-BE49-F238E27FC236}">
                  <a16:creationId xmlns:a16="http://schemas.microsoft.com/office/drawing/2014/main" id="{FDD3A71A-7B3B-5417-6AA1-476796C00A1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9956" name="Text Box 3036">
                <a:extLst>
                  <a:ext uri="{FF2B5EF4-FFF2-40B4-BE49-F238E27FC236}">
                    <a16:creationId xmlns:a16="http://schemas.microsoft.com/office/drawing/2014/main" id="{115189C6-83D8-0D7D-271B-08D4896F68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7" name="Text Box 3036">
                <a:extLst>
                  <a:ext uri="{FF2B5EF4-FFF2-40B4-BE49-F238E27FC236}">
                    <a16:creationId xmlns:a16="http://schemas.microsoft.com/office/drawing/2014/main" id="{0BD1E889-0539-DF26-818D-C2A3B1BFF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8" name="Text Box 3036">
                <a:extLst>
                  <a:ext uri="{FF2B5EF4-FFF2-40B4-BE49-F238E27FC236}">
                    <a16:creationId xmlns:a16="http://schemas.microsoft.com/office/drawing/2014/main" id="{588681B7-0643-EBCE-C65F-17EC96585D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51" name="FTU - nasalis">
              <a:extLst>
                <a:ext uri="{FF2B5EF4-FFF2-40B4-BE49-F238E27FC236}">
                  <a16:creationId xmlns:a16="http://schemas.microsoft.com/office/drawing/2014/main" id="{42C9639B-64FD-4F4E-7D23-7AF525829C2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9952" name="Group 9951">
              <a:extLst>
                <a:ext uri="{FF2B5EF4-FFF2-40B4-BE49-F238E27FC236}">
                  <a16:creationId xmlns:a16="http://schemas.microsoft.com/office/drawing/2014/main" id="{023C4AE7-7A90-DEB5-0386-ABF7FA8F6C88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9953" name="Text Box 3036">
                <a:extLst>
                  <a:ext uri="{FF2B5EF4-FFF2-40B4-BE49-F238E27FC236}">
                    <a16:creationId xmlns:a16="http://schemas.microsoft.com/office/drawing/2014/main" id="{4F4929BE-41A3-667C-CEE4-51C3297A57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4" name="Text Box 3036">
                <a:extLst>
                  <a:ext uri="{FF2B5EF4-FFF2-40B4-BE49-F238E27FC236}">
                    <a16:creationId xmlns:a16="http://schemas.microsoft.com/office/drawing/2014/main" id="{632FD7F2-7C4F-8F6A-29EF-E09CBE1787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55" name="Text Box 3036">
                <a:extLst>
                  <a:ext uri="{FF2B5EF4-FFF2-40B4-BE49-F238E27FC236}">
                    <a16:creationId xmlns:a16="http://schemas.microsoft.com/office/drawing/2014/main" id="{2985A957-B1A7-6052-6805-817EDF44B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074" name="Group 10073">
            <a:extLst>
              <a:ext uri="{FF2B5EF4-FFF2-40B4-BE49-F238E27FC236}">
                <a16:creationId xmlns:a16="http://schemas.microsoft.com/office/drawing/2014/main" id="{219BDBB7-11FE-AB15-3115-507A4E0AC9DF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0075" name="organ group - facial muscles">
              <a:extLst>
                <a:ext uri="{FF2B5EF4-FFF2-40B4-BE49-F238E27FC236}">
                  <a16:creationId xmlns:a16="http://schemas.microsoft.com/office/drawing/2014/main" id="{32ED779E-C4A1-27D8-471B-83DFED003A01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0117" name="organ - facial muscles">
                <a:extLst>
                  <a:ext uri="{FF2B5EF4-FFF2-40B4-BE49-F238E27FC236}">
                    <a16:creationId xmlns:a16="http://schemas.microsoft.com/office/drawing/2014/main" id="{9D291D0E-92CB-517D-3AD3-319C822625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0118" name="FTU - orbicularis oculi">
                <a:extLst>
                  <a:ext uri="{FF2B5EF4-FFF2-40B4-BE49-F238E27FC236}">
                    <a16:creationId xmlns:a16="http://schemas.microsoft.com/office/drawing/2014/main" id="{243A0226-6803-43A6-9DD7-A7AF7FC7056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9" name="FTU - occipitofrontalis">
                <a:extLst>
                  <a:ext uri="{FF2B5EF4-FFF2-40B4-BE49-F238E27FC236}">
                    <a16:creationId xmlns:a16="http://schemas.microsoft.com/office/drawing/2014/main" id="{876C37A8-2706-0638-5035-B7D39AE77F2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0120" name="FTU - nasalis">
                <a:extLst>
                  <a:ext uri="{FF2B5EF4-FFF2-40B4-BE49-F238E27FC236}">
                    <a16:creationId xmlns:a16="http://schemas.microsoft.com/office/drawing/2014/main" id="{836F2B7F-E330-64B1-7383-B6B74F87584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1" name="FTU - zygomaticus major">
                <a:extLst>
                  <a:ext uri="{FF2B5EF4-FFF2-40B4-BE49-F238E27FC236}">
                    <a16:creationId xmlns:a16="http://schemas.microsoft.com/office/drawing/2014/main" id="{CD9CEC4F-11A0-5F6D-D723-E3075EB1876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22" name="FTU - zygomaticus minor">
                <a:extLst>
                  <a:ext uri="{FF2B5EF4-FFF2-40B4-BE49-F238E27FC236}">
                    <a16:creationId xmlns:a16="http://schemas.microsoft.com/office/drawing/2014/main" id="{2571ABD5-5117-AA80-8BE3-66384EB11D3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0123" name="FTU - orbicularis oris">
                <a:extLst>
                  <a:ext uri="{FF2B5EF4-FFF2-40B4-BE49-F238E27FC236}">
                    <a16:creationId xmlns:a16="http://schemas.microsoft.com/office/drawing/2014/main" id="{EE350818-0988-DAF3-764D-28475247F99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0124" name="FTU - depressor anguli oris">
                <a:extLst>
                  <a:ext uri="{FF2B5EF4-FFF2-40B4-BE49-F238E27FC236}">
                    <a16:creationId xmlns:a16="http://schemas.microsoft.com/office/drawing/2014/main" id="{E78AB28D-CD99-B8C5-5889-61E9E23551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0125" name="FTU - levator labii">
                <a:extLst>
                  <a:ext uri="{FF2B5EF4-FFF2-40B4-BE49-F238E27FC236}">
                    <a16:creationId xmlns:a16="http://schemas.microsoft.com/office/drawing/2014/main" id="{6AC14464-16E7-48C9-6A7E-BDCBF22567F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0126" name="FTU - mentalis">
                <a:extLst>
                  <a:ext uri="{FF2B5EF4-FFF2-40B4-BE49-F238E27FC236}">
                    <a16:creationId xmlns:a16="http://schemas.microsoft.com/office/drawing/2014/main" id="{145752A4-6D27-4261-25B2-CF355914F20B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10076" name="Group 10075">
              <a:extLst>
                <a:ext uri="{FF2B5EF4-FFF2-40B4-BE49-F238E27FC236}">
                  <a16:creationId xmlns:a16="http://schemas.microsoft.com/office/drawing/2014/main" id="{7FDF0EFB-7B43-C9AB-D7E5-6D8CA35894C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0114" name="Text Box 3036">
                <a:extLst>
                  <a:ext uri="{FF2B5EF4-FFF2-40B4-BE49-F238E27FC236}">
                    <a16:creationId xmlns:a16="http://schemas.microsoft.com/office/drawing/2014/main" id="{090F3FBB-168E-C996-5455-989246FC4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5" name="Text Box 3036">
                <a:extLst>
                  <a:ext uri="{FF2B5EF4-FFF2-40B4-BE49-F238E27FC236}">
                    <a16:creationId xmlns:a16="http://schemas.microsoft.com/office/drawing/2014/main" id="{6F68A64C-E554-F5F4-3AD7-A3CDC96980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6" name="Text Box 3036">
                <a:extLst>
                  <a:ext uri="{FF2B5EF4-FFF2-40B4-BE49-F238E27FC236}">
                    <a16:creationId xmlns:a16="http://schemas.microsoft.com/office/drawing/2014/main" id="{4DFFE66E-448F-3B61-D4E7-ADC7D398F6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7" name="Group 10076">
              <a:extLst>
                <a:ext uri="{FF2B5EF4-FFF2-40B4-BE49-F238E27FC236}">
                  <a16:creationId xmlns:a16="http://schemas.microsoft.com/office/drawing/2014/main" id="{B8D0A5F6-70E8-E288-FFC3-A7A6BED14832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0111" name="Text Box 3036">
                <a:extLst>
                  <a:ext uri="{FF2B5EF4-FFF2-40B4-BE49-F238E27FC236}">
                    <a16:creationId xmlns:a16="http://schemas.microsoft.com/office/drawing/2014/main" id="{77B4CF64-247C-AB2A-BD5C-820F143F8E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2" name="Text Box 3036">
                <a:extLst>
                  <a:ext uri="{FF2B5EF4-FFF2-40B4-BE49-F238E27FC236}">
                    <a16:creationId xmlns:a16="http://schemas.microsoft.com/office/drawing/2014/main" id="{3B27BB1D-1373-4B42-4FB6-3E655A27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3" name="Text Box 3036">
                <a:extLst>
                  <a:ext uri="{FF2B5EF4-FFF2-40B4-BE49-F238E27FC236}">
                    <a16:creationId xmlns:a16="http://schemas.microsoft.com/office/drawing/2014/main" id="{D25E2AF0-CA5F-4734-A274-C9527DA70E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8" name="Group 10077">
              <a:extLst>
                <a:ext uri="{FF2B5EF4-FFF2-40B4-BE49-F238E27FC236}">
                  <a16:creationId xmlns:a16="http://schemas.microsoft.com/office/drawing/2014/main" id="{45FABEBF-77D0-2A62-7343-E813895FBDC9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0108" name="Text Box 3036">
                <a:extLst>
                  <a:ext uri="{FF2B5EF4-FFF2-40B4-BE49-F238E27FC236}">
                    <a16:creationId xmlns:a16="http://schemas.microsoft.com/office/drawing/2014/main" id="{258F25EC-308B-40E3-0275-C1EE8B9BE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9" name="Text Box 3036">
                <a:extLst>
                  <a:ext uri="{FF2B5EF4-FFF2-40B4-BE49-F238E27FC236}">
                    <a16:creationId xmlns:a16="http://schemas.microsoft.com/office/drawing/2014/main" id="{A42766BF-0AD1-703E-C58A-C438FCAF4D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10" name="Text Box 3036">
                <a:extLst>
                  <a:ext uri="{FF2B5EF4-FFF2-40B4-BE49-F238E27FC236}">
                    <a16:creationId xmlns:a16="http://schemas.microsoft.com/office/drawing/2014/main" id="{70272967-AC62-E659-D6FE-85CC60C42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79" name="Group 10078">
              <a:extLst>
                <a:ext uri="{FF2B5EF4-FFF2-40B4-BE49-F238E27FC236}">
                  <a16:creationId xmlns:a16="http://schemas.microsoft.com/office/drawing/2014/main" id="{F68B308E-2D4D-6D8B-0E4C-460434785429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0105" name="Text Box 3036">
                <a:extLst>
                  <a:ext uri="{FF2B5EF4-FFF2-40B4-BE49-F238E27FC236}">
                    <a16:creationId xmlns:a16="http://schemas.microsoft.com/office/drawing/2014/main" id="{26928221-EC8D-3863-4A43-2E53956D19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6" name="Text Box 3036">
                <a:extLst>
                  <a:ext uri="{FF2B5EF4-FFF2-40B4-BE49-F238E27FC236}">
                    <a16:creationId xmlns:a16="http://schemas.microsoft.com/office/drawing/2014/main" id="{CFF7BFFF-457E-BF37-D817-D356BFEF87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7" name="Text Box 3036">
                <a:extLst>
                  <a:ext uri="{FF2B5EF4-FFF2-40B4-BE49-F238E27FC236}">
                    <a16:creationId xmlns:a16="http://schemas.microsoft.com/office/drawing/2014/main" id="{1FDFAA09-9DD6-BACE-5752-D5F5184A43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0" name="Group 10079">
              <a:extLst>
                <a:ext uri="{FF2B5EF4-FFF2-40B4-BE49-F238E27FC236}">
                  <a16:creationId xmlns:a16="http://schemas.microsoft.com/office/drawing/2014/main" id="{4B05C985-5A8D-C964-76A8-3B837EC63D5B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0102" name="Text Box 3036">
                <a:extLst>
                  <a:ext uri="{FF2B5EF4-FFF2-40B4-BE49-F238E27FC236}">
                    <a16:creationId xmlns:a16="http://schemas.microsoft.com/office/drawing/2014/main" id="{7A011E36-D490-FD4B-DD8A-F19161FBB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3" name="Text Box 3036">
                <a:extLst>
                  <a:ext uri="{FF2B5EF4-FFF2-40B4-BE49-F238E27FC236}">
                    <a16:creationId xmlns:a16="http://schemas.microsoft.com/office/drawing/2014/main" id="{9CF2B37A-AE54-27AC-80EF-8152A6F9C0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4" name="Text Box 3036">
                <a:extLst>
                  <a:ext uri="{FF2B5EF4-FFF2-40B4-BE49-F238E27FC236}">
                    <a16:creationId xmlns:a16="http://schemas.microsoft.com/office/drawing/2014/main" id="{C6FB4B60-D8C9-4087-2C2F-C6B0FF9B13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1" name="Group 10080">
              <a:extLst>
                <a:ext uri="{FF2B5EF4-FFF2-40B4-BE49-F238E27FC236}">
                  <a16:creationId xmlns:a16="http://schemas.microsoft.com/office/drawing/2014/main" id="{3FE92AF1-FD90-B143-0421-E6370EACF334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0099" name="Text Box 3036">
                <a:extLst>
                  <a:ext uri="{FF2B5EF4-FFF2-40B4-BE49-F238E27FC236}">
                    <a16:creationId xmlns:a16="http://schemas.microsoft.com/office/drawing/2014/main" id="{8D06A8D2-FACE-2755-0013-3C095B28D5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0" name="Text Box 3036">
                <a:extLst>
                  <a:ext uri="{FF2B5EF4-FFF2-40B4-BE49-F238E27FC236}">
                    <a16:creationId xmlns:a16="http://schemas.microsoft.com/office/drawing/2014/main" id="{C14B0928-597E-EBAF-A252-607896D09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01" name="Text Box 3036">
                <a:extLst>
                  <a:ext uri="{FF2B5EF4-FFF2-40B4-BE49-F238E27FC236}">
                    <a16:creationId xmlns:a16="http://schemas.microsoft.com/office/drawing/2014/main" id="{3370A597-39FC-D507-2454-0E714CB2F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2" name="Group 10081">
              <a:extLst>
                <a:ext uri="{FF2B5EF4-FFF2-40B4-BE49-F238E27FC236}">
                  <a16:creationId xmlns:a16="http://schemas.microsoft.com/office/drawing/2014/main" id="{69373183-7713-0D02-5C58-CD1849F27A78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0096" name="Text Box 3036">
                <a:extLst>
                  <a:ext uri="{FF2B5EF4-FFF2-40B4-BE49-F238E27FC236}">
                    <a16:creationId xmlns:a16="http://schemas.microsoft.com/office/drawing/2014/main" id="{4D8384FF-6F17-3B07-ABD1-65E998760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7" name="Text Box 3036">
                <a:extLst>
                  <a:ext uri="{FF2B5EF4-FFF2-40B4-BE49-F238E27FC236}">
                    <a16:creationId xmlns:a16="http://schemas.microsoft.com/office/drawing/2014/main" id="{668C61CD-38C6-A9D2-00BB-8EF27FBC7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8" name="Text Box 3036">
                <a:extLst>
                  <a:ext uri="{FF2B5EF4-FFF2-40B4-BE49-F238E27FC236}">
                    <a16:creationId xmlns:a16="http://schemas.microsoft.com/office/drawing/2014/main" id="{BC3E40D8-CA5B-27C6-D869-4EA429536B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3" name="Group 10082">
              <a:extLst>
                <a:ext uri="{FF2B5EF4-FFF2-40B4-BE49-F238E27FC236}">
                  <a16:creationId xmlns:a16="http://schemas.microsoft.com/office/drawing/2014/main" id="{69372648-0280-0FB8-766B-72226FFD6A99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0093" name="Text Box 3036">
                <a:extLst>
                  <a:ext uri="{FF2B5EF4-FFF2-40B4-BE49-F238E27FC236}">
                    <a16:creationId xmlns:a16="http://schemas.microsoft.com/office/drawing/2014/main" id="{8226A38A-62E4-5F88-0824-0684A0D796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4" name="Text Box 3036">
                <a:extLst>
                  <a:ext uri="{FF2B5EF4-FFF2-40B4-BE49-F238E27FC236}">
                    <a16:creationId xmlns:a16="http://schemas.microsoft.com/office/drawing/2014/main" id="{61227368-F09A-57C8-0631-CE3FFE6C7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5" name="Text Box 3036">
                <a:extLst>
                  <a:ext uri="{FF2B5EF4-FFF2-40B4-BE49-F238E27FC236}">
                    <a16:creationId xmlns:a16="http://schemas.microsoft.com/office/drawing/2014/main" id="{1B16CBEF-8C98-3F50-3374-E95B40E60C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84" name="Group 10083">
              <a:extLst>
                <a:ext uri="{FF2B5EF4-FFF2-40B4-BE49-F238E27FC236}">
                  <a16:creationId xmlns:a16="http://schemas.microsoft.com/office/drawing/2014/main" id="{B3C40FB3-D35D-CA68-F468-C89532FD929F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0090" name="Text Box 3036">
                <a:extLst>
                  <a:ext uri="{FF2B5EF4-FFF2-40B4-BE49-F238E27FC236}">
                    <a16:creationId xmlns:a16="http://schemas.microsoft.com/office/drawing/2014/main" id="{4A8F1665-8998-13EF-C6AB-D78756EB2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1" name="Text Box 3036">
                <a:extLst>
                  <a:ext uri="{FF2B5EF4-FFF2-40B4-BE49-F238E27FC236}">
                    <a16:creationId xmlns:a16="http://schemas.microsoft.com/office/drawing/2014/main" id="{520236A1-3CFD-2C1F-A28C-E5A3F239C8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92" name="Text Box 3036">
                <a:extLst>
                  <a:ext uri="{FF2B5EF4-FFF2-40B4-BE49-F238E27FC236}">
                    <a16:creationId xmlns:a16="http://schemas.microsoft.com/office/drawing/2014/main" id="{08A15B76-4341-68F9-4C3C-177BFC4986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85" name="FTU - levator labii">
              <a:extLst>
                <a:ext uri="{FF2B5EF4-FFF2-40B4-BE49-F238E27FC236}">
                  <a16:creationId xmlns:a16="http://schemas.microsoft.com/office/drawing/2014/main" id="{5AB9B3BF-2E3F-DDED-C9BB-AC12509D7EF7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0086" name="Group 10085">
              <a:extLst>
                <a:ext uri="{FF2B5EF4-FFF2-40B4-BE49-F238E27FC236}">
                  <a16:creationId xmlns:a16="http://schemas.microsoft.com/office/drawing/2014/main" id="{D2765E8A-F2FB-DBC7-5BE2-8BDCAD59316D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0087" name="Text Box 3036">
                <a:extLst>
                  <a:ext uri="{FF2B5EF4-FFF2-40B4-BE49-F238E27FC236}">
                    <a16:creationId xmlns:a16="http://schemas.microsoft.com/office/drawing/2014/main" id="{058B3DBE-A1F9-1772-EBB5-5A2CE33D5D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8" name="Text Box 3036">
                <a:extLst>
                  <a:ext uri="{FF2B5EF4-FFF2-40B4-BE49-F238E27FC236}">
                    <a16:creationId xmlns:a16="http://schemas.microsoft.com/office/drawing/2014/main" id="{50F179F2-6AD8-D80B-7DE5-D5BC21A4C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89" name="Text Box 3036">
                <a:extLst>
                  <a:ext uri="{FF2B5EF4-FFF2-40B4-BE49-F238E27FC236}">
                    <a16:creationId xmlns:a16="http://schemas.microsoft.com/office/drawing/2014/main" id="{1B3BFDEC-FC84-86A9-7CDF-A1ED515EAE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127" name="Group 10126">
            <a:extLst>
              <a:ext uri="{FF2B5EF4-FFF2-40B4-BE49-F238E27FC236}">
                <a16:creationId xmlns:a16="http://schemas.microsoft.com/office/drawing/2014/main" id="{CA9A743F-F066-3C7F-95D1-A54857E1BB6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0128" name="Group 10127">
              <a:extLst>
                <a:ext uri="{FF2B5EF4-FFF2-40B4-BE49-F238E27FC236}">
                  <a16:creationId xmlns:a16="http://schemas.microsoft.com/office/drawing/2014/main" id="{480CA43E-5434-E744-B38B-AF724D48D7F9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0216" name="organ group - facial muscles">
                <a:extLst>
                  <a:ext uri="{FF2B5EF4-FFF2-40B4-BE49-F238E27FC236}">
                    <a16:creationId xmlns:a16="http://schemas.microsoft.com/office/drawing/2014/main" id="{0A994F88-055E-54F3-64A3-C783BD532510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0221" name="organ - facial muscles">
                  <a:extLst>
                    <a:ext uri="{FF2B5EF4-FFF2-40B4-BE49-F238E27FC236}">
                      <a16:creationId xmlns:a16="http://schemas.microsoft.com/office/drawing/2014/main" id="{68908AC1-DFE2-06DA-73BF-9951A05306A9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0222" name="FTU - orbicularis oculi">
                  <a:extLst>
                    <a:ext uri="{FF2B5EF4-FFF2-40B4-BE49-F238E27FC236}">
                      <a16:creationId xmlns:a16="http://schemas.microsoft.com/office/drawing/2014/main" id="{17D49C5E-1B04-92D3-D3FC-211D6F0F7EE5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0223" name="FTU - occipitofrontalis">
                  <a:extLst>
                    <a:ext uri="{FF2B5EF4-FFF2-40B4-BE49-F238E27FC236}">
                      <a16:creationId xmlns:a16="http://schemas.microsoft.com/office/drawing/2014/main" id="{FD99264E-DB28-C11D-9593-845C0DEE7088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0224" name="FTU - nasalis">
                  <a:extLst>
                    <a:ext uri="{FF2B5EF4-FFF2-40B4-BE49-F238E27FC236}">
                      <a16:creationId xmlns:a16="http://schemas.microsoft.com/office/drawing/2014/main" id="{B4C606D7-BE71-0CD6-FE85-AE625456662E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0225" name="FTU - zygomaticus major">
                  <a:extLst>
                    <a:ext uri="{FF2B5EF4-FFF2-40B4-BE49-F238E27FC236}">
                      <a16:creationId xmlns:a16="http://schemas.microsoft.com/office/drawing/2014/main" id="{824F463E-99F6-B2EC-8FB7-F3A41C214152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0226" name="FTU - zygomaticus minor">
                  <a:extLst>
                    <a:ext uri="{FF2B5EF4-FFF2-40B4-BE49-F238E27FC236}">
                      <a16:creationId xmlns:a16="http://schemas.microsoft.com/office/drawing/2014/main" id="{D9213A0B-F994-B18D-5AC2-F428F8F47DF8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0227" name="FTU - orbicularis oris">
                  <a:extLst>
                    <a:ext uri="{FF2B5EF4-FFF2-40B4-BE49-F238E27FC236}">
                      <a16:creationId xmlns:a16="http://schemas.microsoft.com/office/drawing/2014/main" id="{A2FAF815-A61F-E24A-BD7A-42ECA0BCD26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28" name="FTU - depressor anguli oris">
                  <a:extLst>
                    <a:ext uri="{FF2B5EF4-FFF2-40B4-BE49-F238E27FC236}">
                      <a16:creationId xmlns:a16="http://schemas.microsoft.com/office/drawing/2014/main" id="{7DC12302-4B4B-1DDC-E3AE-DABDACEB3204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0229" name="FTU - levator labii">
                  <a:extLst>
                    <a:ext uri="{FF2B5EF4-FFF2-40B4-BE49-F238E27FC236}">
                      <a16:creationId xmlns:a16="http://schemas.microsoft.com/office/drawing/2014/main" id="{6C8C0A73-EE9A-F544-3B4D-5E9182E3FE4C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0230" name="FTU - mentalis">
                  <a:extLst>
                    <a:ext uri="{FF2B5EF4-FFF2-40B4-BE49-F238E27FC236}">
                      <a16:creationId xmlns:a16="http://schemas.microsoft.com/office/drawing/2014/main" id="{B5161BC6-216B-6137-297A-D5FC1BA84B9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0231" name="FTU - temporalis">
                  <a:extLst>
                    <a:ext uri="{FF2B5EF4-FFF2-40B4-BE49-F238E27FC236}">
                      <a16:creationId xmlns:a16="http://schemas.microsoft.com/office/drawing/2014/main" id="{33C57532-43DB-A00E-9065-BA9C7578E86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0217" name="organ group - facial muscles">
                <a:extLst>
                  <a:ext uri="{FF2B5EF4-FFF2-40B4-BE49-F238E27FC236}">
                    <a16:creationId xmlns:a16="http://schemas.microsoft.com/office/drawing/2014/main" id="{235BA9F7-CFE2-5DD5-E1E9-2BD0E53CFA83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0218" name="FTU - orbicularis oculi">
                  <a:extLst>
                    <a:ext uri="{FF2B5EF4-FFF2-40B4-BE49-F238E27FC236}">
                      <a16:creationId xmlns:a16="http://schemas.microsoft.com/office/drawing/2014/main" id="{944C0E25-8696-20E8-EDF9-DDAD814B0230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0219" name="FTU - occipitofrontalis">
                  <a:extLst>
                    <a:ext uri="{FF2B5EF4-FFF2-40B4-BE49-F238E27FC236}">
                      <a16:creationId xmlns:a16="http://schemas.microsoft.com/office/drawing/2014/main" id="{6A7AF37C-4A0F-0FF9-D4D7-3B1436DD1B1A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0220" name="FTU - nasalis">
                  <a:extLst>
                    <a:ext uri="{FF2B5EF4-FFF2-40B4-BE49-F238E27FC236}">
                      <a16:creationId xmlns:a16="http://schemas.microsoft.com/office/drawing/2014/main" id="{A66D8CD3-D902-F7EB-E3C4-2C24D43058BF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0129" name="Group 10128">
              <a:extLst>
                <a:ext uri="{FF2B5EF4-FFF2-40B4-BE49-F238E27FC236}">
                  <a16:creationId xmlns:a16="http://schemas.microsoft.com/office/drawing/2014/main" id="{061F0DD4-DE4E-1EC2-8F3F-379A9A3E686F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0213" name="Text Box 3036">
                <a:extLst>
                  <a:ext uri="{FF2B5EF4-FFF2-40B4-BE49-F238E27FC236}">
                    <a16:creationId xmlns:a16="http://schemas.microsoft.com/office/drawing/2014/main" id="{8B253831-4084-FFF9-9A2F-460E1FAC9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4" name="Text Box 3036">
                <a:extLst>
                  <a:ext uri="{FF2B5EF4-FFF2-40B4-BE49-F238E27FC236}">
                    <a16:creationId xmlns:a16="http://schemas.microsoft.com/office/drawing/2014/main" id="{04206CD0-9A8E-65FC-0A9C-2BB0D47363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5" name="Text Box 3036">
                <a:extLst>
                  <a:ext uri="{FF2B5EF4-FFF2-40B4-BE49-F238E27FC236}">
                    <a16:creationId xmlns:a16="http://schemas.microsoft.com/office/drawing/2014/main" id="{A1397444-FE5A-2463-EF57-492ACD065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0" name="Group 10129">
              <a:extLst>
                <a:ext uri="{FF2B5EF4-FFF2-40B4-BE49-F238E27FC236}">
                  <a16:creationId xmlns:a16="http://schemas.microsoft.com/office/drawing/2014/main" id="{215BB6AF-5AD0-98F8-A361-0C7EE1697833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0210" name="Text Box 3036">
                <a:extLst>
                  <a:ext uri="{FF2B5EF4-FFF2-40B4-BE49-F238E27FC236}">
                    <a16:creationId xmlns:a16="http://schemas.microsoft.com/office/drawing/2014/main" id="{9409541C-956A-CF3E-3B8D-4EC47A8E6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1" name="Text Box 3036">
                <a:extLst>
                  <a:ext uri="{FF2B5EF4-FFF2-40B4-BE49-F238E27FC236}">
                    <a16:creationId xmlns:a16="http://schemas.microsoft.com/office/drawing/2014/main" id="{5C16F11D-C270-0952-D911-DCE560CD6E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12" name="Text Box 3036">
                <a:extLst>
                  <a:ext uri="{FF2B5EF4-FFF2-40B4-BE49-F238E27FC236}">
                    <a16:creationId xmlns:a16="http://schemas.microsoft.com/office/drawing/2014/main" id="{2D7DB972-FD8F-B0C8-F7A7-8CFB772B2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1" name="Group 10130">
              <a:extLst>
                <a:ext uri="{FF2B5EF4-FFF2-40B4-BE49-F238E27FC236}">
                  <a16:creationId xmlns:a16="http://schemas.microsoft.com/office/drawing/2014/main" id="{279DC7C5-B364-DD8E-6B07-BF79BD0247A7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0207" name="Text Box 3036">
                <a:extLst>
                  <a:ext uri="{FF2B5EF4-FFF2-40B4-BE49-F238E27FC236}">
                    <a16:creationId xmlns:a16="http://schemas.microsoft.com/office/drawing/2014/main" id="{8C03F709-94A2-5AE1-1594-E8C1635EE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8" name="Text Box 3036">
                <a:extLst>
                  <a:ext uri="{FF2B5EF4-FFF2-40B4-BE49-F238E27FC236}">
                    <a16:creationId xmlns:a16="http://schemas.microsoft.com/office/drawing/2014/main" id="{BBFBD6BE-21C0-7BFC-E98F-1787F789E8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9" name="Text Box 3036">
                <a:extLst>
                  <a:ext uri="{FF2B5EF4-FFF2-40B4-BE49-F238E27FC236}">
                    <a16:creationId xmlns:a16="http://schemas.microsoft.com/office/drawing/2014/main" id="{B4327A2C-5A0A-F829-E043-7BE1CC36AB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2" name="Group 10131">
              <a:extLst>
                <a:ext uri="{FF2B5EF4-FFF2-40B4-BE49-F238E27FC236}">
                  <a16:creationId xmlns:a16="http://schemas.microsoft.com/office/drawing/2014/main" id="{4DCA146F-06C3-3E05-9E76-FC60C6A47DF4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0204" name="Text Box 3036">
                <a:extLst>
                  <a:ext uri="{FF2B5EF4-FFF2-40B4-BE49-F238E27FC236}">
                    <a16:creationId xmlns:a16="http://schemas.microsoft.com/office/drawing/2014/main" id="{FB812F7F-1DFD-0C54-D235-38D353CE81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5" name="Text Box 3036">
                <a:extLst>
                  <a:ext uri="{FF2B5EF4-FFF2-40B4-BE49-F238E27FC236}">
                    <a16:creationId xmlns:a16="http://schemas.microsoft.com/office/drawing/2014/main" id="{917A1676-8F82-C742-7465-6F78210E2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6" name="Text Box 3036">
                <a:extLst>
                  <a:ext uri="{FF2B5EF4-FFF2-40B4-BE49-F238E27FC236}">
                    <a16:creationId xmlns:a16="http://schemas.microsoft.com/office/drawing/2014/main" id="{49F388B6-B401-3F8A-3FA6-AC16D3F8C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3" name="Group 10132">
              <a:extLst>
                <a:ext uri="{FF2B5EF4-FFF2-40B4-BE49-F238E27FC236}">
                  <a16:creationId xmlns:a16="http://schemas.microsoft.com/office/drawing/2014/main" id="{CACEBB9D-E0F6-A1DE-5677-3D0775C3CED7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0201" name="Text Box 3036">
                <a:extLst>
                  <a:ext uri="{FF2B5EF4-FFF2-40B4-BE49-F238E27FC236}">
                    <a16:creationId xmlns:a16="http://schemas.microsoft.com/office/drawing/2014/main" id="{15EB7508-D467-6156-B5CD-5830CB2F13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2" name="Text Box 3036">
                <a:extLst>
                  <a:ext uri="{FF2B5EF4-FFF2-40B4-BE49-F238E27FC236}">
                    <a16:creationId xmlns:a16="http://schemas.microsoft.com/office/drawing/2014/main" id="{CF7C3D79-C719-79CF-AC8B-30D6FA82A1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3" name="Text Box 3036">
                <a:extLst>
                  <a:ext uri="{FF2B5EF4-FFF2-40B4-BE49-F238E27FC236}">
                    <a16:creationId xmlns:a16="http://schemas.microsoft.com/office/drawing/2014/main" id="{F8806DEE-F34F-0741-F1DD-F0657DE36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4" name="Group 10133">
              <a:extLst>
                <a:ext uri="{FF2B5EF4-FFF2-40B4-BE49-F238E27FC236}">
                  <a16:creationId xmlns:a16="http://schemas.microsoft.com/office/drawing/2014/main" id="{594A9BC4-DFD4-E653-3729-6315A889A0FC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0198" name="Text Box 3036">
                <a:extLst>
                  <a:ext uri="{FF2B5EF4-FFF2-40B4-BE49-F238E27FC236}">
                    <a16:creationId xmlns:a16="http://schemas.microsoft.com/office/drawing/2014/main" id="{3F3543C0-9DAF-3600-2409-C4240A2571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9" name="Text Box 3036">
                <a:extLst>
                  <a:ext uri="{FF2B5EF4-FFF2-40B4-BE49-F238E27FC236}">
                    <a16:creationId xmlns:a16="http://schemas.microsoft.com/office/drawing/2014/main" id="{474B4C2D-DAF0-B6A7-2880-F24D38966A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00" name="Text Box 3036">
                <a:extLst>
                  <a:ext uri="{FF2B5EF4-FFF2-40B4-BE49-F238E27FC236}">
                    <a16:creationId xmlns:a16="http://schemas.microsoft.com/office/drawing/2014/main" id="{F72C8375-99E2-6530-B6E7-FB14C515A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5" name="Group 10134">
              <a:extLst>
                <a:ext uri="{FF2B5EF4-FFF2-40B4-BE49-F238E27FC236}">
                  <a16:creationId xmlns:a16="http://schemas.microsoft.com/office/drawing/2014/main" id="{8AF4D559-50B7-8CCF-782D-7AEBBAA28000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0195" name="Text Box 3036">
                <a:extLst>
                  <a:ext uri="{FF2B5EF4-FFF2-40B4-BE49-F238E27FC236}">
                    <a16:creationId xmlns:a16="http://schemas.microsoft.com/office/drawing/2014/main" id="{51E65B85-9E74-F9A3-BA7C-7356194D88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6" name="Text Box 3036">
                <a:extLst>
                  <a:ext uri="{FF2B5EF4-FFF2-40B4-BE49-F238E27FC236}">
                    <a16:creationId xmlns:a16="http://schemas.microsoft.com/office/drawing/2014/main" id="{915AA3BA-19C4-F405-700B-0CBF3C67F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7" name="Text Box 3036">
                <a:extLst>
                  <a:ext uri="{FF2B5EF4-FFF2-40B4-BE49-F238E27FC236}">
                    <a16:creationId xmlns:a16="http://schemas.microsoft.com/office/drawing/2014/main" id="{99702980-7685-9AAA-61F0-B138052498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6" name="Group 10135">
              <a:extLst>
                <a:ext uri="{FF2B5EF4-FFF2-40B4-BE49-F238E27FC236}">
                  <a16:creationId xmlns:a16="http://schemas.microsoft.com/office/drawing/2014/main" id="{0C5F3D1C-34B6-0DDF-615A-09913BA573BC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0192" name="Text Box 3036">
                <a:extLst>
                  <a:ext uri="{FF2B5EF4-FFF2-40B4-BE49-F238E27FC236}">
                    <a16:creationId xmlns:a16="http://schemas.microsoft.com/office/drawing/2014/main" id="{8175260D-9936-CD73-9329-35E3ECB94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3" name="Text Box 3036">
                <a:extLst>
                  <a:ext uri="{FF2B5EF4-FFF2-40B4-BE49-F238E27FC236}">
                    <a16:creationId xmlns:a16="http://schemas.microsoft.com/office/drawing/2014/main" id="{BB782169-2D26-2948-81AE-226E6AD7CB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4" name="Text Box 3036">
                <a:extLst>
                  <a:ext uri="{FF2B5EF4-FFF2-40B4-BE49-F238E27FC236}">
                    <a16:creationId xmlns:a16="http://schemas.microsoft.com/office/drawing/2014/main" id="{CEEB9D95-AA85-D921-4018-8957F5FC97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7" name="Group 10136">
              <a:extLst>
                <a:ext uri="{FF2B5EF4-FFF2-40B4-BE49-F238E27FC236}">
                  <a16:creationId xmlns:a16="http://schemas.microsoft.com/office/drawing/2014/main" id="{56B48ABE-3DC4-674A-2489-10DCCA1F1AD5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0189" name="Text Box 3036">
                <a:extLst>
                  <a:ext uri="{FF2B5EF4-FFF2-40B4-BE49-F238E27FC236}">
                    <a16:creationId xmlns:a16="http://schemas.microsoft.com/office/drawing/2014/main" id="{7D37D6EC-A9A7-5BD8-0D15-1A0DABEDE5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0" name="Text Box 3036">
                <a:extLst>
                  <a:ext uri="{FF2B5EF4-FFF2-40B4-BE49-F238E27FC236}">
                    <a16:creationId xmlns:a16="http://schemas.microsoft.com/office/drawing/2014/main" id="{574673DB-F446-7722-DC71-EC5B3F4B16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91" name="Text Box 3036">
                <a:extLst>
                  <a:ext uri="{FF2B5EF4-FFF2-40B4-BE49-F238E27FC236}">
                    <a16:creationId xmlns:a16="http://schemas.microsoft.com/office/drawing/2014/main" id="{406965E8-29D1-F30D-F32D-D59CE2074E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" name="Group 10137">
              <a:extLst>
                <a:ext uri="{FF2B5EF4-FFF2-40B4-BE49-F238E27FC236}">
                  <a16:creationId xmlns:a16="http://schemas.microsoft.com/office/drawing/2014/main" id="{56221DAE-64B7-883D-D8CB-13A8A9F112D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0186" name="Text Box 3036">
                <a:extLst>
                  <a:ext uri="{FF2B5EF4-FFF2-40B4-BE49-F238E27FC236}">
                    <a16:creationId xmlns:a16="http://schemas.microsoft.com/office/drawing/2014/main" id="{35DCFD30-DC6F-810D-F7D9-4AFADAAFE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7" name="Text Box 3036">
                <a:extLst>
                  <a:ext uri="{FF2B5EF4-FFF2-40B4-BE49-F238E27FC236}">
                    <a16:creationId xmlns:a16="http://schemas.microsoft.com/office/drawing/2014/main" id="{CD4BCAA5-2B97-04ED-6EDB-7AFD5ADE13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8" name="Text Box 3036">
                <a:extLst>
                  <a:ext uri="{FF2B5EF4-FFF2-40B4-BE49-F238E27FC236}">
                    <a16:creationId xmlns:a16="http://schemas.microsoft.com/office/drawing/2014/main" id="{A7434218-E93A-F7A2-D18B-C2518C4EC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9" name="Group 10138">
              <a:extLst>
                <a:ext uri="{FF2B5EF4-FFF2-40B4-BE49-F238E27FC236}">
                  <a16:creationId xmlns:a16="http://schemas.microsoft.com/office/drawing/2014/main" id="{F21973E6-2121-40EF-88A8-F773ADDD4D52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0183" name="Text Box 3036">
                <a:extLst>
                  <a:ext uri="{FF2B5EF4-FFF2-40B4-BE49-F238E27FC236}">
                    <a16:creationId xmlns:a16="http://schemas.microsoft.com/office/drawing/2014/main" id="{30F9DD6A-A8A2-3E38-F6DE-815BE8527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4" name="Text Box 3036">
                <a:extLst>
                  <a:ext uri="{FF2B5EF4-FFF2-40B4-BE49-F238E27FC236}">
                    <a16:creationId xmlns:a16="http://schemas.microsoft.com/office/drawing/2014/main" id="{92C65781-56C8-9B79-964A-C4BC2BB94A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5" name="Text Box 3036">
                <a:extLst>
                  <a:ext uri="{FF2B5EF4-FFF2-40B4-BE49-F238E27FC236}">
                    <a16:creationId xmlns:a16="http://schemas.microsoft.com/office/drawing/2014/main" id="{416A878B-AB89-6E42-B7EA-BBC4B17D1F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0" name="Group 10139">
              <a:extLst>
                <a:ext uri="{FF2B5EF4-FFF2-40B4-BE49-F238E27FC236}">
                  <a16:creationId xmlns:a16="http://schemas.microsoft.com/office/drawing/2014/main" id="{E8A8BCE8-8711-9D36-5A32-92C1AE2E0150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0180" name="Text Box 3036">
                <a:extLst>
                  <a:ext uri="{FF2B5EF4-FFF2-40B4-BE49-F238E27FC236}">
                    <a16:creationId xmlns:a16="http://schemas.microsoft.com/office/drawing/2014/main" id="{B9770512-C629-E78E-A910-5423408A8B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1" name="Text Box 3036">
                <a:extLst>
                  <a:ext uri="{FF2B5EF4-FFF2-40B4-BE49-F238E27FC236}">
                    <a16:creationId xmlns:a16="http://schemas.microsoft.com/office/drawing/2014/main" id="{52B18C21-A152-EDCE-741C-AA3D3F7FA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82" name="Text Box 3036">
                <a:extLst>
                  <a:ext uri="{FF2B5EF4-FFF2-40B4-BE49-F238E27FC236}">
                    <a16:creationId xmlns:a16="http://schemas.microsoft.com/office/drawing/2014/main" id="{C49FA00A-7B28-A982-FFFE-73D3E6AB4B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1" name="Group 10140">
              <a:extLst>
                <a:ext uri="{FF2B5EF4-FFF2-40B4-BE49-F238E27FC236}">
                  <a16:creationId xmlns:a16="http://schemas.microsoft.com/office/drawing/2014/main" id="{93C4CF5F-AE52-E7A9-D695-2932B4A70EBF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0177" name="Text Box 3036">
                <a:extLst>
                  <a:ext uri="{FF2B5EF4-FFF2-40B4-BE49-F238E27FC236}">
                    <a16:creationId xmlns:a16="http://schemas.microsoft.com/office/drawing/2014/main" id="{78719C9C-CDAC-8D05-FAC4-EDBD0359E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8" name="Text Box 3036">
                <a:extLst>
                  <a:ext uri="{FF2B5EF4-FFF2-40B4-BE49-F238E27FC236}">
                    <a16:creationId xmlns:a16="http://schemas.microsoft.com/office/drawing/2014/main" id="{FBC11F04-9D23-E7DF-BDD5-2AF55A1EA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9" name="Text Box 3036">
                <a:extLst>
                  <a:ext uri="{FF2B5EF4-FFF2-40B4-BE49-F238E27FC236}">
                    <a16:creationId xmlns:a16="http://schemas.microsoft.com/office/drawing/2014/main" id="{78C43999-EC97-D097-5DBF-2EE4D558D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2" name="FTU - nasalis">
              <a:extLst>
                <a:ext uri="{FF2B5EF4-FFF2-40B4-BE49-F238E27FC236}">
                  <a16:creationId xmlns:a16="http://schemas.microsoft.com/office/drawing/2014/main" id="{E34C4B7A-6BE7-3E0D-2876-670F9DCC15E0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0143" name="FTU - nasalis">
              <a:extLst>
                <a:ext uri="{FF2B5EF4-FFF2-40B4-BE49-F238E27FC236}">
                  <a16:creationId xmlns:a16="http://schemas.microsoft.com/office/drawing/2014/main" id="{F8E1167C-8AF1-01C6-E708-BD3407229A0F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0144" name="FTU - nasalis">
              <a:extLst>
                <a:ext uri="{FF2B5EF4-FFF2-40B4-BE49-F238E27FC236}">
                  <a16:creationId xmlns:a16="http://schemas.microsoft.com/office/drawing/2014/main" id="{64A4DAB0-0C32-E22A-DCDC-983283DB55B6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0145" name="FTU - nasalis">
              <a:extLst>
                <a:ext uri="{FF2B5EF4-FFF2-40B4-BE49-F238E27FC236}">
                  <a16:creationId xmlns:a16="http://schemas.microsoft.com/office/drawing/2014/main" id="{5F3CDD73-B97D-4506-FA71-DA434518C264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0146" name="Group 10145">
              <a:extLst>
                <a:ext uri="{FF2B5EF4-FFF2-40B4-BE49-F238E27FC236}">
                  <a16:creationId xmlns:a16="http://schemas.microsoft.com/office/drawing/2014/main" id="{A43B09A3-12E1-821C-F555-490398953DEF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0174" name="Text Box 3036">
                <a:extLst>
                  <a:ext uri="{FF2B5EF4-FFF2-40B4-BE49-F238E27FC236}">
                    <a16:creationId xmlns:a16="http://schemas.microsoft.com/office/drawing/2014/main" id="{9ECF45A1-26C5-B420-FF46-FA60315D61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5" name="Text Box 3036">
                <a:extLst>
                  <a:ext uri="{FF2B5EF4-FFF2-40B4-BE49-F238E27FC236}">
                    <a16:creationId xmlns:a16="http://schemas.microsoft.com/office/drawing/2014/main" id="{4BE399CA-5727-12D1-A943-A347F63F00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6" name="Text Box 3036">
                <a:extLst>
                  <a:ext uri="{FF2B5EF4-FFF2-40B4-BE49-F238E27FC236}">
                    <a16:creationId xmlns:a16="http://schemas.microsoft.com/office/drawing/2014/main" id="{6EEAEB8B-B947-039D-A531-5C21EB54B1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7" name="Group 10146">
              <a:extLst>
                <a:ext uri="{FF2B5EF4-FFF2-40B4-BE49-F238E27FC236}">
                  <a16:creationId xmlns:a16="http://schemas.microsoft.com/office/drawing/2014/main" id="{93D39A71-2E70-FA8B-88B0-256B188AB0FC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0171" name="Text Box 3036">
                <a:extLst>
                  <a:ext uri="{FF2B5EF4-FFF2-40B4-BE49-F238E27FC236}">
                    <a16:creationId xmlns:a16="http://schemas.microsoft.com/office/drawing/2014/main" id="{AFAE6833-FF60-617D-BDF8-58616AD5C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2" name="Text Box 3036">
                <a:extLst>
                  <a:ext uri="{FF2B5EF4-FFF2-40B4-BE49-F238E27FC236}">
                    <a16:creationId xmlns:a16="http://schemas.microsoft.com/office/drawing/2014/main" id="{9C4EA656-EDD2-FD2E-D589-CEA1A0D00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3" name="Text Box 3036">
                <a:extLst>
                  <a:ext uri="{FF2B5EF4-FFF2-40B4-BE49-F238E27FC236}">
                    <a16:creationId xmlns:a16="http://schemas.microsoft.com/office/drawing/2014/main" id="{2117D0ED-C120-7CA3-D0C1-1D7E7B3CF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48" name="Group 10147">
              <a:extLst>
                <a:ext uri="{FF2B5EF4-FFF2-40B4-BE49-F238E27FC236}">
                  <a16:creationId xmlns:a16="http://schemas.microsoft.com/office/drawing/2014/main" id="{4BD0D97A-B3C9-F7A4-AFD9-DA9742B23073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0168" name="Text Box 3036">
                <a:extLst>
                  <a:ext uri="{FF2B5EF4-FFF2-40B4-BE49-F238E27FC236}">
                    <a16:creationId xmlns:a16="http://schemas.microsoft.com/office/drawing/2014/main" id="{DE85C245-04AD-E2D8-9DAE-3FFC3EB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9" name="Text Box 3036">
                <a:extLst>
                  <a:ext uri="{FF2B5EF4-FFF2-40B4-BE49-F238E27FC236}">
                    <a16:creationId xmlns:a16="http://schemas.microsoft.com/office/drawing/2014/main" id="{C1042D4B-6FC5-15B2-DD75-B5ACA61A95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70" name="Text Box 3036">
                <a:extLst>
                  <a:ext uri="{FF2B5EF4-FFF2-40B4-BE49-F238E27FC236}">
                    <a16:creationId xmlns:a16="http://schemas.microsoft.com/office/drawing/2014/main" id="{9346E277-6592-C3B0-8A19-6CD4D89A7D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49" name="FTU - levator labii">
              <a:extLst>
                <a:ext uri="{FF2B5EF4-FFF2-40B4-BE49-F238E27FC236}">
                  <a16:creationId xmlns:a16="http://schemas.microsoft.com/office/drawing/2014/main" id="{7DF0CA88-14BB-B0B9-52B1-B17DE00B7CF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0150" name="FTU - levator labii">
              <a:extLst>
                <a:ext uri="{FF2B5EF4-FFF2-40B4-BE49-F238E27FC236}">
                  <a16:creationId xmlns:a16="http://schemas.microsoft.com/office/drawing/2014/main" id="{BD962AD8-E2EE-F210-DFCF-A98B9DF5C71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0151" name="FTU - levator labii">
              <a:extLst>
                <a:ext uri="{FF2B5EF4-FFF2-40B4-BE49-F238E27FC236}">
                  <a16:creationId xmlns:a16="http://schemas.microsoft.com/office/drawing/2014/main" id="{4FD75A12-4C2D-1139-BF1A-30D8AF560C1A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0152" name="Group 10151">
              <a:extLst>
                <a:ext uri="{FF2B5EF4-FFF2-40B4-BE49-F238E27FC236}">
                  <a16:creationId xmlns:a16="http://schemas.microsoft.com/office/drawing/2014/main" id="{AE32F441-2F44-B874-3DD7-647F883ADD97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0165" name="Text Box 3036">
                <a:extLst>
                  <a:ext uri="{FF2B5EF4-FFF2-40B4-BE49-F238E27FC236}">
                    <a16:creationId xmlns:a16="http://schemas.microsoft.com/office/drawing/2014/main" id="{862F3BDA-4034-04B5-D429-CAC1E68B5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6" name="Text Box 3036">
                <a:extLst>
                  <a:ext uri="{FF2B5EF4-FFF2-40B4-BE49-F238E27FC236}">
                    <a16:creationId xmlns:a16="http://schemas.microsoft.com/office/drawing/2014/main" id="{1DD8159E-1BCA-7933-E01A-03E660F9E1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7" name="Text Box 3036">
                <a:extLst>
                  <a:ext uri="{FF2B5EF4-FFF2-40B4-BE49-F238E27FC236}">
                    <a16:creationId xmlns:a16="http://schemas.microsoft.com/office/drawing/2014/main" id="{3ED2A5B8-7130-C444-6709-FF7308B6F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3" name="Group 10152">
              <a:extLst>
                <a:ext uri="{FF2B5EF4-FFF2-40B4-BE49-F238E27FC236}">
                  <a16:creationId xmlns:a16="http://schemas.microsoft.com/office/drawing/2014/main" id="{195FDE86-9DDE-0CBF-9333-3F168AD2BE02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0162" name="Text Box 3036">
                <a:extLst>
                  <a:ext uri="{FF2B5EF4-FFF2-40B4-BE49-F238E27FC236}">
                    <a16:creationId xmlns:a16="http://schemas.microsoft.com/office/drawing/2014/main" id="{D5F5B2FA-23EF-1592-1C9B-B4DD129F80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3" name="Text Box 3036">
                <a:extLst>
                  <a:ext uri="{FF2B5EF4-FFF2-40B4-BE49-F238E27FC236}">
                    <a16:creationId xmlns:a16="http://schemas.microsoft.com/office/drawing/2014/main" id="{3CB88330-58C4-E6B4-5F1A-B858BB744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4" name="Text Box 3036">
                <a:extLst>
                  <a:ext uri="{FF2B5EF4-FFF2-40B4-BE49-F238E27FC236}">
                    <a16:creationId xmlns:a16="http://schemas.microsoft.com/office/drawing/2014/main" id="{68EC27E1-F3DD-42F3-2439-4326370B1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4" name="Group 10153">
              <a:extLst>
                <a:ext uri="{FF2B5EF4-FFF2-40B4-BE49-F238E27FC236}">
                  <a16:creationId xmlns:a16="http://schemas.microsoft.com/office/drawing/2014/main" id="{27963364-3EE1-C494-428D-4C36E6F23FE9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0159" name="Text Box 3036">
                <a:extLst>
                  <a:ext uri="{FF2B5EF4-FFF2-40B4-BE49-F238E27FC236}">
                    <a16:creationId xmlns:a16="http://schemas.microsoft.com/office/drawing/2014/main" id="{FEBB7934-E6AA-7579-DCBD-018DB2A9E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0" name="Text Box 3036">
                <a:extLst>
                  <a:ext uri="{FF2B5EF4-FFF2-40B4-BE49-F238E27FC236}">
                    <a16:creationId xmlns:a16="http://schemas.microsoft.com/office/drawing/2014/main" id="{C83E61BD-87A5-AA25-1488-49B356C2E1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61" name="Text Box 3036">
                <a:extLst>
                  <a:ext uri="{FF2B5EF4-FFF2-40B4-BE49-F238E27FC236}">
                    <a16:creationId xmlns:a16="http://schemas.microsoft.com/office/drawing/2014/main" id="{935A0B49-7414-4149-F20E-FFB193F13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55" name="Group 10154">
              <a:extLst>
                <a:ext uri="{FF2B5EF4-FFF2-40B4-BE49-F238E27FC236}">
                  <a16:creationId xmlns:a16="http://schemas.microsoft.com/office/drawing/2014/main" id="{75A2920C-77E3-A9B2-8684-A671AF2A7CF3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0156" name="Text Box 3036">
                <a:extLst>
                  <a:ext uri="{FF2B5EF4-FFF2-40B4-BE49-F238E27FC236}">
                    <a16:creationId xmlns:a16="http://schemas.microsoft.com/office/drawing/2014/main" id="{9A946B89-9C4B-4626-7DD7-DA96B9332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7" name="Text Box 3036">
                <a:extLst>
                  <a:ext uri="{FF2B5EF4-FFF2-40B4-BE49-F238E27FC236}">
                    <a16:creationId xmlns:a16="http://schemas.microsoft.com/office/drawing/2014/main" id="{6928C315-0AC9-9CA7-E5D1-851AE3A91D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58" name="Text Box 3036">
                <a:extLst>
                  <a:ext uri="{FF2B5EF4-FFF2-40B4-BE49-F238E27FC236}">
                    <a16:creationId xmlns:a16="http://schemas.microsoft.com/office/drawing/2014/main" id="{9443F7F6-31D9-9F08-E6C9-E0AD243BD7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232" name="Group 10231">
            <a:extLst>
              <a:ext uri="{FF2B5EF4-FFF2-40B4-BE49-F238E27FC236}">
                <a16:creationId xmlns:a16="http://schemas.microsoft.com/office/drawing/2014/main" id="{09E0C348-ED12-F604-AFA7-73E8F328F7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0233" name="Group 10232">
              <a:extLst>
                <a:ext uri="{FF2B5EF4-FFF2-40B4-BE49-F238E27FC236}">
                  <a16:creationId xmlns:a16="http://schemas.microsoft.com/office/drawing/2014/main" id="{6B65FECB-1E66-5F45-6C08-43B5AA903D4B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0295" name="organ group - facial muscles">
                <a:extLst>
                  <a:ext uri="{FF2B5EF4-FFF2-40B4-BE49-F238E27FC236}">
                    <a16:creationId xmlns:a16="http://schemas.microsoft.com/office/drawing/2014/main" id="{053ABDD4-6FB7-3BAA-E975-42E59A27F69B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0301" name="organ - facial muscles">
                  <a:extLst>
                    <a:ext uri="{FF2B5EF4-FFF2-40B4-BE49-F238E27FC236}">
                      <a16:creationId xmlns:a16="http://schemas.microsoft.com/office/drawing/2014/main" id="{142D997A-AB2B-3C91-646E-129E18C76ED6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0302" name="FTU - orbicularis oculi">
                  <a:extLst>
                    <a:ext uri="{FF2B5EF4-FFF2-40B4-BE49-F238E27FC236}">
                      <a16:creationId xmlns:a16="http://schemas.microsoft.com/office/drawing/2014/main" id="{1ECB79CD-67EE-6293-8F54-E40384F5BC4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0303" name="FTU - occipitofrontalis">
                  <a:extLst>
                    <a:ext uri="{FF2B5EF4-FFF2-40B4-BE49-F238E27FC236}">
                      <a16:creationId xmlns:a16="http://schemas.microsoft.com/office/drawing/2014/main" id="{BBA3C26A-7A16-63A9-1CE0-3479A325215C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0304" name="FTU - nasalis">
                  <a:extLst>
                    <a:ext uri="{FF2B5EF4-FFF2-40B4-BE49-F238E27FC236}">
                      <a16:creationId xmlns:a16="http://schemas.microsoft.com/office/drawing/2014/main" id="{B5D1D6D4-6A4D-8392-2DCC-4A2CEA11378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0305" name="FTU - zygomaticus major">
                  <a:extLst>
                    <a:ext uri="{FF2B5EF4-FFF2-40B4-BE49-F238E27FC236}">
                      <a16:creationId xmlns:a16="http://schemas.microsoft.com/office/drawing/2014/main" id="{1EB0BF97-D6BC-79A2-DF3C-1C6FAF067D4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0306" name="FTU - zygomaticus minor">
                  <a:extLst>
                    <a:ext uri="{FF2B5EF4-FFF2-40B4-BE49-F238E27FC236}">
                      <a16:creationId xmlns:a16="http://schemas.microsoft.com/office/drawing/2014/main" id="{4D64D58C-0C21-D769-F7F0-E33FACE4364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0307" name="FTU - orbicularis oris">
                  <a:extLst>
                    <a:ext uri="{FF2B5EF4-FFF2-40B4-BE49-F238E27FC236}">
                      <a16:creationId xmlns:a16="http://schemas.microsoft.com/office/drawing/2014/main" id="{C9DB08D5-ADB2-1A12-A470-204C56D80B96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0308" name="FTU - depressor anguli oris">
                  <a:extLst>
                    <a:ext uri="{FF2B5EF4-FFF2-40B4-BE49-F238E27FC236}">
                      <a16:creationId xmlns:a16="http://schemas.microsoft.com/office/drawing/2014/main" id="{B43AFC29-81CF-D2CC-5433-2DC671774C1E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0309" name="FTU - levator labii">
                  <a:extLst>
                    <a:ext uri="{FF2B5EF4-FFF2-40B4-BE49-F238E27FC236}">
                      <a16:creationId xmlns:a16="http://schemas.microsoft.com/office/drawing/2014/main" id="{918EBBD7-B77F-B70D-825F-099A45D6807F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0310" name="FTU - mentalis">
                  <a:extLst>
                    <a:ext uri="{FF2B5EF4-FFF2-40B4-BE49-F238E27FC236}">
                      <a16:creationId xmlns:a16="http://schemas.microsoft.com/office/drawing/2014/main" id="{FDFEC662-EB7B-D123-FC47-F9F1BACAA9E2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0311" name="FTU - temporalis">
                  <a:extLst>
                    <a:ext uri="{FF2B5EF4-FFF2-40B4-BE49-F238E27FC236}">
                      <a16:creationId xmlns:a16="http://schemas.microsoft.com/office/drawing/2014/main" id="{504C61B1-B064-E1F6-949A-C04CEA4383D1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96" name="organ group - facial muscles">
                <a:extLst>
                  <a:ext uri="{FF2B5EF4-FFF2-40B4-BE49-F238E27FC236}">
                    <a16:creationId xmlns:a16="http://schemas.microsoft.com/office/drawing/2014/main" id="{89FEEC9C-A4AD-D0A6-9280-C3A7195B05CA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0297" name="FTU - orbicularis oculi">
                  <a:extLst>
                    <a:ext uri="{FF2B5EF4-FFF2-40B4-BE49-F238E27FC236}">
                      <a16:creationId xmlns:a16="http://schemas.microsoft.com/office/drawing/2014/main" id="{D5858449-3407-1423-1355-BD92F0DCB7D1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0298" name="FTU - occipitofrontalis">
                  <a:extLst>
                    <a:ext uri="{FF2B5EF4-FFF2-40B4-BE49-F238E27FC236}">
                      <a16:creationId xmlns:a16="http://schemas.microsoft.com/office/drawing/2014/main" id="{0153DCE1-13BF-F0A4-86AD-FA19CE0CDD22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0299" name="FTU - nasalis">
                  <a:extLst>
                    <a:ext uri="{FF2B5EF4-FFF2-40B4-BE49-F238E27FC236}">
                      <a16:creationId xmlns:a16="http://schemas.microsoft.com/office/drawing/2014/main" id="{BC99EB1C-FD52-4D3E-E36E-B6D0A3192B5B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0300" name="FTU - zygomaticus major">
                  <a:extLst>
                    <a:ext uri="{FF2B5EF4-FFF2-40B4-BE49-F238E27FC236}">
                      <a16:creationId xmlns:a16="http://schemas.microsoft.com/office/drawing/2014/main" id="{8868EC8A-FF9A-CD5D-1707-04AB0646951A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0234" name="Group 10233">
              <a:extLst>
                <a:ext uri="{FF2B5EF4-FFF2-40B4-BE49-F238E27FC236}">
                  <a16:creationId xmlns:a16="http://schemas.microsoft.com/office/drawing/2014/main" id="{379A544B-54DD-94C1-1AF2-ACF90FC87945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0292" name="Text Box 3036">
                <a:extLst>
                  <a:ext uri="{FF2B5EF4-FFF2-40B4-BE49-F238E27FC236}">
                    <a16:creationId xmlns:a16="http://schemas.microsoft.com/office/drawing/2014/main" id="{3F1FEA8C-4577-414D-A041-455FDB70E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3" name="Text Box 3036">
                <a:extLst>
                  <a:ext uri="{FF2B5EF4-FFF2-40B4-BE49-F238E27FC236}">
                    <a16:creationId xmlns:a16="http://schemas.microsoft.com/office/drawing/2014/main" id="{1FCFFF01-48C4-6215-94B3-EDF0E67193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4" name="Text Box 3036">
                <a:extLst>
                  <a:ext uri="{FF2B5EF4-FFF2-40B4-BE49-F238E27FC236}">
                    <a16:creationId xmlns:a16="http://schemas.microsoft.com/office/drawing/2014/main" id="{70EDAB30-566B-DC12-E4DA-A073F8127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5" name="Group 10234">
              <a:extLst>
                <a:ext uri="{FF2B5EF4-FFF2-40B4-BE49-F238E27FC236}">
                  <a16:creationId xmlns:a16="http://schemas.microsoft.com/office/drawing/2014/main" id="{29F135B6-63B4-3422-2E69-9BC6AB358D1D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0289" name="Text Box 3036">
                <a:extLst>
                  <a:ext uri="{FF2B5EF4-FFF2-40B4-BE49-F238E27FC236}">
                    <a16:creationId xmlns:a16="http://schemas.microsoft.com/office/drawing/2014/main" id="{61BC3E0E-824F-ACA6-3A01-0CD7B6D5C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0" name="Text Box 3036">
                <a:extLst>
                  <a:ext uri="{FF2B5EF4-FFF2-40B4-BE49-F238E27FC236}">
                    <a16:creationId xmlns:a16="http://schemas.microsoft.com/office/drawing/2014/main" id="{36564376-3935-800C-51EF-FD1FD14C33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91" name="Text Box 3036">
                <a:extLst>
                  <a:ext uri="{FF2B5EF4-FFF2-40B4-BE49-F238E27FC236}">
                    <a16:creationId xmlns:a16="http://schemas.microsoft.com/office/drawing/2014/main" id="{934275DE-2410-5874-EB1F-5B99237A1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6" name="Group 10235">
              <a:extLst>
                <a:ext uri="{FF2B5EF4-FFF2-40B4-BE49-F238E27FC236}">
                  <a16:creationId xmlns:a16="http://schemas.microsoft.com/office/drawing/2014/main" id="{713CB6D1-BCB3-542C-B5CD-AA5542F2EC8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0286" name="Text Box 3036">
                <a:extLst>
                  <a:ext uri="{FF2B5EF4-FFF2-40B4-BE49-F238E27FC236}">
                    <a16:creationId xmlns:a16="http://schemas.microsoft.com/office/drawing/2014/main" id="{700581E1-C571-6148-AF24-807F3F2540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7" name="Text Box 3036">
                <a:extLst>
                  <a:ext uri="{FF2B5EF4-FFF2-40B4-BE49-F238E27FC236}">
                    <a16:creationId xmlns:a16="http://schemas.microsoft.com/office/drawing/2014/main" id="{E6332536-1ED0-CF07-99D4-6A1292F8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8" name="Text Box 3036">
                <a:extLst>
                  <a:ext uri="{FF2B5EF4-FFF2-40B4-BE49-F238E27FC236}">
                    <a16:creationId xmlns:a16="http://schemas.microsoft.com/office/drawing/2014/main" id="{BBEA4F6E-2DAA-7B5E-147E-A117DFDAF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7" name="Group 10236">
              <a:extLst>
                <a:ext uri="{FF2B5EF4-FFF2-40B4-BE49-F238E27FC236}">
                  <a16:creationId xmlns:a16="http://schemas.microsoft.com/office/drawing/2014/main" id="{ADB4660E-1D02-E0FE-3B17-BF08720DFE41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0283" name="Text Box 3036">
                <a:extLst>
                  <a:ext uri="{FF2B5EF4-FFF2-40B4-BE49-F238E27FC236}">
                    <a16:creationId xmlns:a16="http://schemas.microsoft.com/office/drawing/2014/main" id="{E7B9E242-7122-B3AD-8E65-6FE781BEE9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4" name="Text Box 3036">
                <a:extLst>
                  <a:ext uri="{FF2B5EF4-FFF2-40B4-BE49-F238E27FC236}">
                    <a16:creationId xmlns:a16="http://schemas.microsoft.com/office/drawing/2014/main" id="{82F7DDE0-6B7B-FB72-9F19-D716B8959E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5" name="Text Box 3036">
                <a:extLst>
                  <a:ext uri="{FF2B5EF4-FFF2-40B4-BE49-F238E27FC236}">
                    <a16:creationId xmlns:a16="http://schemas.microsoft.com/office/drawing/2014/main" id="{0A9FD819-1C45-9EF9-E107-67C9946A14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8" name="Group 10237">
              <a:extLst>
                <a:ext uri="{FF2B5EF4-FFF2-40B4-BE49-F238E27FC236}">
                  <a16:creationId xmlns:a16="http://schemas.microsoft.com/office/drawing/2014/main" id="{922F0F2F-C49E-A5AB-6681-C444D1FE2A8C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0280" name="Text Box 3036">
                <a:extLst>
                  <a:ext uri="{FF2B5EF4-FFF2-40B4-BE49-F238E27FC236}">
                    <a16:creationId xmlns:a16="http://schemas.microsoft.com/office/drawing/2014/main" id="{D8888F07-E71D-1522-665D-5CA10F9313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1" name="Text Box 3036">
                <a:extLst>
                  <a:ext uri="{FF2B5EF4-FFF2-40B4-BE49-F238E27FC236}">
                    <a16:creationId xmlns:a16="http://schemas.microsoft.com/office/drawing/2014/main" id="{4C0CB8A9-4565-7FAE-2F6A-722E11BB72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82" name="Text Box 3036">
                <a:extLst>
                  <a:ext uri="{FF2B5EF4-FFF2-40B4-BE49-F238E27FC236}">
                    <a16:creationId xmlns:a16="http://schemas.microsoft.com/office/drawing/2014/main" id="{FED555ED-0F70-5E8E-9733-8B58D7B76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39" name="Group 10238">
              <a:extLst>
                <a:ext uri="{FF2B5EF4-FFF2-40B4-BE49-F238E27FC236}">
                  <a16:creationId xmlns:a16="http://schemas.microsoft.com/office/drawing/2014/main" id="{8EAEEE40-1C25-5C2E-82E1-6A8ABB5360FD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0277" name="Text Box 3036">
                <a:extLst>
                  <a:ext uri="{FF2B5EF4-FFF2-40B4-BE49-F238E27FC236}">
                    <a16:creationId xmlns:a16="http://schemas.microsoft.com/office/drawing/2014/main" id="{83F1979A-97B5-0F49-C492-2B708DEAF0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8" name="Text Box 3036">
                <a:extLst>
                  <a:ext uri="{FF2B5EF4-FFF2-40B4-BE49-F238E27FC236}">
                    <a16:creationId xmlns:a16="http://schemas.microsoft.com/office/drawing/2014/main" id="{DC09C764-9FD2-71C8-D15E-3DC388F26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9" name="Text Box 3036">
                <a:extLst>
                  <a:ext uri="{FF2B5EF4-FFF2-40B4-BE49-F238E27FC236}">
                    <a16:creationId xmlns:a16="http://schemas.microsoft.com/office/drawing/2014/main" id="{1109306D-600C-5980-145F-528969AC14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0" name="Group 10239">
              <a:extLst>
                <a:ext uri="{FF2B5EF4-FFF2-40B4-BE49-F238E27FC236}">
                  <a16:creationId xmlns:a16="http://schemas.microsoft.com/office/drawing/2014/main" id="{AD06B1FF-0A53-8397-4AA7-8495BEC63D5D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0274" name="Text Box 3036">
                <a:extLst>
                  <a:ext uri="{FF2B5EF4-FFF2-40B4-BE49-F238E27FC236}">
                    <a16:creationId xmlns:a16="http://schemas.microsoft.com/office/drawing/2014/main" id="{CC1A3CBE-B7AF-453A-8ED0-15098D0BC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5" name="Text Box 3036">
                <a:extLst>
                  <a:ext uri="{FF2B5EF4-FFF2-40B4-BE49-F238E27FC236}">
                    <a16:creationId xmlns:a16="http://schemas.microsoft.com/office/drawing/2014/main" id="{E868E539-1FD6-9AE2-592C-C1B71CF7F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6" name="Text Box 3036">
                <a:extLst>
                  <a:ext uri="{FF2B5EF4-FFF2-40B4-BE49-F238E27FC236}">
                    <a16:creationId xmlns:a16="http://schemas.microsoft.com/office/drawing/2014/main" id="{04D3362C-A007-CB0E-838D-C8F235008A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1" name="Group 10240">
              <a:extLst>
                <a:ext uri="{FF2B5EF4-FFF2-40B4-BE49-F238E27FC236}">
                  <a16:creationId xmlns:a16="http://schemas.microsoft.com/office/drawing/2014/main" id="{0101EC14-3640-0DE8-C4A0-21BC497068C8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0271" name="Text Box 3036">
                <a:extLst>
                  <a:ext uri="{FF2B5EF4-FFF2-40B4-BE49-F238E27FC236}">
                    <a16:creationId xmlns:a16="http://schemas.microsoft.com/office/drawing/2014/main" id="{F0A373D0-548E-ABA8-95FC-25D9D1617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2" name="Text Box 3036">
                <a:extLst>
                  <a:ext uri="{FF2B5EF4-FFF2-40B4-BE49-F238E27FC236}">
                    <a16:creationId xmlns:a16="http://schemas.microsoft.com/office/drawing/2014/main" id="{93B3E6E7-142A-88DA-07BA-EC00DDB53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3" name="Text Box 3036">
                <a:extLst>
                  <a:ext uri="{FF2B5EF4-FFF2-40B4-BE49-F238E27FC236}">
                    <a16:creationId xmlns:a16="http://schemas.microsoft.com/office/drawing/2014/main" id="{751BD757-D354-16A4-1621-7E8501204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2" name="Group 10241">
              <a:extLst>
                <a:ext uri="{FF2B5EF4-FFF2-40B4-BE49-F238E27FC236}">
                  <a16:creationId xmlns:a16="http://schemas.microsoft.com/office/drawing/2014/main" id="{5F2223E8-F19F-3729-4CBC-BB00C7C5DB82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0268" name="Text Box 3036">
                <a:extLst>
                  <a:ext uri="{FF2B5EF4-FFF2-40B4-BE49-F238E27FC236}">
                    <a16:creationId xmlns:a16="http://schemas.microsoft.com/office/drawing/2014/main" id="{3F080170-30DB-C6F4-FDE2-811B0151D7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Text Box 3036">
                <a:extLst>
                  <a:ext uri="{FF2B5EF4-FFF2-40B4-BE49-F238E27FC236}">
                    <a16:creationId xmlns:a16="http://schemas.microsoft.com/office/drawing/2014/main" id="{4597A2DC-C1F8-2ED6-2E37-E86E3DAB8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Text Box 3036">
                <a:extLst>
                  <a:ext uri="{FF2B5EF4-FFF2-40B4-BE49-F238E27FC236}">
                    <a16:creationId xmlns:a16="http://schemas.microsoft.com/office/drawing/2014/main" id="{77C316AB-F754-90FE-D026-B0547B1355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3" name="Group 10242">
              <a:extLst>
                <a:ext uri="{FF2B5EF4-FFF2-40B4-BE49-F238E27FC236}">
                  <a16:creationId xmlns:a16="http://schemas.microsoft.com/office/drawing/2014/main" id="{00C0F97A-041E-2E18-6274-02FEEB6DADE8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0265" name="Text Box 3036">
                <a:extLst>
                  <a:ext uri="{FF2B5EF4-FFF2-40B4-BE49-F238E27FC236}">
                    <a16:creationId xmlns:a16="http://schemas.microsoft.com/office/drawing/2014/main" id="{7780AC36-A671-D5E3-0340-D4FFAD01BA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Text Box 3036">
                <a:extLst>
                  <a:ext uri="{FF2B5EF4-FFF2-40B4-BE49-F238E27FC236}">
                    <a16:creationId xmlns:a16="http://schemas.microsoft.com/office/drawing/2014/main" id="{995BFF94-C81E-9138-3B76-8195901BF5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7" name="Text Box 3036">
                <a:extLst>
                  <a:ext uri="{FF2B5EF4-FFF2-40B4-BE49-F238E27FC236}">
                    <a16:creationId xmlns:a16="http://schemas.microsoft.com/office/drawing/2014/main" id="{E67E3F0E-F17C-F8DF-B06F-BDBA477FA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4" name="Group 10243">
              <a:extLst>
                <a:ext uri="{FF2B5EF4-FFF2-40B4-BE49-F238E27FC236}">
                  <a16:creationId xmlns:a16="http://schemas.microsoft.com/office/drawing/2014/main" id="{7274FAFD-822F-884E-EC58-22A12C951EA0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0262" name="Text Box 3036">
                <a:extLst>
                  <a:ext uri="{FF2B5EF4-FFF2-40B4-BE49-F238E27FC236}">
                    <a16:creationId xmlns:a16="http://schemas.microsoft.com/office/drawing/2014/main" id="{503869E3-1EB9-3D3A-F429-0E1C9F680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3" name="Text Box 3036">
                <a:extLst>
                  <a:ext uri="{FF2B5EF4-FFF2-40B4-BE49-F238E27FC236}">
                    <a16:creationId xmlns:a16="http://schemas.microsoft.com/office/drawing/2014/main" id="{8C279F42-01DE-4885-4EDA-4EAD56BAC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4" name="Text Box 3036">
                <a:extLst>
                  <a:ext uri="{FF2B5EF4-FFF2-40B4-BE49-F238E27FC236}">
                    <a16:creationId xmlns:a16="http://schemas.microsoft.com/office/drawing/2014/main" id="{39F0573F-E33A-7D42-4009-15BB59E073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5" name="Group 10244">
              <a:extLst>
                <a:ext uri="{FF2B5EF4-FFF2-40B4-BE49-F238E27FC236}">
                  <a16:creationId xmlns:a16="http://schemas.microsoft.com/office/drawing/2014/main" id="{310D1CFA-676E-E5A4-2414-828A0428E287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0259" name="Text Box 3036">
                <a:extLst>
                  <a:ext uri="{FF2B5EF4-FFF2-40B4-BE49-F238E27FC236}">
                    <a16:creationId xmlns:a16="http://schemas.microsoft.com/office/drawing/2014/main" id="{AC8D32DA-81BC-80B9-54ED-FA25143B9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0" name="Text Box 3036">
                <a:extLst>
                  <a:ext uri="{FF2B5EF4-FFF2-40B4-BE49-F238E27FC236}">
                    <a16:creationId xmlns:a16="http://schemas.microsoft.com/office/drawing/2014/main" id="{4402B77F-44FE-47C1-CA40-6ECB172CB6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1" name="Text Box 3036">
                <a:extLst>
                  <a:ext uri="{FF2B5EF4-FFF2-40B4-BE49-F238E27FC236}">
                    <a16:creationId xmlns:a16="http://schemas.microsoft.com/office/drawing/2014/main" id="{2F2B6A92-354D-53FC-18B2-AAEA232F5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6" name="Group 10245">
              <a:extLst>
                <a:ext uri="{FF2B5EF4-FFF2-40B4-BE49-F238E27FC236}">
                  <a16:creationId xmlns:a16="http://schemas.microsoft.com/office/drawing/2014/main" id="{830A0FA5-126C-25FF-7161-621616B4AB25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0256" name="Text Box 3036">
                <a:extLst>
                  <a:ext uri="{FF2B5EF4-FFF2-40B4-BE49-F238E27FC236}">
                    <a16:creationId xmlns:a16="http://schemas.microsoft.com/office/drawing/2014/main" id="{93D1F38B-C1C8-8BAB-CDE7-E7F37B8490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7" name="Text Box 3036">
                <a:extLst>
                  <a:ext uri="{FF2B5EF4-FFF2-40B4-BE49-F238E27FC236}">
                    <a16:creationId xmlns:a16="http://schemas.microsoft.com/office/drawing/2014/main" id="{96C68A8C-D451-615D-DD2D-EF63C36E0F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8" name="Text Box 3036">
                <a:extLst>
                  <a:ext uri="{FF2B5EF4-FFF2-40B4-BE49-F238E27FC236}">
                    <a16:creationId xmlns:a16="http://schemas.microsoft.com/office/drawing/2014/main" id="{77882C91-1036-8DD7-7CE0-28951AB465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47" name="Group 10246">
              <a:extLst>
                <a:ext uri="{FF2B5EF4-FFF2-40B4-BE49-F238E27FC236}">
                  <a16:creationId xmlns:a16="http://schemas.microsoft.com/office/drawing/2014/main" id="{1D72289B-5C90-D3D3-ECD5-E04CC9A465DB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0253" name="Text Box 3036">
                <a:extLst>
                  <a:ext uri="{FF2B5EF4-FFF2-40B4-BE49-F238E27FC236}">
                    <a16:creationId xmlns:a16="http://schemas.microsoft.com/office/drawing/2014/main" id="{7BF9D203-99E6-7BF8-3949-D4BE69487A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4" name="Text Box 3036">
                <a:extLst>
                  <a:ext uri="{FF2B5EF4-FFF2-40B4-BE49-F238E27FC236}">
                    <a16:creationId xmlns:a16="http://schemas.microsoft.com/office/drawing/2014/main" id="{429F7705-7E10-A931-C4FB-A6A61FC6E0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5" name="Text Box 3036">
                <a:extLst>
                  <a:ext uri="{FF2B5EF4-FFF2-40B4-BE49-F238E27FC236}">
                    <a16:creationId xmlns:a16="http://schemas.microsoft.com/office/drawing/2014/main" id="{B0B9EED9-DBA3-A165-EEFE-738A037BD4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8" name="FTU - depressor anguli oris">
              <a:extLst>
                <a:ext uri="{FF2B5EF4-FFF2-40B4-BE49-F238E27FC236}">
                  <a16:creationId xmlns:a16="http://schemas.microsoft.com/office/drawing/2014/main" id="{FA371FE9-7E2A-12A9-C81E-957006783F3E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0249" name="Group 10248">
              <a:extLst>
                <a:ext uri="{FF2B5EF4-FFF2-40B4-BE49-F238E27FC236}">
                  <a16:creationId xmlns:a16="http://schemas.microsoft.com/office/drawing/2014/main" id="{3B74E3D0-9212-5B33-52E1-82A617273BB1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0250" name="Text Box 3036">
                <a:extLst>
                  <a:ext uri="{FF2B5EF4-FFF2-40B4-BE49-F238E27FC236}">
                    <a16:creationId xmlns:a16="http://schemas.microsoft.com/office/drawing/2014/main" id="{F97CE175-EA47-71FD-D1E9-9B18E7589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1" name="Text Box 3036">
                <a:extLst>
                  <a:ext uri="{FF2B5EF4-FFF2-40B4-BE49-F238E27FC236}">
                    <a16:creationId xmlns:a16="http://schemas.microsoft.com/office/drawing/2014/main" id="{FF6B9B5D-8EED-483E-12BD-9E1B334598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52" name="Text Box 3036">
                <a:extLst>
                  <a:ext uri="{FF2B5EF4-FFF2-40B4-BE49-F238E27FC236}">
                    <a16:creationId xmlns:a16="http://schemas.microsoft.com/office/drawing/2014/main" id="{180F69C8-37F2-F113-3D04-D19F6C8A79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Text Box 3036">
            <a:extLst>
              <a:ext uri="{FF2B5EF4-FFF2-40B4-BE49-F238E27FC236}">
                <a16:creationId xmlns:a16="http://schemas.microsoft.com/office/drawing/2014/main" id="{463CB485-7B6F-A53D-5A6B-04B87A910973}"/>
              </a:ext>
            </a:extLst>
          </p:cNvPr>
          <p:cNvSpPr txBox="1">
            <a:spLocks noChangeAspect="1"/>
          </p:cNvSpPr>
          <p:nvPr/>
        </p:nvSpPr>
        <p:spPr>
          <a:xfrm>
            <a:off x="25058803" y="8527352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3036">
            <a:extLst>
              <a:ext uri="{FF2B5EF4-FFF2-40B4-BE49-F238E27FC236}">
                <a16:creationId xmlns:a16="http://schemas.microsoft.com/office/drawing/2014/main" id="{8CC72049-0608-09EE-56CD-76772FB9E1A0}"/>
              </a:ext>
            </a:extLst>
          </p:cNvPr>
          <p:cNvSpPr txBox="1">
            <a:spLocks noChangeAspect="1"/>
          </p:cNvSpPr>
          <p:nvPr/>
        </p:nvSpPr>
        <p:spPr>
          <a:xfrm>
            <a:off x="25627978" y="12788153"/>
            <a:ext cx="54000" cy="54000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92" name="ganglion - mediastinal g.">
            <a:extLst>
              <a:ext uri="{FF2B5EF4-FFF2-40B4-BE49-F238E27FC236}">
                <a16:creationId xmlns:a16="http://schemas.microsoft.com/office/drawing/2014/main" id="{5B7E51E7-329F-6DAF-CC91-A7160BD1AA5C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INTEGUMENTARY SYSTEM">
            <a:extLst>
              <a:ext uri="{FF2B5EF4-FFF2-40B4-BE49-F238E27FC236}">
                <a16:creationId xmlns:a16="http://schemas.microsoft.com/office/drawing/2014/main" id="{8755C3F6-B94C-BAA3-189B-C1F8FA118928}"/>
              </a:ext>
            </a:extLst>
          </p:cNvPr>
          <p:cNvGrpSpPr/>
          <p:nvPr/>
        </p:nvGrpSpPr>
        <p:grpSpPr>
          <a:xfrm>
            <a:off x="1325467" y="4771830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10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10320" name="Rectangle 10319">
              <a:extLst>
                <a:ext uri="{FF2B5EF4-FFF2-40B4-BE49-F238E27FC236}">
                  <a16:creationId xmlns:a16="http://schemas.microsoft.com/office/drawing/2014/main" id="{9EF58F1A-C832-7E53-AC94-EE1E83B09A48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1" name="Rectangle 10320">
              <a:extLst>
                <a:ext uri="{FF2B5EF4-FFF2-40B4-BE49-F238E27FC236}">
                  <a16:creationId xmlns:a16="http://schemas.microsoft.com/office/drawing/2014/main" id="{77B3EEC2-28D0-F7B7-BD1C-8FA3B2323DCE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2" name="Rectangle 10321">
              <a:extLst>
                <a:ext uri="{FF2B5EF4-FFF2-40B4-BE49-F238E27FC236}">
                  <a16:creationId xmlns:a16="http://schemas.microsoft.com/office/drawing/2014/main" id="{AE249791-524D-383D-66D1-0E39916A8F3D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3" name="Rectangle 10322">
              <a:extLst>
                <a:ext uri="{FF2B5EF4-FFF2-40B4-BE49-F238E27FC236}">
                  <a16:creationId xmlns:a16="http://schemas.microsoft.com/office/drawing/2014/main" id="{1725C315-8C32-1D08-885C-4A8BF882D7D5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24" name="Rectangle 10323">
              <a:extLst>
                <a:ext uri="{FF2B5EF4-FFF2-40B4-BE49-F238E27FC236}">
                  <a16:creationId xmlns:a16="http://schemas.microsoft.com/office/drawing/2014/main" id="{098B396D-38DF-5995-6F9F-9A384B950F1D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6190" name="ganglion - ventricular ICG">
            <a:extLst>
              <a:ext uri="{FF2B5EF4-FFF2-40B4-BE49-F238E27FC236}">
                <a16:creationId xmlns:a16="http://schemas.microsoft.com/office/drawing/2014/main" id="{F94F9652-D54D-E1D8-AE8C-1581F1B4356C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10" name="plexus - pharyngeal nerve plexus">
            <a:extLst>
              <a:ext uri="{FF2B5EF4-FFF2-40B4-BE49-F238E27FC236}">
                <a16:creationId xmlns:a16="http://schemas.microsoft.com/office/drawing/2014/main" id="{BC7B4CF3-2A22-E46D-7574-F7663B22932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711" name="plexus - pharyngeal nerve plexus">
            <a:extLst>
              <a:ext uri="{FF2B5EF4-FFF2-40B4-BE49-F238E27FC236}">
                <a16:creationId xmlns:a16="http://schemas.microsoft.com/office/drawing/2014/main" id="{92DE524E-33B5-5D16-B797-5C084BD10D95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6191" name="ganglion - atrial ICG">
            <a:extLst>
              <a:ext uri="{FF2B5EF4-FFF2-40B4-BE49-F238E27FC236}">
                <a16:creationId xmlns:a16="http://schemas.microsoft.com/office/drawing/2014/main" id="{6BCFA726-03E8-F6E4-0A85-46C2C3B7278A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plexus - carotid plexus">
            <a:extLst>
              <a:ext uri="{FF2B5EF4-FFF2-40B4-BE49-F238E27FC236}">
                <a16:creationId xmlns:a16="http://schemas.microsoft.com/office/drawing/2014/main" id="{8170492A-21C6-82CF-E21A-DDF9531D3A12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95D4261C-1680-4CCD-F609-E3D33F3DB7E1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D1F2DD77-EB72-0BA4-B4E6-1020288CEDE1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78792169-B41A-E89C-AF09-81D2C52679C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26433EC-66CF-7D30-C6A1-483F44777E5C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91" name="FTU - dermatome for C2">
                <a:extLst>
                  <a:ext uri="{FF2B5EF4-FFF2-40B4-BE49-F238E27FC236}">
                    <a16:creationId xmlns:a16="http://schemas.microsoft.com/office/drawing/2014/main" id="{8F37983F-BA0E-28F7-4977-65AB71925AB7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2" name="dock">
                <a:extLst>
                  <a:ext uri="{FF2B5EF4-FFF2-40B4-BE49-F238E27FC236}">
                    <a16:creationId xmlns:a16="http://schemas.microsoft.com/office/drawing/2014/main" id="{AF6D712B-8DF0-9CDD-0D42-1548D5CD20EC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97" name="Text Box 3086">
                  <a:extLst>
                    <a:ext uri="{FF2B5EF4-FFF2-40B4-BE49-F238E27FC236}">
                      <a16:creationId xmlns:a16="http://schemas.microsoft.com/office/drawing/2014/main" id="{2889FADE-140B-3D14-2B85-68A2F3EB5D0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8" name="Text Box 3086">
                  <a:extLst>
                    <a:ext uri="{FF2B5EF4-FFF2-40B4-BE49-F238E27FC236}">
                      <a16:creationId xmlns:a16="http://schemas.microsoft.com/office/drawing/2014/main" id="{CE519BCD-6B70-8E81-A2DD-FA65B26F5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9" name="Text Box 3086">
                  <a:extLst>
                    <a:ext uri="{FF2B5EF4-FFF2-40B4-BE49-F238E27FC236}">
                      <a16:creationId xmlns:a16="http://schemas.microsoft.com/office/drawing/2014/main" id="{7F229DE3-8AAD-8996-AB02-B8824DE603E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3" name="link">
                <a:extLst>
                  <a:ext uri="{FF2B5EF4-FFF2-40B4-BE49-F238E27FC236}">
                    <a16:creationId xmlns:a16="http://schemas.microsoft.com/office/drawing/2014/main" id="{5EB2C36E-EA2C-6D58-FB58-55DBD4A14948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94" name="Star: 5 Points 4123">
                  <a:hlinkClick r:id="rId32"/>
                  <a:extLst>
                    <a:ext uri="{FF2B5EF4-FFF2-40B4-BE49-F238E27FC236}">
                      <a16:creationId xmlns:a16="http://schemas.microsoft.com/office/drawing/2014/main" id="{D80D5D84-2C5E-85F4-BC86-37F375EF36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5" name="Star: 5 Points 4124">
                  <a:hlinkClick r:id="rId33"/>
                  <a:extLst>
                    <a:ext uri="{FF2B5EF4-FFF2-40B4-BE49-F238E27FC236}">
                      <a16:creationId xmlns:a16="http://schemas.microsoft.com/office/drawing/2014/main" id="{39427194-A058-0B02-5807-E61AE4DA02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96" name="Star: 5 Points 4125">
                  <a:extLst>
                    <a:ext uri="{FF2B5EF4-FFF2-40B4-BE49-F238E27FC236}">
                      <a16:creationId xmlns:a16="http://schemas.microsoft.com/office/drawing/2014/main" id="{22EAE304-9223-8094-C1F6-B3E2631025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BE80F92F-8A47-35CE-8FDE-AE1C8BF704A1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79" name="FTU - dermatome for C3">
                <a:extLst>
                  <a:ext uri="{FF2B5EF4-FFF2-40B4-BE49-F238E27FC236}">
                    <a16:creationId xmlns:a16="http://schemas.microsoft.com/office/drawing/2014/main" id="{2F6A7103-DBFA-C341-7064-F00BDDA86068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8CE17031-3966-6DA6-58C1-25C54751ED3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88" name="Text Box 3086">
                  <a:extLst>
                    <a:ext uri="{FF2B5EF4-FFF2-40B4-BE49-F238E27FC236}">
                      <a16:creationId xmlns:a16="http://schemas.microsoft.com/office/drawing/2014/main" id="{1C48FC1B-0D47-3E71-1240-6B8D7503B8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9" name="Text Box 3086">
                  <a:extLst>
                    <a:ext uri="{FF2B5EF4-FFF2-40B4-BE49-F238E27FC236}">
                      <a16:creationId xmlns:a16="http://schemas.microsoft.com/office/drawing/2014/main" id="{EDF324ED-0994-91A3-9D5B-4F31D1128F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0" name="Text Box 3086">
                  <a:extLst>
                    <a:ext uri="{FF2B5EF4-FFF2-40B4-BE49-F238E27FC236}">
                      <a16:creationId xmlns:a16="http://schemas.microsoft.com/office/drawing/2014/main" id="{A0FE9904-9694-9C89-36F2-D0E7CE88E6C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4" name="link">
                <a:extLst>
                  <a:ext uri="{FF2B5EF4-FFF2-40B4-BE49-F238E27FC236}">
                    <a16:creationId xmlns:a16="http://schemas.microsoft.com/office/drawing/2014/main" id="{03D7465D-48B7-3F30-AC37-4D22DA32B829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85" name="Star: 5 Points 4140">
                  <a:hlinkClick r:id="rId32"/>
                  <a:extLst>
                    <a:ext uri="{FF2B5EF4-FFF2-40B4-BE49-F238E27FC236}">
                      <a16:creationId xmlns:a16="http://schemas.microsoft.com/office/drawing/2014/main" id="{29F159E5-5646-281E-F1AD-C6E8A77861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86" name="Star: 5 Points 4141">
                  <a:hlinkClick r:id="rId33"/>
                  <a:extLst>
                    <a:ext uri="{FF2B5EF4-FFF2-40B4-BE49-F238E27FC236}">
                      <a16:creationId xmlns:a16="http://schemas.microsoft.com/office/drawing/2014/main" id="{3E7BC8D5-FBFF-6AC8-1AEC-2A476C49D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7" name="Star: 5 Points 4142">
                  <a:extLst>
                    <a:ext uri="{FF2B5EF4-FFF2-40B4-BE49-F238E27FC236}">
                      <a16:creationId xmlns:a16="http://schemas.microsoft.com/office/drawing/2014/main" id="{2AF7F4E5-B847-89D8-D156-0DA06F4AC8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87C082BA-6376-9DEF-CB0D-153B40083C0F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663" name="FTU - dermatome for C4">
                <a:extLst>
                  <a:ext uri="{FF2B5EF4-FFF2-40B4-BE49-F238E27FC236}">
                    <a16:creationId xmlns:a16="http://schemas.microsoft.com/office/drawing/2014/main" id="{40D9100C-2073-1F3A-0B76-EDF2B2E88E29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6" name="dock">
                <a:extLst>
                  <a:ext uri="{FF2B5EF4-FFF2-40B4-BE49-F238E27FC236}">
                    <a16:creationId xmlns:a16="http://schemas.microsoft.com/office/drawing/2014/main" id="{1A2772B8-D1FE-6C96-64E9-87ACCC6BE3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BC56DBF2-26A5-9B66-F7A7-A12520FFE4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1B8EC593-53A8-7801-7C3A-D6C0C97DAFF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3D17E821-F6C5-EB74-BFE4-F024846667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7" name="link">
                <a:extLst>
                  <a:ext uri="{FF2B5EF4-FFF2-40B4-BE49-F238E27FC236}">
                    <a16:creationId xmlns:a16="http://schemas.microsoft.com/office/drawing/2014/main" id="{B8F22A8C-F860-072E-2CE0-27DB2B3589DF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668" name="Star: 5 Points 4157">
                  <a:hlinkClick r:id="rId32"/>
                  <a:extLst>
                    <a:ext uri="{FF2B5EF4-FFF2-40B4-BE49-F238E27FC236}">
                      <a16:creationId xmlns:a16="http://schemas.microsoft.com/office/drawing/2014/main" id="{20E1928E-65C2-3A66-DACC-04E20A1EA5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0" name="Star: 5 Points 4158">
                  <a:hlinkClick r:id="rId33"/>
                  <a:extLst>
                    <a:ext uri="{FF2B5EF4-FFF2-40B4-BE49-F238E27FC236}">
                      <a16:creationId xmlns:a16="http://schemas.microsoft.com/office/drawing/2014/main" id="{0CD59F04-8AAE-3BB0-B9CC-553D749F10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72" name="Star: 5 Points 4159">
                  <a:extLst>
                    <a:ext uri="{FF2B5EF4-FFF2-40B4-BE49-F238E27FC236}">
                      <a16:creationId xmlns:a16="http://schemas.microsoft.com/office/drawing/2014/main" id="{5A890F2B-345B-17EE-D753-09F58DB405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0E28CE9-FFAC-B231-B473-86D703F1C858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6" name="FTU - dermatome for C5">
                <a:extLst>
                  <a:ext uri="{FF2B5EF4-FFF2-40B4-BE49-F238E27FC236}">
                    <a16:creationId xmlns:a16="http://schemas.microsoft.com/office/drawing/2014/main" id="{26F9F9D6-7439-85ED-1829-93CA1B5F6BEB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6E1E4F6A-81B9-E0E0-EAB7-B8959746B8F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D9E4682E-3A1A-E58F-2686-B3A3B5B8F31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835761FA-BD4D-A21C-7A0A-0A448DE190F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1" name="Text Box 3086">
                  <a:extLst>
                    <a:ext uri="{FF2B5EF4-FFF2-40B4-BE49-F238E27FC236}">
                      <a16:creationId xmlns:a16="http://schemas.microsoft.com/office/drawing/2014/main" id="{76D23B01-6B61-E5BA-6522-66ECD62881D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0" name="link">
                <a:extLst>
                  <a:ext uri="{FF2B5EF4-FFF2-40B4-BE49-F238E27FC236}">
                    <a16:creationId xmlns:a16="http://schemas.microsoft.com/office/drawing/2014/main" id="{FC19DE24-E867-0DFB-0316-7A6247C8709E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652" name="Star: 5 Points 4174">
                  <a:hlinkClick r:id="rId32"/>
                  <a:extLst>
                    <a:ext uri="{FF2B5EF4-FFF2-40B4-BE49-F238E27FC236}">
                      <a16:creationId xmlns:a16="http://schemas.microsoft.com/office/drawing/2014/main" id="{D85BDC64-2D57-C72F-9D5E-EDA22DE68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4" name="Star: 5 Points 4175">
                  <a:hlinkClick r:id="rId33"/>
                  <a:extLst>
                    <a:ext uri="{FF2B5EF4-FFF2-40B4-BE49-F238E27FC236}">
                      <a16:creationId xmlns:a16="http://schemas.microsoft.com/office/drawing/2014/main" id="{140B9594-E3B5-F3BE-D51D-9A6833C72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7" name="Star: 5 Points 4176">
                  <a:extLst>
                    <a:ext uri="{FF2B5EF4-FFF2-40B4-BE49-F238E27FC236}">
                      <a16:creationId xmlns:a16="http://schemas.microsoft.com/office/drawing/2014/main" id="{1D6084A8-9A66-2704-289E-6D33293C1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F1256879-C0D0-4714-388F-9DCFFC63A14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0" name="FTU - dermatome for C6">
                <a:extLst>
                  <a:ext uri="{FF2B5EF4-FFF2-40B4-BE49-F238E27FC236}">
                    <a16:creationId xmlns:a16="http://schemas.microsoft.com/office/drawing/2014/main" id="{C2E26830-FFBE-3240-C65C-46E6EB4371FA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A051B2DD-E24B-31D8-2D12-5C325C727B4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E30495C1-B3F9-D8F4-50F9-8C7F9364F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F11EB0E2-586D-2CA6-0E9B-D62B817780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50DCFE87-B390-05BB-EC58-48E4E2E8CC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4" name="link">
                <a:extLst>
                  <a:ext uri="{FF2B5EF4-FFF2-40B4-BE49-F238E27FC236}">
                    <a16:creationId xmlns:a16="http://schemas.microsoft.com/office/drawing/2014/main" id="{373B927F-56AF-D728-6CA1-058B5618D19C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5" name="Star: 5 Points 4191">
                  <a:hlinkClick r:id="rId32"/>
                  <a:extLst>
                    <a:ext uri="{FF2B5EF4-FFF2-40B4-BE49-F238E27FC236}">
                      <a16:creationId xmlns:a16="http://schemas.microsoft.com/office/drawing/2014/main" id="{F91E560F-A363-82A9-F9E4-9D1A3901E7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6" name="Star: 5 Points 4192">
                  <a:hlinkClick r:id="rId33"/>
                  <a:extLst>
                    <a:ext uri="{FF2B5EF4-FFF2-40B4-BE49-F238E27FC236}">
                      <a16:creationId xmlns:a16="http://schemas.microsoft.com/office/drawing/2014/main" id="{5ECA8D21-BDCE-7333-0054-51ADB52E1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3">
                  <a:extLst>
                    <a:ext uri="{FF2B5EF4-FFF2-40B4-BE49-F238E27FC236}">
                      <a16:creationId xmlns:a16="http://schemas.microsoft.com/office/drawing/2014/main" id="{F7A26105-C5B6-E69A-24C3-B361F39B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C5961179-7B90-2C07-ADBA-17C9CC5C7152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4" name="FTU - dermatome for C7">
                <a:extLst>
                  <a:ext uri="{FF2B5EF4-FFF2-40B4-BE49-F238E27FC236}">
                    <a16:creationId xmlns:a16="http://schemas.microsoft.com/office/drawing/2014/main" id="{17950F20-B464-5C67-A68F-176D62798406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8EC0AE7B-13CC-D393-0E0B-0DFDF4CA528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6D9475B5-FE80-7D7C-BFD8-9882E8D9F6F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BEF902AC-0BC4-B39C-3655-E4A2509F64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3C6B8F72-0634-4471-30D7-07EF30FFC06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8" name="link">
                <a:extLst>
                  <a:ext uri="{FF2B5EF4-FFF2-40B4-BE49-F238E27FC236}">
                    <a16:creationId xmlns:a16="http://schemas.microsoft.com/office/drawing/2014/main" id="{49C7E56F-A014-9CCE-DFEA-264172D4ED55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19" name="Star: 5 Points 4208">
                  <a:hlinkClick r:id="rId32"/>
                  <a:extLst>
                    <a:ext uri="{FF2B5EF4-FFF2-40B4-BE49-F238E27FC236}">
                      <a16:creationId xmlns:a16="http://schemas.microsoft.com/office/drawing/2014/main" id="{FF329FAE-C1F2-9ABB-AE6D-2BCE335CD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0" name="Star: 5 Points 4209">
                  <a:hlinkClick r:id="rId33"/>
                  <a:extLst>
                    <a:ext uri="{FF2B5EF4-FFF2-40B4-BE49-F238E27FC236}">
                      <a16:creationId xmlns:a16="http://schemas.microsoft.com/office/drawing/2014/main" id="{DF85D5C5-01E6-49EC-E93E-61203D4F7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10">
                  <a:extLst>
                    <a:ext uri="{FF2B5EF4-FFF2-40B4-BE49-F238E27FC236}">
                      <a16:creationId xmlns:a16="http://schemas.microsoft.com/office/drawing/2014/main" id="{7B2B79D7-5747-BE08-0D61-170A850AC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56CED516-76EA-1FE1-0F3A-FA836AA886E7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98AA0541-1752-A75B-2231-AC35134361B7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3796954B-48DF-CBCA-7C5F-027051B614D2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BB90FC5C-2771-9B92-AFC7-9AA4B48189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2" name="Text Box 3086">
                  <a:extLst>
                    <a:ext uri="{FF2B5EF4-FFF2-40B4-BE49-F238E27FC236}">
                      <a16:creationId xmlns:a16="http://schemas.microsoft.com/office/drawing/2014/main" id="{5335751D-3215-2507-FFE9-6096D27AB22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0CF684F7-8DBA-2E0A-C985-B8B42F2B1F1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CA1420C6-5E42-658C-E2D5-29AFDF057187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32"/>
                  <a:extLst>
                    <a:ext uri="{FF2B5EF4-FFF2-40B4-BE49-F238E27FC236}">
                      <a16:creationId xmlns:a16="http://schemas.microsoft.com/office/drawing/2014/main" id="{45DD1EDD-A936-3D9E-18C5-FCFFF4546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33"/>
                  <a:extLst>
                    <a:ext uri="{FF2B5EF4-FFF2-40B4-BE49-F238E27FC236}">
                      <a16:creationId xmlns:a16="http://schemas.microsoft.com/office/drawing/2014/main" id="{CBA78222-9EC4-8978-CB74-3F178470F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EE5E518B-2B17-7A25-FFEB-E50F23AF96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B5C3C536-E2CB-D52C-B7D3-16EAE7D08FFC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F1FA9552-BFF7-6D00-F595-9DA86543AB43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5BB9681A-171E-FD6F-5F75-F10E4FBD6718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2CCBE78D-4AA7-D447-535D-3B1565710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7DB7787D-DDD6-57C8-9811-14446A2273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9035B80-4CEF-6C5D-C33A-D17054E5BF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E818EAFF-ACDF-6097-F653-3446BF90CBA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32"/>
                  <a:extLst>
                    <a:ext uri="{FF2B5EF4-FFF2-40B4-BE49-F238E27FC236}">
                      <a16:creationId xmlns:a16="http://schemas.microsoft.com/office/drawing/2014/main" id="{451B3890-C070-16CB-0BB1-D8291EDBC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33"/>
                  <a:extLst>
                    <a:ext uri="{FF2B5EF4-FFF2-40B4-BE49-F238E27FC236}">
                      <a16:creationId xmlns:a16="http://schemas.microsoft.com/office/drawing/2014/main" id="{F5CB3291-89D9-600C-FDE2-447547E0D2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4C61681B-7C85-2B3E-3DAF-58FC7D7DAF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8EE3A698-44FA-F599-0F46-B735922D560F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7682527-2301-D8FF-C33A-ED46BD02121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6691BB35-1C88-BCE3-FFEF-707D033C1A64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3132CEB8-E953-9C43-3EF0-25E3AD31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DA4928EF-1C42-B9F5-9888-7407B1BD693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FFEF5311-18A4-0913-0591-FCB04D4F40D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CEDEED17-963B-C100-3DC7-4F0D762DFC2F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32"/>
                  <a:extLst>
                    <a:ext uri="{FF2B5EF4-FFF2-40B4-BE49-F238E27FC236}">
                      <a16:creationId xmlns:a16="http://schemas.microsoft.com/office/drawing/2014/main" id="{D0EB4FB9-4407-311C-025C-4BB5F70F9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33"/>
                  <a:extLst>
                    <a:ext uri="{FF2B5EF4-FFF2-40B4-BE49-F238E27FC236}">
                      <a16:creationId xmlns:a16="http://schemas.microsoft.com/office/drawing/2014/main" id="{9C83435B-2E25-B6BA-E912-5015FC2F0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8FC35F28-C71C-3752-6260-F461C8845C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7A2AE05D-16B3-F7C5-48E4-E2F28E1F0C6D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7F781D25-E030-9EBB-AF83-1541BE065A55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10904649-8AEA-FD65-A71A-4FCF731A9A28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79D3313D-FEBF-331D-69E6-3F41AD6085E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05286287-CFDA-19B0-8B13-54AD45826A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86FCFE06-0C9F-A906-B69A-B567C1D1D5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0463F19A-29A3-3E92-40DF-7182DF18BF01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32"/>
                  <a:extLst>
                    <a:ext uri="{FF2B5EF4-FFF2-40B4-BE49-F238E27FC236}">
                      <a16:creationId xmlns:a16="http://schemas.microsoft.com/office/drawing/2014/main" id="{F97148D8-3ADB-3571-A120-3C53B1132A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33"/>
                  <a:extLst>
                    <a:ext uri="{FF2B5EF4-FFF2-40B4-BE49-F238E27FC236}">
                      <a16:creationId xmlns:a16="http://schemas.microsoft.com/office/drawing/2014/main" id="{F91439CB-AB68-B289-1329-8643EB6C2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9395ACBB-A198-CA71-E38B-18A4DE0A10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C52EBD9A-7C70-36A2-1995-A64527C639A7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795AEE7B-FF6A-6F76-571C-555E089C0336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D2118B15-00FC-D393-B84F-E0B4A8FF70BF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8C128D76-7125-3380-5319-ED13D78724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28A37C4A-6D54-9C06-02A8-E3D866DD34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A4232534-B7AF-6754-F5D3-079CFCB8FF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822F35A1-8B2F-2D3F-95AC-C7B467C68A85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32"/>
                  <a:extLst>
                    <a:ext uri="{FF2B5EF4-FFF2-40B4-BE49-F238E27FC236}">
                      <a16:creationId xmlns:a16="http://schemas.microsoft.com/office/drawing/2014/main" id="{77111C86-6EF5-FB2A-8CF1-68CE9599A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33"/>
                  <a:extLst>
                    <a:ext uri="{FF2B5EF4-FFF2-40B4-BE49-F238E27FC236}">
                      <a16:creationId xmlns:a16="http://schemas.microsoft.com/office/drawing/2014/main" id="{D8842B28-FE4E-6A78-6EA2-51612CD5C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A5285E11-067A-C925-46B3-264F4DF4B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FE93D55D-30D4-2E73-DC2C-B7AF76F8ABE2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CE9103BD-4970-D5C9-599D-35C8D0F2B8CD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75B43313-457A-CDF1-EA20-6CA968095580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90A41A22-A9DF-EA7D-76F8-FCB2D6C66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1D645EC-6605-8223-345F-BE70F27CD4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A57D1431-9C2E-B7F7-96CA-690D8E986A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13B34A76-06DD-719D-61FC-CF9FF9041C33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32"/>
                  <a:extLst>
                    <a:ext uri="{FF2B5EF4-FFF2-40B4-BE49-F238E27FC236}">
                      <a16:creationId xmlns:a16="http://schemas.microsoft.com/office/drawing/2014/main" id="{44D35548-98AC-400B-AFB5-76839676CF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33"/>
                  <a:extLst>
                    <a:ext uri="{FF2B5EF4-FFF2-40B4-BE49-F238E27FC236}">
                      <a16:creationId xmlns:a16="http://schemas.microsoft.com/office/drawing/2014/main" id="{037CC04E-34B4-4FEF-AC2E-8EFB97544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22418F03-AB06-240B-4644-6E103B5176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B4026D7C-8630-AC13-7557-82C7C7E86718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22F71BC6-1304-F10C-56B4-B77BB3A279EA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3C2F3F0D-9DDC-F1AE-1F8B-927C2895B681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E1D807AD-38D6-D3E1-BDE5-42D9DDCCF1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A60EBE8D-DFAF-BACB-1F06-D2C2491AB91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34AFAC65-A43D-519D-E0B8-32C89FBB0DD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8F6268D7-1272-C6CE-870C-0691E5909EBC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32"/>
                  <a:extLst>
                    <a:ext uri="{FF2B5EF4-FFF2-40B4-BE49-F238E27FC236}">
                      <a16:creationId xmlns:a16="http://schemas.microsoft.com/office/drawing/2014/main" id="{802E6765-D56F-6B5E-3D47-8852C9E9F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33"/>
                  <a:extLst>
                    <a:ext uri="{FF2B5EF4-FFF2-40B4-BE49-F238E27FC236}">
                      <a16:creationId xmlns:a16="http://schemas.microsoft.com/office/drawing/2014/main" id="{C4AE61EB-4942-8583-0CF4-7798E19078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478E9390-5182-0806-7501-C5FFBFC022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C4449512-5D76-2D1E-9319-FD7021545127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C69E9BE5-1018-9304-7796-02AE42C5EC5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082C341-D174-DF2D-EC1C-4E7B53414BEE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F648DE50-F503-4973-DD27-52444DCD6FC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C5B06D7F-8AA3-8FEB-84EE-DFCB426C9A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546B8D5D-E14C-8D18-9BD4-F4F7F92712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050C7A4D-A948-9EDA-7CE3-1D600C956F8C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32"/>
                  <a:extLst>
                    <a:ext uri="{FF2B5EF4-FFF2-40B4-BE49-F238E27FC236}">
                      <a16:creationId xmlns:a16="http://schemas.microsoft.com/office/drawing/2014/main" id="{4B728410-C2A8-847D-4E3B-44C6FCDDE7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33"/>
                  <a:extLst>
                    <a:ext uri="{FF2B5EF4-FFF2-40B4-BE49-F238E27FC236}">
                      <a16:creationId xmlns:a16="http://schemas.microsoft.com/office/drawing/2014/main" id="{338D147A-B329-556B-C485-41BDA67E3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53835CF4-9243-7415-5FA2-3301A3894E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B1CCFA9F-6A9B-179B-5BC1-8AF8EBA082DE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BA267B9D-2DC8-05E9-2CEA-9903A20F061F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02E7B1DF-8233-A05B-E6F0-40856CEE6800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0632155C-1778-8BC8-B49E-9FBC6D1DC7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C76A1C2-3D0C-E1D3-53DE-559644EECE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119BA56B-C3A4-F9B2-F261-5C1E0A5D860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2439768D-E67E-1D8B-5767-7F8B559DE859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32"/>
                  <a:extLst>
                    <a:ext uri="{FF2B5EF4-FFF2-40B4-BE49-F238E27FC236}">
                      <a16:creationId xmlns:a16="http://schemas.microsoft.com/office/drawing/2014/main" id="{C340D951-C855-F054-7078-FC7214C145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33"/>
                  <a:extLst>
                    <a:ext uri="{FF2B5EF4-FFF2-40B4-BE49-F238E27FC236}">
                      <a16:creationId xmlns:a16="http://schemas.microsoft.com/office/drawing/2014/main" id="{03C5E625-0E0F-D81B-5F41-41982741AD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E6180EE1-CDBF-1E5F-2335-459E3D8E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D4DFEE74-7EDC-7AC4-A63D-3190190D7513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A64E4F76-2A4C-8067-D6D9-31849089685D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0A5B2862-9E28-46E8-05FD-B52E89119ACA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BA98717D-9EF8-963B-67D0-182FC8A235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47646805-C53D-EA9E-C227-FFE5692139A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F3ACC295-0E2D-62CC-0477-43F479CC87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8FE8D34E-D7D0-3306-FE5B-E07506F4966C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32"/>
                  <a:extLst>
                    <a:ext uri="{FF2B5EF4-FFF2-40B4-BE49-F238E27FC236}">
                      <a16:creationId xmlns:a16="http://schemas.microsoft.com/office/drawing/2014/main" id="{09F1EEDC-D0A1-A0BF-47E8-47B83D860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33"/>
                  <a:extLst>
                    <a:ext uri="{FF2B5EF4-FFF2-40B4-BE49-F238E27FC236}">
                      <a16:creationId xmlns:a16="http://schemas.microsoft.com/office/drawing/2014/main" id="{410B5CEE-83D0-5B4E-9642-A3A705499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672EABCA-1F69-BBA9-8AF5-66561A8E7C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88E1C10A-0420-A098-EE38-E42711C59C8E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A72A48EE-B35C-348B-0E2D-A8E3647ABF79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4ED16C80-994E-5C07-3B9A-4986C37EB83B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05B8F80-723D-E7AC-AC90-080D4B4C83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3FA27807-AC25-D1CA-2BF6-5476737A7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F544F8D5-21CF-543F-43BF-3BE74C6F3A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72391ADD-FAC3-678D-B936-82E6336BF9A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32"/>
                  <a:extLst>
                    <a:ext uri="{FF2B5EF4-FFF2-40B4-BE49-F238E27FC236}">
                      <a16:creationId xmlns:a16="http://schemas.microsoft.com/office/drawing/2014/main" id="{E20CDB8E-201A-919C-B3F7-289785513B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33"/>
                  <a:extLst>
                    <a:ext uri="{FF2B5EF4-FFF2-40B4-BE49-F238E27FC236}">
                      <a16:creationId xmlns:a16="http://schemas.microsoft.com/office/drawing/2014/main" id="{2FBC2ABC-BE01-D622-F8B3-E1E33DFEC7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4001F5ED-A328-DBEF-9533-99AF318393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BBB7FE11-A918-7505-002C-3297880E46EF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01D60B1E-4FC0-F105-FBBD-D9AB46FEB90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47AB5574-6D3F-1DB5-24EF-A177912BAC79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AA727B5E-A776-A627-7E93-9CB40AB3909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9F068638-E9FF-77A4-680C-CF3963E6E06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732118B6-C95A-8C06-E728-2F0FDB071AD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EEF6F71-DD63-84A8-1A18-CF15922624A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32"/>
                  <a:extLst>
                    <a:ext uri="{FF2B5EF4-FFF2-40B4-BE49-F238E27FC236}">
                      <a16:creationId xmlns:a16="http://schemas.microsoft.com/office/drawing/2014/main" id="{4DC42B69-E6C5-CF9A-7E4E-82F437FE28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33"/>
                  <a:extLst>
                    <a:ext uri="{FF2B5EF4-FFF2-40B4-BE49-F238E27FC236}">
                      <a16:creationId xmlns:a16="http://schemas.microsoft.com/office/drawing/2014/main" id="{594A0578-FD1E-DAF8-6BE9-1A48BAB092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AAA9AD1E-E273-042A-37E9-6D33E6B5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5FA115A9-934A-CB47-E367-3239A4344B3B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A94A39ED-1CB9-116D-23B2-FB803F27ADD7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4564DF95-9C60-8BC5-CDD2-C181F15E21CA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B8E1543A-5700-F982-3EF8-F858F1D1B8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E658C1E4-F010-C3AD-510A-3447FB005E1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CA02155A-0D0B-E829-8B85-07760239473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B83DD099-2F47-34BD-2865-87CC8C5EDAF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32"/>
                  <a:extLst>
                    <a:ext uri="{FF2B5EF4-FFF2-40B4-BE49-F238E27FC236}">
                      <a16:creationId xmlns:a16="http://schemas.microsoft.com/office/drawing/2014/main" id="{9F25702F-9055-55DA-3FB5-61BDBC31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33"/>
                  <a:extLst>
                    <a:ext uri="{FF2B5EF4-FFF2-40B4-BE49-F238E27FC236}">
                      <a16:creationId xmlns:a16="http://schemas.microsoft.com/office/drawing/2014/main" id="{369CDFA4-BD64-C86F-163B-0FAEE0ABC0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807EF032-5744-E2B9-9AD9-1BA17A7E4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218EA0DE-C20E-B366-9356-F54094CC96C5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EFB69B76-53E2-0DB0-00EB-4B6E2814448B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3C891B22-FD68-3F7A-8844-991AE08A75BC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8DA87EED-D135-70D0-3D58-4C75EEC273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C3DC30CA-F098-0018-B16F-4A9C4111377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E90D0F7D-B75F-8770-834B-D3BCAD84D1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116383B7-D854-3D2E-6E58-69121504D4E8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32"/>
                  <a:extLst>
                    <a:ext uri="{FF2B5EF4-FFF2-40B4-BE49-F238E27FC236}">
                      <a16:creationId xmlns:a16="http://schemas.microsoft.com/office/drawing/2014/main" id="{53275B7F-4C5C-D045-DCB1-663EEF3F9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33"/>
                  <a:extLst>
                    <a:ext uri="{FF2B5EF4-FFF2-40B4-BE49-F238E27FC236}">
                      <a16:creationId xmlns:a16="http://schemas.microsoft.com/office/drawing/2014/main" id="{0FE759A0-B009-4F0E-60EB-FC8CDDF694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6115792C-1E29-B8DF-ECBC-FC565FEF7E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2D21DED7-0DAE-06F8-70AC-2E53D81860F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3E49BB56-881F-4668-8014-B1246B598A45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36B93D2-9A06-C801-B12B-59B981BEA73A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E66CC75-3BF7-09C4-7FAE-1B52D461005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CB4224DA-4196-7919-FBC2-745929140A5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386F134B-D65D-B2A0-AF34-330867D85B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5C171310-5272-AAEF-0D0E-9BFD8B062706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32"/>
                  <a:extLst>
                    <a:ext uri="{FF2B5EF4-FFF2-40B4-BE49-F238E27FC236}">
                      <a16:creationId xmlns:a16="http://schemas.microsoft.com/office/drawing/2014/main" id="{73502D53-4381-BC3A-B668-E33034627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33"/>
                  <a:extLst>
                    <a:ext uri="{FF2B5EF4-FFF2-40B4-BE49-F238E27FC236}">
                      <a16:creationId xmlns:a16="http://schemas.microsoft.com/office/drawing/2014/main" id="{AE26FCD2-FA71-8452-A9A5-3D7FAA0B94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50C10B43-E95A-ECC6-384C-621CCC82C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A74773DA-0B12-0D8A-824A-2FD656F177F3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27239A1D-244E-9386-2A6C-2BB3862057F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4238AFC6-F7E3-6617-3998-978A44BF6833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42078183-3C34-8F17-2130-CFAC761A32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F8EA373A-7DF0-9F39-2186-9FB3E5B6F2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FA5B42FA-3216-F7CB-2029-56388B86D63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3F4AE3FB-AE3A-028C-F920-B75602497FAC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32"/>
                  <a:extLst>
                    <a:ext uri="{FF2B5EF4-FFF2-40B4-BE49-F238E27FC236}">
                      <a16:creationId xmlns:a16="http://schemas.microsoft.com/office/drawing/2014/main" id="{A8930C21-90D1-C5DB-026B-D8754B804E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33"/>
                  <a:extLst>
                    <a:ext uri="{FF2B5EF4-FFF2-40B4-BE49-F238E27FC236}">
                      <a16:creationId xmlns:a16="http://schemas.microsoft.com/office/drawing/2014/main" id="{7B6FDD39-1800-396C-89D3-2F25A14AD6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BE5DEFDE-32FB-FC82-4E87-CDBCDD9321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1C457F00-A979-B8F1-CF74-D39F9F2844BB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5BA149AD-94F5-A1CC-D0B3-A4381CD98A18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0F93655F-993D-FBAF-5408-AEDDBEDC0E83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E2E21101-5AB2-7F6F-1386-923EECC5F5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F2FC713F-1B59-52D2-F80B-EAC3C49E99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B0EC3535-8D35-E1B3-B990-2104F77245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1B9BD39-6E06-6CE7-ED34-627B45355E9A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32"/>
                  <a:extLst>
                    <a:ext uri="{FF2B5EF4-FFF2-40B4-BE49-F238E27FC236}">
                      <a16:creationId xmlns:a16="http://schemas.microsoft.com/office/drawing/2014/main" id="{4538D9C6-A613-C6BE-7D33-06D768C9B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33"/>
                  <a:extLst>
                    <a:ext uri="{FF2B5EF4-FFF2-40B4-BE49-F238E27FC236}">
                      <a16:creationId xmlns:a16="http://schemas.microsoft.com/office/drawing/2014/main" id="{B940BA1B-A76F-FD00-D77D-C8044A927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C42E4394-894D-EF29-9E51-AB1F7E8AD3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93702D32-D7A3-C0FC-AF6A-391416EA709D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85C4D03D-0A28-3CB4-5044-AF8019A22720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4CCBC2AB-5CD9-611B-713C-38078B3885C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1B86D63D-7395-E542-4A9D-F4374B5D83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9416B78A-B4AA-0ED4-A1EA-4117BBA8CD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940C92CB-2CCA-DC5D-659E-7414CADDFC0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CD1986B9-A181-E4F3-9CA8-03C8B742D609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32"/>
                  <a:extLst>
                    <a:ext uri="{FF2B5EF4-FFF2-40B4-BE49-F238E27FC236}">
                      <a16:creationId xmlns:a16="http://schemas.microsoft.com/office/drawing/2014/main" id="{CF4BF139-4A33-6557-B58F-48626FE2C8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33"/>
                  <a:extLst>
                    <a:ext uri="{FF2B5EF4-FFF2-40B4-BE49-F238E27FC236}">
                      <a16:creationId xmlns:a16="http://schemas.microsoft.com/office/drawing/2014/main" id="{C1678226-8B65-F797-24D7-2F7AD0F19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A3E394E6-40D7-1B8E-AD96-229DB8B16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172327DB-1EF9-4738-93B9-42BDA1E7A008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9D925B25-7D18-2DA2-7481-BB4ABBA07AF8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3AD05286-04D8-EE5B-8571-4406526BAB4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01DE82B7-5021-50DD-FA83-E717DB2638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C236F44A-E8EC-E9AC-24AD-C5E29A6114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D4FF11B3-3B4F-1A99-2ACC-24FA3DE75D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FA36408B-71FF-7990-F118-6457314685F6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32"/>
                  <a:extLst>
                    <a:ext uri="{FF2B5EF4-FFF2-40B4-BE49-F238E27FC236}">
                      <a16:creationId xmlns:a16="http://schemas.microsoft.com/office/drawing/2014/main" id="{374B3F49-018B-9AC8-6465-E8F2FFDC2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33"/>
                  <a:extLst>
                    <a:ext uri="{FF2B5EF4-FFF2-40B4-BE49-F238E27FC236}">
                      <a16:creationId xmlns:a16="http://schemas.microsoft.com/office/drawing/2014/main" id="{EF219BCC-52C1-8B11-B37A-D5721775FA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18D5DBCC-A059-0925-56E8-77C8F5855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30A48309-3772-C940-1FEB-B2C8BFBA7840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C29811FD-8F1B-BC82-75D9-27B9558F600D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767CEBA4-032F-EB94-7AEB-4FA5D2545577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916C4951-E7F6-58B6-C64D-A2D49691C18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4F29AE7C-D3CE-0E04-83C6-9945DCB19B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07DFC55F-5387-FF59-1C05-A5E775C2F4A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E21BDD05-4B41-3F1E-F41B-74C380066DC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32"/>
                  <a:extLst>
                    <a:ext uri="{FF2B5EF4-FFF2-40B4-BE49-F238E27FC236}">
                      <a16:creationId xmlns:a16="http://schemas.microsoft.com/office/drawing/2014/main" id="{3805C7B4-3A6E-D375-1AE6-C22F210FC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33"/>
                  <a:extLst>
                    <a:ext uri="{FF2B5EF4-FFF2-40B4-BE49-F238E27FC236}">
                      <a16:creationId xmlns:a16="http://schemas.microsoft.com/office/drawing/2014/main" id="{AC3701BE-59BD-3B7B-D1D7-E34F9C698C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36B2ABF6-FD0F-EB40-A4C0-B7EC38233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AFB87C63-40F4-64C4-25D2-C79616465272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7417A05E-22CE-829B-9EE3-2529FB2FB3DD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F8355B1D-9408-117D-079A-D5984F9E53D0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E7B93EBE-32AC-9B5A-5473-B8410EF1B7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338827DC-B8B9-C4E2-ACCE-2A95FD0B9C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90356B4B-CFD4-609C-937E-0A4840C760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DAB62C55-83F0-3FD4-95FC-F9F24A49031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32"/>
                  <a:extLst>
                    <a:ext uri="{FF2B5EF4-FFF2-40B4-BE49-F238E27FC236}">
                      <a16:creationId xmlns:a16="http://schemas.microsoft.com/office/drawing/2014/main" id="{50D2A2BD-B332-B10A-8951-13F9546857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33"/>
                  <a:extLst>
                    <a:ext uri="{FF2B5EF4-FFF2-40B4-BE49-F238E27FC236}">
                      <a16:creationId xmlns:a16="http://schemas.microsoft.com/office/drawing/2014/main" id="{C8EBBAAE-A399-487F-08D3-5A5D9A94F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83629659-F43B-4B16-FEAB-FC24FDFFB6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D335BF4F-53A3-1ED6-A3AA-BCA5AD914781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DAEBB083-789A-53B9-7031-A17F30DE92E6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2848A42-4D1B-7F95-8C8E-79699FEA310E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3842891C-29CD-85AF-3631-EA6801371C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19CF4686-04D0-1158-3FF0-4755781BCEC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ADFCAAE0-07C2-D0B1-532A-EEC65D171A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445D2B82-EFE7-C81F-D4A1-BB155FB595FC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32"/>
                  <a:extLst>
                    <a:ext uri="{FF2B5EF4-FFF2-40B4-BE49-F238E27FC236}">
                      <a16:creationId xmlns:a16="http://schemas.microsoft.com/office/drawing/2014/main" id="{C4730A8D-4BC7-54E9-7EB3-BF126CE73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33"/>
                  <a:extLst>
                    <a:ext uri="{FF2B5EF4-FFF2-40B4-BE49-F238E27FC236}">
                      <a16:creationId xmlns:a16="http://schemas.microsoft.com/office/drawing/2014/main" id="{F0771FB4-28C1-4C4A-F00A-815E2F120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C54E25E3-16FB-EF27-9BC1-A1CB22FE2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90470DA7-FF91-A446-3EFE-2108850B26AB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42710E33-7176-C36A-2EC1-CF48CDE2634E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C6687E49-2AE2-D943-DBB6-BD0E65241DB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9BF620CC-1F99-9EBB-B366-10A4AC3060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383050CC-F29F-4020-9324-7C6AB59F16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FF1ABA41-E5B2-06EB-899D-F150FF1C76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6F39DAAC-C2C6-04DB-50B7-504DCDB321E2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32"/>
                  <a:extLst>
                    <a:ext uri="{FF2B5EF4-FFF2-40B4-BE49-F238E27FC236}">
                      <a16:creationId xmlns:a16="http://schemas.microsoft.com/office/drawing/2014/main" id="{0B1AEA38-1D5B-475A-C9EE-4D5A1AE1C1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33"/>
                  <a:extLst>
                    <a:ext uri="{FF2B5EF4-FFF2-40B4-BE49-F238E27FC236}">
                      <a16:creationId xmlns:a16="http://schemas.microsoft.com/office/drawing/2014/main" id="{CF97AA53-B811-202C-B2F3-B47A300596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39C7FF24-580F-8425-AFC8-51576EB2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10359" name="Group 10358">
            <a:extLst>
              <a:ext uri="{FF2B5EF4-FFF2-40B4-BE49-F238E27FC236}">
                <a16:creationId xmlns:a16="http://schemas.microsoft.com/office/drawing/2014/main" id="{DB1625FC-6812-FB54-BA04-BDFC8A7A3FDE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0360" name="organ group - lower airways">
              <a:extLst>
                <a:ext uri="{FF2B5EF4-FFF2-40B4-BE49-F238E27FC236}">
                  <a16:creationId xmlns:a16="http://schemas.microsoft.com/office/drawing/2014/main" id="{ABBD47F9-D0E8-3006-2A24-BED19A3E0311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067" name="organ - lower airways">
                <a:extLst>
                  <a:ext uri="{FF2B5EF4-FFF2-40B4-BE49-F238E27FC236}">
                    <a16:creationId xmlns:a16="http://schemas.microsoft.com/office/drawing/2014/main" id="{FE35EFCE-A544-87EB-68E4-831F13839140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8" name="FTU - mucosa of larynx (supraglottis)">
                <a:extLst>
                  <a:ext uri="{FF2B5EF4-FFF2-40B4-BE49-F238E27FC236}">
                    <a16:creationId xmlns:a16="http://schemas.microsoft.com/office/drawing/2014/main" id="{06348C6D-384C-44DF-E2A1-9B35184083D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517" name="FTU - mucosa of larynx (supraglottis)">
                  <a:extLst>
                    <a:ext uri="{FF2B5EF4-FFF2-40B4-BE49-F238E27FC236}">
                      <a16:creationId xmlns:a16="http://schemas.microsoft.com/office/drawing/2014/main" id="{1419408A-8121-C486-1BF6-144A65FB5DBD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18" name="dock">
                  <a:extLst>
                    <a:ext uri="{FF2B5EF4-FFF2-40B4-BE49-F238E27FC236}">
                      <a16:creationId xmlns:a16="http://schemas.microsoft.com/office/drawing/2014/main" id="{05C0A871-5668-055E-1523-6928B13156D1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527" name="Text Box 3086">
                    <a:extLst>
                      <a:ext uri="{FF2B5EF4-FFF2-40B4-BE49-F238E27FC236}">
                        <a16:creationId xmlns:a16="http://schemas.microsoft.com/office/drawing/2014/main" id="{08735AF5-DC84-CFF8-DC61-4F748A3B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8" name="Text Box 3086">
                    <a:extLst>
                      <a:ext uri="{FF2B5EF4-FFF2-40B4-BE49-F238E27FC236}">
                        <a16:creationId xmlns:a16="http://schemas.microsoft.com/office/drawing/2014/main" id="{E2DA7587-B6EA-7A42-099A-0267377D0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9" name="Text Box 3086">
                    <a:extLst>
                      <a:ext uri="{FF2B5EF4-FFF2-40B4-BE49-F238E27FC236}">
                        <a16:creationId xmlns:a16="http://schemas.microsoft.com/office/drawing/2014/main" id="{B43476DD-E5DB-4D69-79C4-7E40730747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519" name="link">
                  <a:extLst>
                    <a:ext uri="{FF2B5EF4-FFF2-40B4-BE49-F238E27FC236}">
                      <a16:creationId xmlns:a16="http://schemas.microsoft.com/office/drawing/2014/main" id="{CD5FDD6D-C32B-7D5A-B6ED-5AE4BBBC586C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520" name="Star: 5 Points 2730">
                    <a:hlinkClick r:id="rId34"/>
                    <a:extLst>
                      <a:ext uri="{FF2B5EF4-FFF2-40B4-BE49-F238E27FC236}">
                        <a16:creationId xmlns:a16="http://schemas.microsoft.com/office/drawing/2014/main" id="{899716AC-8336-DDF7-A965-C8DD80FEED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522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E1A02920-270C-C4A7-3B02-031F33338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4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C8A0BBA3-A925-2991-A2E6-AEA769605D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69" name="FTU - mucosa of larynx (subglottis)">
                <a:extLst>
                  <a:ext uri="{FF2B5EF4-FFF2-40B4-BE49-F238E27FC236}">
                    <a16:creationId xmlns:a16="http://schemas.microsoft.com/office/drawing/2014/main" id="{58DA7B60-2FBE-1F6F-37D0-72D2C6FD935F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073" name="FTU - mucosa of larynx (subglottis)">
                  <a:extLst>
                    <a:ext uri="{FF2B5EF4-FFF2-40B4-BE49-F238E27FC236}">
                      <a16:creationId xmlns:a16="http://schemas.microsoft.com/office/drawing/2014/main" id="{28E7240C-154A-6A2A-A87E-72410C97FED0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074" name="dock">
                  <a:extLst>
                    <a:ext uri="{FF2B5EF4-FFF2-40B4-BE49-F238E27FC236}">
                      <a16:creationId xmlns:a16="http://schemas.microsoft.com/office/drawing/2014/main" id="{34230020-B0B1-C493-21B4-F20B3367F069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079" name="Text Box 3086">
                    <a:extLst>
                      <a:ext uri="{FF2B5EF4-FFF2-40B4-BE49-F238E27FC236}">
                        <a16:creationId xmlns:a16="http://schemas.microsoft.com/office/drawing/2014/main" id="{86244E13-04A7-443C-A9C3-2D5D04A8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4" name="Text Box 3086">
                    <a:extLst>
                      <a:ext uri="{FF2B5EF4-FFF2-40B4-BE49-F238E27FC236}">
                        <a16:creationId xmlns:a16="http://schemas.microsoft.com/office/drawing/2014/main" id="{A277D234-3D1D-2644-85BD-C67C236FA1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6" name="Text Box 3086">
                    <a:extLst>
                      <a:ext uri="{FF2B5EF4-FFF2-40B4-BE49-F238E27FC236}">
                        <a16:creationId xmlns:a16="http://schemas.microsoft.com/office/drawing/2014/main" id="{29CE4F96-7BC2-ECCE-706A-465184ED2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75" name="link">
                  <a:extLst>
                    <a:ext uri="{FF2B5EF4-FFF2-40B4-BE49-F238E27FC236}">
                      <a16:creationId xmlns:a16="http://schemas.microsoft.com/office/drawing/2014/main" id="{9DFBB908-E18F-01B4-5CAE-1A5C6C584DE4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076" name="Star: 5 Points 2730">
                    <a:hlinkClick r:id="rId37"/>
                    <a:extLst>
                      <a:ext uri="{FF2B5EF4-FFF2-40B4-BE49-F238E27FC236}">
                        <a16:creationId xmlns:a16="http://schemas.microsoft.com/office/drawing/2014/main" id="{3E4C55C2-390E-FD24-72F8-51E9221AA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077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AAF2F5E1-B7B1-C8F8-E2C8-50C660E883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78" name="Star: 5 Points 2732">
                    <a:hlinkClick r:id="rId36"/>
                    <a:extLst>
                      <a:ext uri="{FF2B5EF4-FFF2-40B4-BE49-F238E27FC236}">
                        <a16:creationId xmlns:a16="http://schemas.microsoft.com/office/drawing/2014/main" id="{A6144B1C-D9F7-0F87-67EA-2F69966B20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70" name="dock - vascular">
                <a:extLst>
                  <a:ext uri="{FF2B5EF4-FFF2-40B4-BE49-F238E27FC236}">
                    <a16:creationId xmlns:a16="http://schemas.microsoft.com/office/drawing/2014/main" id="{3436716A-520F-86B4-6CB9-7ED25F77287F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071" name="Text Box 3070">
                  <a:extLst>
                    <a:ext uri="{FF2B5EF4-FFF2-40B4-BE49-F238E27FC236}">
                      <a16:creationId xmlns:a16="http://schemas.microsoft.com/office/drawing/2014/main" id="{BFF248AD-53BF-9837-AA79-ECDC06EDA011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2" name="Text Box 3036">
                  <a:extLst>
                    <a:ext uri="{FF2B5EF4-FFF2-40B4-BE49-F238E27FC236}">
                      <a16:creationId xmlns:a16="http://schemas.microsoft.com/office/drawing/2014/main" id="{4E3644DF-D876-80E3-28B5-C327627EC6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361" name="FTU - trachea">
              <a:extLst>
                <a:ext uri="{FF2B5EF4-FFF2-40B4-BE49-F238E27FC236}">
                  <a16:creationId xmlns:a16="http://schemas.microsoft.com/office/drawing/2014/main" id="{CE7C8160-568B-A8B3-4C4A-711BBADEBE7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0362" name="Text Box 3086">
              <a:extLst>
                <a:ext uri="{FF2B5EF4-FFF2-40B4-BE49-F238E27FC236}">
                  <a16:creationId xmlns:a16="http://schemas.microsoft.com/office/drawing/2014/main" id="{96CE7049-91CE-1117-843C-C2F1BB868671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3" name="Text Box 3086">
              <a:extLst>
                <a:ext uri="{FF2B5EF4-FFF2-40B4-BE49-F238E27FC236}">
                  <a16:creationId xmlns:a16="http://schemas.microsoft.com/office/drawing/2014/main" id="{52ADA36E-3ABD-593A-08B3-36C59B58291A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4" name="Text Box 3086">
              <a:extLst>
                <a:ext uri="{FF2B5EF4-FFF2-40B4-BE49-F238E27FC236}">
                  <a16:creationId xmlns:a16="http://schemas.microsoft.com/office/drawing/2014/main" id="{6BB138A9-7F81-742F-45CF-C9E6BE0BF3D4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65" name="Star: 5 Points 2730">
              <a:hlinkClick r:id="rId34"/>
              <a:extLst>
                <a:ext uri="{FF2B5EF4-FFF2-40B4-BE49-F238E27FC236}">
                  <a16:creationId xmlns:a16="http://schemas.microsoft.com/office/drawing/2014/main" id="{62DB85DD-905B-CDC9-3F0E-0A7A209A43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6" name="Star: 5 Points 2731">
              <a:hlinkClick r:id="rId35"/>
              <a:extLst>
                <a:ext uri="{FF2B5EF4-FFF2-40B4-BE49-F238E27FC236}">
                  <a16:creationId xmlns:a16="http://schemas.microsoft.com/office/drawing/2014/main" id="{F999FA8D-400E-F9C9-B684-5653AA8C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7" name="Star: 5 Points 2732">
              <a:hlinkClick r:id="rId36"/>
              <a:extLst>
                <a:ext uri="{FF2B5EF4-FFF2-40B4-BE49-F238E27FC236}">
                  <a16:creationId xmlns:a16="http://schemas.microsoft.com/office/drawing/2014/main" id="{C7E1A0B7-E828-00E4-14AB-52A006A98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9" name="FTU - trachea">
              <a:extLst>
                <a:ext uri="{FF2B5EF4-FFF2-40B4-BE49-F238E27FC236}">
                  <a16:creationId xmlns:a16="http://schemas.microsoft.com/office/drawing/2014/main" id="{ED9142AE-2EBF-B38A-D0B9-98E5AB49E085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040" name="Text Box 3086">
              <a:extLst>
                <a:ext uri="{FF2B5EF4-FFF2-40B4-BE49-F238E27FC236}">
                  <a16:creationId xmlns:a16="http://schemas.microsoft.com/office/drawing/2014/main" id="{C6758020-70F5-7F61-48EB-09FF34F4EF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1" name="Text Box 3086">
              <a:extLst>
                <a:ext uri="{FF2B5EF4-FFF2-40B4-BE49-F238E27FC236}">
                  <a16:creationId xmlns:a16="http://schemas.microsoft.com/office/drawing/2014/main" id="{F7641398-B136-C66F-6954-C05A710B4DF2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2" name="Text Box 3086">
              <a:extLst>
                <a:ext uri="{FF2B5EF4-FFF2-40B4-BE49-F238E27FC236}">
                  <a16:creationId xmlns:a16="http://schemas.microsoft.com/office/drawing/2014/main" id="{DB8A0DDB-2F85-8A31-39D0-E99E86005E3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3" name="Star: 5 Points 2730">
              <a:hlinkClick r:id="rId38"/>
              <a:extLst>
                <a:ext uri="{FF2B5EF4-FFF2-40B4-BE49-F238E27FC236}">
                  <a16:creationId xmlns:a16="http://schemas.microsoft.com/office/drawing/2014/main" id="{C8849CD7-D93D-95E3-B33D-325173FCB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4" name="Star: 5 Points 2731">
              <a:hlinkClick r:id="rId39"/>
              <a:extLst>
                <a:ext uri="{FF2B5EF4-FFF2-40B4-BE49-F238E27FC236}">
                  <a16:creationId xmlns:a16="http://schemas.microsoft.com/office/drawing/2014/main" id="{1A1AE84C-8FA9-33C0-C95B-BCC0E9CF8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5" name="Star: 5 Points 2732">
              <a:hlinkClick r:id="rId36"/>
              <a:extLst>
                <a:ext uri="{FF2B5EF4-FFF2-40B4-BE49-F238E27FC236}">
                  <a16:creationId xmlns:a16="http://schemas.microsoft.com/office/drawing/2014/main" id="{698EAF73-6390-E380-8065-6E332CA95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6" name="FTU - trachea">
              <a:extLst>
                <a:ext uri="{FF2B5EF4-FFF2-40B4-BE49-F238E27FC236}">
                  <a16:creationId xmlns:a16="http://schemas.microsoft.com/office/drawing/2014/main" id="{AFE39E15-DB27-E3D2-ECF3-835EBFA5B644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047" name="Text Box 3086">
              <a:extLst>
                <a:ext uri="{FF2B5EF4-FFF2-40B4-BE49-F238E27FC236}">
                  <a16:creationId xmlns:a16="http://schemas.microsoft.com/office/drawing/2014/main" id="{A42949F2-B12F-1A10-04DC-A4285BB12510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8" name="Text Box 3086">
              <a:extLst>
                <a:ext uri="{FF2B5EF4-FFF2-40B4-BE49-F238E27FC236}">
                  <a16:creationId xmlns:a16="http://schemas.microsoft.com/office/drawing/2014/main" id="{77E97E6C-2638-3B38-888C-D5916C356554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49" name="Text Box 3086">
              <a:extLst>
                <a:ext uri="{FF2B5EF4-FFF2-40B4-BE49-F238E27FC236}">
                  <a16:creationId xmlns:a16="http://schemas.microsoft.com/office/drawing/2014/main" id="{37F688FB-CC60-8696-7798-F6D96EC6D4C5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0" name="Star: 5 Points 2730">
              <a:hlinkClick r:id="rId40"/>
              <a:extLst>
                <a:ext uri="{FF2B5EF4-FFF2-40B4-BE49-F238E27FC236}">
                  <a16:creationId xmlns:a16="http://schemas.microsoft.com/office/drawing/2014/main" id="{234DA5B6-385D-446D-F021-FBEBAA4B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1" name="Star: 5 Points 2731">
              <a:hlinkClick r:id="rId41"/>
              <a:extLst>
                <a:ext uri="{FF2B5EF4-FFF2-40B4-BE49-F238E27FC236}">
                  <a16:creationId xmlns:a16="http://schemas.microsoft.com/office/drawing/2014/main" id="{4E4D812A-821A-7BA8-4BB1-AF61AA220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2" name="Star: 5 Points 2732">
              <a:hlinkClick r:id="rId36"/>
              <a:extLst>
                <a:ext uri="{FF2B5EF4-FFF2-40B4-BE49-F238E27FC236}">
                  <a16:creationId xmlns:a16="http://schemas.microsoft.com/office/drawing/2014/main" id="{0689E033-0647-DBEB-3292-4E1491E01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3" name="FTU - trachea">
              <a:extLst>
                <a:ext uri="{FF2B5EF4-FFF2-40B4-BE49-F238E27FC236}">
                  <a16:creationId xmlns:a16="http://schemas.microsoft.com/office/drawing/2014/main" id="{2654D2A1-6258-F0D1-07AC-442A27FF7E44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054" name="Text Box 3086">
              <a:extLst>
                <a:ext uri="{FF2B5EF4-FFF2-40B4-BE49-F238E27FC236}">
                  <a16:creationId xmlns:a16="http://schemas.microsoft.com/office/drawing/2014/main" id="{4A31E525-BF68-09FD-3DA9-FD8B80B38405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5" name="Text Box 3086">
              <a:extLst>
                <a:ext uri="{FF2B5EF4-FFF2-40B4-BE49-F238E27FC236}">
                  <a16:creationId xmlns:a16="http://schemas.microsoft.com/office/drawing/2014/main" id="{7E06FDE2-BF8D-8FE1-C6C3-5EC8DFE2A396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6" name="Text Box 3086">
              <a:extLst>
                <a:ext uri="{FF2B5EF4-FFF2-40B4-BE49-F238E27FC236}">
                  <a16:creationId xmlns:a16="http://schemas.microsoft.com/office/drawing/2014/main" id="{4C127848-F4C9-BFFB-0438-885C5D8F1852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57" name="Star: 5 Points 2730">
              <a:hlinkClick r:id="rId42"/>
              <a:extLst>
                <a:ext uri="{FF2B5EF4-FFF2-40B4-BE49-F238E27FC236}">
                  <a16:creationId xmlns:a16="http://schemas.microsoft.com/office/drawing/2014/main" id="{0AB5A1FA-576A-4205-8386-D33F4F5DD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8" name="Star: 5 Points 2731">
              <a:hlinkClick r:id="rId35"/>
              <a:extLst>
                <a:ext uri="{FF2B5EF4-FFF2-40B4-BE49-F238E27FC236}">
                  <a16:creationId xmlns:a16="http://schemas.microsoft.com/office/drawing/2014/main" id="{16605BC8-A4EB-10EF-DEAB-0EF22EF4D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9" name="Star: 5 Points 2732">
              <a:hlinkClick r:id="rId36"/>
              <a:extLst>
                <a:ext uri="{FF2B5EF4-FFF2-40B4-BE49-F238E27FC236}">
                  <a16:creationId xmlns:a16="http://schemas.microsoft.com/office/drawing/2014/main" id="{107854A6-EB20-20DB-98F8-728DA4922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0" name="FTU - trachea">
              <a:extLst>
                <a:ext uri="{FF2B5EF4-FFF2-40B4-BE49-F238E27FC236}">
                  <a16:creationId xmlns:a16="http://schemas.microsoft.com/office/drawing/2014/main" id="{AC4A8250-245E-E96F-1F86-6B48E2350CD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061" name="Text Box 3086">
              <a:extLst>
                <a:ext uri="{FF2B5EF4-FFF2-40B4-BE49-F238E27FC236}">
                  <a16:creationId xmlns:a16="http://schemas.microsoft.com/office/drawing/2014/main" id="{065E6C5C-A443-F45F-DA74-49EA46A0581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2" name="Text Box 3086">
              <a:extLst>
                <a:ext uri="{FF2B5EF4-FFF2-40B4-BE49-F238E27FC236}">
                  <a16:creationId xmlns:a16="http://schemas.microsoft.com/office/drawing/2014/main" id="{C06B7D75-2459-A741-DEBC-1E22022F7C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3" name="Text Box 3086">
              <a:extLst>
                <a:ext uri="{FF2B5EF4-FFF2-40B4-BE49-F238E27FC236}">
                  <a16:creationId xmlns:a16="http://schemas.microsoft.com/office/drawing/2014/main" id="{7031C513-8AAE-518A-FB37-984942121241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64" name="Star: 5 Points 2730">
              <a:hlinkClick r:id="rId43"/>
              <a:extLst>
                <a:ext uri="{FF2B5EF4-FFF2-40B4-BE49-F238E27FC236}">
                  <a16:creationId xmlns:a16="http://schemas.microsoft.com/office/drawing/2014/main" id="{02E96E0D-5BB1-46A9-8A9D-25276F462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5" name="Star: 5 Points 2731">
              <a:hlinkClick r:id="rId44"/>
              <a:extLst>
                <a:ext uri="{FF2B5EF4-FFF2-40B4-BE49-F238E27FC236}">
                  <a16:creationId xmlns:a16="http://schemas.microsoft.com/office/drawing/2014/main" id="{9B529B21-794A-CB7D-C997-D6C1F1CE1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6" name="Star: 5 Points 2732">
              <a:hlinkClick r:id="rId36"/>
              <a:extLst>
                <a:ext uri="{FF2B5EF4-FFF2-40B4-BE49-F238E27FC236}">
                  <a16:creationId xmlns:a16="http://schemas.microsoft.com/office/drawing/2014/main" id="{EAE6DBFE-42F9-C529-AC11-EAFE50A2C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1" name="organ group - esophagus">
            <a:extLst>
              <a:ext uri="{FF2B5EF4-FFF2-40B4-BE49-F238E27FC236}">
                <a16:creationId xmlns:a16="http://schemas.microsoft.com/office/drawing/2014/main" id="{C3495DEF-4179-AFD6-8447-FCEE3D71E138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1532" name="organ - esophagus">
              <a:extLst>
                <a:ext uri="{FF2B5EF4-FFF2-40B4-BE49-F238E27FC236}">
                  <a16:creationId xmlns:a16="http://schemas.microsoft.com/office/drawing/2014/main" id="{23CF6A17-554B-CCB5-1C26-4BC7055A28BE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3" name="FTU - upper esophageal sphincter">
              <a:extLst>
                <a:ext uri="{FF2B5EF4-FFF2-40B4-BE49-F238E27FC236}">
                  <a16:creationId xmlns:a16="http://schemas.microsoft.com/office/drawing/2014/main" id="{ED1E47E2-4FCB-9DF8-4C35-5F573D9EC7C4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6130" name="FTU - upper esophageal sphincter">
                <a:extLst>
                  <a:ext uri="{FF2B5EF4-FFF2-40B4-BE49-F238E27FC236}">
                    <a16:creationId xmlns:a16="http://schemas.microsoft.com/office/drawing/2014/main" id="{D1380E4A-B588-B0E9-D592-D81FB2585F31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1" name="link">
                <a:extLst>
                  <a:ext uri="{FF2B5EF4-FFF2-40B4-BE49-F238E27FC236}">
                    <a16:creationId xmlns:a16="http://schemas.microsoft.com/office/drawing/2014/main" id="{E0F33F18-907D-26A3-4A8E-EC632D42870A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6138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AE7F62A4-02DB-C1D7-291A-6CFABC118C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BED75623-9ECB-05B6-9711-91FBBC6A3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B9E8E230-276D-FD8F-3FD0-CE9BAB022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32" name="dock">
                <a:extLst>
                  <a:ext uri="{FF2B5EF4-FFF2-40B4-BE49-F238E27FC236}">
                    <a16:creationId xmlns:a16="http://schemas.microsoft.com/office/drawing/2014/main" id="{452BF8F6-8767-120E-20D7-442C5C81E406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FD00F108-D40A-B181-4FAC-7C20432ADD8F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5A54F5A7-E2A8-AFED-EEC6-8D123FEAFE6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459BA232-8756-0DEF-3AFF-B6D851CADFA3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4" name="FTU - upper 1/3 of esophagus">
              <a:extLst>
                <a:ext uri="{FF2B5EF4-FFF2-40B4-BE49-F238E27FC236}">
                  <a16:creationId xmlns:a16="http://schemas.microsoft.com/office/drawing/2014/main" id="{9D967B38-55F1-A3C6-569A-9DEA18149451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6112" name="FTU - upper 1/3 of esophagus">
                <a:extLst>
                  <a:ext uri="{FF2B5EF4-FFF2-40B4-BE49-F238E27FC236}">
                    <a16:creationId xmlns:a16="http://schemas.microsoft.com/office/drawing/2014/main" id="{A90CF6BE-D019-B1BB-77C1-CF2236071E2E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13" name="link">
                <a:extLst>
                  <a:ext uri="{FF2B5EF4-FFF2-40B4-BE49-F238E27FC236}">
                    <a16:creationId xmlns:a16="http://schemas.microsoft.com/office/drawing/2014/main" id="{926D8809-FA5F-7D01-7A10-D68EEDEA4B10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6125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DAFC6561-2F85-FE5F-0C08-BC832E7D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2A12E9D1-DD05-137D-1753-C5640AFE3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2E3EB93-9BC5-7B5B-B006-68FA45C191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14" name="dock">
                <a:extLst>
                  <a:ext uri="{FF2B5EF4-FFF2-40B4-BE49-F238E27FC236}">
                    <a16:creationId xmlns:a16="http://schemas.microsoft.com/office/drawing/2014/main" id="{2A7DD038-7576-282A-E508-40D7C7CF2F6B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BE0F2FFE-175D-A91A-D872-E9FB5F207560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A70CA2A6-7F34-2CAE-F24B-AF9C8A42914A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8EFC58C9-D064-D20C-7513-FD84692DA0C7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5" name="FTU - lower 2/3 of esophagus">
              <a:extLst>
                <a:ext uri="{FF2B5EF4-FFF2-40B4-BE49-F238E27FC236}">
                  <a16:creationId xmlns:a16="http://schemas.microsoft.com/office/drawing/2014/main" id="{6307E715-B2E2-AC0A-6FBA-84E8A7CE4C2B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6097" name="FTU - lower 2/3 of esophagus">
                <a:extLst>
                  <a:ext uri="{FF2B5EF4-FFF2-40B4-BE49-F238E27FC236}">
                    <a16:creationId xmlns:a16="http://schemas.microsoft.com/office/drawing/2014/main" id="{E00E7EED-BF8A-B963-A1EF-AD5405E924A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0" name="link">
                <a:extLst>
                  <a:ext uri="{FF2B5EF4-FFF2-40B4-BE49-F238E27FC236}">
                    <a16:creationId xmlns:a16="http://schemas.microsoft.com/office/drawing/2014/main" id="{FA26CE22-93EE-AEF8-B656-0E73369DE669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6107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75542D72-7926-D4B8-E5A3-088FA2768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6C8DD32C-456B-C5D6-4350-77C40D2A9A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CCEAF968-40CD-D874-CE60-39C57D83E3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01" name="dock">
                <a:extLst>
                  <a:ext uri="{FF2B5EF4-FFF2-40B4-BE49-F238E27FC236}">
                    <a16:creationId xmlns:a16="http://schemas.microsoft.com/office/drawing/2014/main" id="{8F415CF9-92E2-BCC4-4B2B-CE76568FBC4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04A29AE3-3568-12CC-E2DE-9B02B16E89DA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ECEDF9CC-CF37-74CD-1E12-599331A37935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C0CA3647-0185-8FE4-3DE9-EF06A82902A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0" name="FTU - lower esophageal sphincter">
              <a:extLst>
                <a:ext uri="{FF2B5EF4-FFF2-40B4-BE49-F238E27FC236}">
                  <a16:creationId xmlns:a16="http://schemas.microsoft.com/office/drawing/2014/main" id="{9A6C0DAE-1A36-8C1A-E266-CE63D7F61132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6084" name="FTU - lower esophageal sphincter">
                <a:extLst>
                  <a:ext uri="{FF2B5EF4-FFF2-40B4-BE49-F238E27FC236}">
                    <a16:creationId xmlns:a16="http://schemas.microsoft.com/office/drawing/2014/main" id="{84574AB3-6A8B-FD3E-232D-CD51A8B4B75E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5" name="link">
                <a:extLst>
                  <a:ext uri="{FF2B5EF4-FFF2-40B4-BE49-F238E27FC236}">
                    <a16:creationId xmlns:a16="http://schemas.microsoft.com/office/drawing/2014/main" id="{7A4CC27E-70B2-68EF-11F7-B76587BF3F9D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6094" name="Star: 5 Points 2250">
                  <a:hlinkClick r:id="rId45"/>
                  <a:extLst>
                    <a:ext uri="{FF2B5EF4-FFF2-40B4-BE49-F238E27FC236}">
                      <a16:creationId xmlns:a16="http://schemas.microsoft.com/office/drawing/2014/main" id="{685F8759-01AB-41E7-BE8E-8706C91995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251">
                  <a:hlinkClick r:id="rId46"/>
                  <a:extLst>
                    <a:ext uri="{FF2B5EF4-FFF2-40B4-BE49-F238E27FC236}">
                      <a16:creationId xmlns:a16="http://schemas.microsoft.com/office/drawing/2014/main" id="{09FEA0F6-7650-FDCC-9064-DF8F01041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78A03163-DA19-C5F5-1618-7D567715F0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88" name="dock">
                <a:extLst>
                  <a:ext uri="{FF2B5EF4-FFF2-40B4-BE49-F238E27FC236}">
                    <a16:creationId xmlns:a16="http://schemas.microsoft.com/office/drawing/2014/main" id="{287CE756-3BC0-A542-EAA5-3FFBF80EB61F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9DADE8EA-AB87-51E8-4911-47E50CB72444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DDDE1B43-E146-BE06-5445-059BA21D33EE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974C1B8A-121D-D2CE-8BDE-526C35B93EDE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81" name="dock - vascular">
              <a:extLst>
                <a:ext uri="{FF2B5EF4-FFF2-40B4-BE49-F238E27FC236}">
                  <a16:creationId xmlns:a16="http://schemas.microsoft.com/office/drawing/2014/main" id="{0F2C5BD7-1FC3-7400-63FC-92B48A7841DA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6082" name="Text Box 3070">
                <a:extLst>
                  <a:ext uri="{FF2B5EF4-FFF2-40B4-BE49-F238E27FC236}">
                    <a16:creationId xmlns:a16="http://schemas.microsoft.com/office/drawing/2014/main" id="{551B6AD2-74B0-47E2-845F-6103D0EAF3AC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3" name="Text Box 3036">
                <a:extLst>
                  <a:ext uri="{FF2B5EF4-FFF2-40B4-BE49-F238E27FC236}">
                    <a16:creationId xmlns:a16="http://schemas.microsoft.com/office/drawing/2014/main" id="{AD69342B-225C-7E11-BAAD-329530F51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43" name="organ group - liver">
            <a:extLst>
              <a:ext uri="{FF2B5EF4-FFF2-40B4-BE49-F238E27FC236}">
                <a16:creationId xmlns:a16="http://schemas.microsoft.com/office/drawing/2014/main" id="{A18AB0FA-1EF9-4126-6FBD-1BB19F45E2C4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4177325" y="17547392"/>
            <a:chExt cx="4104000" cy="1780663"/>
          </a:xfrm>
        </p:grpSpPr>
        <p:sp>
          <p:nvSpPr>
            <p:cNvPr id="1537" name="organ - liver">
              <a:extLst>
                <a:ext uri="{FF2B5EF4-FFF2-40B4-BE49-F238E27FC236}">
                  <a16:creationId xmlns:a16="http://schemas.microsoft.com/office/drawing/2014/main" id="{77E41D05-610E-A7DA-1A92-3DB22CB6AF97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1538" name="FTU - interlobular bile duct">
              <a:extLst>
                <a:ext uri="{FF2B5EF4-FFF2-40B4-BE49-F238E27FC236}">
                  <a16:creationId xmlns:a16="http://schemas.microsoft.com/office/drawing/2014/main" id="{75D985E5-FF9F-EBE7-1D73-6CDC23CE864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6173" name="FTU - interlobular bile duct">
                <a:extLst>
                  <a:ext uri="{FF2B5EF4-FFF2-40B4-BE49-F238E27FC236}">
                    <a16:creationId xmlns:a16="http://schemas.microsoft.com/office/drawing/2014/main" id="{F9C01BD1-104A-2F11-BE86-CEB7EA9F7E13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4" name="dock">
                <a:extLst>
                  <a:ext uri="{FF2B5EF4-FFF2-40B4-BE49-F238E27FC236}">
                    <a16:creationId xmlns:a16="http://schemas.microsoft.com/office/drawing/2014/main" id="{1F414295-8783-4E79-688E-6821F7B9C124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181" name="Text Box 3086">
                  <a:extLst>
                    <a:ext uri="{FF2B5EF4-FFF2-40B4-BE49-F238E27FC236}">
                      <a16:creationId xmlns:a16="http://schemas.microsoft.com/office/drawing/2014/main" id="{A669FD12-1B3C-1A78-61FB-D1A6487C22E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4" name="Text Box 3086">
                  <a:extLst>
                    <a:ext uri="{FF2B5EF4-FFF2-40B4-BE49-F238E27FC236}">
                      <a16:creationId xmlns:a16="http://schemas.microsoft.com/office/drawing/2014/main" id="{FF051626-AAF3-A3EB-1E3C-AEFEDA288F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C6A5EB84-A5D7-5B13-55A4-02C811A6D42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5" name="link">
                <a:extLst>
                  <a:ext uri="{FF2B5EF4-FFF2-40B4-BE49-F238E27FC236}">
                    <a16:creationId xmlns:a16="http://schemas.microsoft.com/office/drawing/2014/main" id="{2B7DB808-4234-A8DF-CFC0-3966768D3107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178" name="Star: 5 Points 1913">
                  <a:hlinkClick r:id="rId47"/>
                  <a:extLst>
                    <a:ext uri="{FF2B5EF4-FFF2-40B4-BE49-F238E27FC236}">
                      <a16:creationId xmlns:a16="http://schemas.microsoft.com/office/drawing/2014/main" id="{AE6B58C4-6583-4B95-0725-E58E16C60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9" name="Star: 5 Points 1914">
                  <a:hlinkClick r:id="rId15"/>
                  <a:extLst>
                    <a:ext uri="{FF2B5EF4-FFF2-40B4-BE49-F238E27FC236}">
                      <a16:creationId xmlns:a16="http://schemas.microsoft.com/office/drawing/2014/main" id="{4772116D-323A-422D-6173-53FE5817B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0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C0C38CF3-1AEC-A6C6-D41A-59EF17B8F5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9" name="FTU - intrahepatic duct">
              <a:extLst>
                <a:ext uri="{FF2B5EF4-FFF2-40B4-BE49-F238E27FC236}">
                  <a16:creationId xmlns:a16="http://schemas.microsoft.com/office/drawing/2014/main" id="{5ADB9DD0-7959-78BE-EF1E-5147717607CD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6160" name="FTU - intrahepatic duct">
                <a:extLst>
                  <a:ext uri="{FF2B5EF4-FFF2-40B4-BE49-F238E27FC236}">
                    <a16:creationId xmlns:a16="http://schemas.microsoft.com/office/drawing/2014/main" id="{F1727A41-08F8-9DC1-4C21-37F8BA923950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1" name="dock">
                <a:extLst>
                  <a:ext uri="{FF2B5EF4-FFF2-40B4-BE49-F238E27FC236}">
                    <a16:creationId xmlns:a16="http://schemas.microsoft.com/office/drawing/2014/main" id="{6C6B378B-0B0A-DA4C-04A5-36C1D3F78849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68" name="Text Box 3086">
                  <a:extLst>
                    <a:ext uri="{FF2B5EF4-FFF2-40B4-BE49-F238E27FC236}">
                      <a16:creationId xmlns:a16="http://schemas.microsoft.com/office/drawing/2014/main" id="{889F5D55-5C1B-CAA3-CB4F-E26AB15AD86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9" name="Text Box 3086">
                  <a:extLst>
                    <a:ext uri="{FF2B5EF4-FFF2-40B4-BE49-F238E27FC236}">
                      <a16:creationId xmlns:a16="http://schemas.microsoft.com/office/drawing/2014/main" id="{6275DDAC-9AD8-CC0D-0870-59E8B496DB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4626773F-C893-15B5-9E01-4C3F9CD88C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2" name="link">
                <a:extLst>
                  <a:ext uri="{FF2B5EF4-FFF2-40B4-BE49-F238E27FC236}">
                    <a16:creationId xmlns:a16="http://schemas.microsoft.com/office/drawing/2014/main" id="{3AB62FA1-9B1F-EFB4-C806-A3074B22355C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163" name="Star: 5 Points 1926">
                  <a:hlinkClick r:id="rId48"/>
                  <a:extLst>
                    <a:ext uri="{FF2B5EF4-FFF2-40B4-BE49-F238E27FC236}">
                      <a16:creationId xmlns:a16="http://schemas.microsoft.com/office/drawing/2014/main" id="{CA3113A9-6414-659E-7E6E-2C9F86A034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6" name="Star: 5 Points 1927">
                  <a:hlinkClick r:id="rId15"/>
                  <a:extLst>
                    <a:ext uri="{FF2B5EF4-FFF2-40B4-BE49-F238E27FC236}">
                      <a16:creationId xmlns:a16="http://schemas.microsoft.com/office/drawing/2014/main" id="{8F95EF06-5709-0072-7530-1126E3D8B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7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A558AE3-5770-E85B-F5EF-DBE6124F42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FTU - perilobular bile duct">
              <a:extLst>
                <a:ext uri="{FF2B5EF4-FFF2-40B4-BE49-F238E27FC236}">
                  <a16:creationId xmlns:a16="http://schemas.microsoft.com/office/drawing/2014/main" id="{60B02FEE-65F6-F0A2-C7BF-B0E2CDA59839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6145" name="FTU - perilobular bile duct">
                <a:extLst>
                  <a:ext uri="{FF2B5EF4-FFF2-40B4-BE49-F238E27FC236}">
                    <a16:creationId xmlns:a16="http://schemas.microsoft.com/office/drawing/2014/main" id="{C73239F4-D92A-120D-D57C-9901C163EAD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8" name="dock">
                <a:extLst>
                  <a:ext uri="{FF2B5EF4-FFF2-40B4-BE49-F238E27FC236}">
                    <a16:creationId xmlns:a16="http://schemas.microsoft.com/office/drawing/2014/main" id="{FE677210-B7C8-C868-16FF-C6AAC47291B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5" name="Text Box 3086">
                  <a:extLst>
                    <a:ext uri="{FF2B5EF4-FFF2-40B4-BE49-F238E27FC236}">
                      <a16:creationId xmlns:a16="http://schemas.microsoft.com/office/drawing/2014/main" id="{F3358A34-A25F-31B3-CF3E-FF6F030C91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0E9E76E1-3EF9-453A-C15B-0A350D06F4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C46D5C08-CA41-EF24-E7C9-06D5FC6960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9" name="link">
                <a:extLst>
                  <a:ext uri="{FF2B5EF4-FFF2-40B4-BE49-F238E27FC236}">
                    <a16:creationId xmlns:a16="http://schemas.microsoft.com/office/drawing/2014/main" id="{B04432D7-9CAD-BBA8-3100-5C4E5A4917DC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150" name="Star: 5 Points 1939">
                  <a:hlinkClick r:id="rId49"/>
                  <a:extLst>
                    <a:ext uri="{FF2B5EF4-FFF2-40B4-BE49-F238E27FC236}">
                      <a16:creationId xmlns:a16="http://schemas.microsoft.com/office/drawing/2014/main" id="{8F38B22A-67C8-5C90-2996-ABE87B50D1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1" name="Star: 5 Points 1940">
                  <a:hlinkClick r:id="rId15"/>
                  <a:extLst>
                    <a:ext uri="{FF2B5EF4-FFF2-40B4-BE49-F238E27FC236}">
                      <a16:creationId xmlns:a16="http://schemas.microsoft.com/office/drawing/2014/main" id="{02A54E91-F230-408D-9DF0-9817CA855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0EE49EE7-6AEE-E970-C582-DE6A9C693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1" name="FTU - terminal bile duct">
              <a:extLst>
                <a:ext uri="{FF2B5EF4-FFF2-40B4-BE49-F238E27FC236}">
                  <a16:creationId xmlns:a16="http://schemas.microsoft.com/office/drawing/2014/main" id="{79183403-7FD8-00D6-9482-23B561A47965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1566" name="FTU - terminal bile duct">
                <a:extLst>
                  <a:ext uri="{FF2B5EF4-FFF2-40B4-BE49-F238E27FC236}">
                    <a16:creationId xmlns:a16="http://schemas.microsoft.com/office/drawing/2014/main" id="{9B29EADB-8364-A677-5A6A-B2052CA3ECE5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7" name="dock">
                <a:extLst>
                  <a:ext uri="{FF2B5EF4-FFF2-40B4-BE49-F238E27FC236}">
                    <a16:creationId xmlns:a16="http://schemas.microsoft.com/office/drawing/2014/main" id="{1C27A96A-932C-5607-6801-034BA5639432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1572" name="Text Box 3086">
                  <a:extLst>
                    <a:ext uri="{FF2B5EF4-FFF2-40B4-BE49-F238E27FC236}">
                      <a16:creationId xmlns:a16="http://schemas.microsoft.com/office/drawing/2014/main" id="{3541D9AC-B1F8-E09F-DD1A-3431336B7F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3" name="Text Box 3086">
                  <a:extLst>
                    <a:ext uri="{FF2B5EF4-FFF2-40B4-BE49-F238E27FC236}">
                      <a16:creationId xmlns:a16="http://schemas.microsoft.com/office/drawing/2014/main" id="{47C18F17-0504-ED5C-15CC-DF2E5999D5A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B3792E53-1179-C752-D154-2ED5EA5E2A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8" name="link">
                <a:extLst>
                  <a:ext uri="{FF2B5EF4-FFF2-40B4-BE49-F238E27FC236}">
                    <a16:creationId xmlns:a16="http://schemas.microsoft.com/office/drawing/2014/main" id="{A44AC2EC-313D-4E4F-E912-349F0B20EB57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1569" name="Star: 5 Points 1952">
                  <a:hlinkClick r:id="rId49"/>
                  <a:extLst>
                    <a:ext uri="{FF2B5EF4-FFF2-40B4-BE49-F238E27FC236}">
                      <a16:creationId xmlns:a16="http://schemas.microsoft.com/office/drawing/2014/main" id="{9BF3A542-9452-8E7B-212A-13EC8043F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0" name="Star: 5 Points 1953">
                  <a:hlinkClick r:id="rId15"/>
                  <a:extLst>
                    <a:ext uri="{FF2B5EF4-FFF2-40B4-BE49-F238E27FC236}">
                      <a16:creationId xmlns:a16="http://schemas.microsoft.com/office/drawing/2014/main" id="{78EE4AF3-9899-0607-DB19-F802981BD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1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0B7F6895-FC4A-8AFA-9A24-84AF292B8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3" name="FTU - canal of Hering">
              <a:extLst>
                <a:ext uri="{FF2B5EF4-FFF2-40B4-BE49-F238E27FC236}">
                  <a16:creationId xmlns:a16="http://schemas.microsoft.com/office/drawing/2014/main" id="{9EC131DC-2E58-3040-81BA-332CC2315350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1557" name="FTU - canal of Hering">
                <a:extLst>
                  <a:ext uri="{FF2B5EF4-FFF2-40B4-BE49-F238E27FC236}">
                    <a16:creationId xmlns:a16="http://schemas.microsoft.com/office/drawing/2014/main" id="{05AA3C09-5D64-FB48-B116-C3E725924043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8" name="dock">
                <a:extLst>
                  <a:ext uri="{FF2B5EF4-FFF2-40B4-BE49-F238E27FC236}">
                    <a16:creationId xmlns:a16="http://schemas.microsoft.com/office/drawing/2014/main" id="{627A2C89-417C-BE2A-23ED-A08B4B388289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1563" name="Text Box 3086">
                  <a:extLst>
                    <a:ext uri="{FF2B5EF4-FFF2-40B4-BE49-F238E27FC236}">
                      <a16:creationId xmlns:a16="http://schemas.microsoft.com/office/drawing/2014/main" id="{2C315EA8-89DB-B61C-B51B-B479A59DE4D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4" name="Text Box 3086">
                  <a:extLst>
                    <a:ext uri="{FF2B5EF4-FFF2-40B4-BE49-F238E27FC236}">
                      <a16:creationId xmlns:a16="http://schemas.microsoft.com/office/drawing/2014/main" id="{98B66CB2-8E02-B700-14F4-1A8C963AF5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A46496F7-C0A2-1442-26BB-6769F506D2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9" name="link">
                <a:extLst>
                  <a:ext uri="{FF2B5EF4-FFF2-40B4-BE49-F238E27FC236}">
                    <a16:creationId xmlns:a16="http://schemas.microsoft.com/office/drawing/2014/main" id="{1520B6BD-ACAB-5913-2F45-21EEE96031EA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1560" name="Star: 5 Points 1965">
                  <a:hlinkClick r:id="rId50"/>
                  <a:extLst>
                    <a:ext uri="{FF2B5EF4-FFF2-40B4-BE49-F238E27FC236}">
                      <a16:creationId xmlns:a16="http://schemas.microsoft.com/office/drawing/2014/main" id="{AD0CF4B5-2823-CDCE-97E8-F1AF7FA671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1" name="Star: 5 Points 1966">
                  <a:hlinkClick r:id="rId15"/>
                  <a:extLst>
                    <a:ext uri="{FF2B5EF4-FFF2-40B4-BE49-F238E27FC236}">
                      <a16:creationId xmlns:a16="http://schemas.microsoft.com/office/drawing/2014/main" id="{A80701D2-D375-88C3-7BEC-FCE86389AC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2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A8042112-7940-1BEE-4BFF-C378D40D7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4" name="FTU - biliary canaliculus ">
              <a:extLst>
                <a:ext uri="{FF2B5EF4-FFF2-40B4-BE49-F238E27FC236}">
                  <a16:creationId xmlns:a16="http://schemas.microsoft.com/office/drawing/2014/main" id="{48953C22-9E70-7C93-FCAC-61C34150733E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1548" name="FTU - biliary canaliculus ">
                <a:extLst>
                  <a:ext uri="{FF2B5EF4-FFF2-40B4-BE49-F238E27FC236}">
                    <a16:creationId xmlns:a16="http://schemas.microsoft.com/office/drawing/2014/main" id="{328B93A4-8B0E-6A2C-B4F5-705C16A2A76F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9" name="dock">
                <a:extLst>
                  <a:ext uri="{FF2B5EF4-FFF2-40B4-BE49-F238E27FC236}">
                    <a16:creationId xmlns:a16="http://schemas.microsoft.com/office/drawing/2014/main" id="{5E5F7818-65C4-3779-5A4E-28B8AD5C9D7F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1554" name="Text Box 3086">
                  <a:extLst>
                    <a:ext uri="{FF2B5EF4-FFF2-40B4-BE49-F238E27FC236}">
                      <a16:creationId xmlns:a16="http://schemas.microsoft.com/office/drawing/2014/main" id="{33A36305-7BC5-631B-1C88-C45C60BD7C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5" name="Text Box 3086">
                  <a:extLst>
                    <a:ext uri="{FF2B5EF4-FFF2-40B4-BE49-F238E27FC236}">
                      <a16:creationId xmlns:a16="http://schemas.microsoft.com/office/drawing/2014/main" id="{BA24C669-A358-2E40-A2A7-221ED1294AA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EB8E66F4-B378-6CB2-AEB8-FC2D959C468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0" name="link">
                <a:extLst>
                  <a:ext uri="{FF2B5EF4-FFF2-40B4-BE49-F238E27FC236}">
                    <a16:creationId xmlns:a16="http://schemas.microsoft.com/office/drawing/2014/main" id="{60D7EB1B-9654-E362-F1EB-C77786056225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1551" name="Star: 5 Points 1978">
                  <a:hlinkClick r:id="rId51"/>
                  <a:extLst>
                    <a:ext uri="{FF2B5EF4-FFF2-40B4-BE49-F238E27FC236}">
                      <a16:creationId xmlns:a16="http://schemas.microsoft.com/office/drawing/2014/main" id="{FF545916-A7A3-3AF3-2220-4B92B4AC0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2" name="Star: 5 Points 1979">
                  <a:hlinkClick r:id="rId15"/>
                  <a:extLst>
                    <a:ext uri="{FF2B5EF4-FFF2-40B4-BE49-F238E27FC236}">
                      <a16:creationId xmlns:a16="http://schemas.microsoft.com/office/drawing/2014/main" id="{3E049120-0DB3-4F65-9375-28F29C9865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11225993-327D-4B55-2A37-F9DFBC1BE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5" name="dock - vascular">
              <a:extLst>
                <a:ext uri="{FF2B5EF4-FFF2-40B4-BE49-F238E27FC236}">
                  <a16:creationId xmlns:a16="http://schemas.microsoft.com/office/drawing/2014/main" id="{52C7CE26-9827-3EFA-E956-06A4D776B5C4}"/>
                </a:ext>
              </a:extLst>
            </p:cNvPr>
            <p:cNvGrpSpPr/>
            <p:nvPr/>
          </p:nvGrpSpPr>
          <p:grpSpPr>
            <a:xfrm>
              <a:off x="14192179" y="17647887"/>
              <a:ext cx="180000" cy="1602207"/>
              <a:chOff x="14174691" y="14773484"/>
              <a:chExt cx="180000" cy="1602207"/>
            </a:xfrm>
          </p:grpSpPr>
          <p:sp>
            <p:nvSpPr>
              <p:cNvPr id="1546" name="Text Box 3070">
                <a:extLst>
                  <a:ext uri="{FF2B5EF4-FFF2-40B4-BE49-F238E27FC236}">
                    <a16:creationId xmlns:a16="http://schemas.microsoft.com/office/drawing/2014/main" id="{B727B240-D0E9-C527-BBC6-0957A4FB28AD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60220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7" name="Text Box 3036">
                <a:extLst>
                  <a:ext uri="{FF2B5EF4-FFF2-40B4-BE49-F238E27FC236}">
                    <a16:creationId xmlns:a16="http://schemas.microsoft.com/office/drawing/2014/main" id="{085B5B1A-5A01-7DE4-8074-2B786CF7C9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86" name="Group 6185">
            <a:extLst>
              <a:ext uri="{FF2B5EF4-FFF2-40B4-BE49-F238E27FC236}">
                <a16:creationId xmlns:a16="http://schemas.microsoft.com/office/drawing/2014/main" id="{A63AF3E0-EFE5-8103-F253-DA552B6C0902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87" name="organ group - mouth &amp; throat">
              <a:extLst>
                <a:ext uri="{FF2B5EF4-FFF2-40B4-BE49-F238E27FC236}">
                  <a16:creationId xmlns:a16="http://schemas.microsoft.com/office/drawing/2014/main" id="{BB7FFDCB-8693-2426-50CF-DEA305713D9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751" name="organ - mouth &amp; throat">
                <a:extLst>
                  <a:ext uri="{FF2B5EF4-FFF2-40B4-BE49-F238E27FC236}">
                    <a16:creationId xmlns:a16="http://schemas.microsoft.com/office/drawing/2014/main" id="{5DD8587B-0956-86E2-D181-8DAA5835497E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52" name="FTU - tongue">
                <a:extLst>
                  <a:ext uri="{FF2B5EF4-FFF2-40B4-BE49-F238E27FC236}">
                    <a16:creationId xmlns:a16="http://schemas.microsoft.com/office/drawing/2014/main" id="{4387611C-7DE2-B7A7-BCB5-B28862DBFCC2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803" name="FTU - tongue">
                  <a:extLst>
                    <a:ext uri="{FF2B5EF4-FFF2-40B4-BE49-F238E27FC236}">
                      <a16:creationId xmlns:a16="http://schemas.microsoft.com/office/drawing/2014/main" id="{3331D256-9241-EC6A-2C70-E0D8F3EB85BE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804" name="dock">
                  <a:extLst>
                    <a:ext uri="{FF2B5EF4-FFF2-40B4-BE49-F238E27FC236}">
                      <a16:creationId xmlns:a16="http://schemas.microsoft.com/office/drawing/2014/main" id="{06817994-3B7A-F21B-A9F7-9787B8188017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811" name="Text Box 3086">
                    <a:extLst>
                      <a:ext uri="{FF2B5EF4-FFF2-40B4-BE49-F238E27FC236}">
                        <a16:creationId xmlns:a16="http://schemas.microsoft.com/office/drawing/2014/main" id="{637180AB-CEB9-1C8F-793C-C09169085EC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0" name="Text Box 3086">
                    <a:extLst>
                      <a:ext uri="{FF2B5EF4-FFF2-40B4-BE49-F238E27FC236}">
                        <a16:creationId xmlns:a16="http://schemas.microsoft.com/office/drawing/2014/main" id="{2E8CF791-6514-5C0C-AC0B-4BEBEF1004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01" name="Text Box 3086">
                    <a:extLst>
                      <a:ext uri="{FF2B5EF4-FFF2-40B4-BE49-F238E27FC236}">
                        <a16:creationId xmlns:a16="http://schemas.microsoft.com/office/drawing/2014/main" id="{E5527925-593D-D504-E362-1C7AF31714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805" name="link">
                  <a:extLst>
                    <a:ext uri="{FF2B5EF4-FFF2-40B4-BE49-F238E27FC236}">
                      <a16:creationId xmlns:a16="http://schemas.microsoft.com/office/drawing/2014/main" id="{4FB74EC3-5641-560F-F31E-B549D13FC00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806" name="Star: 5 Points 2730">
                    <a:hlinkClick r:id="rId52"/>
                    <a:extLst>
                      <a:ext uri="{FF2B5EF4-FFF2-40B4-BE49-F238E27FC236}">
                        <a16:creationId xmlns:a16="http://schemas.microsoft.com/office/drawing/2014/main" id="{8588D3FE-8612-A249-C7DC-BEB919AA7A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09" name="Star: 5 Points 2731">
                    <a:hlinkClick r:id="rId53"/>
                    <a:extLst>
                      <a:ext uri="{FF2B5EF4-FFF2-40B4-BE49-F238E27FC236}">
                        <a16:creationId xmlns:a16="http://schemas.microsoft.com/office/drawing/2014/main" id="{BBAEE0F7-8B37-65E9-9932-12E7FCAE26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10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C33AB6B3-CBB5-88E5-A45A-659C27D7B5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3" name="FTU - epiglottis">
                <a:extLst>
                  <a:ext uri="{FF2B5EF4-FFF2-40B4-BE49-F238E27FC236}">
                    <a16:creationId xmlns:a16="http://schemas.microsoft.com/office/drawing/2014/main" id="{7FD58022-D668-4C2B-929A-4510FAAB5CDE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790" name="FTU - epiglottis">
                  <a:extLst>
                    <a:ext uri="{FF2B5EF4-FFF2-40B4-BE49-F238E27FC236}">
                      <a16:creationId xmlns:a16="http://schemas.microsoft.com/office/drawing/2014/main" id="{BF52CDFB-55A2-7F5B-2010-ECC2F76E74BA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791" name="dock">
                  <a:extLst>
                    <a:ext uri="{FF2B5EF4-FFF2-40B4-BE49-F238E27FC236}">
                      <a16:creationId xmlns:a16="http://schemas.microsoft.com/office/drawing/2014/main" id="{24F58D9B-F70E-93EC-D2E3-7815C16B765A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797" name="Text Box 3086">
                    <a:extLst>
                      <a:ext uri="{FF2B5EF4-FFF2-40B4-BE49-F238E27FC236}">
                        <a16:creationId xmlns:a16="http://schemas.microsoft.com/office/drawing/2014/main" id="{839104F6-3971-DEB8-BFAD-59040E10E2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1" name="Text Box 3086">
                    <a:extLst>
                      <a:ext uri="{FF2B5EF4-FFF2-40B4-BE49-F238E27FC236}">
                        <a16:creationId xmlns:a16="http://schemas.microsoft.com/office/drawing/2014/main" id="{CD94AAE8-5119-EE01-B1BB-2E93E96BEE2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2" name="Text Box 3086">
                    <a:extLst>
                      <a:ext uri="{FF2B5EF4-FFF2-40B4-BE49-F238E27FC236}">
                        <a16:creationId xmlns:a16="http://schemas.microsoft.com/office/drawing/2014/main" id="{CB64BD26-5FB6-8C51-8EEE-FED13B02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92" name="link">
                  <a:extLst>
                    <a:ext uri="{FF2B5EF4-FFF2-40B4-BE49-F238E27FC236}">
                      <a16:creationId xmlns:a16="http://schemas.microsoft.com/office/drawing/2014/main" id="{11C5C20F-C455-714C-695E-6928317CA0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794" name="Star: 5 Points 2730">
                    <a:hlinkClick r:id="rId55"/>
                    <a:extLst>
                      <a:ext uri="{FF2B5EF4-FFF2-40B4-BE49-F238E27FC236}">
                        <a16:creationId xmlns:a16="http://schemas.microsoft.com/office/drawing/2014/main" id="{A96AE92B-2227-E0F4-2427-E7F2F4D144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5" name="Star: 5 Points 2731">
                    <a:hlinkClick r:id="rId35"/>
                    <a:extLst>
                      <a:ext uri="{FF2B5EF4-FFF2-40B4-BE49-F238E27FC236}">
                        <a16:creationId xmlns:a16="http://schemas.microsoft.com/office/drawing/2014/main" id="{314471D9-1AE9-6CAB-A7B5-C94CC44A0B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96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E4B5C5EC-8BAE-F8F7-CB03-B2BE5C96F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4" name="FTU - parotid glands">
                <a:extLst>
                  <a:ext uri="{FF2B5EF4-FFF2-40B4-BE49-F238E27FC236}">
                    <a16:creationId xmlns:a16="http://schemas.microsoft.com/office/drawing/2014/main" id="{ECAB34F5-3E12-3DDC-10A2-4F239D20CF5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777" name="FTU - parotid glands">
                  <a:extLst>
                    <a:ext uri="{FF2B5EF4-FFF2-40B4-BE49-F238E27FC236}">
                      <a16:creationId xmlns:a16="http://schemas.microsoft.com/office/drawing/2014/main" id="{512C9F69-62C1-561A-F8A9-9D47D31E2663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778" name="dock">
                  <a:extLst>
                    <a:ext uri="{FF2B5EF4-FFF2-40B4-BE49-F238E27FC236}">
                      <a16:creationId xmlns:a16="http://schemas.microsoft.com/office/drawing/2014/main" id="{8753768B-F99E-03C4-C346-2BBA7122C353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785" name="Text Box 3086">
                    <a:extLst>
                      <a:ext uri="{FF2B5EF4-FFF2-40B4-BE49-F238E27FC236}">
                        <a16:creationId xmlns:a16="http://schemas.microsoft.com/office/drawing/2014/main" id="{C9BA6AFB-DBFB-F5BD-4724-E7558BDAD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6" name="Text Box 3086">
                    <a:extLst>
                      <a:ext uri="{FF2B5EF4-FFF2-40B4-BE49-F238E27FC236}">
                        <a16:creationId xmlns:a16="http://schemas.microsoft.com/office/drawing/2014/main" id="{AA256DE9-76EB-566C-AD8B-64DCDB1F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89" name="Text Box 3086">
                    <a:extLst>
                      <a:ext uri="{FF2B5EF4-FFF2-40B4-BE49-F238E27FC236}">
                        <a16:creationId xmlns:a16="http://schemas.microsoft.com/office/drawing/2014/main" id="{0A1144A4-BF2F-2FAA-083C-486D11AD258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79" name="link">
                  <a:extLst>
                    <a:ext uri="{FF2B5EF4-FFF2-40B4-BE49-F238E27FC236}">
                      <a16:creationId xmlns:a16="http://schemas.microsoft.com/office/drawing/2014/main" id="{1AFEFC2F-3C2E-CB07-CE3F-82AB07BA0F91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780" name="Star: 5 Points 2730">
                    <a:hlinkClick r:id="rId56"/>
                    <a:extLst>
                      <a:ext uri="{FF2B5EF4-FFF2-40B4-BE49-F238E27FC236}">
                        <a16:creationId xmlns:a16="http://schemas.microsoft.com/office/drawing/2014/main" id="{48EFC89D-2F6B-1084-D8F1-EA4450D3D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1" name="Star: 5 Points 2731">
                    <a:hlinkClick r:id="rId57"/>
                    <a:extLst>
                      <a:ext uri="{FF2B5EF4-FFF2-40B4-BE49-F238E27FC236}">
                        <a16:creationId xmlns:a16="http://schemas.microsoft.com/office/drawing/2014/main" id="{E7EFCB55-E89D-CA25-69E5-8C9023B2F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8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D8740388-7CF5-62DC-4BF1-02EB1F9265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5" name="FTU - submaxilliary glands">
                <a:extLst>
                  <a:ext uri="{FF2B5EF4-FFF2-40B4-BE49-F238E27FC236}">
                    <a16:creationId xmlns:a16="http://schemas.microsoft.com/office/drawing/2014/main" id="{887BD5F7-ACB6-0EA6-FFE8-2933EA70F7A1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766" name="FTU - submaxilliary glands">
                  <a:extLst>
                    <a:ext uri="{FF2B5EF4-FFF2-40B4-BE49-F238E27FC236}">
                      <a16:creationId xmlns:a16="http://schemas.microsoft.com/office/drawing/2014/main" id="{2700D80D-D4B1-6890-DD34-F14BFA9E72AC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767" name="dock">
                  <a:extLst>
                    <a:ext uri="{FF2B5EF4-FFF2-40B4-BE49-F238E27FC236}">
                      <a16:creationId xmlns:a16="http://schemas.microsoft.com/office/drawing/2014/main" id="{2DA1A7D7-4F44-55B7-928F-778A6EB7F39C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772" name="Text Box 3086">
                    <a:extLst>
                      <a:ext uri="{FF2B5EF4-FFF2-40B4-BE49-F238E27FC236}">
                        <a16:creationId xmlns:a16="http://schemas.microsoft.com/office/drawing/2014/main" id="{CBD7447B-92EC-11AE-618D-A442CCB56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5" name="Text Box 3086">
                    <a:extLst>
                      <a:ext uri="{FF2B5EF4-FFF2-40B4-BE49-F238E27FC236}">
                        <a16:creationId xmlns:a16="http://schemas.microsoft.com/office/drawing/2014/main" id="{67CFD7CC-A6B9-B941-7739-26CE3B255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76" name="Text Box 3086">
                    <a:extLst>
                      <a:ext uri="{FF2B5EF4-FFF2-40B4-BE49-F238E27FC236}">
                        <a16:creationId xmlns:a16="http://schemas.microsoft.com/office/drawing/2014/main" id="{1653E990-B711-0B99-A5BE-105B1D96F9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68" name="link">
                  <a:extLst>
                    <a:ext uri="{FF2B5EF4-FFF2-40B4-BE49-F238E27FC236}">
                      <a16:creationId xmlns:a16="http://schemas.microsoft.com/office/drawing/2014/main" id="{E9E89380-8DA8-2852-72A0-B9272229A60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769" name="Star: 5 Points 2730">
                    <a:hlinkClick r:id="rId58"/>
                    <a:extLst>
                      <a:ext uri="{FF2B5EF4-FFF2-40B4-BE49-F238E27FC236}">
                        <a16:creationId xmlns:a16="http://schemas.microsoft.com/office/drawing/2014/main" id="{FDBC1076-C1DC-A822-57C5-FE7F1923A3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0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139AB9C2-CB41-7D9F-80C7-1331D16666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71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774AAD73-F243-A506-5B6A-34AB20BFAF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56" name="FTU - sublingual glands">
                <a:extLst>
                  <a:ext uri="{FF2B5EF4-FFF2-40B4-BE49-F238E27FC236}">
                    <a16:creationId xmlns:a16="http://schemas.microsoft.com/office/drawing/2014/main" id="{4EA3985A-1BD1-F8A8-ECC2-2249046FBB06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757" name="FTU - sublingual glands">
                  <a:extLst>
                    <a:ext uri="{FF2B5EF4-FFF2-40B4-BE49-F238E27FC236}">
                      <a16:creationId xmlns:a16="http://schemas.microsoft.com/office/drawing/2014/main" id="{53C0918A-77F9-E38A-28EB-F185782C55FA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758" name="dock">
                  <a:extLst>
                    <a:ext uri="{FF2B5EF4-FFF2-40B4-BE49-F238E27FC236}">
                      <a16:creationId xmlns:a16="http://schemas.microsoft.com/office/drawing/2014/main" id="{0BC83C5D-D7E3-CCB3-1B87-9928C8A93262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763" name="Text Box 3086">
                    <a:extLst>
                      <a:ext uri="{FF2B5EF4-FFF2-40B4-BE49-F238E27FC236}">
                        <a16:creationId xmlns:a16="http://schemas.microsoft.com/office/drawing/2014/main" id="{ABD0AC8B-7E82-361D-0480-BB127BE24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4" name="Text Box 3086">
                    <a:extLst>
                      <a:ext uri="{FF2B5EF4-FFF2-40B4-BE49-F238E27FC236}">
                        <a16:creationId xmlns:a16="http://schemas.microsoft.com/office/drawing/2014/main" id="{D329F48A-4618-48A1-FFBC-3EA283CBE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65" name="Text Box 3086">
                    <a:extLst>
                      <a:ext uri="{FF2B5EF4-FFF2-40B4-BE49-F238E27FC236}">
                        <a16:creationId xmlns:a16="http://schemas.microsoft.com/office/drawing/2014/main" id="{498A6ADA-2D47-0A3B-39C2-BAF976C21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59" name="link">
                  <a:extLst>
                    <a:ext uri="{FF2B5EF4-FFF2-40B4-BE49-F238E27FC236}">
                      <a16:creationId xmlns:a16="http://schemas.microsoft.com/office/drawing/2014/main" id="{ECCDEE75-04CC-7910-0B6B-83FF824FFC6E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760" name="Star: 5 Points 2730">
                    <a:hlinkClick r:id="rId60"/>
                    <a:extLst>
                      <a:ext uri="{FF2B5EF4-FFF2-40B4-BE49-F238E27FC236}">
                        <a16:creationId xmlns:a16="http://schemas.microsoft.com/office/drawing/2014/main" id="{19320FCD-70AF-9F91-1E48-D9041428D2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1" name="Star: 5 Points 2731">
                    <a:hlinkClick r:id="rId59"/>
                    <a:extLst>
                      <a:ext uri="{FF2B5EF4-FFF2-40B4-BE49-F238E27FC236}">
                        <a16:creationId xmlns:a16="http://schemas.microsoft.com/office/drawing/2014/main" id="{3F638710-7F78-751C-D1F0-AE3A79C38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62" name="Star: 5 Points 2732">
                    <a:hlinkClick r:id="rId54"/>
                    <a:extLst>
                      <a:ext uri="{FF2B5EF4-FFF2-40B4-BE49-F238E27FC236}">
                        <a16:creationId xmlns:a16="http://schemas.microsoft.com/office/drawing/2014/main" id="{13D2A987-74E9-7060-625F-22D075FC6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719" name="FTU - sublingual glands">
              <a:extLst>
                <a:ext uri="{FF2B5EF4-FFF2-40B4-BE49-F238E27FC236}">
                  <a16:creationId xmlns:a16="http://schemas.microsoft.com/office/drawing/2014/main" id="{568B477E-EDE9-A347-7F13-6A2A9714E06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0" name="Text Box 3086">
              <a:extLst>
                <a:ext uri="{FF2B5EF4-FFF2-40B4-BE49-F238E27FC236}">
                  <a16:creationId xmlns:a16="http://schemas.microsoft.com/office/drawing/2014/main" id="{D4295F2C-B363-596A-D610-D77FAF11A4D3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1" name="Text Box 3086">
              <a:extLst>
                <a:ext uri="{FF2B5EF4-FFF2-40B4-BE49-F238E27FC236}">
                  <a16:creationId xmlns:a16="http://schemas.microsoft.com/office/drawing/2014/main" id="{C8448F45-52AE-D71B-9AAF-D6ECA2E9253F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2" name="Text Box 3086">
              <a:extLst>
                <a:ext uri="{FF2B5EF4-FFF2-40B4-BE49-F238E27FC236}">
                  <a16:creationId xmlns:a16="http://schemas.microsoft.com/office/drawing/2014/main" id="{4D9571CA-F713-2327-7461-F03DC513C2E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3" name="Star: 5 Points 2730">
              <a:hlinkClick r:id="rId52"/>
              <a:extLst>
                <a:ext uri="{FF2B5EF4-FFF2-40B4-BE49-F238E27FC236}">
                  <a16:creationId xmlns:a16="http://schemas.microsoft.com/office/drawing/2014/main" id="{01433D97-C0A9-9B13-7072-05F9ACEAE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4" name="Star: 5 Points 2731">
              <a:hlinkClick r:id="rId61"/>
              <a:extLst>
                <a:ext uri="{FF2B5EF4-FFF2-40B4-BE49-F238E27FC236}">
                  <a16:creationId xmlns:a16="http://schemas.microsoft.com/office/drawing/2014/main" id="{8FA12EA7-3963-DDA4-34DB-20C498837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29" name="Star: 5 Points 2732">
              <a:hlinkClick r:id="rId13"/>
              <a:extLst>
                <a:ext uri="{FF2B5EF4-FFF2-40B4-BE49-F238E27FC236}">
                  <a16:creationId xmlns:a16="http://schemas.microsoft.com/office/drawing/2014/main" id="{F039263B-7598-3133-DE0E-00ADFD968E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0" name="FTU - sublingual glands">
              <a:extLst>
                <a:ext uri="{FF2B5EF4-FFF2-40B4-BE49-F238E27FC236}">
                  <a16:creationId xmlns:a16="http://schemas.microsoft.com/office/drawing/2014/main" id="{72BE730A-6D9F-EFD9-4F4F-3A57B7BABE8A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1" name="Text Box 3086">
              <a:extLst>
                <a:ext uri="{FF2B5EF4-FFF2-40B4-BE49-F238E27FC236}">
                  <a16:creationId xmlns:a16="http://schemas.microsoft.com/office/drawing/2014/main" id="{AB2C0F35-737D-9B71-D198-ADAF68D85B1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2" name="Text Box 3086">
              <a:extLst>
                <a:ext uri="{FF2B5EF4-FFF2-40B4-BE49-F238E27FC236}">
                  <a16:creationId xmlns:a16="http://schemas.microsoft.com/office/drawing/2014/main" id="{E9655EF9-34C7-9BB8-0C16-D306AFEB4A9C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3" name="Text Box 3086">
              <a:extLst>
                <a:ext uri="{FF2B5EF4-FFF2-40B4-BE49-F238E27FC236}">
                  <a16:creationId xmlns:a16="http://schemas.microsoft.com/office/drawing/2014/main" id="{B9EF5B7D-81B3-2218-D536-D428AD50EDFC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4" name="FTU - sublingual glands">
              <a:extLst>
                <a:ext uri="{FF2B5EF4-FFF2-40B4-BE49-F238E27FC236}">
                  <a16:creationId xmlns:a16="http://schemas.microsoft.com/office/drawing/2014/main" id="{3DD9CCE8-D845-8AC8-B308-678288078E02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5" name="Text Box 3086">
              <a:extLst>
                <a:ext uri="{FF2B5EF4-FFF2-40B4-BE49-F238E27FC236}">
                  <a16:creationId xmlns:a16="http://schemas.microsoft.com/office/drawing/2014/main" id="{28673225-086B-52B3-388B-BA04C6368B22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6" name="Text Box 3086">
              <a:extLst>
                <a:ext uri="{FF2B5EF4-FFF2-40B4-BE49-F238E27FC236}">
                  <a16:creationId xmlns:a16="http://schemas.microsoft.com/office/drawing/2014/main" id="{27BF33C2-8D48-356A-7C7C-96DA035E644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7" name="Text Box 3086">
              <a:extLst>
                <a:ext uri="{FF2B5EF4-FFF2-40B4-BE49-F238E27FC236}">
                  <a16:creationId xmlns:a16="http://schemas.microsoft.com/office/drawing/2014/main" id="{0C876FD2-F3A2-B53A-73E6-100F0BA7E2A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38" name="Star: 5 Points 2730">
              <a:hlinkClick r:id="rId52"/>
              <a:extLst>
                <a:ext uri="{FF2B5EF4-FFF2-40B4-BE49-F238E27FC236}">
                  <a16:creationId xmlns:a16="http://schemas.microsoft.com/office/drawing/2014/main" id="{F931D438-52E8-0434-45C0-0482E4D56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39" name="Star: 5 Points 2731">
              <a:hlinkClick r:id="rId61"/>
              <a:extLst>
                <a:ext uri="{FF2B5EF4-FFF2-40B4-BE49-F238E27FC236}">
                  <a16:creationId xmlns:a16="http://schemas.microsoft.com/office/drawing/2014/main" id="{7007CE70-E5C3-1803-47A1-A83EEA970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0" name="Star: 5 Points 2732">
              <a:hlinkClick r:id="rId13"/>
              <a:extLst>
                <a:ext uri="{FF2B5EF4-FFF2-40B4-BE49-F238E27FC236}">
                  <a16:creationId xmlns:a16="http://schemas.microsoft.com/office/drawing/2014/main" id="{A1C2A34D-06CC-629F-5163-5C57F06C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1" name="Star: 5 Points 2730">
              <a:hlinkClick r:id="rId52"/>
              <a:extLst>
                <a:ext uri="{FF2B5EF4-FFF2-40B4-BE49-F238E27FC236}">
                  <a16:creationId xmlns:a16="http://schemas.microsoft.com/office/drawing/2014/main" id="{5B02B3A2-721B-ABE1-F5F2-5C95CF130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2" name="Star: 5 Points 2731">
              <a:hlinkClick r:id="rId61"/>
              <a:extLst>
                <a:ext uri="{FF2B5EF4-FFF2-40B4-BE49-F238E27FC236}">
                  <a16:creationId xmlns:a16="http://schemas.microsoft.com/office/drawing/2014/main" id="{8999EA92-5EC7-7B9B-FED2-A729C303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3" name="Star: 5 Points 2732">
              <a:hlinkClick r:id="rId13"/>
              <a:extLst>
                <a:ext uri="{FF2B5EF4-FFF2-40B4-BE49-F238E27FC236}">
                  <a16:creationId xmlns:a16="http://schemas.microsoft.com/office/drawing/2014/main" id="{AF54045D-2B89-DEF3-1BE5-87F817FBC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4" name="FTU - sublingual glands">
              <a:extLst>
                <a:ext uri="{FF2B5EF4-FFF2-40B4-BE49-F238E27FC236}">
                  <a16:creationId xmlns:a16="http://schemas.microsoft.com/office/drawing/2014/main" id="{3375EF7F-83E8-F805-3A38-099E177C0ED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745" name="Text Box 3086">
              <a:extLst>
                <a:ext uri="{FF2B5EF4-FFF2-40B4-BE49-F238E27FC236}">
                  <a16:creationId xmlns:a16="http://schemas.microsoft.com/office/drawing/2014/main" id="{BC9C78DA-438B-6E4B-4347-0C8DD7664142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6" name="Text Box 3086">
              <a:extLst>
                <a:ext uri="{FF2B5EF4-FFF2-40B4-BE49-F238E27FC236}">
                  <a16:creationId xmlns:a16="http://schemas.microsoft.com/office/drawing/2014/main" id="{E14D1315-8615-B6C7-E4EA-CA0F1515540A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7" name="Text Box 3086">
              <a:extLst>
                <a:ext uri="{FF2B5EF4-FFF2-40B4-BE49-F238E27FC236}">
                  <a16:creationId xmlns:a16="http://schemas.microsoft.com/office/drawing/2014/main" id="{CA09A4B6-569B-082A-E839-FB426E882E0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48" name="Star: 5 Points 2730">
              <a:hlinkClick r:id="rId62"/>
              <a:extLst>
                <a:ext uri="{FF2B5EF4-FFF2-40B4-BE49-F238E27FC236}">
                  <a16:creationId xmlns:a16="http://schemas.microsoft.com/office/drawing/2014/main" id="{E09001B8-7E41-1ECB-D85F-F3F56374C2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49" name="Star: 5 Points 2731">
              <a:hlinkClick r:id="rId63"/>
              <a:extLst>
                <a:ext uri="{FF2B5EF4-FFF2-40B4-BE49-F238E27FC236}">
                  <a16:creationId xmlns:a16="http://schemas.microsoft.com/office/drawing/2014/main" id="{29F81AEF-9851-7071-9F6F-2ADC1687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50" name="Star: 5 Points 2732">
              <a:hlinkClick r:id="rId13"/>
              <a:extLst>
                <a:ext uri="{FF2B5EF4-FFF2-40B4-BE49-F238E27FC236}">
                  <a16:creationId xmlns:a16="http://schemas.microsoft.com/office/drawing/2014/main" id="{EFEF2B3A-9454-14CC-31D2-346ECE55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2" name="organ group - stomach">
            <a:extLst>
              <a:ext uri="{FF2B5EF4-FFF2-40B4-BE49-F238E27FC236}">
                <a16:creationId xmlns:a16="http://schemas.microsoft.com/office/drawing/2014/main" id="{F701AD1D-53F1-726B-A84E-11866C315659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703" name="organ - stomach">
              <a:extLst>
                <a:ext uri="{FF2B5EF4-FFF2-40B4-BE49-F238E27FC236}">
                  <a16:creationId xmlns:a16="http://schemas.microsoft.com/office/drawing/2014/main" id="{C3B26251-74F3-B30F-F0E4-770F8EFE33D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4" name="FTU - gastric fundus">
              <a:extLst>
                <a:ext uri="{FF2B5EF4-FFF2-40B4-BE49-F238E27FC236}">
                  <a16:creationId xmlns:a16="http://schemas.microsoft.com/office/drawing/2014/main" id="{AF7C0128-9EE0-1D93-EF56-5AF03D6A72D8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919" name="FTU - gastric fundus">
                <a:extLst>
                  <a:ext uri="{FF2B5EF4-FFF2-40B4-BE49-F238E27FC236}">
                    <a16:creationId xmlns:a16="http://schemas.microsoft.com/office/drawing/2014/main" id="{2998FB67-F84E-F70F-6680-C595850ABC6F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20" name="dock">
                <a:extLst>
                  <a:ext uri="{FF2B5EF4-FFF2-40B4-BE49-F238E27FC236}">
                    <a16:creationId xmlns:a16="http://schemas.microsoft.com/office/drawing/2014/main" id="{8970A059-D772-0839-25A0-AA97749894AE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926" name="Text Box 3086">
                  <a:extLst>
                    <a:ext uri="{FF2B5EF4-FFF2-40B4-BE49-F238E27FC236}">
                      <a16:creationId xmlns:a16="http://schemas.microsoft.com/office/drawing/2014/main" id="{FF54B1BA-57ED-0192-08D9-0CDFBF7F5DFD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7" name="Text Box 3086">
                  <a:extLst>
                    <a:ext uri="{FF2B5EF4-FFF2-40B4-BE49-F238E27FC236}">
                      <a16:creationId xmlns:a16="http://schemas.microsoft.com/office/drawing/2014/main" id="{21D962DD-751D-73C1-37F7-CD84CE7A38CD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C2BE2B37-8644-14BD-DC12-84CC76FC7A91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21" name="link">
                <a:extLst>
                  <a:ext uri="{FF2B5EF4-FFF2-40B4-BE49-F238E27FC236}">
                    <a16:creationId xmlns:a16="http://schemas.microsoft.com/office/drawing/2014/main" id="{B2527F46-325C-C4B7-0708-DB8377A0F7E2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922" name="Star: 5 Points 1808">
                  <a:hlinkClick r:id="rId64"/>
                  <a:extLst>
                    <a:ext uri="{FF2B5EF4-FFF2-40B4-BE49-F238E27FC236}">
                      <a16:creationId xmlns:a16="http://schemas.microsoft.com/office/drawing/2014/main" id="{CE8331CC-ECC4-1ACB-B7D3-2CB024B55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4" name="Star: 5 Points 1809">
                  <a:hlinkClick r:id="rId65"/>
                  <a:extLst>
                    <a:ext uri="{FF2B5EF4-FFF2-40B4-BE49-F238E27FC236}">
                      <a16:creationId xmlns:a16="http://schemas.microsoft.com/office/drawing/2014/main" id="{D0919989-F3C2-1EAA-E2BB-CC272E572B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5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DD5F3476-3F54-349F-AEF2-6A9188B0E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5" name="FTU - gastric cardia">
              <a:extLst>
                <a:ext uri="{FF2B5EF4-FFF2-40B4-BE49-F238E27FC236}">
                  <a16:creationId xmlns:a16="http://schemas.microsoft.com/office/drawing/2014/main" id="{1D1B6B42-0521-5277-B3FC-C62B5DAD34C7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905" name="FTU - gastric cardia">
                <a:extLst>
                  <a:ext uri="{FF2B5EF4-FFF2-40B4-BE49-F238E27FC236}">
                    <a16:creationId xmlns:a16="http://schemas.microsoft.com/office/drawing/2014/main" id="{85695967-FB3C-732E-6223-25B87A635FA6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7" name="dock">
                <a:extLst>
                  <a:ext uri="{FF2B5EF4-FFF2-40B4-BE49-F238E27FC236}">
                    <a16:creationId xmlns:a16="http://schemas.microsoft.com/office/drawing/2014/main" id="{27227C94-136F-E1AE-EA0A-75AB03E8E96D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915" name="Text Box 3086">
                  <a:extLst>
                    <a:ext uri="{FF2B5EF4-FFF2-40B4-BE49-F238E27FC236}">
                      <a16:creationId xmlns:a16="http://schemas.microsoft.com/office/drawing/2014/main" id="{465E0B11-57E8-B7B4-A46A-775B75DAB2BB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6" name="Text Box 3086">
                  <a:extLst>
                    <a:ext uri="{FF2B5EF4-FFF2-40B4-BE49-F238E27FC236}">
                      <a16:creationId xmlns:a16="http://schemas.microsoft.com/office/drawing/2014/main" id="{A2B9EB00-B4D9-E0D6-5177-2AC02851456F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7" name="Text Box 3086">
                  <a:extLst>
                    <a:ext uri="{FF2B5EF4-FFF2-40B4-BE49-F238E27FC236}">
                      <a16:creationId xmlns:a16="http://schemas.microsoft.com/office/drawing/2014/main" id="{22E42188-46F9-3324-4319-CA6A23385AE0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0" name="link">
                <a:extLst>
                  <a:ext uri="{FF2B5EF4-FFF2-40B4-BE49-F238E27FC236}">
                    <a16:creationId xmlns:a16="http://schemas.microsoft.com/office/drawing/2014/main" id="{F0A32704-CE4F-BF3C-EBC3-D1945A47577E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911" name="Star: 5 Points 1821">
                  <a:hlinkClick r:id="rId64"/>
                  <a:extLst>
                    <a:ext uri="{FF2B5EF4-FFF2-40B4-BE49-F238E27FC236}">
                      <a16:creationId xmlns:a16="http://schemas.microsoft.com/office/drawing/2014/main" id="{7C5C8B16-6841-981D-7E32-E065E0EC2E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2" name="Star: 5 Points 1822">
                  <a:hlinkClick r:id="rId65"/>
                  <a:extLst>
                    <a:ext uri="{FF2B5EF4-FFF2-40B4-BE49-F238E27FC236}">
                      <a16:creationId xmlns:a16="http://schemas.microsoft.com/office/drawing/2014/main" id="{8FD25004-881A-53FE-F4DB-2B4719405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3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D27B2053-A241-F1BD-D0FB-C77A6DB6C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6" name="FTU - gastric body">
              <a:extLst>
                <a:ext uri="{FF2B5EF4-FFF2-40B4-BE49-F238E27FC236}">
                  <a16:creationId xmlns:a16="http://schemas.microsoft.com/office/drawing/2014/main" id="{71711CC9-3E18-3C8D-A84B-B03FB3D44AD1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896" name="FTU - gastric body">
                <a:extLst>
                  <a:ext uri="{FF2B5EF4-FFF2-40B4-BE49-F238E27FC236}">
                    <a16:creationId xmlns:a16="http://schemas.microsoft.com/office/drawing/2014/main" id="{A340BB2C-ED0A-BF0F-FEC7-3D1533D99C80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7" name="dock">
                <a:extLst>
                  <a:ext uri="{FF2B5EF4-FFF2-40B4-BE49-F238E27FC236}">
                    <a16:creationId xmlns:a16="http://schemas.microsoft.com/office/drawing/2014/main" id="{57612DC7-1DCD-FDA9-D0CB-86D32B3AC319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902" name="Text Box 3086">
                  <a:extLst>
                    <a:ext uri="{FF2B5EF4-FFF2-40B4-BE49-F238E27FC236}">
                      <a16:creationId xmlns:a16="http://schemas.microsoft.com/office/drawing/2014/main" id="{46870BA0-9D57-7F43-EC24-11DFE2FF0C35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3" name="Text Box 3086">
                  <a:extLst>
                    <a:ext uri="{FF2B5EF4-FFF2-40B4-BE49-F238E27FC236}">
                      <a16:creationId xmlns:a16="http://schemas.microsoft.com/office/drawing/2014/main" id="{FC6266BC-1036-F8B9-A321-422B1A950CA7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4" name="Text Box 3086">
                  <a:extLst>
                    <a:ext uri="{FF2B5EF4-FFF2-40B4-BE49-F238E27FC236}">
                      <a16:creationId xmlns:a16="http://schemas.microsoft.com/office/drawing/2014/main" id="{46E87163-EF57-6254-280A-A04025645C27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8" name="link">
                <a:extLst>
                  <a:ext uri="{FF2B5EF4-FFF2-40B4-BE49-F238E27FC236}">
                    <a16:creationId xmlns:a16="http://schemas.microsoft.com/office/drawing/2014/main" id="{A694BA9E-F29E-1A6A-AA49-4D4554F1BBF9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899" name="Star: 5 Points 1834">
                  <a:hlinkClick r:id="rId64"/>
                  <a:extLst>
                    <a:ext uri="{FF2B5EF4-FFF2-40B4-BE49-F238E27FC236}">
                      <a16:creationId xmlns:a16="http://schemas.microsoft.com/office/drawing/2014/main" id="{BD130214-ECC9-20CF-D787-A1475F70A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0" name="Star: 5 Points 1835">
                  <a:hlinkClick r:id="rId65"/>
                  <a:extLst>
                    <a:ext uri="{FF2B5EF4-FFF2-40B4-BE49-F238E27FC236}">
                      <a16:creationId xmlns:a16="http://schemas.microsoft.com/office/drawing/2014/main" id="{8CF14C26-42C4-A3D9-14B0-FB088A70E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1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50DA2ABD-C282-90C4-6532-9967F8339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7" name="FTU - pyloric antrum">
              <a:extLst>
                <a:ext uri="{FF2B5EF4-FFF2-40B4-BE49-F238E27FC236}">
                  <a16:creationId xmlns:a16="http://schemas.microsoft.com/office/drawing/2014/main" id="{AEF1D792-24D8-6DA6-21EE-DE46767DBCAB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880" name="FTU - pyloric antrum">
                <a:extLst>
                  <a:ext uri="{FF2B5EF4-FFF2-40B4-BE49-F238E27FC236}">
                    <a16:creationId xmlns:a16="http://schemas.microsoft.com/office/drawing/2014/main" id="{63721DEC-8967-FA56-7900-7B665940C793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82" name="dock">
                <a:extLst>
                  <a:ext uri="{FF2B5EF4-FFF2-40B4-BE49-F238E27FC236}">
                    <a16:creationId xmlns:a16="http://schemas.microsoft.com/office/drawing/2014/main" id="{2ECBC107-A77A-8839-9C71-25FCAA2CB23C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892" name="Text Box 3086">
                  <a:extLst>
                    <a:ext uri="{FF2B5EF4-FFF2-40B4-BE49-F238E27FC236}">
                      <a16:creationId xmlns:a16="http://schemas.microsoft.com/office/drawing/2014/main" id="{74423ED2-D9CD-1DC2-7ECE-CCEAB36DDC86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3" name="Text Box 3086">
                  <a:extLst>
                    <a:ext uri="{FF2B5EF4-FFF2-40B4-BE49-F238E27FC236}">
                      <a16:creationId xmlns:a16="http://schemas.microsoft.com/office/drawing/2014/main" id="{E3C4639B-66FA-8387-6054-76FB844DA0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4" name="Text Box 3086">
                  <a:extLst>
                    <a:ext uri="{FF2B5EF4-FFF2-40B4-BE49-F238E27FC236}">
                      <a16:creationId xmlns:a16="http://schemas.microsoft.com/office/drawing/2014/main" id="{BF8D0CF2-1637-EDF6-CC03-3DAF6C754B53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3" name="link">
                <a:extLst>
                  <a:ext uri="{FF2B5EF4-FFF2-40B4-BE49-F238E27FC236}">
                    <a16:creationId xmlns:a16="http://schemas.microsoft.com/office/drawing/2014/main" id="{667C5D51-E7EF-9E0F-F800-E3522911655B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886" name="Star: 5 Points 1847">
                  <a:hlinkClick r:id="rId64"/>
                  <a:extLst>
                    <a:ext uri="{FF2B5EF4-FFF2-40B4-BE49-F238E27FC236}">
                      <a16:creationId xmlns:a16="http://schemas.microsoft.com/office/drawing/2014/main" id="{5A5DA9C9-4DA0-8CA7-101F-1DD82A9A5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8" name="Star: 5 Points 1848">
                  <a:hlinkClick r:id="rId65"/>
                  <a:extLst>
                    <a:ext uri="{FF2B5EF4-FFF2-40B4-BE49-F238E27FC236}">
                      <a16:creationId xmlns:a16="http://schemas.microsoft.com/office/drawing/2014/main" id="{C92058BF-7E07-DF37-0F5E-11E18DD4B1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0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903F352-9EBB-CDA4-FECE-B654BCE390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8" name="FTU - pyloric canal">
              <a:extLst>
                <a:ext uri="{FF2B5EF4-FFF2-40B4-BE49-F238E27FC236}">
                  <a16:creationId xmlns:a16="http://schemas.microsoft.com/office/drawing/2014/main" id="{CE2733E5-BE91-5ACF-F20E-17C07B9DF62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718" name="FTU - pyloric canal">
                <a:extLst>
                  <a:ext uri="{FF2B5EF4-FFF2-40B4-BE49-F238E27FC236}">
                    <a16:creationId xmlns:a16="http://schemas.microsoft.com/office/drawing/2014/main" id="{062E692F-452F-4D58-51E8-59B5C5F1E52F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19" name="dock">
                <a:extLst>
                  <a:ext uri="{FF2B5EF4-FFF2-40B4-BE49-F238E27FC236}">
                    <a16:creationId xmlns:a16="http://schemas.microsoft.com/office/drawing/2014/main" id="{59B419B4-DC92-6866-13F2-DE10FA744591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726" name="Text Box 3086">
                  <a:extLst>
                    <a:ext uri="{FF2B5EF4-FFF2-40B4-BE49-F238E27FC236}">
                      <a16:creationId xmlns:a16="http://schemas.microsoft.com/office/drawing/2014/main" id="{AA90D50D-0A8E-4353-9C2A-D6D5B7B954FA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7" name="Text Box 3086">
                  <a:extLst>
                    <a:ext uri="{FF2B5EF4-FFF2-40B4-BE49-F238E27FC236}">
                      <a16:creationId xmlns:a16="http://schemas.microsoft.com/office/drawing/2014/main" id="{63E35C59-4703-7658-A85B-BC88D345EF4A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8" name="Text Box 3086">
                  <a:extLst>
                    <a:ext uri="{FF2B5EF4-FFF2-40B4-BE49-F238E27FC236}">
                      <a16:creationId xmlns:a16="http://schemas.microsoft.com/office/drawing/2014/main" id="{9A8DEB0F-485F-3EA9-0C07-9179E08C6BC2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0" name="link">
                <a:extLst>
                  <a:ext uri="{FF2B5EF4-FFF2-40B4-BE49-F238E27FC236}">
                    <a16:creationId xmlns:a16="http://schemas.microsoft.com/office/drawing/2014/main" id="{D32494B3-05CC-3869-E3DD-8E1C49928CFF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721" name="Star: 5 Points 1860">
                  <a:hlinkClick r:id="rId64"/>
                  <a:extLst>
                    <a:ext uri="{FF2B5EF4-FFF2-40B4-BE49-F238E27FC236}">
                      <a16:creationId xmlns:a16="http://schemas.microsoft.com/office/drawing/2014/main" id="{B965FAED-D65D-05AA-65CD-BBAAAF950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4" name="Star: 5 Points 1861">
                  <a:hlinkClick r:id="rId65"/>
                  <a:extLst>
                    <a:ext uri="{FF2B5EF4-FFF2-40B4-BE49-F238E27FC236}">
                      <a16:creationId xmlns:a16="http://schemas.microsoft.com/office/drawing/2014/main" id="{45B54FA9-4880-B1A3-FD01-AC017941A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5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C61BEF47-96B3-BEBD-3CD6-73130B9B4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09" name="dock - vascular">
              <a:extLst>
                <a:ext uri="{FF2B5EF4-FFF2-40B4-BE49-F238E27FC236}">
                  <a16:creationId xmlns:a16="http://schemas.microsoft.com/office/drawing/2014/main" id="{389C9951-90C6-3754-9BE4-5C6CAB2BFBAA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710" name="Text Box 3070">
                <a:extLst>
                  <a:ext uri="{FF2B5EF4-FFF2-40B4-BE49-F238E27FC236}">
                    <a16:creationId xmlns:a16="http://schemas.microsoft.com/office/drawing/2014/main" id="{94DFCB02-3C45-C08A-3B92-39C427E122F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78EAD72A-1CD4-813F-F544-A1747643F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0" name="organ group - fallopian tube">
            <a:extLst>
              <a:ext uri="{FF2B5EF4-FFF2-40B4-BE49-F238E27FC236}">
                <a16:creationId xmlns:a16="http://schemas.microsoft.com/office/drawing/2014/main" id="{BBAFEF51-DBD0-A56C-5B98-FBF390CF2D42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2931" name="organ - fallopian tube">
              <a:extLst>
                <a:ext uri="{FF2B5EF4-FFF2-40B4-BE49-F238E27FC236}">
                  <a16:creationId xmlns:a16="http://schemas.microsoft.com/office/drawing/2014/main" id="{7968AA92-8FAF-1A62-8A86-5C78057EBAC7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3" name="FTU - fallopian tube">
              <a:extLst>
                <a:ext uri="{FF2B5EF4-FFF2-40B4-BE49-F238E27FC236}">
                  <a16:creationId xmlns:a16="http://schemas.microsoft.com/office/drawing/2014/main" id="{4F92578B-0D8F-91C6-49F1-F3E36F178A6C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2935" name="FTU - fallopian tube">
                <a:extLst>
                  <a:ext uri="{FF2B5EF4-FFF2-40B4-BE49-F238E27FC236}">
                    <a16:creationId xmlns:a16="http://schemas.microsoft.com/office/drawing/2014/main" id="{9B65E8FE-9688-A9F4-BAE9-821B5E044802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38" name="dock">
                <a:extLst>
                  <a:ext uri="{FF2B5EF4-FFF2-40B4-BE49-F238E27FC236}">
                    <a16:creationId xmlns:a16="http://schemas.microsoft.com/office/drawing/2014/main" id="{8B7F8467-AD25-C9A7-AD87-39C93C83CEC2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2945" name="Text Box 3086">
                  <a:extLst>
                    <a:ext uri="{FF2B5EF4-FFF2-40B4-BE49-F238E27FC236}">
                      <a16:creationId xmlns:a16="http://schemas.microsoft.com/office/drawing/2014/main" id="{CF49EF3E-67A1-D9EC-F138-F0B9CBD07D2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6" name="Text Box 3086">
                  <a:extLst>
                    <a:ext uri="{FF2B5EF4-FFF2-40B4-BE49-F238E27FC236}">
                      <a16:creationId xmlns:a16="http://schemas.microsoft.com/office/drawing/2014/main" id="{BF73E344-9253-2C84-F3D4-A73C0D01D1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D9450F9-EBA0-F393-C606-A64C3A9479A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39" name="link">
                <a:extLst>
                  <a:ext uri="{FF2B5EF4-FFF2-40B4-BE49-F238E27FC236}">
                    <a16:creationId xmlns:a16="http://schemas.microsoft.com/office/drawing/2014/main" id="{F739BF17-68DD-4F0E-F467-72DD3A755265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2940" name="Star: 5 Points 4077">
                  <a:hlinkClick r:id="rId66"/>
                  <a:extLst>
                    <a:ext uri="{FF2B5EF4-FFF2-40B4-BE49-F238E27FC236}">
                      <a16:creationId xmlns:a16="http://schemas.microsoft.com/office/drawing/2014/main" id="{D6ECA656-F3EC-3190-977D-86914437B7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2" name="Star: 5 Points 4078">
                  <a:hlinkClick r:id="rId67"/>
                  <a:extLst>
                    <a:ext uri="{FF2B5EF4-FFF2-40B4-BE49-F238E27FC236}">
                      <a16:creationId xmlns:a16="http://schemas.microsoft.com/office/drawing/2014/main" id="{9EE15B60-16DC-3B90-232C-7D9DD5935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4" name="Star: 5 Points 4079">
                  <a:hlinkClick r:id="rId8"/>
                  <a:extLst>
                    <a:ext uri="{FF2B5EF4-FFF2-40B4-BE49-F238E27FC236}">
                      <a16:creationId xmlns:a16="http://schemas.microsoft.com/office/drawing/2014/main" id="{E91803C9-1BB6-8138-8467-CFA98E885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48" name="organ group - hearing">
            <a:extLst>
              <a:ext uri="{FF2B5EF4-FFF2-40B4-BE49-F238E27FC236}">
                <a16:creationId xmlns:a16="http://schemas.microsoft.com/office/drawing/2014/main" id="{8A79F9F6-46B8-1731-E266-B5D720B81AE6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2949" name="organ - hearing">
              <a:extLst>
                <a:ext uri="{FF2B5EF4-FFF2-40B4-BE49-F238E27FC236}">
                  <a16:creationId xmlns:a16="http://schemas.microsoft.com/office/drawing/2014/main" id="{7F9C17AE-5BAB-878C-324E-4EDAD1E16365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50" name="FTU - floor of external acoustic meatus">
              <a:extLst>
                <a:ext uri="{FF2B5EF4-FFF2-40B4-BE49-F238E27FC236}">
                  <a16:creationId xmlns:a16="http://schemas.microsoft.com/office/drawing/2014/main" id="{8FAC38F9-388E-02B7-726A-9175F28A55E1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2965" name="FTU - floor of external acoustic meatus">
                <a:extLst>
                  <a:ext uri="{FF2B5EF4-FFF2-40B4-BE49-F238E27FC236}">
                    <a16:creationId xmlns:a16="http://schemas.microsoft.com/office/drawing/2014/main" id="{9B4F07DB-97F1-9EA1-0AA5-AEA710812CA8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6" name="dock">
                <a:extLst>
                  <a:ext uri="{FF2B5EF4-FFF2-40B4-BE49-F238E27FC236}">
                    <a16:creationId xmlns:a16="http://schemas.microsoft.com/office/drawing/2014/main" id="{EA1A2EF7-C62F-F75A-0E70-1E0091D3AABF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7" name="link">
                <a:extLst>
                  <a:ext uri="{FF2B5EF4-FFF2-40B4-BE49-F238E27FC236}">
                    <a16:creationId xmlns:a16="http://schemas.microsoft.com/office/drawing/2014/main" id="{06F77533-EB53-588F-D40E-5DCCA0D52E37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2968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9E6B8D8-F04A-CA6D-FCD6-1684D63E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9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1491CF6A-4FA1-B3D4-1FCA-80D89391F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040101A6-EC78-A157-A796-C3DD934B1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1" name="FTU - wall of external acoustic meatus">
              <a:extLst>
                <a:ext uri="{FF2B5EF4-FFF2-40B4-BE49-F238E27FC236}">
                  <a16:creationId xmlns:a16="http://schemas.microsoft.com/office/drawing/2014/main" id="{7FB2CA8B-6870-0EC8-295E-50DF7D4D9064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2959" name="FTU - wall of external acoustic meatus">
                <a:extLst>
                  <a:ext uri="{FF2B5EF4-FFF2-40B4-BE49-F238E27FC236}">
                    <a16:creationId xmlns:a16="http://schemas.microsoft.com/office/drawing/2014/main" id="{DEF5C9F4-D2AA-C7CD-CF63-21BD7C02C9E3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0" name="dock">
                <a:extLst>
                  <a:ext uri="{FF2B5EF4-FFF2-40B4-BE49-F238E27FC236}">
                    <a16:creationId xmlns:a16="http://schemas.microsoft.com/office/drawing/2014/main" id="{7ADF3023-2240-18B1-0FFE-8AE02D366AA0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1" name="link">
                <a:extLst>
                  <a:ext uri="{FF2B5EF4-FFF2-40B4-BE49-F238E27FC236}">
                    <a16:creationId xmlns:a16="http://schemas.microsoft.com/office/drawing/2014/main" id="{F3DDA66A-D65D-F3C0-CE81-BAF976706CA3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2962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E9777CA8-2B3B-E24D-005F-B76D2A4877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3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A7B3DA1C-FC82-64BE-ED7B-DC98D0710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B1CE7A29-8BE0-6859-E9A3-9E08E6FFC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52" name="FTU - tympanic membrane ">
              <a:extLst>
                <a:ext uri="{FF2B5EF4-FFF2-40B4-BE49-F238E27FC236}">
                  <a16:creationId xmlns:a16="http://schemas.microsoft.com/office/drawing/2014/main" id="{3C50A01B-4FC4-F428-9034-35D5E59520A7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2953" name="FTU - tympanic membrane ">
                <a:extLst>
                  <a:ext uri="{FF2B5EF4-FFF2-40B4-BE49-F238E27FC236}">
                    <a16:creationId xmlns:a16="http://schemas.microsoft.com/office/drawing/2014/main" id="{1A4152E7-2C17-743D-5FD9-542C97A01E15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954" name="dock">
                <a:extLst>
                  <a:ext uri="{FF2B5EF4-FFF2-40B4-BE49-F238E27FC236}">
                    <a16:creationId xmlns:a16="http://schemas.microsoft.com/office/drawing/2014/main" id="{2B955B72-5E7F-D6B0-1F30-7C2BD63DC175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55" name="link">
                <a:extLst>
                  <a:ext uri="{FF2B5EF4-FFF2-40B4-BE49-F238E27FC236}">
                    <a16:creationId xmlns:a16="http://schemas.microsoft.com/office/drawing/2014/main" id="{57D9F9FD-659B-0F93-44DB-D312EEEBED88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2956" name="Star: 5 Points 2730">
                  <a:hlinkClick r:id="rId70"/>
                  <a:extLst>
                    <a:ext uri="{FF2B5EF4-FFF2-40B4-BE49-F238E27FC236}">
                      <a16:creationId xmlns:a16="http://schemas.microsoft.com/office/drawing/2014/main" id="{A7A9437C-8ACC-6CB6-FD81-4F062305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7" name="Star: 5 Points 2731">
                  <a:hlinkClick r:id="rId71"/>
                  <a:extLst>
                    <a:ext uri="{FF2B5EF4-FFF2-40B4-BE49-F238E27FC236}">
                      <a16:creationId xmlns:a16="http://schemas.microsoft.com/office/drawing/2014/main" id="{709930E4-A4C1-5614-CAED-DB81B4693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2379357F-15B9-1C92-B6F9-DA5B3A1F83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73" name="organ group - balance">
            <a:extLst>
              <a:ext uri="{FF2B5EF4-FFF2-40B4-BE49-F238E27FC236}">
                <a16:creationId xmlns:a16="http://schemas.microsoft.com/office/drawing/2014/main" id="{4409321B-9656-3C33-A4EB-20E0BF7F6B3C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2974" name="organ - balance">
              <a:extLst>
                <a:ext uri="{FF2B5EF4-FFF2-40B4-BE49-F238E27FC236}">
                  <a16:creationId xmlns:a16="http://schemas.microsoft.com/office/drawing/2014/main" id="{38643020-4BC0-7198-C025-EA297E6B7BF9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5" name="FTU - semicircular canals">
              <a:extLst>
                <a:ext uri="{FF2B5EF4-FFF2-40B4-BE49-F238E27FC236}">
                  <a16:creationId xmlns:a16="http://schemas.microsoft.com/office/drawing/2014/main" id="{800D9693-FFC7-DA72-446C-4FE8B48E37A3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2992" name="FTU - semicircular canals">
                <a:extLst>
                  <a:ext uri="{FF2B5EF4-FFF2-40B4-BE49-F238E27FC236}">
                    <a16:creationId xmlns:a16="http://schemas.microsoft.com/office/drawing/2014/main" id="{F9B81652-180D-72A1-C57E-063798E6B3B0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3" name="dock">
                <a:extLst>
                  <a:ext uri="{FF2B5EF4-FFF2-40B4-BE49-F238E27FC236}">
                    <a16:creationId xmlns:a16="http://schemas.microsoft.com/office/drawing/2014/main" id="{6CFB6133-7BDA-C06F-AE3E-969BCA94CEDD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94" name="link">
                <a:extLst>
                  <a:ext uri="{FF2B5EF4-FFF2-40B4-BE49-F238E27FC236}">
                    <a16:creationId xmlns:a16="http://schemas.microsoft.com/office/drawing/2014/main" id="{DE2B9DA5-1FC3-DDCB-330B-7CE30324855C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2995" name="Star: 5 Points 2730">
                  <a:hlinkClick r:id="rId72"/>
                  <a:extLst>
                    <a:ext uri="{FF2B5EF4-FFF2-40B4-BE49-F238E27FC236}">
                      <a16:creationId xmlns:a16="http://schemas.microsoft.com/office/drawing/2014/main" id="{4A56EF02-00C0-E3AE-BB6C-243191E70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6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D08EA20F-7B34-399A-1AA9-F51F8DBD0D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7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65EF167F-2280-36FF-4812-34EEFD30E8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6" name="FTU - utricle">
              <a:extLst>
                <a:ext uri="{FF2B5EF4-FFF2-40B4-BE49-F238E27FC236}">
                  <a16:creationId xmlns:a16="http://schemas.microsoft.com/office/drawing/2014/main" id="{C09A22BF-8BF7-13F9-0421-84DC613245DE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2986" name="FTU - utricle">
                <a:extLst>
                  <a:ext uri="{FF2B5EF4-FFF2-40B4-BE49-F238E27FC236}">
                    <a16:creationId xmlns:a16="http://schemas.microsoft.com/office/drawing/2014/main" id="{E4BAEB23-71B2-320B-28C9-433D414D9C9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7" name="dock">
                <a:extLst>
                  <a:ext uri="{FF2B5EF4-FFF2-40B4-BE49-F238E27FC236}">
                    <a16:creationId xmlns:a16="http://schemas.microsoft.com/office/drawing/2014/main" id="{24941B82-017B-0132-3D75-9319B7CD4FDB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8" name="link">
                <a:extLst>
                  <a:ext uri="{FF2B5EF4-FFF2-40B4-BE49-F238E27FC236}">
                    <a16:creationId xmlns:a16="http://schemas.microsoft.com/office/drawing/2014/main" id="{341BE1BF-953F-40C6-7D23-F9EE5201431B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2989" name="Star: 5 Points 2730">
                  <a:hlinkClick r:id="rId73"/>
                  <a:extLst>
                    <a:ext uri="{FF2B5EF4-FFF2-40B4-BE49-F238E27FC236}">
                      <a16:creationId xmlns:a16="http://schemas.microsoft.com/office/drawing/2014/main" id="{72B9CF28-C5DE-4D41-0855-6F4F3C140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0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F1AC4113-A470-1A4C-92FB-14EFA6B19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1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ADE9A875-1A89-A516-02B4-D15B5FABA4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78" name="FTU - saccule">
              <a:extLst>
                <a:ext uri="{FF2B5EF4-FFF2-40B4-BE49-F238E27FC236}">
                  <a16:creationId xmlns:a16="http://schemas.microsoft.com/office/drawing/2014/main" id="{D4B276F8-7595-DAD9-65FC-1E4D680FCF00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2980" name="FTU - saccule">
                <a:extLst>
                  <a:ext uri="{FF2B5EF4-FFF2-40B4-BE49-F238E27FC236}">
                    <a16:creationId xmlns:a16="http://schemas.microsoft.com/office/drawing/2014/main" id="{17237675-E433-8F6C-D02C-262EFD6944B4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1" name="dock">
                <a:extLst>
                  <a:ext uri="{FF2B5EF4-FFF2-40B4-BE49-F238E27FC236}">
                    <a16:creationId xmlns:a16="http://schemas.microsoft.com/office/drawing/2014/main" id="{DFE8361F-BCCC-0FD8-22A9-E10546E706B6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82" name="link">
                <a:extLst>
                  <a:ext uri="{FF2B5EF4-FFF2-40B4-BE49-F238E27FC236}">
                    <a16:creationId xmlns:a16="http://schemas.microsoft.com/office/drawing/2014/main" id="{6B179133-4A3F-C8A2-DABB-7E883EA73F8F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298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2E4DBDB9-BB5C-DCCA-3B7D-E92FB1EBB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4" name="Star: 5 Points 2731">
                  <a:hlinkClick r:id="rId69"/>
                  <a:extLst>
                    <a:ext uri="{FF2B5EF4-FFF2-40B4-BE49-F238E27FC236}">
                      <a16:creationId xmlns:a16="http://schemas.microsoft.com/office/drawing/2014/main" id="{3F778B46-E86E-F935-FFE4-ECE421B35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5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F9CDD14-DB5B-D289-22C2-59C7644763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98" name="organ group - taste">
            <a:extLst>
              <a:ext uri="{FF2B5EF4-FFF2-40B4-BE49-F238E27FC236}">
                <a16:creationId xmlns:a16="http://schemas.microsoft.com/office/drawing/2014/main" id="{D9D2AF04-07D4-5D5C-280B-2028628CE9ED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2999" name="organ - taste">
              <a:extLst>
                <a:ext uri="{FF2B5EF4-FFF2-40B4-BE49-F238E27FC236}">
                  <a16:creationId xmlns:a16="http://schemas.microsoft.com/office/drawing/2014/main" id="{4C0E013B-18C3-A18D-3275-04134046E4A5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00" name="FTU - tongue back">
              <a:extLst>
                <a:ext uri="{FF2B5EF4-FFF2-40B4-BE49-F238E27FC236}">
                  <a16:creationId xmlns:a16="http://schemas.microsoft.com/office/drawing/2014/main" id="{2E238FB0-CCA4-C964-1E95-F065D815D00E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3015" name="FTU - tongue back">
                <a:extLst>
                  <a:ext uri="{FF2B5EF4-FFF2-40B4-BE49-F238E27FC236}">
                    <a16:creationId xmlns:a16="http://schemas.microsoft.com/office/drawing/2014/main" id="{061ED1E0-C225-8B7F-F156-6A4BD4837F38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6" name="dock">
                <a:extLst>
                  <a:ext uri="{FF2B5EF4-FFF2-40B4-BE49-F238E27FC236}">
                    <a16:creationId xmlns:a16="http://schemas.microsoft.com/office/drawing/2014/main" id="{408316E5-1985-6BAC-78B6-3038A6016D55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17" name="link">
                <a:extLst>
                  <a:ext uri="{FF2B5EF4-FFF2-40B4-BE49-F238E27FC236}">
                    <a16:creationId xmlns:a16="http://schemas.microsoft.com/office/drawing/2014/main" id="{E4BC971B-2953-E4E9-AD89-E7886CA25099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3018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A57DDDD9-FB96-CB3F-7534-5511D8A92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9E7DDAA-CC04-577F-33AC-3AA71296D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4CF37047-D96E-B9A3-60B9-026C20CF55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01" name="FTU - posterior 1/3 of tongue ">
              <a:extLst>
                <a:ext uri="{FF2B5EF4-FFF2-40B4-BE49-F238E27FC236}">
                  <a16:creationId xmlns:a16="http://schemas.microsoft.com/office/drawing/2014/main" id="{59A5C938-7CCD-68FC-D53D-F5056CAD8BAD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3009" name="FTU - posterior 1/3 of tongue ">
                <a:extLst>
                  <a:ext uri="{FF2B5EF4-FFF2-40B4-BE49-F238E27FC236}">
                    <a16:creationId xmlns:a16="http://schemas.microsoft.com/office/drawing/2014/main" id="{2811DDA9-6D73-DB4B-ED65-5565B729E887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10" name="link">
                <a:extLst>
                  <a:ext uri="{FF2B5EF4-FFF2-40B4-BE49-F238E27FC236}">
                    <a16:creationId xmlns:a16="http://schemas.microsoft.com/office/drawing/2014/main" id="{2F53C6EA-C2C5-3FA3-D6F7-D95B8F09EDB2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3012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1279B7B4-330E-D0EA-3B01-9B260EB4D8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3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25962533-508B-FC92-C023-1BAB0F749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8D8C0AC9-7BAD-4B28-4EA4-397ECA04E0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11" name="dock">
                <a:extLst>
                  <a:ext uri="{FF2B5EF4-FFF2-40B4-BE49-F238E27FC236}">
                    <a16:creationId xmlns:a16="http://schemas.microsoft.com/office/drawing/2014/main" id="{0DD37C6F-ABD2-4254-8C00-E791D776D561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2" name="FTU - anterior 2/3 of tongue">
              <a:extLst>
                <a:ext uri="{FF2B5EF4-FFF2-40B4-BE49-F238E27FC236}">
                  <a16:creationId xmlns:a16="http://schemas.microsoft.com/office/drawing/2014/main" id="{35F879DF-E9B0-A631-DC06-A0BCADFE42A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3003" name="FTU - anterior 2/3 of tongue">
                <a:extLst>
                  <a:ext uri="{FF2B5EF4-FFF2-40B4-BE49-F238E27FC236}">
                    <a16:creationId xmlns:a16="http://schemas.microsoft.com/office/drawing/2014/main" id="{B53F8614-83F8-8990-AC8E-7C8435F705A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4" name="dock">
                <a:extLst>
                  <a:ext uri="{FF2B5EF4-FFF2-40B4-BE49-F238E27FC236}">
                    <a16:creationId xmlns:a16="http://schemas.microsoft.com/office/drawing/2014/main" id="{550E0FD7-4358-88E6-C799-64BF590DB470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05" name="link">
                <a:extLst>
                  <a:ext uri="{FF2B5EF4-FFF2-40B4-BE49-F238E27FC236}">
                    <a16:creationId xmlns:a16="http://schemas.microsoft.com/office/drawing/2014/main" id="{72D726C3-B49F-0A4D-9662-3580A003481A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3006" name="Star: 5 Points 2730">
                  <a:hlinkClick r:id="rId52"/>
                  <a:extLst>
                    <a:ext uri="{FF2B5EF4-FFF2-40B4-BE49-F238E27FC236}">
                      <a16:creationId xmlns:a16="http://schemas.microsoft.com/office/drawing/2014/main" id="{71052E6C-F193-5D4C-3127-ABF83E0249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1">
                  <a:hlinkClick r:id="rId61"/>
                  <a:extLst>
                    <a:ext uri="{FF2B5EF4-FFF2-40B4-BE49-F238E27FC236}">
                      <a16:creationId xmlns:a16="http://schemas.microsoft.com/office/drawing/2014/main" id="{9A29AC95-D75A-0865-33DE-DF5E9BA0BC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8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96F4128B-2046-1D5C-9D9A-921E9F8D1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organ group - smell">
            <a:extLst>
              <a:ext uri="{FF2B5EF4-FFF2-40B4-BE49-F238E27FC236}">
                <a16:creationId xmlns:a16="http://schemas.microsoft.com/office/drawing/2014/main" id="{39572A16-C922-8311-B2B7-EC8F5D0357F1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3022" name="organ - smell">
              <a:extLst>
                <a:ext uri="{FF2B5EF4-FFF2-40B4-BE49-F238E27FC236}">
                  <a16:creationId xmlns:a16="http://schemas.microsoft.com/office/drawing/2014/main" id="{EA3FC55B-802A-5EA1-FC12-8F0D462BFAF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23" name="FTU - olfactory bulb">
              <a:extLst>
                <a:ext uri="{FF2B5EF4-FFF2-40B4-BE49-F238E27FC236}">
                  <a16:creationId xmlns:a16="http://schemas.microsoft.com/office/drawing/2014/main" id="{F7F98825-CD5F-5736-64B5-B19B26D0CBC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3031" name="FTU - olfactory bulb">
                <a:extLst>
                  <a:ext uri="{FF2B5EF4-FFF2-40B4-BE49-F238E27FC236}">
                    <a16:creationId xmlns:a16="http://schemas.microsoft.com/office/drawing/2014/main" id="{56AAC54E-80C0-E9B5-144A-D3E170122BDB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556C571D-6D4E-7BD7-5DF4-91D248B19300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3034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C1B41FD1-4ACC-3794-87E3-F888C064B6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6318B059-D70F-5E9B-3235-A312DD0A2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6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7A2BFB80-C7E8-15A1-7C79-007868C920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33" name="dock">
                <a:extLst>
                  <a:ext uri="{FF2B5EF4-FFF2-40B4-BE49-F238E27FC236}">
                    <a16:creationId xmlns:a16="http://schemas.microsoft.com/office/drawing/2014/main" id="{5D005195-C463-401F-3C91-28E7F1B8E1C6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4" name="FTU - accessory olfactory bulb">
              <a:extLst>
                <a:ext uri="{FF2B5EF4-FFF2-40B4-BE49-F238E27FC236}">
                  <a16:creationId xmlns:a16="http://schemas.microsoft.com/office/drawing/2014/main" id="{56B5E2C7-3F1C-A40B-4742-9515FE0634FD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3025" name="FTU - accessory olfactory bulb">
                <a:extLst>
                  <a:ext uri="{FF2B5EF4-FFF2-40B4-BE49-F238E27FC236}">
                    <a16:creationId xmlns:a16="http://schemas.microsoft.com/office/drawing/2014/main" id="{ABA531D9-75F6-F824-C13B-452343C7DF30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6" name="link">
                <a:extLst>
                  <a:ext uri="{FF2B5EF4-FFF2-40B4-BE49-F238E27FC236}">
                    <a16:creationId xmlns:a16="http://schemas.microsoft.com/office/drawing/2014/main" id="{331CFD13-18E2-DEDF-8F30-D30CA4D2F5DF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3028" name="Star: 5 Points 2730">
                  <a:hlinkClick r:id="rId75"/>
                  <a:extLst>
                    <a:ext uri="{FF2B5EF4-FFF2-40B4-BE49-F238E27FC236}">
                      <a16:creationId xmlns:a16="http://schemas.microsoft.com/office/drawing/2014/main" id="{97B69777-9759-3D58-24A8-DABF22019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9" name="Star: 5 Points 2731">
                  <a:hlinkClick r:id="rId76"/>
                  <a:extLst>
                    <a:ext uri="{FF2B5EF4-FFF2-40B4-BE49-F238E27FC236}">
                      <a16:creationId xmlns:a16="http://schemas.microsoft.com/office/drawing/2014/main" id="{40BDF11A-8F9D-E091-3788-AA428FAAEF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2">
                  <a:hlinkClick r:id="rId5"/>
                  <a:extLst>
                    <a:ext uri="{FF2B5EF4-FFF2-40B4-BE49-F238E27FC236}">
                      <a16:creationId xmlns:a16="http://schemas.microsoft.com/office/drawing/2014/main" id="{52FA5E91-725A-6142-1F5A-4044F9544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7" name="dock">
                <a:extLst>
                  <a:ext uri="{FF2B5EF4-FFF2-40B4-BE49-F238E27FC236}">
                    <a16:creationId xmlns:a16="http://schemas.microsoft.com/office/drawing/2014/main" id="{E81F3F65-19E9-8931-FAB7-7B204B5A2AD2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38" name="organ group - testes">
            <a:extLst>
              <a:ext uri="{FF2B5EF4-FFF2-40B4-BE49-F238E27FC236}">
                <a16:creationId xmlns:a16="http://schemas.microsoft.com/office/drawing/2014/main" id="{036F4A31-25E4-AC23-F9AC-EDC586FF6A87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539" name="organ - testes">
              <a:extLst>
                <a:ext uri="{FF2B5EF4-FFF2-40B4-BE49-F238E27FC236}">
                  <a16:creationId xmlns:a16="http://schemas.microsoft.com/office/drawing/2014/main" id="{11CFC9C1-6555-1338-42C5-96268F9DD80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42" name="FTU - seminiferous tubule">
              <a:extLst>
                <a:ext uri="{FF2B5EF4-FFF2-40B4-BE49-F238E27FC236}">
                  <a16:creationId xmlns:a16="http://schemas.microsoft.com/office/drawing/2014/main" id="{78BCBE1F-0B9B-5B9E-A198-C20BF18FEAEF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573" name="FTU - seminiferous tubule">
                <a:extLst>
                  <a:ext uri="{FF2B5EF4-FFF2-40B4-BE49-F238E27FC236}">
                    <a16:creationId xmlns:a16="http://schemas.microsoft.com/office/drawing/2014/main" id="{B6C9ECB1-A127-A1ED-3E7E-78DAFA67020A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4" name="dock">
                <a:extLst>
                  <a:ext uri="{FF2B5EF4-FFF2-40B4-BE49-F238E27FC236}">
                    <a16:creationId xmlns:a16="http://schemas.microsoft.com/office/drawing/2014/main" id="{96A006DF-9DF0-38D4-8EB9-FA56C4F730B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1" name="Text Box 3086">
                  <a:extLst>
                    <a:ext uri="{FF2B5EF4-FFF2-40B4-BE49-F238E27FC236}">
                      <a16:creationId xmlns:a16="http://schemas.microsoft.com/office/drawing/2014/main" id="{5CFE9283-8ECE-4F76-E1DD-4A898EB9D7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4" name="Text Box 3086">
                  <a:extLst>
                    <a:ext uri="{FF2B5EF4-FFF2-40B4-BE49-F238E27FC236}">
                      <a16:creationId xmlns:a16="http://schemas.microsoft.com/office/drawing/2014/main" id="{A7DFB03A-A93D-EB87-D8E2-0027CA0A10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85" name="Text Box 3086">
                  <a:extLst>
                    <a:ext uri="{FF2B5EF4-FFF2-40B4-BE49-F238E27FC236}">
                      <a16:creationId xmlns:a16="http://schemas.microsoft.com/office/drawing/2014/main" id="{6644253B-1623-509A-0A60-E13E3D2FE2F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5" name="link">
                <a:extLst>
                  <a:ext uri="{FF2B5EF4-FFF2-40B4-BE49-F238E27FC236}">
                    <a16:creationId xmlns:a16="http://schemas.microsoft.com/office/drawing/2014/main" id="{E2DD6F48-C4BF-025C-8D2B-665827464773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578" name="Star: 5 Points 3972">
                  <a:hlinkClick r:id="rId77"/>
                  <a:extLst>
                    <a:ext uri="{FF2B5EF4-FFF2-40B4-BE49-F238E27FC236}">
                      <a16:creationId xmlns:a16="http://schemas.microsoft.com/office/drawing/2014/main" id="{30661EA7-61DA-8146-26B5-25F4EED81B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9" name="Star: 5 Points 3973">
                  <a:hlinkClick r:id="rId78"/>
                  <a:extLst>
                    <a:ext uri="{FF2B5EF4-FFF2-40B4-BE49-F238E27FC236}">
                      <a16:creationId xmlns:a16="http://schemas.microsoft.com/office/drawing/2014/main" id="{41544E82-1605-6214-36CD-02A7DB0FF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0" name="Star: 5 Points 3974">
                  <a:hlinkClick r:id="rId8"/>
                  <a:extLst>
                    <a:ext uri="{FF2B5EF4-FFF2-40B4-BE49-F238E27FC236}">
                      <a16:creationId xmlns:a16="http://schemas.microsoft.com/office/drawing/2014/main" id="{791D29F9-E07B-81BC-D1AC-D839A8AEC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3" name="FTU - rete testis">
              <a:extLst>
                <a:ext uri="{FF2B5EF4-FFF2-40B4-BE49-F238E27FC236}">
                  <a16:creationId xmlns:a16="http://schemas.microsoft.com/office/drawing/2014/main" id="{6B001238-6CF6-6327-0237-A9A62C26022D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60" name="FTU - rete testis">
                <a:extLst>
                  <a:ext uri="{FF2B5EF4-FFF2-40B4-BE49-F238E27FC236}">
                    <a16:creationId xmlns:a16="http://schemas.microsoft.com/office/drawing/2014/main" id="{638E28FB-C110-613D-FFFD-E042A608FFE2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1" name="dock">
                <a:extLst>
                  <a:ext uri="{FF2B5EF4-FFF2-40B4-BE49-F238E27FC236}">
                    <a16:creationId xmlns:a16="http://schemas.microsoft.com/office/drawing/2014/main" id="{C7BE8682-E64D-B3CA-E821-7AE8293B26FD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568" name="Text Box 3086">
                  <a:extLst>
                    <a:ext uri="{FF2B5EF4-FFF2-40B4-BE49-F238E27FC236}">
                      <a16:creationId xmlns:a16="http://schemas.microsoft.com/office/drawing/2014/main" id="{97D28060-F019-6419-03B6-0E4648A0CA0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9" name="Text Box 3086">
                  <a:extLst>
                    <a:ext uri="{FF2B5EF4-FFF2-40B4-BE49-F238E27FC236}">
                      <a16:creationId xmlns:a16="http://schemas.microsoft.com/office/drawing/2014/main" id="{4830B36D-787E-89E3-4D60-8457AC0CF7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2" name="Text Box 3086">
                  <a:extLst>
                    <a:ext uri="{FF2B5EF4-FFF2-40B4-BE49-F238E27FC236}">
                      <a16:creationId xmlns:a16="http://schemas.microsoft.com/office/drawing/2014/main" id="{DA554445-1334-C9B0-E216-1DA145521E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2" name="link">
                <a:extLst>
                  <a:ext uri="{FF2B5EF4-FFF2-40B4-BE49-F238E27FC236}">
                    <a16:creationId xmlns:a16="http://schemas.microsoft.com/office/drawing/2014/main" id="{4DE67A25-271B-DDAE-E3DB-C237015755FF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563" name="Star: 5 Points 3956">
                  <a:hlinkClick r:id="rId79"/>
                  <a:extLst>
                    <a:ext uri="{FF2B5EF4-FFF2-40B4-BE49-F238E27FC236}">
                      <a16:creationId xmlns:a16="http://schemas.microsoft.com/office/drawing/2014/main" id="{24869A45-FDE4-AE1C-9998-3971A0792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6" name="Star: 5 Points 3957">
                  <a:hlinkClick r:id="rId78"/>
                  <a:extLst>
                    <a:ext uri="{FF2B5EF4-FFF2-40B4-BE49-F238E27FC236}">
                      <a16:creationId xmlns:a16="http://schemas.microsoft.com/office/drawing/2014/main" id="{FFCE49E4-4778-E41B-D92A-CFADFA087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7" name="Star: 5 Points 3958">
                  <a:hlinkClick r:id="rId8"/>
                  <a:extLst>
                    <a:ext uri="{FF2B5EF4-FFF2-40B4-BE49-F238E27FC236}">
                      <a16:creationId xmlns:a16="http://schemas.microsoft.com/office/drawing/2014/main" id="{E676941B-4D91-F501-189F-693A68395A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44" name="FTU - efferent ductules of testicle">
              <a:extLst>
                <a:ext uri="{FF2B5EF4-FFF2-40B4-BE49-F238E27FC236}">
                  <a16:creationId xmlns:a16="http://schemas.microsoft.com/office/drawing/2014/main" id="{CE9BEA67-13E8-E041-D922-1DB08960DDCA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545" name="FTU - efferent ductules of testicle">
                <a:extLst>
                  <a:ext uri="{FF2B5EF4-FFF2-40B4-BE49-F238E27FC236}">
                    <a16:creationId xmlns:a16="http://schemas.microsoft.com/office/drawing/2014/main" id="{BA266D0C-3998-1651-8722-B6AA1FF675F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C66D5612-EC53-6FDE-4F86-5EF473DC15D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CC2C0721-9B6F-FDCE-154C-11E85531B34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ADCAD14B-36B8-0E96-1771-3D0A0A5BD3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42D3D9B7-CC80-3ADC-1B0A-B17FC22711C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BCF1C293-1EC9-AD32-8BAB-33B2C9C8FE5F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3940">
                  <a:hlinkClick r:id="rId80"/>
                  <a:extLst>
                    <a:ext uri="{FF2B5EF4-FFF2-40B4-BE49-F238E27FC236}">
                      <a16:creationId xmlns:a16="http://schemas.microsoft.com/office/drawing/2014/main" id="{6C7AEB43-3410-A4A1-9D53-FAEA0350B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3941">
                  <a:hlinkClick r:id="rId78"/>
                  <a:extLst>
                    <a:ext uri="{FF2B5EF4-FFF2-40B4-BE49-F238E27FC236}">
                      <a16:creationId xmlns:a16="http://schemas.microsoft.com/office/drawing/2014/main" id="{E7F4F559-86C2-8A20-160F-67EEC6AC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3942">
                  <a:hlinkClick r:id="rId8"/>
                  <a:extLst>
                    <a:ext uri="{FF2B5EF4-FFF2-40B4-BE49-F238E27FC236}">
                      <a16:creationId xmlns:a16="http://schemas.microsoft.com/office/drawing/2014/main" id="{88AC81CA-1748-957D-38FB-B63F1D2C23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86" name="organ group - penis">
            <a:extLst>
              <a:ext uri="{FF2B5EF4-FFF2-40B4-BE49-F238E27FC236}">
                <a16:creationId xmlns:a16="http://schemas.microsoft.com/office/drawing/2014/main" id="{DD70BB13-FDEC-E910-5995-578E675C2170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587" name="organ - penis">
              <a:extLst>
                <a:ext uri="{FF2B5EF4-FFF2-40B4-BE49-F238E27FC236}">
                  <a16:creationId xmlns:a16="http://schemas.microsoft.com/office/drawing/2014/main" id="{B21B129B-AD34-3250-3150-A7A821F2B915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0" name="FTU - vas deferens">
              <a:extLst>
                <a:ext uri="{FF2B5EF4-FFF2-40B4-BE49-F238E27FC236}">
                  <a16:creationId xmlns:a16="http://schemas.microsoft.com/office/drawing/2014/main" id="{977EC4C9-F84B-6EEB-51FE-FB4508D01F7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20" name="FTU - vas deferens">
                <a:extLst>
                  <a:ext uri="{FF2B5EF4-FFF2-40B4-BE49-F238E27FC236}">
                    <a16:creationId xmlns:a16="http://schemas.microsoft.com/office/drawing/2014/main" id="{826662F4-E233-D503-75AB-C630FE09B000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67704D86-B502-83EA-4AAE-3ACDB981A6B8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63754AB2-A11A-71B5-356E-81CBDFC0D6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7BC1CFFD-959B-CE69-F77F-4B19766107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6C1ED9AF-F692-0728-FC8D-DC5305111D4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4351282E-0924-8571-5AEC-D833376A670E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25" name="Star: 5 Points 3924">
                  <a:hlinkClick r:id="rId81"/>
                  <a:extLst>
                    <a:ext uri="{FF2B5EF4-FFF2-40B4-BE49-F238E27FC236}">
                      <a16:creationId xmlns:a16="http://schemas.microsoft.com/office/drawing/2014/main" id="{145E11EC-FA6F-D8DA-F5B4-F72E5EF46D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25">
                  <a:hlinkClick r:id="rId82"/>
                  <a:extLst>
                    <a:ext uri="{FF2B5EF4-FFF2-40B4-BE49-F238E27FC236}">
                      <a16:creationId xmlns:a16="http://schemas.microsoft.com/office/drawing/2014/main" id="{0B678E2F-3E68-8CCB-02CA-7BDDA5847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26">
                  <a:hlinkClick r:id="rId8"/>
                  <a:extLst>
                    <a:ext uri="{FF2B5EF4-FFF2-40B4-BE49-F238E27FC236}">
                      <a16:creationId xmlns:a16="http://schemas.microsoft.com/office/drawing/2014/main" id="{F23B0928-452C-5962-3158-6DF2ECBEA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1" name="FTU - ampulla of vas deferens">
              <a:extLst>
                <a:ext uri="{FF2B5EF4-FFF2-40B4-BE49-F238E27FC236}">
                  <a16:creationId xmlns:a16="http://schemas.microsoft.com/office/drawing/2014/main" id="{B967280F-D2FF-3986-2CCB-223264C1A483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07" name="FTU - ampulla of vas deferens">
                <a:extLst>
                  <a:ext uri="{FF2B5EF4-FFF2-40B4-BE49-F238E27FC236}">
                    <a16:creationId xmlns:a16="http://schemas.microsoft.com/office/drawing/2014/main" id="{C6D78FF1-D287-A208-B215-CA2C9157E320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D4A99325-D453-17D2-174C-C1838C78EBD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759E357A-A253-B53F-6FD8-33C8FAD8DC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D4019C24-BC23-F562-D306-C7B8E4FF50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48CC2022-1427-F907-F982-774AFB0059F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113C6C67-2731-424D-1A04-264D76C7C9D6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08">
                  <a:hlinkClick r:id="rId83"/>
                  <a:extLst>
                    <a:ext uri="{FF2B5EF4-FFF2-40B4-BE49-F238E27FC236}">
                      <a16:creationId xmlns:a16="http://schemas.microsoft.com/office/drawing/2014/main" id="{D598F782-3BA7-E2C9-A4A9-C1A98D13B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09">
                  <a:hlinkClick r:id="rId82"/>
                  <a:extLst>
                    <a:ext uri="{FF2B5EF4-FFF2-40B4-BE49-F238E27FC236}">
                      <a16:creationId xmlns:a16="http://schemas.microsoft.com/office/drawing/2014/main" id="{900A185D-FC32-FA5C-5AB5-32F90705B2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10">
                  <a:hlinkClick r:id="rId8"/>
                  <a:extLst>
                    <a:ext uri="{FF2B5EF4-FFF2-40B4-BE49-F238E27FC236}">
                      <a16:creationId xmlns:a16="http://schemas.microsoft.com/office/drawing/2014/main" id="{AC723E37-ACF1-E4C1-0EBF-6E8B1BA42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92" name="FTU - penile urethra">
              <a:extLst>
                <a:ext uri="{FF2B5EF4-FFF2-40B4-BE49-F238E27FC236}">
                  <a16:creationId xmlns:a16="http://schemas.microsoft.com/office/drawing/2014/main" id="{EDCB1FBD-4613-6248-117C-DA6DF821132B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593" name="FTU - penile urethra">
                <a:extLst>
                  <a:ext uri="{FF2B5EF4-FFF2-40B4-BE49-F238E27FC236}">
                    <a16:creationId xmlns:a16="http://schemas.microsoft.com/office/drawing/2014/main" id="{5B34B9A1-38BA-8C0F-08FA-E38C4043E1B8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5C93AA2F-07AA-397B-D239-A6712E8D234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84B31FCF-14F9-C952-8BAD-3EED5B55FA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A1492151-6007-85A3-EFC9-1775D7DBBF3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750F6371-AF26-7AAA-AE6A-59A1D41954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D809BB96-42FF-C6D0-AFE4-591FB7CDC16A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598" name="Star: 5 Points 3892">
                  <a:hlinkClick r:id="rId84"/>
                  <a:extLst>
                    <a:ext uri="{FF2B5EF4-FFF2-40B4-BE49-F238E27FC236}">
                      <a16:creationId xmlns:a16="http://schemas.microsoft.com/office/drawing/2014/main" id="{8C979B4C-A2B9-E28C-44BC-094FD949D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3893">
                  <a:hlinkClick r:id="rId82"/>
                  <a:extLst>
                    <a:ext uri="{FF2B5EF4-FFF2-40B4-BE49-F238E27FC236}">
                      <a16:creationId xmlns:a16="http://schemas.microsoft.com/office/drawing/2014/main" id="{B130451C-F931-0A85-93AF-38E5482E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3894">
                  <a:hlinkClick r:id="rId8"/>
                  <a:extLst>
                    <a:ext uri="{FF2B5EF4-FFF2-40B4-BE49-F238E27FC236}">
                      <a16:creationId xmlns:a16="http://schemas.microsoft.com/office/drawing/2014/main" id="{E21E269C-AF32-C81F-02E6-8FAB59FF40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uterus">
            <a:extLst>
              <a:ext uri="{FF2B5EF4-FFF2-40B4-BE49-F238E27FC236}">
                <a16:creationId xmlns:a16="http://schemas.microsoft.com/office/drawing/2014/main" id="{909D0123-DE77-A21F-5046-1333F2A381A6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34" name="organ - uterus">
              <a:extLst>
                <a:ext uri="{FF2B5EF4-FFF2-40B4-BE49-F238E27FC236}">
                  <a16:creationId xmlns:a16="http://schemas.microsoft.com/office/drawing/2014/main" id="{BF08FE31-1C95-145E-0FBD-63901D48C919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body of uterus">
              <a:extLst>
                <a:ext uri="{FF2B5EF4-FFF2-40B4-BE49-F238E27FC236}">
                  <a16:creationId xmlns:a16="http://schemas.microsoft.com/office/drawing/2014/main" id="{2B0E6C81-7417-423D-8C60-911F8FEFCD0E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2" name="FTU - body of uterus">
                <a:extLst>
                  <a:ext uri="{FF2B5EF4-FFF2-40B4-BE49-F238E27FC236}">
                    <a16:creationId xmlns:a16="http://schemas.microsoft.com/office/drawing/2014/main" id="{8D3F017E-B7C7-52A1-B7CB-C533365176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5" name="dock">
                <a:extLst>
                  <a:ext uri="{FF2B5EF4-FFF2-40B4-BE49-F238E27FC236}">
                    <a16:creationId xmlns:a16="http://schemas.microsoft.com/office/drawing/2014/main" id="{99FA65A7-F9BE-5689-2921-2CB18755B83F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661" name="Text Box 3086">
                  <a:extLst>
                    <a:ext uri="{FF2B5EF4-FFF2-40B4-BE49-F238E27FC236}">
                      <a16:creationId xmlns:a16="http://schemas.microsoft.com/office/drawing/2014/main" id="{E6EA96FA-1C99-EB7D-E7AE-E541EC49E8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2" name="Text Box 3086">
                  <a:extLst>
                    <a:ext uri="{FF2B5EF4-FFF2-40B4-BE49-F238E27FC236}">
                      <a16:creationId xmlns:a16="http://schemas.microsoft.com/office/drawing/2014/main" id="{FDAB2DCE-ABE6-350E-46E5-F1EB9401F6E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F20A420C-711F-0C4F-A85B-72EA430565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11" name="link">
                <a:extLst>
                  <a:ext uri="{FF2B5EF4-FFF2-40B4-BE49-F238E27FC236}">
                    <a16:creationId xmlns:a16="http://schemas.microsoft.com/office/drawing/2014/main" id="{024E29A6-3BA5-6C34-51E0-D3CF09FCCE98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56" name="Star: 5 Points 4061">
                  <a:hlinkClick r:id="rId85"/>
                  <a:extLst>
                    <a:ext uri="{FF2B5EF4-FFF2-40B4-BE49-F238E27FC236}">
                      <a16:creationId xmlns:a16="http://schemas.microsoft.com/office/drawing/2014/main" id="{71006122-079C-763B-8EFF-92444371D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7" name="Star: 5 Points 4062">
                  <a:hlinkClick r:id="rId86"/>
                  <a:extLst>
                    <a:ext uri="{FF2B5EF4-FFF2-40B4-BE49-F238E27FC236}">
                      <a16:creationId xmlns:a16="http://schemas.microsoft.com/office/drawing/2014/main" id="{54A82BD7-6424-723D-E882-A933221A03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8" name="Star: 5 Points 4063">
                  <a:hlinkClick r:id="rId8"/>
                  <a:extLst>
                    <a:ext uri="{FF2B5EF4-FFF2-40B4-BE49-F238E27FC236}">
                      <a16:creationId xmlns:a16="http://schemas.microsoft.com/office/drawing/2014/main" id="{09DDCF95-A5ED-8837-B4DF-08FF6093C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uterine cervix">
              <a:extLst>
                <a:ext uri="{FF2B5EF4-FFF2-40B4-BE49-F238E27FC236}">
                  <a16:creationId xmlns:a16="http://schemas.microsoft.com/office/drawing/2014/main" id="{21AC02AE-3926-7770-834C-9DF8F65A202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39" name="FTU - uterine cervix">
                <a:extLst>
                  <a:ext uri="{FF2B5EF4-FFF2-40B4-BE49-F238E27FC236}">
                    <a16:creationId xmlns:a16="http://schemas.microsoft.com/office/drawing/2014/main" id="{FF677D68-4EEC-BDB2-4196-3CBA54DBFAC3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0" name="dock">
                <a:extLst>
                  <a:ext uri="{FF2B5EF4-FFF2-40B4-BE49-F238E27FC236}">
                    <a16:creationId xmlns:a16="http://schemas.microsoft.com/office/drawing/2014/main" id="{B3E3F9BC-6BF3-0D2B-AF9E-E37ABBAA894E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49" name="Text Box 3086">
                  <a:extLst>
                    <a:ext uri="{FF2B5EF4-FFF2-40B4-BE49-F238E27FC236}">
                      <a16:creationId xmlns:a16="http://schemas.microsoft.com/office/drawing/2014/main" id="{127ECE9A-8EC2-7562-6A74-7E5C398367C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3C254D6D-FCEF-E4A6-E915-4D8A4D5722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7A111033-84C1-BE5B-B5E0-CE55578C70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3" name="link">
                <a:extLst>
                  <a:ext uri="{FF2B5EF4-FFF2-40B4-BE49-F238E27FC236}">
                    <a16:creationId xmlns:a16="http://schemas.microsoft.com/office/drawing/2014/main" id="{BAA9EBC8-7EC5-DFA4-5B6A-9F296E11400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44" name="Star: 5 Points 4045">
                  <a:hlinkClick r:id="rId87"/>
                  <a:extLst>
                    <a:ext uri="{FF2B5EF4-FFF2-40B4-BE49-F238E27FC236}">
                      <a16:creationId xmlns:a16="http://schemas.microsoft.com/office/drawing/2014/main" id="{32AFBCD3-3898-9902-E60E-463FE6E9C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5" name="Star: 5 Points 4046">
                  <a:hlinkClick r:id="rId86"/>
                  <a:extLst>
                    <a:ext uri="{FF2B5EF4-FFF2-40B4-BE49-F238E27FC236}">
                      <a16:creationId xmlns:a16="http://schemas.microsoft.com/office/drawing/2014/main" id="{80E8F960-8721-68E6-CF52-E9FFE0F6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4047">
                  <a:hlinkClick r:id="rId8"/>
                  <a:extLst>
                    <a:ext uri="{FF2B5EF4-FFF2-40B4-BE49-F238E27FC236}">
                      <a16:creationId xmlns:a16="http://schemas.microsoft.com/office/drawing/2014/main" id="{D16D16C7-2A0E-3331-3CA8-029B3D89BB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64" name="organ group - pharynx">
            <a:extLst>
              <a:ext uri="{FF2B5EF4-FFF2-40B4-BE49-F238E27FC236}">
                <a16:creationId xmlns:a16="http://schemas.microsoft.com/office/drawing/2014/main" id="{AD8BE8C2-70D3-154F-C7B4-3F01678C3864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667" name="organ - pharynx">
              <a:extLst>
                <a:ext uri="{FF2B5EF4-FFF2-40B4-BE49-F238E27FC236}">
                  <a16:creationId xmlns:a16="http://schemas.microsoft.com/office/drawing/2014/main" id="{DE1D3EED-ECDF-3A32-5C6C-788D7EFCDFF6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FTU - external nasal mucosa">
              <a:extLst>
                <a:ext uri="{FF2B5EF4-FFF2-40B4-BE49-F238E27FC236}">
                  <a16:creationId xmlns:a16="http://schemas.microsoft.com/office/drawing/2014/main" id="{17D6C02C-D253-A605-40ED-4D8E774692A5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130" name="FTU - external nasal mucosa">
                <a:extLst>
                  <a:ext uri="{FF2B5EF4-FFF2-40B4-BE49-F238E27FC236}">
                    <a16:creationId xmlns:a16="http://schemas.microsoft.com/office/drawing/2014/main" id="{E8B501B4-E38C-A72A-8D44-D798B4930A81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131" name="dock">
                <a:extLst>
                  <a:ext uri="{FF2B5EF4-FFF2-40B4-BE49-F238E27FC236}">
                    <a16:creationId xmlns:a16="http://schemas.microsoft.com/office/drawing/2014/main" id="{161C4D22-E9F0-CCEF-77E4-8E595E39A201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136" name="Text Box 3086">
                  <a:extLst>
                    <a:ext uri="{FF2B5EF4-FFF2-40B4-BE49-F238E27FC236}">
                      <a16:creationId xmlns:a16="http://schemas.microsoft.com/office/drawing/2014/main" id="{19311363-9964-0ADA-5B90-1EE4962621DE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8" name="Text Box 3086">
                  <a:extLst>
                    <a:ext uri="{FF2B5EF4-FFF2-40B4-BE49-F238E27FC236}">
                      <a16:creationId xmlns:a16="http://schemas.microsoft.com/office/drawing/2014/main" id="{0846E1EC-251F-98FC-2703-B381161D66D5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77E39A86-6806-81CA-C348-C176E8FDE1DF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D8C5DE39-1117-4EBD-2324-3B6A5EB1C29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133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2C15DC78-551A-778A-A470-196A8A735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1524C743-A087-77CC-72A8-D07FE7C7B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B71161E-9970-6C20-B1F4-92C6BBF55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69" name="FTU - internal nasal mucosa">
              <a:extLst>
                <a:ext uri="{FF2B5EF4-FFF2-40B4-BE49-F238E27FC236}">
                  <a16:creationId xmlns:a16="http://schemas.microsoft.com/office/drawing/2014/main" id="{6AAA84F5-F357-7423-848D-9F0E7D137C76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118" name="FTU - internal nasal mucosa">
                <a:extLst>
                  <a:ext uri="{FF2B5EF4-FFF2-40B4-BE49-F238E27FC236}">
                    <a16:creationId xmlns:a16="http://schemas.microsoft.com/office/drawing/2014/main" id="{2D70F7B2-E688-4B8C-C4B1-C6B47023EF98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119" name="dock">
                <a:extLst>
                  <a:ext uri="{FF2B5EF4-FFF2-40B4-BE49-F238E27FC236}">
                    <a16:creationId xmlns:a16="http://schemas.microsoft.com/office/drawing/2014/main" id="{4008886E-5995-09B7-6E4E-B89D0C49A86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124" name="Text Box 3086">
                  <a:extLst>
                    <a:ext uri="{FF2B5EF4-FFF2-40B4-BE49-F238E27FC236}">
                      <a16:creationId xmlns:a16="http://schemas.microsoft.com/office/drawing/2014/main" id="{EA9377F8-F1C5-A99D-A91B-77FC4C94A3D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6" name="Text Box 3086">
                  <a:extLst>
                    <a:ext uri="{FF2B5EF4-FFF2-40B4-BE49-F238E27FC236}">
                      <a16:creationId xmlns:a16="http://schemas.microsoft.com/office/drawing/2014/main" id="{A767B16C-9DCE-826D-CA8B-860583F8177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985BE986-12EC-77FA-F59F-04BC557AAAF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2D442650-9536-238A-29B1-CD08E20DF5E7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121" name="Star: 5 Points 2730">
                  <a:hlinkClick r:id="rId88"/>
                  <a:extLst>
                    <a:ext uri="{FF2B5EF4-FFF2-40B4-BE49-F238E27FC236}">
                      <a16:creationId xmlns:a16="http://schemas.microsoft.com/office/drawing/2014/main" id="{4FE8AD9B-D166-D48F-760F-562E3E3C37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2731">
                  <a:hlinkClick r:id="rId89"/>
                  <a:extLst>
                    <a:ext uri="{FF2B5EF4-FFF2-40B4-BE49-F238E27FC236}">
                      <a16:creationId xmlns:a16="http://schemas.microsoft.com/office/drawing/2014/main" id="{8AA633F7-EE34-2BF1-B702-0EAB26000D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8968308B-86A9-3F88-9592-585A30D7F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0" name="FTU - nasophayrnx">
              <a:extLst>
                <a:ext uri="{FF2B5EF4-FFF2-40B4-BE49-F238E27FC236}">
                  <a16:creationId xmlns:a16="http://schemas.microsoft.com/office/drawing/2014/main" id="{4DB5B98F-7532-5098-9DD8-43165E623D90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04" name="FTU - nasophayrnx">
                <a:extLst>
                  <a:ext uri="{FF2B5EF4-FFF2-40B4-BE49-F238E27FC236}">
                    <a16:creationId xmlns:a16="http://schemas.microsoft.com/office/drawing/2014/main" id="{85A7B789-A85B-4137-E3D6-490A03FAED8F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5" name="dock">
                <a:extLst>
                  <a:ext uri="{FF2B5EF4-FFF2-40B4-BE49-F238E27FC236}">
                    <a16:creationId xmlns:a16="http://schemas.microsoft.com/office/drawing/2014/main" id="{7606B449-F077-3305-BE69-BC8F5315595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112" name="Text Box 3086">
                  <a:extLst>
                    <a:ext uri="{FF2B5EF4-FFF2-40B4-BE49-F238E27FC236}">
                      <a16:creationId xmlns:a16="http://schemas.microsoft.com/office/drawing/2014/main" id="{2D362F67-D575-8D89-40BD-769C2765DDBD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4" name="Text Box 3086">
                  <a:extLst>
                    <a:ext uri="{FF2B5EF4-FFF2-40B4-BE49-F238E27FC236}">
                      <a16:creationId xmlns:a16="http://schemas.microsoft.com/office/drawing/2014/main" id="{30BF1DA3-1D2D-3A85-2F7A-FC2B6FDD489B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15C5118E-53FC-EAEF-D4B6-0E7017929E1C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6" name="link">
                <a:extLst>
                  <a:ext uri="{FF2B5EF4-FFF2-40B4-BE49-F238E27FC236}">
                    <a16:creationId xmlns:a16="http://schemas.microsoft.com/office/drawing/2014/main" id="{16F8D912-30D0-2504-C8A3-AD0D76BF57B4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07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19B31EF2-3804-B1C0-5C39-C3EF6DF086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8" name="Star: 5 Points 2731">
                  <a:hlinkClick r:id="rId91"/>
                  <a:extLst>
                    <a:ext uri="{FF2B5EF4-FFF2-40B4-BE49-F238E27FC236}">
                      <a16:creationId xmlns:a16="http://schemas.microsoft.com/office/drawing/2014/main" id="{72931CA4-9513-70BD-392D-4AC1EE626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94512FAF-2C55-E6DF-0C55-E4020465DC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3" name="FTU - orophayrnx">
              <a:extLst>
                <a:ext uri="{FF2B5EF4-FFF2-40B4-BE49-F238E27FC236}">
                  <a16:creationId xmlns:a16="http://schemas.microsoft.com/office/drawing/2014/main" id="{BAAAE543-E7D2-943A-5B7B-C1C96E2992B0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695" name="FTU - orophayrnx">
                <a:extLst>
                  <a:ext uri="{FF2B5EF4-FFF2-40B4-BE49-F238E27FC236}">
                    <a16:creationId xmlns:a16="http://schemas.microsoft.com/office/drawing/2014/main" id="{D8D65F92-7130-C22D-89B3-617115E987C4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6" name="dock">
                <a:extLst>
                  <a:ext uri="{FF2B5EF4-FFF2-40B4-BE49-F238E27FC236}">
                    <a16:creationId xmlns:a16="http://schemas.microsoft.com/office/drawing/2014/main" id="{159C83C8-0F36-5D70-447E-E164BBC3CF3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FF8736E3-4BDC-A7D4-4A6F-6D13B3E3ED54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3F9ACF97-CB2F-E66F-BCBB-915CDA12AC75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3" name="Text Box 3086">
                  <a:extLst>
                    <a:ext uri="{FF2B5EF4-FFF2-40B4-BE49-F238E27FC236}">
                      <a16:creationId xmlns:a16="http://schemas.microsoft.com/office/drawing/2014/main" id="{D7805222-CC7B-265A-DC19-95B449F918D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7" name="link">
                <a:extLst>
                  <a:ext uri="{FF2B5EF4-FFF2-40B4-BE49-F238E27FC236}">
                    <a16:creationId xmlns:a16="http://schemas.microsoft.com/office/drawing/2014/main" id="{62482E5F-E08A-7D14-AE29-B31994A80C16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698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8EF15E6F-8D32-B682-F595-C66074B59E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9" name="Star: 5 Points 2731">
                  <a:hlinkClick r:id="rId92"/>
                  <a:extLst>
                    <a:ext uri="{FF2B5EF4-FFF2-40B4-BE49-F238E27FC236}">
                      <a16:creationId xmlns:a16="http://schemas.microsoft.com/office/drawing/2014/main" id="{63DB4022-53DA-CB8E-C5F7-D4F67B1CB4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E4D5901A-1E8E-067E-ADA1-367215C56C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74" name="FTU - laryngophayrnx">
              <a:extLst>
                <a:ext uri="{FF2B5EF4-FFF2-40B4-BE49-F238E27FC236}">
                  <a16:creationId xmlns:a16="http://schemas.microsoft.com/office/drawing/2014/main" id="{2873AE43-CC58-99A3-18CE-E5E304D886B1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680" name="FTU - laryngophayrnx">
                <a:extLst>
                  <a:ext uri="{FF2B5EF4-FFF2-40B4-BE49-F238E27FC236}">
                    <a16:creationId xmlns:a16="http://schemas.microsoft.com/office/drawing/2014/main" id="{63734120-F991-2730-7E9D-B848D830625D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81" name="Group 6680">
                <a:extLst>
                  <a:ext uri="{FF2B5EF4-FFF2-40B4-BE49-F238E27FC236}">
                    <a16:creationId xmlns:a16="http://schemas.microsoft.com/office/drawing/2014/main" id="{9795A486-A803-FEBE-39E5-114AF0F36CC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692" name="Star: 5 Points 2730">
                  <a:hlinkClick r:id="rId90"/>
                  <a:extLst>
                    <a:ext uri="{FF2B5EF4-FFF2-40B4-BE49-F238E27FC236}">
                      <a16:creationId xmlns:a16="http://schemas.microsoft.com/office/drawing/2014/main" id="{9A78E58D-9ACA-2272-2246-B2A5A55E80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3" name="Star: 5 Points 2731">
                  <a:hlinkClick r:id="rId93"/>
                  <a:extLst>
                    <a:ext uri="{FF2B5EF4-FFF2-40B4-BE49-F238E27FC236}">
                      <a16:creationId xmlns:a16="http://schemas.microsoft.com/office/drawing/2014/main" id="{BA97BE75-1551-DDC0-9BF1-C4CE4B6622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4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128620A-F4AC-516D-B3CF-A870DAB9B3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82" name="dock">
                <a:extLst>
                  <a:ext uri="{FF2B5EF4-FFF2-40B4-BE49-F238E27FC236}">
                    <a16:creationId xmlns:a16="http://schemas.microsoft.com/office/drawing/2014/main" id="{DC18ED7F-12ED-30EA-61C2-6CD4DFCD6301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689" name="Text Box 3086">
                  <a:extLst>
                    <a:ext uri="{FF2B5EF4-FFF2-40B4-BE49-F238E27FC236}">
                      <a16:creationId xmlns:a16="http://schemas.microsoft.com/office/drawing/2014/main" id="{C4EC6CE3-38D5-5917-61B6-17C3A3808BD0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FF64A745-7A14-5F44-AB8C-F894278101CC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9C61BD2E-6467-BD7F-264E-A48F25C44429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5" name="dock - vascular">
              <a:extLst>
                <a:ext uri="{FF2B5EF4-FFF2-40B4-BE49-F238E27FC236}">
                  <a16:creationId xmlns:a16="http://schemas.microsoft.com/office/drawing/2014/main" id="{82A2137D-C27B-0CEE-A17A-0B08EDD3D519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676" name="Text Box 3070">
                <a:extLst>
                  <a:ext uri="{FF2B5EF4-FFF2-40B4-BE49-F238E27FC236}">
                    <a16:creationId xmlns:a16="http://schemas.microsoft.com/office/drawing/2014/main" id="{28DFB661-2AD8-1928-02E5-670CE3D91FA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9" name="Text Box 3036">
                <a:extLst>
                  <a:ext uri="{FF2B5EF4-FFF2-40B4-BE49-F238E27FC236}">
                    <a16:creationId xmlns:a16="http://schemas.microsoft.com/office/drawing/2014/main" id="{E5622740-B982-AB59-6214-3C14437D52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730C509D-92AC-CC3F-9C9B-74499C23021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397" name="organ group - pancreas">
              <a:extLst>
                <a:ext uri="{FF2B5EF4-FFF2-40B4-BE49-F238E27FC236}">
                  <a16:creationId xmlns:a16="http://schemas.microsoft.com/office/drawing/2014/main" id="{8C178105-8F75-6B46-8C27-719AC6D2638C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18" name="organ - pancreas">
                <a:extLst>
                  <a:ext uri="{FF2B5EF4-FFF2-40B4-BE49-F238E27FC236}">
                    <a16:creationId xmlns:a16="http://schemas.microsoft.com/office/drawing/2014/main" id="{CFC069D6-2352-8936-7259-FBA32A5BE25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419" name="FTU - lobar pancreatic duct">
                <a:extLst>
                  <a:ext uri="{FF2B5EF4-FFF2-40B4-BE49-F238E27FC236}">
                    <a16:creationId xmlns:a16="http://schemas.microsoft.com/office/drawing/2014/main" id="{B5E0D73C-1983-E31A-B6BF-F6106CD0293B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3066" name="FTU - lobar pancreatic duct">
                  <a:extLst>
                    <a:ext uri="{FF2B5EF4-FFF2-40B4-BE49-F238E27FC236}">
                      <a16:creationId xmlns:a16="http://schemas.microsoft.com/office/drawing/2014/main" id="{30C7F5CA-573E-B893-8335-43616A34F32F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67" name="dock">
                  <a:extLst>
                    <a:ext uri="{FF2B5EF4-FFF2-40B4-BE49-F238E27FC236}">
                      <a16:creationId xmlns:a16="http://schemas.microsoft.com/office/drawing/2014/main" id="{0412A2DA-A656-7542-2935-9AA1F1AF0465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137" name="Text Box 3086">
                    <a:extLst>
                      <a:ext uri="{FF2B5EF4-FFF2-40B4-BE49-F238E27FC236}">
                        <a16:creationId xmlns:a16="http://schemas.microsoft.com/office/drawing/2014/main" id="{51F9AC26-217A-7311-5C4A-BC080075AA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8" name="Text Box 3086">
                    <a:extLst>
                      <a:ext uri="{FF2B5EF4-FFF2-40B4-BE49-F238E27FC236}">
                        <a16:creationId xmlns:a16="http://schemas.microsoft.com/office/drawing/2014/main" id="{8AEF09D8-03E5-FC50-5D79-1D1B3ACAC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39" name="Text Box 3086">
                    <a:extLst>
                      <a:ext uri="{FF2B5EF4-FFF2-40B4-BE49-F238E27FC236}">
                        <a16:creationId xmlns:a16="http://schemas.microsoft.com/office/drawing/2014/main" id="{4C2336C1-2648-B268-33C9-E3FD5B8BF9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68" name="link">
                  <a:extLst>
                    <a:ext uri="{FF2B5EF4-FFF2-40B4-BE49-F238E27FC236}">
                      <a16:creationId xmlns:a16="http://schemas.microsoft.com/office/drawing/2014/main" id="{625683A0-C798-CFA5-8A28-0143CCF47434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3069" name="Star: 5 Points 2177">
                    <a:hlinkClick r:id="rId94"/>
                    <a:extLst>
                      <a:ext uri="{FF2B5EF4-FFF2-40B4-BE49-F238E27FC236}">
                        <a16:creationId xmlns:a16="http://schemas.microsoft.com/office/drawing/2014/main" id="{58D49935-9A78-AFD8-85ED-9DCD0CE1EE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0" name="Star: 5 Points 2178">
                    <a:hlinkClick r:id="rId95"/>
                    <a:extLst>
                      <a:ext uri="{FF2B5EF4-FFF2-40B4-BE49-F238E27FC236}">
                        <a16:creationId xmlns:a16="http://schemas.microsoft.com/office/drawing/2014/main" id="{42A836C0-EE93-83A0-F3B6-5A3F3647D4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1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CCF74AFC-F182-CE41-61CF-A432DB188C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0" name="FTU - main pancreatic duct">
                <a:extLst>
                  <a:ext uri="{FF2B5EF4-FFF2-40B4-BE49-F238E27FC236}">
                    <a16:creationId xmlns:a16="http://schemas.microsoft.com/office/drawing/2014/main" id="{6D4F0AF8-7B96-3244-041A-6DE0E74290A8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3057" name="FTU - main pancreatic duct">
                  <a:extLst>
                    <a:ext uri="{FF2B5EF4-FFF2-40B4-BE49-F238E27FC236}">
                      <a16:creationId xmlns:a16="http://schemas.microsoft.com/office/drawing/2014/main" id="{1C2CAEA8-F259-E470-559D-078A746CF925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58" name="dock">
                  <a:extLst>
                    <a:ext uri="{FF2B5EF4-FFF2-40B4-BE49-F238E27FC236}">
                      <a16:creationId xmlns:a16="http://schemas.microsoft.com/office/drawing/2014/main" id="{F3F8A105-2A15-54DF-70B2-E3E8D11D5E16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63" name="Text Box 3086">
                    <a:extLst>
                      <a:ext uri="{FF2B5EF4-FFF2-40B4-BE49-F238E27FC236}">
                        <a16:creationId xmlns:a16="http://schemas.microsoft.com/office/drawing/2014/main" id="{156A0AE6-4D8D-4323-5800-956996C73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4" name="Text Box 3086">
                    <a:extLst>
                      <a:ext uri="{FF2B5EF4-FFF2-40B4-BE49-F238E27FC236}">
                        <a16:creationId xmlns:a16="http://schemas.microsoft.com/office/drawing/2014/main" id="{03BC4215-F72D-A4E5-02B3-9CCFAB9DA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5" name="Text Box 3086">
                    <a:extLst>
                      <a:ext uri="{FF2B5EF4-FFF2-40B4-BE49-F238E27FC236}">
                        <a16:creationId xmlns:a16="http://schemas.microsoft.com/office/drawing/2014/main" id="{72AEEDD1-4268-FBF9-DD30-4C92FBB123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9" name="link">
                  <a:extLst>
                    <a:ext uri="{FF2B5EF4-FFF2-40B4-BE49-F238E27FC236}">
                      <a16:creationId xmlns:a16="http://schemas.microsoft.com/office/drawing/2014/main" id="{2A0653D6-F904-833C-EA93-268278809284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3060" name="Star: 5 Points 2187">
                    <a:hlinkClick r:id="rId94"/>
                    <a:extLst>
                      <a:ext uri="{FF2B5EF4-FFF2-40B4-BE49-F238E27FC236}">
                        <a16:creationId xmlns:a16="http://schemas.microsoft.com/office/drawing/2014/main" id="{A411B897-BA82-728F-DC60-6D731FFC66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1" name="Star: 5 Points 2188">
                    <a:hlinkClick r:id="rId95"/>
                    <a:extLst>
                      <a:ext uri="{FF2B5EF4-FFF2-40B4-BE49-F238E27FC236}">
                        <a16:creationId xmlns:a16="http://schemas.microsoft.com/office/drawing/2014/main" id="{CE57E341-638F-8073-2A69-FD4BA6301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2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3E86592A-D712-6A91-0C1D-242AA8CD1F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1" name="FTU - interlobular pancreatic duct">
                <a:extLst>
                  <a:ext uri="{FF2B5EF4-FFF2-40B4-BE49-F238E27FC236}">
                    <a16:creationId xmlns:a16="http://schemas.microsoft.com/office/drawing/2014/main" id="{6AA5174E-B87A-2BBB-3F83-49ACD46CAE37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3048" name="FTU - interlobular pancreatic duct">
                  <a:extLst>
                    <a:ext uri="{FF2B5EF4-FFF2-40B4-BE49-F238E27FC236}">
                      <a16:creationId xmlns:a16="http://schemas.microsoft.com/office/drawing/2014/main" id="{E884A572-BE99-CBCC-7DBE-6804E7725289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49" name="dock">
                  <a:extLst>
                    <a:ext uri="{FF2B5EF4-FFF2-40B4-BE49-F238E27FC236}">
                      <a16:creationId xmlns:a16="http://schemas.microsoft.com/office/drawing/2014/main" id="{00CF19D5-6ED7-1E53-C1ED-9AA397847065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3054" name="Text Box 3086">
                    <a:extLst>
                      <a:ext uri="{FF2B5EF4-FFF2-40B4-BE49-F238E27FC236}">
                        <a16:creationId xmlns:a16="http://schemas.microsoft.com/office/drawing/2014/main" id="{BE67C0AF-38F1-ED36-B8C4-3EFD20F5E5D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5" name="Text Box 3086">
                    <a:extLst>
                      <a:ext uri="{FF2B5EF4-FFF2-40B4-BE49-F238E27FC236}">
                        <a16:creationId xmlns:a16="http://schemas.microsoft.com/office/drawing/2014/main" id="{B1431297-6D9C-D30A-EDE4-430CDBCF2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6" name="Text Box 3086">
                    <a:extLst>
                      <a:ext uri="{FF2B5EF4-FFF2-40B4-BE49-F238E27FC236}">
                        <a16:creationId xmlns:a16="http://schemas.microsoft.com/office/drawing/2014/main" id="{6EBD7F49-73DB-5F6E-D149-AD13CA0C21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50" name="link">
                  <a:extLst>
                    <a:ext uri="{FF2B5EF4-FFF2-40B4-BE49-F238E27FC236}">
                      <a16:creationId xmlns:a16="http://schemas.microsoft.com/office/drawing/2014/main" id="{A8E46F37-B8EB-EEFA-4912-EAB5A6BF4524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3051" name="Star: 5 Points 2197">
                    <a:hlinkClick r:id="rId94"/>
                    <a:extLst>
                      <a:ext uri="{FF2B5EF4-FFF2-40B4-BE49-F238E27FC236}">
                        <a16:creationId xmlns:a16="http://schemas.microsoft.com/office/drawing/2014/main" id="{76E6DD84-DDA9-008E-F1B2-0AB2756852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2" name="Star: 5 Points 2198">
                    <a:hlinkClick r:id="rId95"/>
                    <a:extLst>
                      <a:ext uri="{FF2B5EF4-FFF2-40B4-BE49-F238E27FC236}">
                        <a16:creationId xmlns:a16="http://schemas.microsoft.com/office/drawing/2014/main" id="{D75C7797-8559-0D21-BB4C-ADFB10E9C0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3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237A89BC-71CE-2FB4-4101-ABFE14FE9B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2" name="FTU - intralobular pancreatic duct">
                <a:extLst>
                  <a:ext uri="{FF2B5EF4-FFF2-40B4-BE49-F238E27FC236}">
                    <a16:creationId xmlns:a16="http://schemas.microsoft.com/office/drawing/2014/main" id="{68FC172C-CCE8-7F44-5827-8F4A9095835A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3037" name="FTU - intralobular pancreatic duct">
                  <a:extLst>
                    <a:ext uri="{FF2B5EF4-FFF2-40B4-BE49-F238E27FC236}">
                      <a16:creationId xmlns:a16="http://schemas.microsoft.com/office/drawing/2014/main" id="{2BFBEEDE-61DE-A924-D836-B6D37A75AE12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38" name="dock">
                  <a:extLst>
                    <a:ext uri="{FF2B5EF4-FFF2-40B4-BE49-F238E27FC236}">
                      <a16:creationId xmlns:a16="http://schemas.microsoft.com/office/drawing/2014/main" id="{A67AB2B4-3C29-DA28-B198-64C122D7E23E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3043" name="Text Box 3086">
                    <a:extLst>
                      <a:ext uri="{FF2B5EF4-FFF2-40B4-BE49-F238E27FC236}">
                        <a16:creationId xmlns:a16="http://schemas.microsoft.com/office/drawing/2014/main" id="{57FBEC87-8042-25D9-F203-3E9C4C759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4" name="Text Box 3086">
                    <a:extLst>
                      <a:ext uri="{FF2B5EF4-FFF2-40B4-BE49-F238E27FC236}">
                        <a16:creationId xmlns:a16="http://schemas.microsoft.com/office/drawing/2014/main" id="{A6446A98-8B56-C11A-79EB-05922CC84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7" name="Text Box 3086">
                    <a:extLst>
                      <a:ext uri="{FF2B5EF4-FFF2-40B4-BE49-F238E27FC236}">
                        <a16:creationId xmlns:a16="http://schemas.microsoft.com/office/drawing/2014/main" id="{46C1E354-D1A5-23C6-40EF-883C3CB2F8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39" name="link">
                  <a:extLst>
                    <a:ext uri="{FF2B5EF4-FFF2-40B4-BE49-F238E27FC236}">
                      <a16:creationId xmlns:a16="http://schemas.microsoft.com/office/drawing/2014/main" id="{B7EB9AA3-6F15-7AAB-5F2F-F2B05A537117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3040" name="Star: 5 Points 2207">
                    <a:hlinkClick r:id="rId94"/>
                    <a:extLst>
                      <a:ext uri="{FF2B5EF4-FFF2-40B4-BE49-F238E27FC236}">
                        <a16:creationId xmlns:a16="http://schemas.microsoft.com/office/drawing/2014/main" id="{41B9048F-7AC9-3EBF-1875-7771B27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1" name="Star: 5 Points 2208">
                    <a:hlinkClick r:id="rId95"/>
                    <a:extLst>
                      <a:ext uri="{FF2B5EF4-FFF2-40B4-BE49-F238E27FC236}">
                        <a16:creationId xmlns:a16="http://schemas.microsoft.com/office/drawing/2014/main" id="{A5C21F49-9F2A-0A46-B716-07EC6D526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2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A8A8208C-1DE6-634E-6653-C8B7953C83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3" name="FTU - striated pancreatic duct">
                <a:extLst>
                  <a:ext uri="{FF2B5EF4-FFF2-40B4-BE49-F238E27FC236}">
                    <a16:creationId xmlns:a16="http://schemas.microsoft.com/office/drawing/2014/main" id="{BB5CEC5E-B3EC-6DF3-8F1B-7E8246FEEADA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613" name="FTU - striated pancreatic duct">
                  <a:extLst>
                    <a:ext uri="{FF2B5EF4-FFF2-40B4-BE49-F238E27FC236}">
                      <a16:creationId xmlns:a16="http://schemas.microsoft.com/office/drawing/2014/main" id="{22F36AE9-EDF5-95EA-6BFA-79E91B0D67E0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14" name="dock">
                  <a:extLst>
                    <a:ext uri="{FF2B5EF4-FFF2-40B4-BE49-F238E27FC236}">
                      <a16:creationId xmlns:a16="http://schemas.microsoft.com/office/drawing/2014/main" id="{736CDF5E-6EF5-7969-E122-0A2B782DCAAD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35" name="Text Box 3086">
                    <a:extLst>
                      <a:ext uri="{FF2B5EF4-FFF2-40B4-BE49-F238E27FC236}">
                        <a16:creationId xmlns:a16="http://schemas.microsoft.com/office/drawing/2014/main" id="{C6A433C1-FC4F-D4E5-A7D7-2F4F46C8F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6" name="Text Box 3086">
                    <a:extLst>
                      <a:ext uri="{FF2B5EF4-FFF2-40B4-BE49-F238E27FC236}">
                        <a16:creationId xmlns:a16="http://schemas.microsoft.com/office/drawing/2014/main" id="{12DA9370-92B6-8972-4F08-04E78EFB5C7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37" name="Text Box 3086">
                    <a:extLst>
                      <a:ext uri="{FF2B5EF4-FFF2-40B4-BE49-F238E27FC236}">
                        <a16:creationId xmlns:a16="http://schemas.microsoft.com/office/drawing/2014/main" id="{3B692CC7-61E8-065B-2251-9EA1EBAB1D9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15" name="link">
                  <a:extLst>
                    <a:ext uri="{FF2B5EF4-FFF2-40B4-BE49-F238E27FC236}">
                      <a16:creationId xmlns:a16="http://schemas.microsoft.com/office/drawing/2014/main" id="{00797761-C266-667B-FED7-660C49C34D05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616" name="Star: 5 Points 2217">
                    <a:hlinkClick r:id="rId94"/>
                    <a:extLst>
                      <a:ext uri="{FF2B5EF4-FFF2-40B4-BE49-F238E27FC236}">
                        <a16:creationId xmlns:a16="http://schemas.microsoft.com/office/drawing/2014/main" id="{E90854D3-5843-862B-83E5-FF2F0E3595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7" name="Star: 5 Points 2218">
                    <a:hlinkClick r:id="rId95"/>
                    <a:extLst>
                      <a:ext uri="{FF2B5EF4-FFF2-40B4-BE49-F238E27FC236}">
                        <a16:creationId xmlns:a16="http://schemas.microsoft.com/office/drawing/2014/main" id="{1AF0AA75-5902-F5EB-A742-61F8E90E6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4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6CAB811F-6C3A-50B6-E7B4-685E392780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424" name="FTU - intercalated pancreatic duct">
                <a:extLst>
                  <a:ext uri="{FF2B5EF4-FFF2-40B4-BE49-F238E27FC236}">
                    <a16:creationId xmlns:a16="http://schemas.microsoft.com/office/drawing/2014/main" id="{E6A6BE2E-465D-3A27-6C88-DE365C467EF4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572" name="FTU - intercalated pancreatic duct">
                  <a:extLst>
                    <a:ext uri="{FF2B5EF4-FFF2-40B4-BE49-F238E27FC236}">
                      <a16:creationId xmlns:a16="http://schemas.microsoft.com/office/drawing/2014/main" id="{674B7501-6595-0D27-C230-55957BF42DC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93" name="dock">
                  <a:extLst>
                    <a:ext uri="{FF2B5EF4-FFF2-40B4-BE49-F238E27FC236}">
                      <a16:creationId xmlns:a16="http://schemas.microsoft.com/office/drawing/2014/main" id="{A8404E9C-92C7-062C-3EC9-B16D3A0D7920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604" name="Text Box 3086">
                    <a:extLst>
                      <a:ext uri="{FF2B5EF4-FFF2-40B4-BE49-F238E27FC236}">
                        <a16:creationId xmlns:a16="http://schemas.microsoft.com/office/drawing/2014/main" id="{0196536F-A360-70A2-1EC0-31E280605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940310BD-423F-EBB8-4E42-C15B52AD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4D8F96B-10D4-C7AF-D8D3-0E42E0DB04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98" name="link">
                  <a:extLst>
                    <a:ext uri="{FF2B5EF4-FFF2-40B4-BE49-F238E27FC236}">
                      <a16:creationId xmlns:a16="http://schemas.microsoft.com/office/drawing/2014/main" id="{49D21B03-3F47-AE6B-C5F4-FD9D98C20010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599" name="Star: 5 Points 2227">
                    <a:hlinkClick r:id="rId94"/>
                    <a:extLst>
                      <a:ext uri="{FF2B5EF4-FFF2-40B4-BE49-F238E27FC236}">
                        <a16:creationId xmlns:a16="http://schemas.microsoft.com/office/drawing/2014/main" id="{FE646272-572F-1849-9033-B68792AE58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0" name="Star: 5 Points 2228">
                    <a:hlinkClick r:id="rId95"/>
                    <a:extLst>
                      <a:ext uri="{FF2B5EF4-FFF2-40B4-BE49-F238E27FC236}">
                        <a16:creationId xmlns:a16="http://schemas.microsoft.com/office/drawing/2014/main" id="{483E641A-BCF9-D30E-2690-DCAE7C6AC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1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5811EB19-260B-9B87-C6D9-EEBB6ED3F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8" name="FTU - pancreatic parenchyma">
                <a:extLst>
                  <a:ext uri="{FF2B5EF4-FFF2-40B4-BE49-F238E27FC236}">
                    <a16:creationId xmlns:a16="http://schemas.microsoft.com/office/drawing/2014/main" id="{22191097-1468-E661-45B9-34B7BC0D2260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546" name="FTU - pancreatic parenchyma">
                  <a:extLst>
                    <a:ext uri="{FF2B5EF4-FFF2-40B4-BE49-F238E27FC236}">
                      <a16:creationId xmlns:a16="http://schemas.microsoft.com/office/drawing/2014/main" id="{B468F2FA-2679-4C9C-33E0-E25D8DAE9E85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47" name="dock">
                  <a:extLst>
                    <a:ext uri="{FF2B5EF4-FFF2-40B4-BE49-F238E27FC236}">
                      <a16:creationId xmlns:a16="http://schemas.microsoft.com/office/drawing/2014/main" id="{54D29C4E-8ACC-1D97-A2BA-A2614CE7B669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569" name="Text Box 3086">
                    <a:extLst>
                      <a:ext uri="{FF2B5EF4-FFF2-40B4-BE49-F238E27FC236}">
                        <a16:creationId xmlns:a16="http://schemas.microsoft.com/office/drawing/2014/main" id="{4FFB07A5-104B-7C56-469E-3C2E76F38B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0" name="Text Box 3086">
                    <a:extLst>
                      <a:ext uri="{FF2B5EF4-FFF2-40B4-BE49-F238E27FC236}">
                        <a16:creationId xmlns:a16="http://schemas.microsoft.com/office/drawing/2014/main" id="{5D021CE0-6061-7179-215F-C7B59ED3E3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1" name="Text Box 3086">
                    <a:extLst>
                      <a:ext uri="{FF2B5EF4-FFF2-40B4-BE49-F238E27FC236}">
                        <a16:creationId xmlns:a16="http://schemas.microsoft.com/office/drawing/2014/main" id="{C23E1009-F8F9-6E65-24AB-C3429B9517F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48" name="link">
                  <a:extLst>
                    <a:ext uri="{FF2B5EF4-FFF2-40B4-BE49-F238E27FC236}">
                      <a16:creationId xmlns:a16="http://schemas.microsoft.com/office/drawing/2014/main" id="{62E3B067-2B65-D55C-9F00-9C2CB265474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60" name="Star: 5 Points 2237">
                    <a:hlinkClick r:id="rId96"/>
                    <a:extLst>
                      <a:ext uri="{FF2B5EF4-FFF2-40B4-BE49-F238E27FC236}">
                        <a16:creationId xmlns:a16="http://schemas.microsoft.com/office/drawing/2014/main" id="{58AA07D3-DD89-8F9A-E23A-2E03F6DC7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1" name="Star: 5 Points 2238">
                    <a:hlinkClick r:id="rId95"/>
                    <a:extLst>
                      <a:ext uri="{FF2B5EF4-FFF2-40B4-BE49-F238E27FC236}">
                        <a16:creationId xmlns:a16="http://schemas.microsoft.com/office/drawing/2014/main" id="{6F5BD861-3EA1-2EB6-4874-595E5EBCB5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2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71FF8EB-421F-9F56-D92B-7C468CE1D9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29" name="dock - vascular">
                <a:extLst>
                  <a:ext uri="{FF2B5EF4-FFF2-40B4-BE49-F238E27FC236}">
                    <a16:creationId xmlns:a16="http://schemas.microsoft.com/office/drawing/2014/main" id="{25D4FE47-A7DC-AF90-646F-67C5909FC0CB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30" name="Text Box 3070">
                  <a:extLst>
                    <a:ext uri="{FF2B5EF4-FFF2-40B4-BE49-F238E27FC236}">
                      <a16:creationId xmlns:a16="http://schemas.microsoft.com/office/drawing/2014/main" id="{6C8B5E52-B818-21F1-4B22-C19B4BAA7AFA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36">
                  <a:extLst>
                    <a:ext uri="{FF2B5EF4-FFF2-40B4-BE49-F238E27FC236}">
                      <a16:creationId xmlns:a16="http://schemas.microsoft.com/office/drawing/2014/main" id="{B2DFBB91-344F-DBD3-17BB-FFFCF7C2B1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98" name="ganglion - pancreatic g. ">
              <a:extLst>
                <a:ext uri="{FF2B5EF4-FFF2-40B4-BE49-F238E27FC236}">
                  <a16:creationId xmlns:a16="http://schemas.microsoft.com/office/drawing/2014/main" id="{41DFC230-C7D1-6A1F-3A43-E4DE3D9AF9CC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99" name="ganglion - pancreatic g. ">
              <a:extLst>
                <a:ext uri="{FF2B5EF4-FFF2-40B4-BE49-F238E27FC236}">
                  <a16:creationId xmlns:a16="http://schemas.microsoft.com/office/drawing/2014/main" id="{5CFDCD89-63BD-ED12-3EAE-743768625B78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3" name="ganglion - pancreatic g. ">
              <a:extLst>
                <a:ext uri="{FF2B5EF4-FFF2-40B4-BE49-F238E27FC236}">
                  <a16:creationId xmlns:a16="http://schemas.microsoft.com/office/drawing/2014/main" id="{3D164FCD-5D89-DF19-330A-9EB7B950A069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4" name="ganglion - pancreatic g. ">
              <a:extLst>
                <a:ext uri="{FF2B5EF4-FFF2-40B4-BE49-F238E27FC236}">
                  <a16:creationId xmlns:a16="http://schemas.microsoft.com/office/drawing/2014/main" id="{1EDD1325-5F07-2046-5877-44AF5CE9E2F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5" name="ganglion - pancreatic g. ">
              <a:extLst>
                <a:ext uri="{FF2B5EF4-FFF2-40B4-BE49-F238E27FC236}">
                  <a16:creationId xmlns:a16="http://schemas.microsoft.com/office/drawing/2014/main" id="{D287EAE1-BF10-635F-32A6-3270B0EBB40C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6" name="ganglion - pancreatic g. ">
              <a:extLst>
                <a:ext uri="{FF2B5EF4-FFF2-40B4-BE49-F238E27FC236}">
                  <a16:creationId xmlns:a16="http://schemas.microsoft.com/office/drawing/2014/main" id="{ED61CAE7-120F-AB3B-61AF-60D5E376FB54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7" name="ganglion - pancreatic g. ">
              <a:extLst>
                <a:ext uri="{FF2B5EF4-FFF2-40B4-BE49-F238E27FC236}">
                  <a16:creationId xmlns:a16="http://schemas.microsoft.com/office/drawing/2014/main" id="{1FF0A2C7-0D5B-1BE6-E3B4-6E7024DB8436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10796" name="Group 10795">
            <a:extLst>
              <a:ext uri="{FF2B5EF4-FFF2-40B4-BE49-F238E27FC236}">
                <a16:creationId xmlns:a16="http://schemas.microsoft.com/office/drawing/2014/main" id="{EFADFF30-8A20-3124-9B99-DB3202EC07D1}"/>
              </a:ext>
            </a:extLst>
          </p:cNvPr>
          <p:cNvGrpSpPr/>
          <p:nvPr/>
        </p:nvGrpSpPr>
        <p:grpSpPr>
          <a:xfrm>
            <a:off x="15527129" y="19025377"/>
            <a:ext cx="3888000" cy="216000"/>
            <a:chOff x="15527129" y="19025377"/>
            <a:chExt cx="3888000" cy="216000"/>
          </a:xfrm>
        </p:grpSpPr>
        <p:sp>
          <p:nvSpPr>
            <p:cNvPr id="10789" name="FTU - lobule">
              <a:extLst>
                <a:ext uri="{FF2B5EF4-FFF2-40B4-BE49-F238E27FC236}">
                  <a16:creationId xmlns:a16="http://schemas.microsoft.com/office/drawing/2014/main" id="{E9DFC6D9-EE1B-BE63-A552-74C02DDC37C6}"/>
                </a:ext>
              </a:extLst>
            </p:cNvPr>
            <p:cNvSpPr txBox="1"/>
            <p:nvPr/>
          </p:nvSpPr>
          <p:spPr>
            <a:xfrm>
              <a:off x="15527129" y="19025377"/>
              <a:ext cx="3888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Lobule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0" name="Star: 5 Points 1978">
              <a:hlinkClick r:id="rId51"/>
              <a:extLst>
                <a:ext uri="{FF2B5EF4-FFF2-40B4-BE49-F238E27FC236}">
                  <a16:creationId xmlns:a16="http://schemas.microsoft.com/office/drawing/2014/main" id="{29AF19EC-D621-01DF-0BED-1C01ADE30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25615" y="1912935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1" name="Star: 5 Points 1979">
              <a:hlinkClick r:id="rId15"/>
              <a:extLst>
                <a:ext uri="{FF2B5EF4-FFF2-40B4-BE49-F238E27FC236}">
                  <a16:creationId xmlns:a16="http://schemas.microsoft.com/office/drawing/2014/main" id="{16249E28-9544-06CB-ABCF-A324DA228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25601" y="1912935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2" name="Star: 5 Points 1980">
              <a:hlinkClick r:id="rId13"/>
              <a:extLst>
                <a:ext uri="{FF2B5EF4-FFF2-40B4-BE49-F238E27FC236}">
                  <a16:creationId xmlns:a16="http://schemas.microsoft.com/office/drawing/2014/main" id="{8920A07A-2EAE-7F9A-F2CD-7EC949FB5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25586" y="1912935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93" name="Text Box 3086">
              <a:extLst>
                <a:ext uri="{FF2B5EF4-FFF2-40B4-BE49-F238E27FC236}">
                  <a16:creationId xmlns:a16="http://schemas.microsoft.com/office/drawing/2014/main" id="{5BC75BC7-D7ED-7773-5FD8-7CE76E5CE6E7}"/>
                </a:ext>
              </a:extLst>
            </p:cNvPr>
            <p:cNvSpPr txBox="1"/>
            <p:nvPr/>
          </p:nvSpPr>
          <p:spPr>
            <a:xfrm>
              <a:off x="18972246" y="19042078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4" name="Text Box 3086">
              <a:extLst>
                <a:ext uri="{FF2B5EF4-FFF2-40B4-BE49-F238E27FC236}">
                  <a16:creationId xmlns:a16="http://schemas.microsoft.com/office/drawing/2014/main" id="{85D55D78-9651-C49A-4DF7-2867785C7C44}"/>
                </a:ext>
              </a:extLst>
            </p:cNvPr>
            <p:cNvSpPr txBox="1"/>
            <p:nvPr/>
          </p:nvSpPr>
          <p:spPr>
            <a:xfrm>
              <a:off x="18972246" y="1910664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95" name="Text Box 3086">
              <a:extLst>
                <a:ext uri="{FF2B5EF4-FFF2-40B4-BE49-F238E27FC236}">
                  <a16:creationId xmlns:a16="http://schemas.microsoft.com/office/drawing/2014/main" id="{45570DC6-73A7-596F-7062-A82743E2F323}"/>
                </a:ext>
              </a:extLst>
            </p:cNvPr>
            <p:cNvSpPr txBox="1"/>
            <p:nvPr/>
          </p:nvSpPr>
          <p:spPr>
            <a:xfrm>
              <a:off x="18972246" y="19171215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906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906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96" name="DIGESTIVE_SYSTEM">
            <a:extLst>
              <a:ext uri="{FF2B5EF4-FFF2-40B4-BE49-F238E27FC236}">
                <a16:creationId xmlns:a16="http://schemas.microsoft.com/office/drawing/2014/main" id="{AF521C35-999F-B625-FA47-0BEE819EDEC6}"/>
              </a:ext>
            </a:extLst>
          </p:cNvPr>
          <p:cNvGrpSpPr/>
          <p:nvPr/>
        </p:nvGrpSpPr>
        <p:grpSpPr>
          <a:xfrm>
            <a:off x="19027821" y="8363415"/>
            <a:ext cx="7937561" cy="13156796"/>
            <a:chOff x="19027821" y="8363415"/>
            <a:chExt cx="7937561" cy="13156796"/>
          </a:xfrm>
        </p:grpSpPr>
        <p:sp>
          <p:nvSpPr>
            <p:cNvPr id="7538" name="Text Box 3036">
              <a:extLst>
                <a:ext uri="{FF2B5EF4-FFF2-40B4-BE49-F238E27FC236}">
                  <a16:creationId xmlns:a16="http://schemas.microsoft.com/office/drawing/2014/main" id="{080C3F63-708F-80F4-EF6A-E666D9EA0C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1903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3" name="Text Box 3036">
              <a:extLst>
                <a:ext uri="{FF2B5EF4-FFF2-40B4-BE49-F238E27FC236}">
                  <a16:creationId xmlns:a16="http://schemas.microsoft.com/office/drawing/2014/main" id="{8E19CB7D-A855-5A53-08C1-3CA20814B3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5857" y="137960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4" name="Text Box 3036">
              <a:extLst>
                <a:ext uri="{FF2B5EF4-FFF2-40B4-BE49-F238E27FC236}">
                  <a16:creationId xmlns:a16="http://schemas.microsoft.com/office/drawing/2014/main" id="{70368EC2-C1AD-DAF3-4ED7-AF31D13C02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7688" y="1403215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5" name="Text Box 3036">
              <a:extLst>
                <a:ext uri="{FF2B5EF4-FFF2-40B4-BE49-F238E27FC236}">
                  <a16:creationId xmlns:a16="http://schemas.microsoft.com/office/drawing/2014/main" id="{057B4C37-C774-F30D-5E60-E8B15E7176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2925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6" name="Text Box 3036">
              <a:extLst>
                <a:ext uri="{FF2B5EF4-FFF2-40B4-BE49-F238E27FC236}">
                  <a16:creationId xmlns:a16="http://schemas.microsoft.com/office/drawing/2014/main" id="{A653310B-9A74-4B28-CFAB-5A5C9C2446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882" y="145112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7" name="Text Box 3036">
              <a:extLst>
                <a:ext uri="{FF2B5EF4-FFF2-40B4-BE49-F238E27FC236}">
                  <a16:creationId xmlns:a16="http://schemas.microsoft.com/office/drawing/2014/main" id="{1DAA9577-0681-9114-92AB-AD6C6A14C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28450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8" name="Text Box 3036">
              <a:extLst>
                <a:ext uri="{FF2B5EF4-FFF2-40B4-BE49-F238E27FC236}">
                  <a16:creationId xmlns:a16="http://schemas.microsoft.com/office/drawing/2014/main" id="{18BDD133-930F-8EA1-9AAF-1D3E82533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6402" y="1309151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59" name="Text Box 3036">
              <a:extLst>
                <a:ext uri="{FF2B5EF4-FFF2-40B4-BE49-F238E27FC236}">
                  <a16:creationId xmlns:a16="http://schemas.microsoft.com/office/drawing/2014/main" id="{959ADA19-2B44-B51F-D144-C86981ACB1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3338" y="13315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0" name="Text Box 3036">
              <a:extLst>
                <a:ext uri="{FF2B5EF4-FFF2-40B4-BE49-F238E27FC236}">
                  <a16:creationId xmlns:a16="http://schemas.microsoft.com/office/drawing/2014/main" id="{BACFEAF6-EDC6-6B3F-B7BA-4C4F2EBEE4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1198" y="135556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62D81B80-B29B-B813-9163-278E51D8AB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8344" y="121412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6" name="Text Box 3036">
              <a:extLst>
                <a:ext uri="{FF2B5EF4-FFF2-40B4-BE49-F238E27FC236}">
                  <a16:creationId xmlns:a16="http://schemas.microsoft.com/office/drawing/2014/main" id="{B251D393-A54F-02B5-23B2-2573A5BDDA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23822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7" name="Text Box 3036">
              <a:extLst>
                <a:ext uri="{FF2B5EF4-FFF2-40B4-BE49-F238E27FC236}">
                  <a16:creationId xmlns:a16="http://schemas.microsoft.com/office/drawing/2014/main" id="{5D5FD84F-FE90-A7B1-7B49-1607EAC98E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1214" y="126063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8" name="Text Box 3036">
              <a:extLst>
                <a:ext uri="{FF2B5EF4-FFF2-40B4-BE49-F238E27FC236}">
                  <a16:creationId xmlns:a16="http://schemas.microsoft.com/office/drawing/2014/main" id="{1AD61BD4-4593-FBBF-6F21-F9232A229D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686" y="131072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69" name="Text Box 3036">
              <a:extLst>
                <a:ext uri="{FF2B5EF4-FFF2-40B4-BE49-F238E27FC236}">
                  <a16:creationId xmlns:a16="http://schemas.microsoft.com/office/drawing/2014/main" id="{7E9449E7-7EB3-D011-0592-45E10E842D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31847" y="133516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0" name="Text Box 3036">
              <a:extLst>
                <a:ext uri="{FF2B5EF4-FFF2-40B4-BE49-F238E27FC236}">
                  <a16:creationId xmlns:a16="http://schemas.microsoft.com/office/drawing/2014/main" id="{FB0DD19C-8E96-FD85-255D-1065BE0B9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6097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1" name="Text Box 3036">
              <a:extLst>
                <a:ext uri="{FF2B5EF4-FFF2-40B4-BE49-F238E27FC236}">
                  <a16:creationId xmlns:a16="http://schemas.microsoft.com/office/drawing/2014/main" id="{752CE75C-2A58-E681-CF2B-36DFDEB42A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80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2" name="Text Box 3036">
              <a:extLst>
                <a:ext uri="{FF2B5EF4-FFF2-40B4-BE49-F238E27FC236}">
                  <a16:creationId xmlns:a16="http://schemas.microsoft.com/office/drawing/2014/main" id="{E0294293-F1FE-F7D4-A35C-B1E838491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55" y="139919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573" name="Text Box 3036">
              <a:extLst>
                <a:ext uri="{FF2B5EF4-FFF2-40B4-BE49-F238E27FC236}">
                  <a16:creationId xmlns:a16="http://schemas.microsoft.com/office/drawing/2014/main" id="{12407D28-4BFD-B82F-F8C4-48151A9FA3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2892" y="119078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4" name="Text Box 3036">
              <a:extLst>
                <a:ext uri="{FF2B5EF4-FFF2-40B4-BE49-F238E27FC236}">
                  <a16:creationId xmlns:a16="http://schemas.microsoft.com/office/drawing/2014/main" id="{FBE8ABE9-9C6F-D9A4-A722-64C19CB02B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5877" y="1214038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5" name="Text Box 3036">
              <a:extLst>
                <a:ext uri="{FF2B5EF4-FFF2-40B4-BE49-F238E27FC236}">
                  <a16:creationId xmlns:a16="http://schemas.microsoft.com/office/drawing/2014/main" id="{2CD393BA-370E-1780-D4F7-1FD695258E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3822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6" name="Text Box 3036">
              <a:extLst>
                <a:ext uri="{FF2B5EF4-FFF2-40B4-BE49-F238E27FC236}">
                  <a16:creationId xmlns:a16="http://schemas.microsoft.com/office/drawing/2014/main" id="{C4A01FDE-9971-0F89-6D23-00599A9A2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5791" y="126092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8" name="Text Box 3036">
              <a:extLst>
                <a:ext uri="{FF2B5EF4-FFF2-40B4-BE49-F238E27FC236}">
                  <a16:creationId xmlns:a16="http://schemas.microsoft.com/office/drawing/2014/main" id="{F9771742-254D-8A5A-DECC-32A4F2E4A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33346" y="9806793"/>
              <a:ext cx="56027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" name="Text Box 3036">
              <a:extLst>
                <a:ext uri="{FF2B5EF4-FFF2-40B4-BE49-F238E27FC236}">
                  <a16:creationId xmlns:a16="http://schemas.microsoft.com/office/drawing/2014/main" id="{2B8DD215-D3DB-C3C7-628B-E47A774397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86871" y="97185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" name="Text Box 3036">
              <a:extLst>
                <a:ext uri="{FF2B5EF4-FFF2-40B4-BE49-F238E27FC236}">
                  <a16:creationId xmlns:a16="http://schemas.microsoft.com/office/drawing/2014/main" id="{F183C4A0-D462-3E70-FDFC-DD6C6DE01A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72392" y="9753897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1" name="Text Box 3036">
              <a:extLst>
                <a:ext uri="{FF2B5EF4-FFF2-40B4-BE49-F238E27FC236}">
                  <a16:creationId xmlns:a16="http://schemas.microsoft.com/office/drawing/2014/main" id="{60BB04D5-DE26-B8EF-18BD-FA499F3BA0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6451" y="9863993"/>
              <a:ext cx="54926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2" name="Text Box 3036">
              <a:extLst>
                <a:ext uri="{FF2B5EF4-FFF2-40B4-BE49-F238E27FC236}">
                  <a16:creationId xmlns:a16="http://schemas.microsoft.com/office/drawing/2014/main" id="{42B1A28C-8833-B8D1-4E23-F9B8B8C141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8661" y="9850345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3" name="Text Box 3036">
              <a:extLst>
                <a:ext uri="{FF2B5EF4-FFF2-40B4-BE49-F238E27FC236}">
                  <a16:creationId xmlns:a16="http://schemas.microsoft.com/office/drawing/2014/main" id="{12172A4F-3E82-E8AE-D647-F2EDAC0F3D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13736" y="9805247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4" name="Text Box 3036">
              <a:extLst>
                <a:ext uri="{FF2B5EF4-FFF2-40B4-BE49-F238E27FC236}">
                  <a16:creationId xmlns:a16="http://schemas.microsoft.com/office/drawing/2014/main" id="{AD2F9A3C-5C41-EE30-7AD7-2939187D2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6648" y="836341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5" name="Text Box 3036">
              <a:extLst>
                <a:ext uri="{FF2B5EF4-FFF2-40B4-BE49-F238E27FC236}">
                  <a16:creationId xmlns:a16="http://schemas.microsoft.com/office/drawing/2014/main" id="{42DB23EF-D1F3-C1B7-1231-FC9B636D25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3778" y="842418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6" name="Text Box 3036">
              <a:extLst>
                <a:ext uri="{FF2B5EF4-FFF2-40B4-BE49-F238E27FC236}">
                  <a16:creationId xmlns:a16="http://schemas.microsoft.com/office/drawing/2014/main" id="{BD72313D-BBD1-F0BB-0E8A-9DDA0388E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58401" y="975720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8" name="Text Box 3036">
              <a:extLst>
                <a:ext uri="{FF2B5EF4-FFF2-40B4-BE49-F238E27FC236}">
                  <a16:creationId xmlns:a16="http://schemas.microsoft.com/office/drawing/2014/main" id="{A2FCFD69-3F1D-9E56-96C3-F24947C565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323136" y="958715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89" name="Text Box 3036">
              <a:extLst>
                <a:ext uri="{FF2B5EF4-FFF2-40B4-BE49-F238E27FC236}">
                  <a16:creationId xmlns:a16="http://schemas.microsoft.com/office/drawing/2014/main" id="{507744AF-2BD9-D173-F44A-55C6B35159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53551" y="96172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0" name="Text Box 3036">
              <a:extLst>
                <a:ext uri="{FF2B5EF4-FFF2-40B4-BE49-F238E27FC236}">
                  <a16:creationId xmlns:a16="http://schemas.microsoft.com/office/drawing/2014/main" id="{40E710BE-DEA6-6FFA-BC37-4DEE182A41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49134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1" name="Text Box 3036">
              <a:extLst>
                <a:ext uri="{FF2B5EF4-FFF2-40B4-BE49-F238E27FC236}">
                  <a16:creationId xmlns:a16="http://schemas.microsoft.com/office/drawing/2014/main" id="{E0C97BCF-4812-22B6-0D47-FFE47C9C7C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0633" y="8554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2" name="Text Box 3036">
              <a:extLst>
                <a:ext uri="{FF2B5EF4-FFF2-40B4-BE49-F238E27FC236}">
                  <a16:creationId xmlns:a16="http://schemas.microsoft.com/office/drawing/2014/main" id="{C2FB49A4-5A79-D41E-A848-2817FB36F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994663" y="8587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3" name="Text Box 3036">
              <a:extLst>
                <a:ext uri="{FF2B5EF4-FFF2-40B4-BE49-F238E27FC236}">
                  <a16:creationId xmlns:a16="http://schemas.microsoft.com/office/drawing/2014/main" id="{80A1D495-9835-5425-51C5-C1A5CF876F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068607" y="863533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4" name="Text Box 3036">
              <a:extLst>
                <a:ext uri="{FF2B5EF4-FFF2-40B4-BE49-F238E27FC236}">
                  <a16:creationId xmlns:a16="http://schemas.microsoft.com/office/drawing/2014/main" id="{623EFBAF-3A76-C629-AC6F-DFDD815A640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8714" y="860020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5" name="Text Box 3036">
              <a:extLst>
                <a:ext uri="{FF2B5EF4-FFF2-40B4-BE49-F238E27FC236}">
                  <a16:creationId xmlns:a16="http://schemas.microsoft.com/office/drawing/2014/main" id="{95E998C9-CEE1-874F-DE37-BF777B1DBF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68818" y="960979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596" name="Text Box 3036">
              <a:extLst>
                <a:ext uri="{FF2B5EF4-FFF2-40B4-BE49-F238E27FC236}">
                  <a16:creationId xmlns:a16="http://schemas.microsoft.com/office/drawing/2014/main" id="{0AD159C6-4276-8E57-1CA6-1F024AFB9D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98021" y="95739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97" name="Text Box 3036">
              <a:extLst>
                <a:ext uri="{FF2B5EF4-FFF2-40B4-BE49-F238E27FC236}">
                  <a16:creationId xmlns:a16="http://schemas.microsoft.com/office/drawing/2014/main" id="{1B6484A6-4D00-BBE7-8056-F0ADC5F035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935" y="963091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</a:t>
              </a:r>
            </a:p>
          </p:txBody>
        </p:sp>
        <p:grpSp>
          <p:nvGrpSpPr>
            <p:cNvPr id="7600" name="Group 7599">
              <a:extLst>
                <a:ext uri="{FF2B5EF4-FFF2-40B4-BE49-F238E27FC236}">
                  <a16:creationId xmlns:a16="http://schemas.microsoft.com/office/drawing/2014/main" id="{D6CD123E-1F81-9BC5-8C0A-578CF84E767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3771588"/>
              <a:ext cx="213671" cy="57600"/>
              <a:chOff x="2823062" y="5811875"/>
              <a:chExt cx="213671" cy="57600"/>
            </a:xfrm>
          </p:grpSpPr>
          <p:cxnSp>
            <p:nvCxnSpPr>
              <p:cNvPr id="8702" name="Straight Arrow Connector 8701">
                <a:extLst>
                  <a:ext uri="{FF2B5EF4-FFF2-40B4-BE49-F238E27FC236}">
                    <a16:creationId xmlns:a16="http://schemas.microsoft.com/office/drawing/2014/main" id="{7CE4797B-8841-E74B-BA4A-F6D514D93654}"/>
                  </a:ext>
                </a:extLst>
              </p:cNvPr>
              <p:cNvCxnSpPr>
                <a:cxnSpLocks/>
                <a:stCxn id="8703" idx="2"/>
                <a:endCxn id="208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03" name="Text Box 3036">
                <a:extLst>
                  <a:ext uri="{FF2B5EF4-FFF2-40B4-BE49-F238E27FC236}">
                    <a16:creationId xmlns:a16="http://schemas.microsoft.com/office/drawing/2014/main" id="{0C735143-597C-9B45-3DBA-83EAF65870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3" name="Group 7602">
              <a:extLst>
                <a:ext uri="{FF2B5EF4-FFF2-40B4-BE49-F238E27FC236}">
                  <a16:creationId xmlns:a16="http://schemas.microsoft.com/office/drawing/2014/main" id="{C3311A2F-F34A-DCDC-FA4D-EC842BB89AA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0303" y="14000349"/>
              <a:ext cx="213671" cy="57600"/>
              <a:chOff x="2823062" y="5811875"/>
              <a:chExt cx="213671" cy="57600"/>
            </a:xfrm>
          </p:grpSpPr>
          <p:cxnSp>
            <p:nvCxnSpPr>
              <p:cNvPr id="8693" name="Straight Arrow Connector 8692">
                <a:extLst>
                  <a:ext uri="{FF2B5EF4-FFF2-40B4-BE49-F238E27FC236}">
                    <a16:creationId xmlns:a16="http://schemas.microsoft.com/office/drawing/2014/main" id="{030E3715-78C3-4EEC-46C0-5A20900DBD00}"/>
                  </a:ext>
                </a:extLst>
              </p:cNvPr>
              <p:cNvCxnSpPr>
                <a:cxnSpLocks/>
                <a:stCxn id="8694" idx="2"/>
                <a:endCxn id="209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25A559B-EA0D-D87D-A2FD-976621AD6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06" name="Group 7605">
              <a:extLst>
                <a:ext uri="{FF2B5EF4-FFF2-40B4-BE49-F238E27FC236}">
                  <a16:creationId xmlns:a16="http://schemas.microsoft.com/office/drawing/2014/main" id="{5BF17114-8B2A-FE7F-A67B-49C9CA53C8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2278" y="14229110"/>
              <a:ext cx="213671" cy="57600"/>
              <a:chOff x="2823062" y="5811875"/>
              <a:chExt cx="213671" cy="57600"/>
            </a:xfrm>
          </p:grpSpPr>
          <p:cxnSp>
            <p:nvCxnSpPr>
              <p:cNvPr id="8684" name="Straight Arrow Connector 8683">
                <a:extLst>
                  <a:ext uri="{FF2B5EF4-FFF2-40B4-BE49-F238E27FC236}">
                    <a16:creationId xmlns:a16="http://schemas.microsoft.com/office/drawing/2014/main" id="{7583E132-ABB5-FC86-AB9B-97245ECF10C4}"/>
                  </a:ext>
                </a:extLst>
              </p:cNvPr>
              <p:cNvCxnSpPr>
                <a:cxnSpLocks/>
                <a:stCxn id="8685" idx="2"/>
                <a:endCxn id="2105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10C9FA2C-C7EA-5A39-FD00-CB41559A7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0" name="Group 7609">
              <a:extLst>
                <a:ext uri="{FF2B5EF4-FFF2-40B4-BE49-F238E27FC236}">
                  <a16:creationId xmlns:a16="http://schemas.microsoft.com/office/drawing/2014/main" id="{4D22BF09-BFED-07BF-6582-21E5CF5EB6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5527" y="12287746"/>
              <a:ext cx="166209" cy="57600"/>
              <a:chOff x="2870524" y="5811875"/>
              <a:chExt cx="166209" cy="57600"/>
            </a:xfrm>
          </p:grpSpPr>
          <p:cxnSp>
            <p:nvCxnSpPr>
              <p:cNvPr id="8675" name="Straight Arrow Connector 8674">
                <a:extLst>
                  <a:ext uri="{FF2B5EF4-FFF2-40B4-BE49-F238E27FC236}">
                    <a16:creationId xmlns:a16="http://schemas.microsoft.com/office/drawing/2014/main" id="{CBCA2917-8600-0169-D223-5F6F271D7AD0}"/>
                  </a:ext>
                </a:extLst>
              </p:cNvPr>
              <p:cNvCxnSpPr>
                <a:cxnSpLocks/>
                <a:stCxn id="8676" idx="2"/>
              </p:cNvCxnSpPr>
              <p:nvPr/>
            </p:nvCxnSpPr>
            <p:spPr>
              <a:xfrm flipH="1" flipV="1">
                <a:off x="2870524" y="5838739"/>
                <a:ext cx="108609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F3CA9FB1-224A-4304-1A9C-96CA9A9433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3" name="Group 7612">
              <a:extLst>
                <a:ext uri="{FF2B5EF4-FFF2-40B4-BE49-F238E27FC236}">
                  <a16:creationId xmlns:a16="http://schemas.microsoft.com/office/drawing/2014/main" id="{8D4C0C77-202F-E18E-31AA-D064620C66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7941" y="12059969"/>
              <a:ext cx="163795" cy="57600"/>
              <a:chOff x="2872938" y="5811875"/>
              <a:chExt cx="163795" cy="57600"/>
            </a:xfrm>
          </p:grpSpPr>
          <p:cxnSp>
            <p:nvCxnSpPr>
              <p:cNvPr id="8666" name="Straight Arrow Connector 8665">
                <a:extLst>
                  <a:ext uri="{FF2B5EF4-FFF2-40B4-BE49-F238E27FC236}">
                    <a16:creationId xmlns:a16="http://schemas.microsoft.com/office/drawing/2014/main" id="{4289FF4E-C4D6-6D2B-5BA7-221DED22E12A}"/>
                  </a:ext>
                </a:extLst>
              </p:cNvPr>
              <p:cNvCxnSpPr>
                <a:cxnSpLocks/>
                <a:stCxn id="8667" idx="2"/>
              </p:cNvCxnSpPr>
              <p:nvPr/>
            </p:nvCxnSpPr>
            <p:spPr>
              <a:xfrm flipH="1" flipV="1">
                <a:off x="2872938" y="5838739"/>
                <a:ext cx="10619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8AFF3A7-9F52-E121-AA45-C5A8550572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9" name="Group 7618">
              <a:extLst>
                <a:ext uri="{FF2B5EF4-FFF2-40B4-BE49-F238E27FC236}">
                  <a16:creationId xmlns:a16="http://schemas.microsoft.com/office/drawing/2014/main" id="{FEA7903F-10C4-3D72-7891-4546801529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979" y="12745268"/>
              <a:ext cx="173325" cy="57600"/>
              <a:chOff x="2868026" y="5811875"/>
              <a:chExt cx="173325" cy="57600"/>
            </a:xfrm>
          </p:grpSpPr>
          <p:cxnSp>
            <p:nvCxnSpPr>
              <p:cNvPr id="8648" name="Straight Arrow Connector 8647">
                <a:extLst>
                  <a:ext uri="{FF2B5EF4-FFF2-40B4-BE49-F238E27FC236}">
                    <a16:creationId xmlns:a16="http://schemas.microsoft.com/office/drawing/2014/main" id="{0DF0A988-E7B3-DFEC-0E75-CFD6B4888FFC}"/>
                  </a:ext>
                </a:extLst>
              </p:cNvPr>
              <p:cNvCxnSpPr>
                <a:cxnSpLocks/>
                <a:stCxn id="8649" idx="2"/>
              </p:cNvCxnSpPr>
              <p:nvPr/>
            </p:nvCxnSpPr>
            <p:spPr>
              <a:xfrm flipH="1" flipV="1">
                <a:off x="2868026" y="5838739"/>
                <a:ext cx="115725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1D5C1971-5AF4-CE55-C2FD-BC05A2467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3751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2" name="Group 7621">
              <a:extLst>
                <a:ext uri="{FF2B5EF4-FFF2-40B4-BE49-F238E27FC236}">
                  <a16:creationId xmlns:a16="http://schemas.microsoft.com/office/drawing/2014/main" id="{FEB13352-FB28-EA4D-6823-C77D8539FD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703" y="12974019"/>
              <a:ext cx="177258" cy="57600"/>
              <a:chOff x="2873329" y="5811875"/>
              <a:chExt cx="177258" cy="57600"/>
            </a:xfrm>
          </p:grpSpPr>
          <p:cxnSp>
            <p:nvCxnSpPr>
              <p:cNvPr id="8639" name="Straight Arrow Connector 8638">
                <a:extLst>
                  <a:ext uri="{FF2B5EF4-FFF2-40B4-BE49-F238E27FC236}">
                    <a16:creationId xmlns:a16="http://schemas.microsoft.com/office/drawing/2014/main" id="{ADB0A1E5-E34B-AB04-D8B9-D035C713DD15}"/>
                  </a:ext>
                </a:extLst>
              </p:cNvPr>
              <p:cNvCxnSpPr>
                <a:cxnSpLocks/>
                <a:stCxn id="8640" idx="2"/>
              </p:cNvCxnSpPr>
              <p:nvPr/>
            </p:nvCxnSpPr>
            <p:spPr>
              <a:xfrm flipH="1" flipV="1">
                <a:off x="2873329" y="5838739"/>
                <a:ext cx="119658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A89D57A9-B6F3-A9DE-56A0-D32E823CA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92987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6" name="Group 7625">
              <a:extLst>
                <a:ext uri="{FF2B5EF4-FFF2-40B4-BE49-F238E27FC236}">
                  <a16:creationId xmlns:a16="http://schemas.microsoft.com/office/drawing/2014/main" id="{2952806F-50C9-F9B4-6DA6-EBFD2903779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103442"/>
              <a:ext cx="213671" cy="57600"/>
              <a:chOff x="2823062" y="5811875"/>
              <a:chExt cx="213671" cy="57600"/>
            </a:xfrm>
          </p:grpSpPr>
          <p:cxnSp>
            <p:nvCxnSpPr>
              <p:cNvPr id="8630" name="Straight Arrow Connector 8629">
                <a:extLst>
                  <a:ext uri="{FF2B5EF4-FFF2-40B4-BE49-F238E27FC236}">
                    <a16:creationId xmlns:a16="http://schemas.microsoft.com/office/drawing/2014/main" id="{676CC966-5B74-3791-9E91-33873FBC9EE4}"/>
                  </a:ext>
                </a:extLst>
              </p:cNvPr>
              <p:cNvCxnSpPr>
                <a:cxnSpLocks/>
                <a:stCxn id="8631" idx="2"/>
                <a:endCxn id="2179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BEA31A3C-7446-73D1-CB14-BA07F801D2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29" name="Group 7628">
              <a:extLst>
                <a:ext uri="{FF2B5EF4-FFF2-40B4-BE49-F238E27FC236}">
                  <a16:creationId xmlns:a16="http://schemas.microsoft.com/office/drawing/2014/main" id="{A95E9DD2-5A85-64D0-8C38-3BEC3B08D31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6875388"/>
              <a:ext cx="213671" cy="57600"/>
              <a:chOff x="2823062" y="5811875"/>
              <a:chExt cx="213671" cy="57600"/>
            </a:xfrm>
          </p:grpSpPr>
          <p:cxnSp>
            <p:nvCxnSpPr>
              <p:cNvPr id="8621" name="Straight Arrow Connector 8620">
                <a:extLst>
                  <a:ext uri="{FF2B5EF4-FFF2-40B4-BE49-F238E27FC236}">
                    <a16:creationId xmlns:a16="http://schemas.microsoft.com/office/drawing/2014/main" id="{EB9258CA-8A62-37A4-AFB3-47E776DA243C}"/>
                  </a:ext>
                </a:extLst>
              </p:cNvPr>
              <p:cNvCxnSpPr>
                <a:cxnSpLocks/>
                <a:stCxn id="8622" idx="2"/>
                <a:endCxn id="2191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D31ABEF4-7713-5D36-7118-AEA275A13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2" name="Group 7631">
              <a:extLst>
                <a:ext uri="{FF2B5EF4-FFF2-40B4-BE49-F238E27FC236}">
                  <a16:creationId xmlns:a16="http://schemas.microsoft.com/office/drawing/2014/main" id="{4A3044BE-87B0-5BCB-5B44-FD1D4DACECC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3051" y="17331496"/>
              <a:ext cx="213671" cy="57600"/>
              <a:chOff x="2823062" y="5811875"/>
              <a:chExt cx="213671" cy="57600"/>
            </a:xfrm>
          </p:grpSpPr>
          <p:cxnSp>
            <p:nvCxnSpPr>
              <p:cNvPr id="8612" name="Straight Arrow Connector 8611">
                <a:extLst>
                  <a:ext uri="{FF2B5EF4-FFF2-40B4-BE49-F238E27FC236}">
                    <a16:creationId xmlns:a16="http://schemas.microsoft.com/office/drawing/2014/main" id="{AFED46AB-8F98-C28A-F033-71B84FC87BDA}"/>
                  </a:ext>
                </a:extLst>
              </p:cNvPr>
              <p:cNvCxnSpPr>
                <a:cxnSpLocks/>
                <a:stCxn id="8613" idx="2"/>
                <a:endCxn id="2203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7660FD4E-32C1-E359-CE64-3DC1D51A5C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6" name="Group 7635">
              <a:extLst>
                <a:ext uri="{FF2B5EF4-FFF2-40B4-BE49-F238E27FC236}">
                  <a16:creationId xmlns:a16="http://schemas.microsoft.com/office/drawing/2014/main" id="{1B465491-2640-2585-A674-FCC9824AC7F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5722" y="17957996"/>
              <a:ext cx="213671" cy="57600"/>
              <a:chOff x="2823062" y="5811875"/>
              <a:chExt cx="213671" cy="57600"/>
            </a:xfrm>
          </p:grpSpPr>
          <p:cxnSp>
            <p:nvCxnSpPr>
              <p:cNvPr id="8603" name="Straight Arrow Connector 8602">
                <a:extLst>
                  <a:ext uri="{FF2B5EF4-FFF2-40B4-BE49-F238E27FC236}">
                    <a16:creationId xmlns:a16="http://schemas.microsoft.com/office/drawing/2014/main" id="{7C0C714D-F520-277A-6315-004989C9A09B}"/>
                  </a:ext>
                </a:extLst>
              </p:cNvPr>
              <p:cNvCxnSpPr>
                <a:cxnSpLocks/>
                <a:stCxn id="8604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04" name="Text Box 3036">
                <a:extLst>
                  <a:ext uri="{FF2B5EF4-FFF2-40B4-BE49-F238E27FC236}">
                    <a16:creationId xmlns:a16="http://schemas.microsoft.com/office/drawing/2014/main" id="{50A9197B-C395-F34F-5AAF-D797F3E1C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9" name="Group 7638">
              <a:extLst>
                <a:ext uri="{FF2B5EF4-FFF2-40B4-BE49-F238E27FC236}">
                  <a16:creationId xmlns:a16="http://schemas.microsoft.com/office/drawing/2014/main" id="{231AFCEA-09E8-5532-CBA0-226DF0A614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7729942"/>
              <a:ext cx="213671" cy="57600"/>
              <a:chOff x="2823062" y="5811875"/>
              <a:chExt cx="213671" cy="57600"/>
            </a:xfrm>
          </p:grpSpPr>
          <p:cxnSp>
            <p:nvCxnSpPr>
              <p:cNvPr id="8594" name="Straight Arrow Connector 8593">
                <a:extLst>
                  <a:ext uri="{FF2B5EF4-FFF2-40B4-BE49-F238E27FC236}">
                    <a16:creationId xmlns:a16="http://schemas.microsoft.com/office/drawing/2014/main" id="{C446A688-5540-F32C-9E57-ED29E8670BB6}"/>
                  </a:ext>
                </a:extLst>
              </p:cNvPr>
              <p:cNvCxnSpPr>
                <a:cxnSpLocks/>
                <a:stCxn id="8595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95" name="Text Box 3036">
                <a:extLst>
                  <a:ext uri="{FF2B5EF4-FFF2-40B4-BE49-F238E27FC236}">
                    <a16:creationId xmlns:a16="http://schemas.microsoft.com/office/drawing/2014/main" id="{DB257BDF-443E-93D5-35D4-D647AF94B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2" name="Group 7641">
              <a:extLst>
                <a:ext uri="{FF2B5EF4-FFF2-40B4-BE49-F238E27FC236}">
                  <a16:creationId xmlns:a16="http://schemas.microsoft.com/office/drawing/2014/main" id="{141687FA-486F-6E52-E917-5E96B31FE31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186050"/>
              <a:ext cx="213671" cy="57600"/>
              <a:chOff x="2823062" y="5811875"/>
              <a:chExt cx="213671" cy="57600"/>
            </a:xfrm>
          </p:grpSpPr>
          <p:cxnSp>
            <p:nvCxnSpPr>
              <p:cNvPr id="8585" name="Straight Arrow Connector 8584">
                <a:extLst>
                  <a:ext uri="{FF2B5EF4-FFF2-40B4-BE49-F238E27FC236}">
                    <a16:creationId xmlns:a16="http://schemas.microsoft.com/office/drawing/2014/main" id="{D091B28F-C715-E668-A249-9CFE583E8B26}"/>
                  </a:ext>
                </a:extLst>
              </p:cNvPr>
              <p:cNvCxnSpPr>
                <a:cxnSpLocks/>
                <a:stCxn id="8586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86" name="Text Box 3036">
                <a:extLst>
                  <a:ext uri="{FF2B5EF4-FFF2-40B4-BE49-F238E27FC236}">
                    <a16:creationId xmlns:a16="http://schemas.microsoft.com/office/drawing/2014/main" id="{F906639D-3348-E3E9-180F-0EEE398888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5" name="Group 7644">
              <a:extLst>
                <a:ext uri="{FF2B5EF4-FFF2-40B4-BE49-F238E27FC236}">
                  <a16:creationId xmlns:a16="http://schemas.microsoft.com/office/drawing/2014/main" id="{F4C17FD7-86B3-10B1-401C-19DD6AE94E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3425" y="18414104"/>
              <a:ext cx="213671" cy="57600"/>
              <a:chOff x="2823062" y="5811875"/>
              <a:chExt cx="213671" cy="57600"/>
            </a:xfrm>
          </p:grpSpPr>
          <p:cxnSp>
            <p:nvCxnSpPr>
              <p:cNvPr id="8576" name="Straight Arrow Connector 8575">
                <a:extLst>
                  <a:ext uri="{FF2B5EF4-FFF2-40B4-BE49-F238E27FC236}">
                    <a16:creationId xmlns:a16="http://schemas.microsoft.com/office/drawing/2014/main" id="{17B7FC77-B52A-FA01-A01A-C84EB9753F88}"/>
                  </a:ext>
                </a:extLst>
              </p:cNvPr>
              <p:cNvCxnSpPr>
                <a:cxnSpLocks/>
                <a:stCxn id="8577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77" name="Text Box 3036">
                <a:extLst>
                  <a:ext uri="{FF2B5EF4-FFF2-40B4-BE49-F238E27FC236}">
                    <a16:creationId xmlns:a16="http://schemas.microsoft.com/office/drawing/2014/main" id="{FCAF147C-CBC9-1CF8-1280-A25145BB1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FD7394C4-E1E8-26AE-8AA1-A0E7E2B7EA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642158"/>
              <a:ext cx="213671" cy="57600"/>
              <a:chOff x="2823062" y="5811875"/>
              <a:chExt cx="213671" cy="57600"/>
            </a:xfrm>
          </p:grpSpPr>
          <p:cxnSp>
            <p:nvCxnSpPr>
              <p:cNvPr id="8567" name="Straight Arrow Connector 8566">
                <a:extLst>
                  <a:ext uri="{FF2B5EF4-FFF2-40B4-BE49-F238E27FC236}">
                    <a16:creationId xmlns:a16="http://schemas.microsoft.com/office/drawing/2014/main" id="{1326195A-B3BE-399C-E7D4-71F7C413E129}"/>
                  </a:ext>
                </a:extLst>
              </p:cNvPr>
              <p:cNvCxnSpPr>
                <a:cxnSpLocks/>
                <a:stCxn id="8568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68" name="Text Box 3036">
                <a:extLst>
                  <a:ext uri="{FF2B5EF4-FFF2-40B4-BE49-F238E27FC236}">
                    <a16:creationId xmlns:a16="http://schemas.microsoft.com/office/drawing/2014/main" id="{5C7573D0-4AD2-7387-30A7-978287DB0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1" name="Group 7650">
              <a:extLst>
                <a:ext uri="{FF2B5EF4-FFF2-40B4-BE49-F238E27FC236}">
                  <a16:creationId xmlns:a16="http://schemas.microsoft.com/office/drawing/2014/main" id="{86CA7C5A-F62F-182E-7B59-492BC60A7B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27821" y="18870212"/>
              <a:ext cx="213671" cy="57600"/>
              <a:chOff x="2823062" y="5811875"/>
              <a:chExt cx="213671" cy="57600"/>
            </a:xfrm>
          </p:grpSpPr>
          <p:cxnSp>
            <p:nvCxnSpPr>
              <p:cNvPr id="8558" name="Straight Arrow Connector 8557">
                <a:extLst>
                  <a:ext uri="{FF2B5EF4-FFF2-40B4-BE49-F238E27FC236}">
                    <a16:creationId xmlns:a16="http://schemas.microsoft.com/office/drawing/2014/main" id="{3A111719-D952-3DDD-9CA0-28F3E070114E}"/>
                  </a:ext>
                </a:extLst>
              </p:cNvPr>
              <p:cNvCxnSpPr>
                <a:cxnSpLocks/>
                <a:stCxn id="8559" idx="2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789A598-DA7C-371C-98E4-498136AE4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5" name="Group 7654">
              <a:extLst>
                <a:ext uri="{FF2B5EF4-FFF2-40B4-BE49-F238E27FC236}">
                  <a16:creationId xmlns:a16="http://schemas.microsoft.com/office/drawing/2014/main" id="{23A0C036-14F9-9D5A-1B9F-7BFA208405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595605"/>
              <a:ext cx="197485" cy="57600"/>
              <a:chOff x="2822844" y="6141748"/>
              <a:chExt cx="197485" cy="57600"/>
            </a:xfrm>
          </p:grpSpPr>
          <p:cxnSp>
            <p:nvCxnSpPr>
              <p:cNvPr id="8549" name="Straight Arrow Connector 8548">
                <a:extLst>
                  <a:ext uri="{FF2B5EF4-FFF2-40B4-BE49-F238E27FC236}">
                    <a16:creationId xmlns:a16="http://schemas.microsoft.com/office/drawing/2014/main" id="{6E790611-461D-8C27-5104-B747BFCFDDFA}"/>
                  </a:ext>
                </a:extLst>
              </p:cNvPr>
              <p:cNvCxnSpPr>
                <a:cxnSpLocks/>
                <a:stCxn id="8550" idx="2"/>
                <a:endCxn id="2289" idx="3"/>
              </p:cNvCxnSpPr>
              <p:nvPr/>
            </p:nvCxnSpPr>
            <p:spPr>
              <a:xfrm flipH="1">
                <a:off x="2822844" y="6170548"/>
                <a:ext cx="139885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B88CD8A1-EAD3-FB33-1C32-B724FD8599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2729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8" name="Group 7657">
              <a:extLst>
                <a:ext uri="{FF2B5EF4-FFF2-40B4-BE49-F238E27FC236}">
                  <a16:creationId xmlns:a16="http://schemas.microsoft.com/office/drawing/2014/main" id="{F6221E1E-09B2-7B1D-ADF2-C4672E84BA4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19824510"/>
              <a:ext cx="188056" cy="57600"/>
              <a:chOff x="2822844" y="6141748"/>
              <a:chExt cx="188056" cy="57600"/>
            </a:xfrm>
          </p:grpSpPr>
          <p:cxnSp>
            <p:nvCxnSpPr>
              <p:cNvPr id="8540" name="Straight Arrow Connector 8539">
                <a:extLst>
                  <a:ext uri="{FF2B5EF4-FFF2-40B4-BE49-F238E27FC236}">
                    <a16:creationId xmlns:a16="http://schemas.microsoft.com/office/drawing/2014/main" id="{3C562139-DC20-222D-2A87-CE06C8E68EEA}"/>
                  </a:ext>
                </a:extLst>
              </p:cNvPr>
              <p:cNvCxnSpPr>
                <a:cxnSpLocks/>
                <a:stCxn id="8541" idx="2"/>
                <a:endCxn id="2301" idx="3"/>
              </p:cNvCxnSpPr>
              <p:nvPr/>
            </p:nvCxnSpPr>
            <p:spPr>
              <a:xfrm flipH="1">
                <a:off x="2822844" y="6170548"/>
                <a:ext cx="130456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41" name="Text Box 3036">
                <a:extLst>
                  <a:ext uri="{FF2B5EF4-FFF2-40B4-BE49-F238E27FC236}">
                    <a16:creationId xmlns:a16="http://schemas.microsoft.com/office/drawing/2014/main" id="{AC85EFD2-5647-F22D-803C-E796D5DA19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3300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1" name="Group 7660">
              <a:extLst>
                <a:ext uri="{FF2B5EF4-FFF2-40B4-BE49-F238E27FC236}">
                  <a16:creationId xmlns:a16="http://schemas.microsoft.com/office/drawing/2014/main" id="{E84D906B-CD9E-9123-0CD2-18022043BE0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053415"/>
              <a:ext cx="194443" cy="57600"/>
              <a:chOff x="2822844" y="6141748"/>
              <a:chExt cx="194443" cy="57600"/>
            </a:xfrm>
          </p:grpSpPr>
          <p:cxnSp>
            <p:nvCxnSpPr>
              <p:cNvPr id="8531" name="Straight Arrow Connector 8530">
                <a:extLst>
                  <a:ext uri="{FF2B5EF4-FFF2-40B4-BE49-F238E27FC236}">
                    <a16:creationId xmlns:a16="http://schemas.microsoft.com/office/drawing/2014/main" id="{3CCFE778-853C-0E89-0619-4B4FC7FA754E}"/>
                  </a:ext>
                </a:extLst>
              </p:cNvPr>
              <p:cNvCxnSpPr>
                <a:cxnSpLocks/>
                <a:stCxn id="8532" idx="2"/>
                <a:endCxn id="2313" idx="3"/>
              </p:cNvCxnSpPr>
              <p:nvPr/>
            </p:nvCxnSpPr>
            <p:spPr>
              <a:xfrm flipH="1">
                <a:off x="2822844" y="6170548"/>
                <a:ext cx="13684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32" name="Text Box 3036">
                <a:extLst>
                  <a:ext uri="{FF2B5EF4-FFF2-40B4-BE49-F238E27FC236}">
                    <a16:creationId xmlns:a16="http://schemas.microsoft.com/office/drawing/2014/main" id="{29BF2FF9-E676-526A-ABAD-79CFB699D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68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4" name="Group 7663">
              <a:extLst>
                <a:ext uri="{FF2B5EF4-FFF2-40B4-BE49-F238E27FC236}">
                  <a16:creationId xmlns:a16="http://schemas.microsoft.com/office/drawing/2014/main" id="{C1778088-35E8-8958-C5C6-55969665B5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282320"/>
              <a:ext cx="194613" cy="57600"/>
              <a:chOff x="2822844" y="6141748"/>
              <a:chExt cx="194613" cy="57600"/>
            </a:xfrm>
          </p:grpSpPr>
          <p:cxnSp>
            <p:nvCxnSpPr>
              <p:cNvPr id="8522" name="Straight Arrow Connector 8521">
                <a:extLst>
                  <a:ext uri="{FF2B5EF4-FFF2-40B4-BE49-F238E27FC236}">
                    <a16:creationId xmlns:a16="http://schemas.microsoft.com/office/drawing/2014/main" id="{B932A6C9-0A31-2D02-ABA2-71B1B9232C85}"/>
                  </a:ext>
                </a:extLst>
              </p:cNvPr>
              <p:cNvCxnSpPr>
                <a:cxnSpLocks/>
                <a:stCxn id="8523" idx="2"/>
                <a:endCxn id="2325" idx="3"/>
              </p:cNvCxnSpPr>
              <p:nvPr/>
            </p:nvCxnSpPr>
            <p:spPr>
              <a:xfrm flipH="1">
                <a:off x="2822844" y="6170548"/>
                <a:ext cx="137013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23" name="Text Box 3036">
                <a:extLst>
                  <a:ext uri="{FF2B5EF4-FFF2-40B4-BE49-F238E27FC236}">
                    <a16:creationId xmlns:a16="http://schemas.microsoft.com/office/drawing/2014/main" id="{F839B7D4-714B-E2AD-4E18-7FCDC55EBA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9857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67" name="Group 7666">
              <a:extLst>
                <a:ext uri="{FF2B5EF4-FFF2-40B4-BE49-F238E27FC236}">
                  <a16:creationId xmlns:a16="http://schemas.microsoft.com/office/drawing/2014/main" id="{24F5BFBE-5DE2-BFE4-14D3-BE8E81817E4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511225"/>
              <a:ext cx="203872" cy="57600"/>
              <a:chOff x="2822844" y="6141748"/>
              <a:chExt cx="203872" cy="57600"/>
            </a:xfrm>
          </p:grpSpPr>
          <p:cxnSp>
            <p:nvCxnSpPr>
              <p:cNvPr id="8513" name="Straight Arrow Connector 8512">
                <a:extLst>
                  <a:ext uri="{FF2B5EF4-FFF2-40B4-BE49-F238E27FC236}">
                    <a16:creationId xmlns:a16="http://schemas.microsoft.com/office/drawing/2014/main" id="{4D369208-7E64-8944-2E30-F577F0E54CAB}"/>
                  </a:ext>
                </a:extLst>
              </p:cNvPr>
              <p:cNvCxnSpPr>
                <a:cxnSpLocks/>
                <a:stCxn id="8514" idx="2"/>
                <a:endCxn id="2337" idx="3"/>
              </p:cNvCxnSpPr>
              <p:nvPr/>
            </p:nvCxnSpPr>
            <p:spPr>
              <a:xfrm flipH="1">
                <a:off x="2822844" y="6170548"/>
                <a:ext cx="14627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2B6F1E81-5575-1999-42EF-CC12F980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6911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99F5B2C3-C9F5-FFA9-92F5-0FB13A64C3E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740130"/>
              <a:ext cx="205864" cy="57600"/>
              <a:chOff x="2822844" y="6141748"/>
              <a:chExt cx="205864" cy="57600"/>
            </a:xfrm>
          </p:grpSpPr>
          <p:cxnSp>
            <p:nvCxnSpPr>
              <p:cNvPr id="8504" name="Straight Arrow Connector 8503">
                <a:extLst>
                  <a:ext uri="{FF2B5EF4-FFF2-40B4-BE49-F238E27FC236}">
                    <a16:creationId xmlns:a16="http://schemas.microsoft.com/office/drawing/2014/main" id="{B78A84C4-D83A-A0F5-0A7C-6513F395ED61}"/>
                  </a:ext>
                </a:extLst>
              </p:cNvPr>
              <p:cNvCxnSpPr>
                <a:cxnSpLocks/>
                <a:stCxn id="8505" idx="2"/>
                <a:endCxn id="2349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98C0CCD4-BB79-15ED-9A64-E8EA4729DA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F01124E9-395F-DE21-3B1A-B05A7F6B1D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0969035"/>
              <a:ext cx="205864" cy="57600"/>
              <a:chOff x="2822844" y="6141748"/>
              <a:chExt cx="205864" cy="57600"/>
            </a:xfrm>
          </p:grpSpPr>
          <p:cxnSp>
            <p:nvCxnSpPr>
              <p:cNvPr id="8495" name="Straight Arrow Connector 8494">
                <a:extLst>
                  <a:ext uri="{FF2B5EF4-FFF2-40B4-BE49-F238E27FC236}">
                    <a16:creationId xmlns:a16="http://schemas.microsoft.com/office/drawing/2014/main" id="{778DEC37-B53E-8ABF-D39B-C6F8D4EC3856}"/>
                  </a:ext>
                </a:extLst>
              </p:cNvPr>
              <p:cNvCxnSpPr>
                <a:cxnSpLocks/>
                <a:stCxn id="8496" idx="2"/>
                <a:endCxn id="2361" idx="3"/>
              </p:cNvCxnSpPr>
              <p:nvPr/>
            </p:nvCxnSpPr>
            <p:spPr>
              <a:xfrm flipH="1">
                <a:off x="2822844" y="6170548"/>
                <a:ext cx="14826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320D1305-A230-F047-CF7A-01A7598F8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110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6" name="Group 7675">
              <a:extLst>
                <a:ext uri="{FF2B5EF4-FFF2-40B4-BE49-F238E27FC236}">
                  <a16:creationId xmlns:a16="http://schemas.microsoft.com/office/drawing/2014/main" id="{792C0E91-A5A4-13C0-805B-25CAB0DAD62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197940"/>
              <a:ext cx="209882" cy="57600"/>
              <a:chOff x="2822844" y="6141748"/>
              <a:chExt cx="209882" cy="57600"/>
            </a:xfrm>
          </p:grpSpPr>
          <p:cxnSp>
            <p:nvCxnSpPr>
              <p:cNvPr id="8486" name="Straight Arrow Connector 8485">
                <a:extLst>
                  <a:ext uri="{FF2B5EF4-FFF2-40B4-BE49-F238E27FC236}">
                    <a16:creationId xmlns:a16="http://schemas.microsoft.com/office/drawing/2014/main" id="{B0179161-7F96-A929-1875-85DF1183DCAF}"/>
                  </a:ext>
                </a:extLst>
              </p:cNvPr>
              <p:cNvCxnSpPr>
                <a:cxnSpLocks/>
                <a:stCxn id="8487" idx="2"/>
                <a:endCxn id="2373" idx="3"/>
              </p:cNvCxnSpPr>
              <p:nvPr/>
            </p:nvCxnSpPr>
            <p:spPr>
              <a:xfrm flipH="1">
                <a:off x="2822844" y="6170548"/>
                <a:ext cx="152282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DAEB5808-CF33-DB2A-A9B3-57518EBA27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5126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8" name="Group 7687">
              <a:extLst>
                <a:ext uri="{FF2B5EF4-FFF2-40B4-BE49-F238E27FC236}">
                  <a16:creationId xmlns:a16="http://schemas.microsoft.com/office/drawing/2014/main" id="{EF0F0D88-3D63-700D-061A-1B3AB70DE6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39877" y="21426844"/>
              <a:ext cx="224644" cy="57600"/>
              <a:chOff x="2822844" y="6141748"/>
              <a:chExt cx="224644" cy="57600"/>
            </a:xfrm>
          </p:grpSpPr>
          <p:cxnSp>
            <p:nvCxnSpPr>
              <p:cNvPr id="8465" name="Straight Arrow Connector 8464">
                <a:extLst>
                  <a:ext uri="{FF2B5EF4-FFF2-40B4-BE49-F238E27FC236}">
                    <a16:creationId xmlns:a16="http://schemas.microsoft.com/office/drawing/2014/main" id="{6C06D64B-C345-9AB7-E2CC-DB0F7A451B40}"/>
                  </a:ext>
                </a:extLst>
              </p:cNvPr>
              <p:cNvCxnSpPr>
                <a:cxnSpLocks/>
                <a:stCxn id="8466" idx="2"/>
                <a:endCxn id="2406" idx="3"/>
              </p:cNvCxnSpPr>
              <p:nvPr/>
            </p:nvCxnSpPr>
            <p:spPr>
              <a:xfrm flipH="1">
                <a:off x="2822844" y="6170548"/>
                <a:ext cx="167044" cy="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6EB5B31-41B2-E0F3-CCB7-61780BAC4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89888" y="6141748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91" name="Text Box 3036">
              <a:extLst>
                <a:ext uri="{FF2B5EF4-FFF2-40B4-BE49-F238E27FC236}">
                  <a16:creationId xmlns:a16="http://schemas.microsoft.com/office/drawing/2014/main" id="{57644E64-AB26-FAD2-56E7-A4FE3AFD1E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2313" y="147649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692" name="Text Box 3036">
              <a:extLst>
                <a:ext uri="{FF2B5EF4-FFF2-40B4-BE49-F238E27FC236}">
                  <a16:creationId xmlns:a16="http://schemas.microsoft.com/office/drawing/2014/main" id="{AC0815E0-C6F9-13FF-0F7E-B6D1A8BE4A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7334" y="150055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0" name="Straight Arrow Connector 7699">
              <a:extLst>
                <a:ext uri="{FF2B5EF4-FFF2-40B4-BE49-F238E27FC236}">
                  <a16:creationId xmlns:a16="http://schemas.microsoft.com/office/drawing/2014/main" id="{1DA358F6-E955-F7A4-0A46-3134A7B148A4}"/>
                </a:ext>
              </a:extLst>
            </p:cNvPr>
            <p:cNvCxnSpPr>
              <a:cxnSpLocks/>
              <a:stCxn id="7701" idx="2"/>
            </p:cNvCxnSpPr>
            <p:nvPr/>
          </p:nvCxnSpPr>
          <p:spPr>
            <a:xfrm flipH="1" flipV="1">
              <a:off x="19069459" y="10877468"/>
              <a:ext cx="495378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1" name="Text Box 3036">
              <a:extLst>
                <a:ext uri="{FF2B5EF4-FFF2-40B4-BE49-F238E27FC236}">
                  <a16:creationId xmlns:a16="http://schemas.microsoft.com/office/drawing/2014/main" id="{27918F5C-E01B-5B62-FE66-10D96AAE17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4837" y="1085060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02" name="Connector: Elbow 2143">
              <a:extLst>
                <a:ext uri="{FF2B5EF4-FFF2-40B4-BE49-F238E27FC236}">
                  <a16:creationId xmlns:a16="http://schemas.microsoft.com/office/drawing/2014/main" id="{D3B4CDFD-16CA-8B7C-097A-3B06CD920D4F}"/>
                </a:ext>
              </a:extLst>
            </p:cNvPr>
            <p:cNvCxnSpPr>
              <a:cxnSpLocks/>
              <a:stCxn id="7588" idx="2"/>
              <a:endCxn id="7701" idx="6"/>
            </p:cNvCxnSpPr>
            <p:nvPr/>
          </p:nvCxnSpPr>
          <p:spPr>
            <a:xfrm rot="10800000" flipV="1">
              <a:off x="19622438" y="9614149"/>
              <a:ext cx="4700699" cy="1265253"/>
            </a:xfrm>
            <a:prstGeom prst="bentConnector3">
              <a:avLst>
                <a:gd name="adj1" fmla="val 858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3" name="Connector: Elbow 2144">
              <a:extLst>
                <a:ext uri="{FF2B5EF4-FFF2-40B4-BE49-F238E27FC236}">
                  <a16:creationId xmlns:a16="http://schemas.microsoft.com/office/drawing/2014/main" id="{29837D68-A686-E86A-137E-FD5E598A9A7E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0942037"/>
              <a:ext cx="5078885" cy="987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5" name="Text Box 3036">
              <a:extLst>
                <a:ext uri="{FF2B5EF4-FFF2-40B4-BE49-F238E27FC236}">
                  <a16:creationId xmlns:a16="http://schemas.microsoft.com/office/drawing/2014/main" id="{214EA7CC-090B-4ACD-FD06-A4103E673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69976" y="1107851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07" name="Text Box 3036">
              <a:extLst>
                <a:ext uri="{FF2B5EF4-FFF2-40B4-BE49-F238E27FC236}">
                  <a16:creationId xmlns:a16="http://schemas.microsoft.com/office/drawing/2014/main" id="{D02A08F1-2796-7C48-7B81-ED75A752E8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8440" y="11301049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10" name="Group 7709">
              <a:extLst>
                <a:ext uri="{FF2B5EF4-FFF2-40B4-BE49-F238E27FC236}">
                  <a16:creationId xmlns:a16="http://schemas.microsoft.com/office/drawing/2014/main" id="{501384E3-F65E-6AEE-AD05-1D7287B18176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4683" y="13374126"/>
              <a:ext cx="204293" cy="57600"/>
              <a:chOff x="2832440" y="5811875"/>
              <a:chExt cx="204293" cy="57600"/>
            </a:xfrm>
          </p:grpSpPr>
          <p:cxnSp>
            <p:nvCxnSpPr>
              <p:cNvPr id="8447" name="Straight Arrow Connector 8446">
                <a:extLst>
                  <a:ext uri="{FF2B5EF4-FFF2-40B4-BE49-F238E27FC236}">
                    <a16:creationId xmlns:a16="http://schemas.microsoft.com/office/drawing/2014/main" id="{96E88110-5F9D-87D7-AD4A-3969144A8CE2}"/>
                  </a:ext>
                </a:extLst>
              </p:cNvPr>
              <p:cNvCxnSpPr>
                <a:cxnSpLocks/>
                <a:stCxn id="8448" idx="2"/>
                <a:endCxn id="2432" idx="3"/>
              </p:cNvCxnSpPr>
              <p:nvPr/>
            </p:nvCxnSpPr>
            <p:spPr>
              <a:xfrm flipH="1" flipV="1">
                <a:off x="2832440" y="5838739"/>
                <a:ext cx="146693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48" name="Text Box 3036">
                <a:extLst>
                  <a:ext uri="{FF2B5EF4-FFF2-40B4-BE49-F238E27FC236}">
                    <a16:creationId xmlns:a16="http://schemas.microsoft.com/office/drawing/2014/main" id="{BD5ADCDA-F614-1C1B-98BC-AF553B619F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13" name="Connector: Elbow 2170">
              <a:extLst>
                <a:ext uri="{FF2B5EF4-FFF2-40B4-BE49-F238E27FC236}">
                  <a16:creationId xmlns:a16="http://schemas.microsoft.com/office/drawing/2014/main" id="{2349FA35-0F62-8EF6-EA55-5FC25344D9B0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4" name="Connector: Elbow 2171">
              <a:extLst>
                <a:ext uri="{FF2B5EF4-FFF2-40B4-BE49-F238E27FC236}">
                  <a16:creationId xmlns:a16="http://schemas.microsoft.com/office/drawing/2014/main" id="{C9D97739-F43C-B8C4-9273-E64D82FC6E9B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9" name="Text Box 3036">
              <a:extLst>
                <a:ext uri="{FF2B5EF4-FFF2-40B4-BE49-F238E27FC236}">
                  <a16:creationId xmlns:a16="http://schemas.microsoft.com/office/drawing/2014/main" id="{4572C62F-D8D7-B563-75B8-DFDA4A3C5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969123" y="969114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40" name="Straight Arrow Connector 7739">
              <a:extLst>
                <a:ext uri="{FF2B5EF4-FFF2-40B4-BE49-F238E27FC236}">
                  <a16:creationId xmlns:a16="http://schemas.microsoft.com/office/drawing/2014/main" id="{0C2268DA-2287-4D2D-3056-61D5EE1EDCAE}"/>
                </a:ext>
              </a:extLst>
            </p:cNvPr>
            <p:cNvCxnSpPr>
              <a:cxnSpLocks/>
              <a:stCxn id="7705" idx="2"/>
            </p:cNvCxnSpPr>
            <p:nvPr/>
          </p:nvCxnSpPr>
          <p:spPr>
            <a:xfrm flipH="1" flipV="1">
              <a:off x="19069643" y="11105378"/>
              <a:ext cx="500333" cy="193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1" name="Straight Arrow Connector 7740">
              <a:extLst>
                <a:ext uri="{FF2B5EF4-FFF2-40B4-BE49-F238E27FC236}">
                  <a16:creationId xmlns:a16="http://schemas.microsoft.com/office/drawing/2014/main" id="{364F6FF6-CB42-06D9-81E6-280C90A06B84}"/>
                </a:ext>
              </a:extLst>
            </p:cNvPr>
            <p:cNvCxnSpPr>
              <a:cxnSpLocks/>
              <a:stCxn id="7707" idx="2"/>
            </p:cNvCxnSpPr>
            <p:nvPr/>
          </p:nvCxnSpPr>
          <p:spPr>
            <a:xfrm flipH="1">
              <a:off x="19069459" y="11329849"/>
              <a:ext cx="508981" cy="438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42" name="Text Box 3036">
              <a:extLst>
                <a:ext uri="{FF2B5EF4-FFF2-40B4-BE49-F238E27FC236}">
                  <a16:creationId xmlns:a16="http://schemas.microsoft.com/office/drawing/2014/main" id="{6262C6FA-91FF-224B-2BC9-5FB34ACD3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89909" y="982308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4" name="Text Box 3036">
              <a:extLst>
                <a:ext uri="{FF2B5EF4-FFF2-40B4-BE49-F238E27FC236}">
                  <a16:creationId xmlns:a16="http://schemas.microsoft.com/office/drawing/2014/main" id="{A9496EA9-FEAC-50F2-9320-17E7D5FF3E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25955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5" name="Text Box 3036">
              <a:extLst>
                <a:ext uri="{FF2B5EF4-FFF2-40B4-BE49-F238E27FC236}">
                  <a16:creationId xmlns:a16="http://schemas.microsoft.com/office/drawing/2014/main" id="{7AA8E27A-9F6E-E529-410B-34B6FF0087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47104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6" name="Text Box 3036">
              <a:extLst>
                <a:ext uri="{FF2B5EF4-FFF2-40B4-BE49-F238E27FC236}">
                  <a16:creationId xmlns:a16="http://schemas.microsoft.com/office/drawing/2014/main" id="{5359788E-2631-CCC9-E65A-DED93C1C26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46786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7" name="Text Box 3036">
              <a:extLst>
                <a:ext uri="{FF2B5EF4-FFF2-40B4-BE49-F238E27FC236}">
                  <a16:creationId xmlns:a16="http://schemas.microsoft.com/office/drawing/2014/main" id="{58C82163-3781-28E1-B6B2-DB0E9EF27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798" y="149237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4" name="Straight Arrow Connector 7753">
              <a:extLst>
                <a:ext uri="{FF2B5EF4-FFF2-40B4-BE49-F238E27FC236}">
                  <a16:creationId xmlns:a16="http://schemas.microsoft.com/office/drawing/2014/main" id="{7AB08802-EC8E-B719-40E6-4545CAB21135}"/>
                </a:ext>
              </a:extLst>
            </p:cNvPr>
            <p:cNvCxnSpPr>
              <a:cxnSpLocks/>
              <a:stCxn id="7755" idx="2"/>
            </p:cNvCxnSpPr>
            <p:nvPr/>
          </p:nvCxnSpPr>
          <p:spPr>
            <a:xfrm flipH="1" flipV="1">
              <a:off x="19041495" y="14882472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5" name="Text Box 3036">
              <a:extLst>
                <a:ext uri="{FF2B5EF4-FFF2-40B4-BE49-F238E27FC236}">
                  <a16:creationId xmlns:a16="http://schemas.microsoft.com/office/drawing/2014/main" id="{C4EFA6C5-4C9F-FAF9-93E2-7F9508AE6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485560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56" name="Text Box 3036">
              <a:extLst>
                <a:ext uri="{FF2B5EF4-FFF2-40B4-BE49-F238E27FC236}">
                  <a16:creationId xmlns:a16="http://schemas.microsoft.com/office/drawing/2014/main" id="{AA122FC7-9591-B34B-9DC4-01BDC81D0F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083662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7" name="Straight Arrow Connector 7756">
              <a:extLst>
                <a:ext uri="{FF2B5EF4-FFF2-40B4-BE49-F238E27FC236}">
                  <a16:creationId xmlns:a16="http://schemas.microsoft.com/office/drawing/2014/main" id="{0BAAD2C5-FAFC-8000-845D-3C45D24EDD21}"/>
                </a:ext>
              </a:extLst>
            </p:cNvPr>
            <p:cNvCxnSpPr>
              <a:cxnSpLocks/>
              <a:stCxn id="7758" idx="2"/>
            </p:cNvCxnSpPr>
            <p:nvPr/>
          </p:nvCxnSpPr>
          <p:spPr>
            <a:xfrm flipH="1">
              <a:off x="19041495" y="14652688"/>
              <a:ext cx="186471" cy="17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8" name="Text Box 3036">
              <a:extLst>
                <a:ext uri="{FF2B5EF4-FFF2-40B4-BE49-F238E27FC236}">
                  <a16:creationId xmlns:a16="http://schemas.microsoft.com/office/drawing/2014/main" id="{D457BF5C-1A63-161B-8499-8DB9EE92CD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7966" y="146238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59" name="Straight Arrow Connector 7758">
              <a:extLst>
                <a:ext uri="{FF2B5EF4-FFF2-40B4-BE49-F238E27FC236}">
                  <a16:creationId xmlns:a16="http://schemas.microsoft.com/office/drawing/2014/main" id="{7E452F32-2C5C-1676-F9F0-CEF14C56B891}"/>
                </a:ext>
              </a:extLst>
            </p:cNvPr>
            <p:cNvCxnSpPr>
              <a:cxnSpLocks/>
              <a:stCxn id="7756" idx="2"/>
            </p:cNvCxnSpPr>
            <p:nvPr/>
          </p:nvCxnSpPr>
          <p:spPr>
            <a:xfrm flipH="1" flipV="1">
              <a:off x="19041495" y="15110526"/>
              <a:ext cx="19427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0" name="Straight Arrow Connector 7759">
              <a:extLst>
                <a:ext uri="{FF2B5EF4-FFF2-40B4-BE49-F238E27FC236}">
                  <a16:creationId xmlns:a16="http://schemas.microsoft.com/office/drawing/2014/main" id="{247768FA-AC30-15DD-ABF8-63FE1FCB96B5}"/>
                </a:ext>
              </a:extLst>
            </p:cNvPr>
            <p:cNvCxnSpPr>
              <a:cxnSpLocks/>
              <a:stCxn id="7761" idx="2"/>
            </p:cNvCxnSpPr>
            <p:nvPr/>
          </p:nvCxnSpPr>
          <p:spPr>
            <a:xfrm flipH="1" flipV="1">
              <a:off x="19038690" y="15338580"/>
              <a:ext cx="19708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1" name="Text Box 3036">
              <a:extLst>
                <a:ext uri="{FF2B5EF4-FFF2-40B4-BE49-F238E27FC236}">
                  <a16:creationId xmlns:a16="http://schemas.microsoft.com/office/drawing/2014/main" id="{D35179AD-7979-1BDA-A7C0-F1D3CF013FD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5770" y="153117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2" name="Straight Arrow Connector 7761">
              <a:extLst>
                <a:ext uri="{FF2B5EF4-FFF2-40B4-BE49-F238E27FC236}">
                  <a16:creationId xmlns:a16="http://schemas.microsoft.com/office/drawing/2014/main" id="{064BA157-CBEF-368B-AC05-DCCFF489C71D}"/>
                </a:ext>
              </a:extLst>
            </p:cNvPr>
            <p:cNvCxnSpPr>
              <a:cxnSpLocks/>
              <a:stCxn id="7764" idx="2"/>
            </p:cNvCxnSpPr>
            <p:nvPr/>
          </p:nvCxnSpPr>
          <p:spPr>
            <a:xfrm flipH="1" flipV="1">
              <a:off x="19041501" y="15566634"/>
              <a:ext cx="186546" cy="326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4" name="Text Box 3036">
              <a:extLst>
                <a:ext uri="{FF2B5EF4-FFF2-40B4-BE49-F238E27FC236}">
                  <a16:creationId xmlns:a16="http://schemas.microsoft.com/office/drawing/2014/main" id="{A8D31EC7-13E3-24F5-60D1-F235018E70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28047" y="1554110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5" name="Straight Arrow Connector 7764">
              <a:extLst>
                <a:ext uri="{FF2B5EF4-FFF2-40B4-BE49-F238E27FC236}">
                  <a16:creationId xmlns:a16="http://schemas.microsoft.com/office/drawing/2014/main" id="{634EA40A-702E-7747-FC95-AD4BD738D2B7}"/>
                </a:ext>
              </a:extLst>
            </p:cNvPr>
            <p:cNvCxnSpPr>
              <a:cxnSpLocks/>
              <a:stCxn id="7766" idx="2"/>
            </p:cNvCxnSpPr>
            <p:nvPr/>
          </p:nvCxnSpPr>
          <p:spPr>
            <a:xfrm flipH="1" flipV="1">
              <a:off x="19038696" y="15794688"/>
              <a:ext cx="191470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6" name="Text Box 3036">
              <a:extLst>
                <a:ext uri="{FF2B5EF4-FFF2-40B4-BE49-F238E27FC236}">
                  <a16:creationId xmlns:a16="http://schemas.microsoft.com/office/drawing/2014/main" id="{0CC43D41-3B22-1AEF-55AC-7862A2FA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76782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67" name="Straight Arrow Connector 7766">
              <a:extLst>
                <a:ext uri="{FF2B5EF4-FFF2-40B4-BE49-F238E27FC236}">
                  <a16:creationId xmlns:a16="http://schemas.microsoft.com/office/drawing/2014/main" id="{DE3639A5-8743-791C-BFD5-57D254BF8F5E}"/>
                </a:ext>
              </a:extLst>
            </p:cNvPr>
            <p:cNvCxnSpPr>
              <a:cxnSpLocks/>
              <a:stCxn id="7768" idx="2"/>
            </p:cNvCxnSpPr>
            <p:nvPr/>
          </p:nvCxnSpPr>
          <p:spPr>
            <a:xfrm flipH="1" flipV="1">
              <a:off x="19041501" y="16022740"/>
              <a:ext cx="188665" cy="193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8" name="Text Box 3036">
              <a:extLst>
                <a:ext uri="{FF2B5EF4-FFF2-40B4-BE49-F238E27FC236}">
                  <a16:creationId xmlns:a16="http://schemas.microsoft.com/office/drawing/2014/main" id="{D9E7BEE5-769E-D1F0-1CA5-5313100AA4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30166" y="1599587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69" name="Text Box 3036">
              <a:extLst>
                <a:ext uri="{FF2B5EF4-FFF2-40B4-BE49-F238E27FC236}">
                  <a16:creationId xmlns:a16="http://schemas.microsoft.com/office/drawing/2014/main" id="{D57A361F-38F8-FAE9-7846-9A0BE4310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42285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0" name="Text Box 3036">
              <a:extLst>
                <a:ext uri="{FF2B5EF4-FFF2-40B4-BE49-F238E27FC236}">
                  <a16:creationId xmlns:a16="http://schemas.microsoft.com/office/drawing/2014/main" id="{1ABC4389-570D-2EE7-7F86-9920D3E262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6175" y="144458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1" name="Text Box 3036">
              <a:extLst>
                <a:ext uri="{FF2B5EF4-FFF2-40B4-BE49-F238E27FC236}">
                  <a16:creationId xmlns:a16="http://schemas.microsoft.com/office/drawing/2014/main" id="{2B8B9597-9268-A233-01A8-101553D5143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48" y="147057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2" name="Text Box 3036">
              <a:extLst>
                <a:ext uri="{FF2B5EF4-FFF2-40B4-BE49-F238E27FC236}">
                  <a16:creationId xmlns:a16="http://schemas.microsoft.com/office/drawing/2014/main" id="{51C32D33-9045-54E6-722F-5D2A73F704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1655" y="149421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773" name="Text Box 3036">
              <a:extLst>
                <a:ext uri="{FF2B5EF4-FFF2-40B4-BE49-F238E27FC236}">
                  <a16:creationId xmlns:a16="http://schemas.microsoft.com/office/drawing/2014/main" id="{1DEFEE93-E29D-988C-7BD1-34A9E4D74B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90430" y="95583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7774" name="Text Box 3036">
              <a:extLst>
                <a:ext uri="{FF2B5EF4-FFF2-40B4-BE49-F238E27FC236}">
                  <a16:creationId xmlns:a16="http://schemas.microsoft.com/office/drawing/2014/main" id="{D92D7C37-E0A4-55CC-8D45-8F6C537107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023284" y="977489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6" name="Connector: Elbow 2226">
              <a:extLst>
                <a:ext uri="{FF2B5EF4-FFF2-40B4-BE49-F238E27FC236}">
                  <a16:creationId xmlns:a16="http://schemas.microsoft.com/office/drawing/2014/main" id="{D09C48E3-57FF-D2EA-A474-B540B7AD50AF}"/>
                </a:ext>
              </a:extLst>
            </p:cNvPr>
            <p:cNvCxnSpPr>
              <a:cxnSpLocks/>
              <a:stCxn id="7588" idx="2"/>
              <a:endCxn id="7705" idx="6"/>
            </p:cNvCxnSpPr>
            <p:nvPr/>
          </p:nvCxnSpPr>
          <p:spPr>
            <a:xfrm rot="10800000" flipV="1">
              <a:off x="19627576" y="9614149"/>
              <a:ext cx="4695560" cy="1493163"/>
            </a:xfrm>
            <a:prstGeom prst="bentConnector3">
              <a:avLst>
                <a:gd name="adj1" fmla="val 85878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7" name="Connector: Elbow 2226">
              <a:extLst>
                <a:ext uri="{FF2B5EF4-FFF2-40B4-BE49-F238E27FC236}">
                  <a16:creationId xmlns:a16="http://schemas.microsoft.com/office/drawing/2014/main" id="{4514567B-F2FC-C7A9-48CC-E97BA037FBE5}"/>
                </a:ext>
              </a:extLst>
            </p:cNvPr>
            <p:cNvCxnSpPr>
              <a:cxnSpLocks/>
              <a:stCxn id="7595" idx="2"/>
              <a:endCxn id="7707" idx="6"/>
            </p:cNvCxnSpPr>
            <p:nvPr/>
          </p:nvCxnSpPr>
          <p:spPr>
            <a:xfrm rot="10800000" flipV="1">
              <a:off x="19636040" y="9636795"/>
              <a:ext cx="6932778" cy="1693054"/>
            </a:xfrm>
            <a:prstGeom prst="bentConnector3">
              <a:avLst>
                <a:gd name="adj1" fmla="val 912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78" name="Text Box 3036">
              <a:extLst>
                <a:ext uri="{FF2B5EF4-FFF2-40B4-BE49-F238E27FC236}">
                  <a16:creationId xmlns:a16="http://schemas.microsoft.com/office/drawing/2014/main" id="{13E2418B-C5EB-855B-8E5E-F0BCBF2B61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573204" y="1153601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79" name="Straight Arrow Connector 7778">
              <a:extLst>
                <a:ext uri="{FF2B5EF4-FFF2-40B4-BE49-F238E27FC236}">
                  <a16:creationId xmlns:a16="http://schemas.microsoft.com/office/drawing/2014/main" id="{A96E7DF9-6F4B-91AF-241C-F531CAA36F7E}"/>
                </a:ext>
              </a:extLst>
            </p:cNvPr>
            <p:cNvCxnSpPr>
              <a:cxnSpLocks/>
              <a:stCxn id="7778" idx="2"/>
            </p:cNvCxnSpPr>
            <p:nvPr/>
          </p:nvCxnSpPr>
          <p:spPr>
            <a:xfrm flipH="1">
              <a:off x="19065197" y="11564816"/>
              <a:ext cx="50800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0" name="Connector: Elbow 2226">
              <a:extLst>
                <a:ext uri="{FF2B5EF4-FFF2-40B4-BE49-F238E27FC236}">
                  <a16:creationId xmlns:a16="http://schemas.microsoft.com/office/drawing/2014/main" id="{F1C59C9A-2454-D547-A954-21A368D4D4AA}"/>
                </a:ext>
              </a:extLst>
            </p:cNvPr>
            <p:cNvCxnSpPr>
              <a:cxnSpLocks/>
              <a:stCxn id="7595" idx="2"/>
              <a:endCxn id="7778" idx="6"/>
            </p:cNvCxnSpPr>
            <p:nvPr/>
          </p:nvCxnSpPr>
          <p:spPr>
            <a:xfrm rot="10800000" flipV="1">
              <a:off x="19630804" y="9636794"/>
              <a:ext cx="6938014" cy="1928021"/>
            </a:xfrm>
            <a:prstGeom prst="bentConnector3">
              <a:avLst>
                <a:gd name="adj1" fmla="val 9111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1" name="Connector: Elbow 2237">
              <a:extLst>
                <a:ext uri="{FF2B5EF4-FFF2-40B4-BE49-F238E27FC236}">
                  <a16:creationId xmlns:a16="http://schemas.microsoft.com/office/drawing/2014/main" id="{60A91DE2-464E-B5CC-4E6D-EF0F905A02B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094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2" name="Connector: Elbow 2237">
              <a:extLst>
                <a:ext uri="{FF2B5EF4-FFF2-40B4-BE49-F238E27FC236}">
                  <a16:creationId xmlns:a16="http://schemas.microsoft.com/office/drawing/2014/main" id="{D84E8865-7783-32F8-79DB-24C0D17E35A3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643" y="9718143"/>
              <a:ext cx="3899480" cy="1322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3" name="Connector: Elbow 2237">
              <a:extLst>
                <a:ext uri="{FF2B5EF4-FFF2-40B4-BE49-F238E27FC236}">
                  <a16:creationId xmlns:a16="http://schemas.microsoft.com/office/drawing/2014/main" id="{A292E38F-C268-C546-3BBC-D02A58CD1F52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9459" y="9718143"/>
              <a:ext cx="3899664" cy="1551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4" name="Connector: Elbow 2237">
              <a:extLst>
                <a:ext uri="{FF2B5EF4-FFF2-40B4-BE49-F238E27FC236}">
                  <a16:creationId xmlns:a16="http://schemas.microsoft.com/office/drawing/2014/main" id="{A8766DC2-C410-C3F4-EA4D-67AC235B9A0F}"/>
                </a:ext>
              </a:extLst>
            </p:cNvPr>
            <p:cNvCxnSpPr>
              <a:cxnSpLocks/>
              <a:stCxn id="7739" idx="2"/>
            </p:cNvCxnSpPr>
            <p:nvPr/>
          </p:nvCxnSpPr>
          <p:spPr>
            <a:xfrm rot="10800000" flipV="1">
              <a:off x="19065197" y="9718143"/>
              <a:ext cx="3903926" cy="1782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6" name="Connector: Elbow 2239">
              <a:extLst>
                <a:ext uri="{FF2B5EF4-FFF2-40B4-BE49-F238E27FC236}">
                  <a16:creationId xmlns:a16="http://schemas.microsoft.com/office/drawing/2014/main" id="{F9B377E7-5C3B-BD52-763C-BAA65EDDED8D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0942037"/>
              <a:ext cx="5078885" cy="1226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87" name="Text Box 3036">
              <a:extLst>
                <a:ext uri="{FF2B5EF4-FFF2-40B4-BE49-F238E27FC236}">
                  <a16:creationId xmlns:a16="http://schemas.microsoft.com/office/drawing/2014/main" id="{EF3FB62B-CC85-C180-B930-B8F298E9E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140800" y="1285137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788" name="Connector: Elbow 2239">
              <a:extLst>
                <a:ext uri="{FF2B5EF4-FFF2-40B4-BE49-F238E27FC236}">
                  <a16:creationId xmlns:a16="http://schemas.microsoft.com/office/drawing/2014/main" id="{49C7CC10-78EB-787D-ECDE-18A0304C5B4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0942037"/>
              <a:ext cx="5071396" cy="1467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9" name="Connector: Elbow 2239">
              <a:extLst>
                <a:ext uri="{FF2B5EF4-FFF2-40B4-BE49-F238E27FC236}">
                  <a16:creationId xmlns:a16="http://schemas.microsoft.com/office/drawing/2014/main" id="{3F1466D6-7072-4528-1B7F-645D032C1F40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0942036"/>
              <a:ext cx="5071755" cy="16913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0" name="Connector: Elbow 2239">
              <a:extLst>
                <a:ext uri="{FF2B5EF4-FFF2-40B4-BE49-F238E27FC236}">
                  <a16:creationId xmlns:a16="http://schemas.microsoft.com/office/drawing/2014/main" id="{0F9205D7-F74F-7AC7-EAFD-4E906DC657ED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0942037"/>
              <a:ext cx="5071341" cy="19363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1" name="Connector: Elbow 2239">
              <a:extLst>
                <a:ext uri="{FF2B5EF4-FFF2-40B4-BE49-F238E27FC236}">
                  <a16:creationId xmlns:a16="http://schemas.microsoft.com/office/drawing/2014/main" id="{EC9ABD72-191B-F13B-ACD5-D3B4B8806B4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0942036"/>
              <a:ext cx="5071227" cy="219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2" name="Connector: Elbow 2239">
              <a:extLst>
                <a:ext uri="{FF2B5EF4-FFF2-40B4-BE49-F238E27FC236}">
                  <a16:creationId xmlns:a16="http://schemas.microsoft.com/office/drawing/2014/main" id="{3A03A3A6-8208-323D-3B20-DF2E8B2CA926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0942037"/>
              <a:ext cx="5062388" cy="24366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3" name="Connector: Elbow 2239">
              <a:extLst>
                <a:ext uri="{FF2B5EF4-FFF2-40B4-BE49-F238E27FC236}">
                  <a16:creationId xmlns:a16="http://schemas.microsoft.com/office/drawing/2014/main" id="{9E335877-6C58-C368-A681-E664FC33F13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0942036"/>
              <a:ext cx="5071396" cy="2694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4" name="Connector: Elbow 2239">
              <a:extLst>
                <a:ext uri="{FF2B5EF4-FFF2-40B4-BE49-F238E27FC236}">
                  <a16:creationId xmlns:a16="http://schemas.microsoft.com/office/drawing/2014/main" id="{69396310-609E-5C3B-A5CB-EFC62FA2B10B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0942036"/>
              <a:ext cx="5071396" cy="28889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5" name="Connector: Elbow 2239">
              <a:extLst>
                <a:ext uri="{FF2B5EF4-FFF2-40B4-BE49-F238E27FC236}">
                  <a16:creationId xmlns:a16="http://schemas.microsoft.com/office/drawing/2014/main" id="{3DF17D51-B3C1-8460-94AD-B5BE5C1342A1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0942037"/>
              <a:ext cx="5071396" cy="30769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6" name="Connector: Elbow 2239">
              <a:extLst>
                <a:ext uri="{FF2B5EF4-FFF2-40B4-BE49-F238E27FC236}">
                  <a16:creationId xmlns:a16="http://schemas.microsoft.com/office/drawing/2014/main" id="{C12394E2-9087-D219-E6F1-9027DC81FCED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644" y="11169947"/>
              <a:ext cx="5078701" cy="76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7" name="Connector: Elbow 2239">
              <a:extLst>
                <a:ext uri="{FF2B5EF4-FFF2-40B4-BE49-F238E27FC236}">
                  <a16:creationId xmlns:a16="http://schemas.microsoft.com/office/drawing/2014/main" id="{F6701D4B-BA47-6BE1-D353-87161F0CA0F3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644" y="11169947"/>
              <a:ext cx="5078701" cy="9982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8" name="Connector: Elbow 2239">
              <a:extLst>
                <a:ext uri="{FF2B5EF4-FFF2-40B4-BE49-F238E27FC236}">
                  <a16:creationId xmlns:a16="http://schemas.microsoft.com/office/drawing/2014/main" id="{A15E4929-82CB-27B5-59AE-2D2FB6A2C0FC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643" y="11169947"/>
              <a:ext cx="5071212" cy="1239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9" name="Connector: Elbow 2239">
              <a:extLst>
                <a:ext uri="{FF2B5EF4-FFF2-40B4-BE49-F238E27FC236}">
                  <a16:creationId xmlns:a16="http://schemas.microsoft.com/office/drawing/2014/main" id="{B96B6A1D-6753-5700-4B83-E1FC36C0AE42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644" y="11169946"/>
              <a:ext cx="5071571" cy="14634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0" name="Connector: Elbow 2239">
              <a:extLst>
                <a:ext uri="{FF2B5EF4-FFF2-40B4-BE49-F238E27FC236}">
                  <a16:creationId xmlns:a16="http://schemas.microsoft.com/office/drawing/2014/main" id="{B7EC7DFC-3843-5689-5879-FDA104F808DB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644" y="11169947"/>
              <a:ext cx="5071157" cy="1708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1" name="Connector: Elbow 2239">
              <a:extLst>
                <a:ext uri="{FF2B5EF4-FFF2-40B4-BE49-F238E27FC236}">
                  <a16:creationId xmlns:a16="http://schemas.microsoft.com/office/drawing/2014/main" id="{683D7F95-2D2E-6FEC-C06D-04CAEFA69BED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644" y="11169946"/>
              <a:ext cx="5071043" cy="1964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2" name="Connector: Elbow 2239">
              <a:extLst>
                <a:ext uri="{FF2B5EF4-FFF2-40B4-BE49-F238E27FC236}">
                  <a16:creationId xmlns:a16="http://schemas.microsoft.com/office/drawing/2014/main" id="{71D55FA9-545A-0D23-9BB8-3C18487BED72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643" y="11169947"/>
              <a:ext cx="5062204" cy="2208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3" name="Connector: Elbow 2239">
              <a:extLst>
                <a:ext uri="{FF2B5EF4-FFF2-40B4-BE49-F238E27FC236}">
                  <a16:creationId xmlns:a16="http://schemas.microsoft.com/office/drawing/2014/main" id="{2307E767-7B14-4A8A-7A87-B4B3BB6A7ABE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643" y="11169946"/>
              <a:ext cx="5071212" cy="24668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4" name="Connector: Elbow 2239">
              <a:extLst>
                <a:ext uri="{FF2B5EF4-FFF2-40B4-BE49-F238E27FC236}">
                  <a16:creationId xmlns:a16="http://schemas.microsoft.com/office/drawing/2014/main" id="{38ACDBA4-D58E-5099-A250-3581A0C6126E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643" y="11169946"/>
              <a:ext cx="5071212" cy="266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5" name="Connector: Elbow 2239">
              <a:extLst>
                <a:ext uri="{FF2B5EF4-FFF2-40B4-BE49-F238E27FC236}">
                  <a16:creationId xmlns:a16="http://schemas.microsoft.com/office/drawing/2014/main" id="{A6F49537-5A0B-D12D-9231-BD26A3A4B9C7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643" y="11169947"/>
              <a:ext cx="5071212" cy="2849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6" name="Connector: Elbow 2239">
              <a:extLst>
                <a:ext uri="{FF2B5EF4-FFF2-40B4-BE49-F238E27FC236}">
                  <a16:creationId xmlns:a16="http://schemas.microsoft.com/office/drawing/2014/main" id="{435E30BD-04AE-8DF1-C3A4-653C967051E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9460" y="11398803"/>
              <a:ext cx="5078885" cy="5312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7" name="Connector: Elbow 2239">
              <a:extLst>
                <a:ext uri="{FF2B5EF4-FFF2-40B4-BE49-F238E27FC236}">
                  <a16:creationId xmlns:a16="http://schemas.microsoft.com/office/drawing/2014/main" id="{9B3C839B-0322-C337-B248-61BCC03D0870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9460" y="11398803"/>
              <a:ext cx="5078885" cy="7694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8" name="Connector: Elbow 2239">
              <a:extLst>
                <a:ext uri="{FF2B5EF4-FFF2-40B4-BE49-F238E27FC236}">
                  <a16:creationId xmlns:a16="http://schemas.microsoft.com/office/drawing/2014/main" id="{142BE7C1-ACDA-C156-64E8-27CCB698EFB7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9459" y="11398803"/>
              <a:ext cx="5071396" cy="10104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9" name="Connector: Elbow 2239">
              <a:extLst>
                <a:ext uri="{FF2B5EF4-FFF2-40B4-BE49-F238E27FC236}">
                  <a16:creationId xmlns:a16="http://schemas.microsoft.com/office/drawing/2014/main" id="{3862F336-04C3-CB04-145E-EDE70629E661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9460" y="11398802"/>
              <a:ext cx="5071755" cy="12345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0" name="Connector: Elbow 2239">
              <a:extLst>
                <a:ext uri="{FF2B5EF4-FFF2-40B4-BE49-F238E27FC236}">
                  <a16:creationId xmlns:a16="http://schemas.microsoft.com/office/drawing/2014/main" id="{F2544EF4-534C-7CB3-BFF5-C102D73D241A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9460" y="11398803"/>
              <a:ext cx="5071341" cy="14795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1" name="Connector: Elbow 2239">
              <a:extLst>
                <a:ext uri="{FF2B5EF4-FFF2-40B4-BE49-F238E27FC236}">
                  <a16:creationId xmlns:a16="http://schemas.microsoft.com/office/drawing/2014/main" id="{BEA586D7-DD42-90A1-0D75-CD2FA3BB941B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9460" y="11398802"/>
              <a:ext cx="5071227" cy="1735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2" name="Connector: Elbow 2239">
              <a:extLst>
                <a:ext uri="{FF2B5EF4-FFF2-40B4-BE49-F238E27FC236}">
                  <a16:creationId xmlns:a16="http://schemas.microsoft.com/office/drawing/2014/main" id="{BD902DE6-6FBE-F952-BE13-C7AA9D034E81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9459" y="11398803"/>
              <a:ext cx="5062388" cy="1979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3" name="Connector: Elbow 2239">
              <a:extLst>
                <a:ext uri="{FF2B5EF4-FFF2-40B4-BE49-F238E27FC236}">
                  <a16:creationId xmlns:a16="http://schemas.microsoft.com/office/drawing/2014/main" id="{68C8CF9D-FB33-C57B-D291-8F29C391FC46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9459" y="11398802"/>
              <a:ext cx="5071396" cy="2237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4" name="Connector: Elbow 2239">
              <a:extLst>
                <a:ext uri="{FF2B5EF4-FFF2-40B4-BE49-F238E27FC236}">
                  <a16:creationId xmlns:a16="http://schemas.microsoft.com/office/drawing/2014/main" id="{09742548-EC89-6CF1-BAE7-86E9E59158D9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9459" y="11398802"/>
              <a:ext cx="5071396" cy="2432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5" name="Connector: Elbow 2239">
              <a:extLst>
                <a:ext uri="{FF2B5EF4-FFF2-40B4-BE49-F238E27FC236}">
                  <a16:creationId xmlns:a16="http://schemas.microsoft.com/office/drawing/2014/main" id="{8F85CA0D-95BD-16EA-7DC6-1A6324FB4C4A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9459" y="11398803"/>
              <a:ext cx="5071396" cy="2620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6" name="Connector: Elbow 2239">
              <a:extLst>
                <a:ext uri="{FF2B5EF4-FFF2-40B4-BE49-F238E27FC236}">
                  <a16:creationId xmlns:a16="http://schemas.microsoft.com/office/drawing/2014/main" id="{3CCF0106-E43F-7F63-3C3D-6850DE3F8D63}"/>
                </a:ext>
              </a:extLst>
            </p:cNvPr>
            <p:cNvCxnSpPr>
              <a:cxnSpLocks/>
              <a:stCxn id="7538" idx="2"/>
            </p:cNvCxnSpPr>
            <p:nvPr/>
          </p:nvCxnSpPr>
          <p:spPr>
            <a:xfrm rot="10800000">
              <a:off x="19065198" y="11629385"/>
              <a:ext cx="5083147" cy="3006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7" name="Connector: Elbow 2239">
              <a:extLst>
                <a:ext uri="{FF2B5EF4-FFF2-40B4-BE49-F238E27FC236}">
                  <a16:creationId xmlns:a16="http://schemas.microsoft.com/office/drawing/2014/main" id="{1F0E28F3-D348-11B8-C7D7-971368D400B2}"/>
                </a:ext>
              </a:extLst>
            </p:cNvPr>
            <p:cNvCxnSpPr>
              <a:cxnSpLocks/>
              <a:stCxn id="7565" idx="2"/>
            </p:cNvCxnSpPr>
            <p:nvPr/>
          </p:nvCxnSpPr>
          <p:spPr>
            <a:xfrm rot="10800000">
              <a:off x="19065198" y="11629385"/>
              <a:ext cx="5083147" cy="538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8" name="Connector: Elbow 2239">
              <a:extLst>
                <a:ext uri="{FF2B5EF4-FFF2-40B4-BE49-F238E27FC236}">
                  <a16:creationId xmlns:a16="http://schemas.microsoft.com/office/drawing/2014/main" id="{2391CBB9-0BD6-9E22-011E-35BFCF42AC23}"/>
                </a:ext>
              </a:extLst>
            </p:cNvPr>
            <p:cNvCxnSpPr>
              <a:cxnSpLocks/>
              <a:stCxn id="7566" idx="2"/>
            </p:cNvCxnSpPr>
            <p:nvPr/>
          </p:nvCxnSpPr>
          <p:spPr>
            <a:xfrm rot="10800000">
              <a:off x="19065197" y="11629385"/>
              <a:ext cx="5075658" cy="7798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9" name="Connector: Elbow 2239">
              <a:extLst>
                <a:ext uri="{FF2B5EF4-FFF2-40B4-BE49-F238E27FC236}">
                  <a16:creationId xmlns:a16="http://schemas.microsoft.com/office/drawing/2014/main" id="{614D9E0B-318A-0F35-CBC7-9AFA989D7CF4}"/>
                </a:ext>
              </a:extLst>
            </p:cNvPr>
            <p:cNvCxnSpPr>
              <a:cxnSpLocks/>
              <a:stCxn id="7567" idx="2"/>
            </p:cNvCxnSpPr>
            <p:nvPr/>
          </p:nvCxnSpPr>
          <p:spPr>
            <a:xfrm rot="10800000">
              <a:off x="19065198" y="11629384"/>
              <a:ext cx="5076017" cy="1004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0" name="Connector: Elbow 2239">
              <a:extLst>
                <a:ext uri="{FF2B5EF4-FFF2-40B4-BE49-F238E27FC236}">
                  <a16:creationId xmlns:a16="http://schemas.microsoft.com/office/drawing/2014/main" id="{F6C1433A-DC95-7F3C-2115-E2EBCB7ED687}"/>
                </a:ext>
              </a:extLst>
            </p:cNvPr>
            <p:cNvCxnSpPr>
              <a:cxnSpLocks/>
              <a:stCxn id="7787" idx="2"/>
            </p:cNvCxnSpPr>
            <p:nvPr/>
          </p:nvCxnSpPr>
          <p:spPr>
            <a:xfrm rot="10800000">
              <a:off x="19065198" y="11629385"/>
              <a:ext cx="5075603" cy="1248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1" name="Connector: Elbow 2239">
              <a:extLst>
                <a:ext uri="{FF2B5EF4-FFF2-40B4-BE49-F238E27FC236}">
                  <a16:creationId xmlns:a16="http://schemas.microsoft.com/office/drawing/2014/main" id="{197EA111-FC10-A05C-3939-572DB34EB812}"/>
                </a:ext>
              </a:extLst>
            </p:cNvPr>
            <p:cNvCxnSpPr>
              <a:cxnSpLocks/>
              <a:stCxn id="7568" idx="2"/>
            </p:cNvCxnSpPr>
            <p:nvPr/>
          </p:nvCxnSpPr>
          <p:spPr>
            <a:xfrm rot="10800000">
              <a:off x="19065198" y="11629384"/>
              <a:ext cx="5075489" cy="15048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2" name="Connector: Elbow 2239">
              <a:extLst>
                <a:ext uri="{FF2B5EF4-FFF2-40B4-BE49-F238E27FC236}">
                  <a16:creationId xmlns:a16="http://schemas.microsoft.com/office/drawing/2014/main" id="{08A1729F-B166-12C5-AC27-365DB0815563}"/>
                </a:ext>
              </a:extLst>
            </p:cNvPr>
            <p:cNvCxnSpPr>
              <a:cxnSpLocks/>
              <a:stCxn id="7569" idx="2"/>
            </p:cNvCxnSpPr>
            <p:nvPr/>
          </p:nvCxnSpPr>
          <p:spPr>
            <a:xfrm rot="10800000">
              <a:off x="19065197" y="11629385"/>
              <a:ext cx="5066650" cy="1749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3" name="Connector: Elbow 2239">
              <a:extLst>
                <a:ext uri="{FF2B5EF4-FFF2-40B4-BE49-F238E27FC236}">
                  <a16:creationId xmlns:a16="http://schemas.microsoft.com/office/drawing/2014/main" id="{D52E273E-A494-F713-D743-C99D83B12CC3}"/>
                </a:ext>
              </a:extLst>
            </p:cNvPr>
            <p:cNvCxnSpPr>
              <a:cxnSpLocks/>
              <a:stCxn id="7570" idx="2"/>
            </p:cNvCxnSpPr>
            <p:nvPr/>
          </p:nvCxnSpPr>
          <p:spPr>
            <a:xfrm rot="10800000">
              <a:off x="19065197" y="11629384"/>
              <a:ext cx="5075658" cy="2007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4" name="Connector: Elbow 2239">
              <a:extLst>
                <a:ext uri="{FF2B5EF4-FFF2-40B4-BE49-F238E27FC236}">
                  <a16:creationId xmlns:a16="http://schemas.microsoft.com/office/drawing/2014/main" id="{25C42DE1-89FC-4C76-AFE1-9D62A4899CEA}"/>
                </a:ext>
              </a:extLst>
            </p:cNvPr>
            <p:cNvCxnSpPr>
              <a:cxnSpLocks/>
              <a:stCxn id="7571" idx="2"/>
            </p:cNvCxnSpPr>
            <p:nvPr/>
          </p:nvCxnSpPr>
          <p:spPr>
            <a:xfrm rot="10800000">
              <a:off x="19065197" y="11629384"/>
              <a:ext cx="5075658" cy="2201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5" name="Connector: Elbow 2239">
              <a:extLst>
                <a:ext uri="{FF2B5EF4-FFF2-40B4-BE49-F238E27FC236}">
                  <a16:creationId xmlns:a16="http://schemas.microsoft.com/office/drawing/2014/main" id="{59848715-622B-3784-B437-6452A29E57DC}"/>
                </a:ext>
              </a:extLst>
            </p:cNvPr>
            <p:cNvCxnSpPr>
              <a:cxnSpLocks/>
              <a:stCxn id="7572" idx="2"/>
            </p:cNvCxnSpPr>
            <p:nvPr/>
          </p:nvCxnSpPr>
          <p:spPr>
            <a:xfrm rot="10800000">
              <a:off x="19065197" y="11629385"/>
              <a:ext cx="5075658" cy="23896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6" name="Connector: Elbow 168">
              <a:extLst>
                <a:ext uri="{FF2B5EF4-FFF2-40B4-BE49-F238E27FC236}">
                  <a16:creationId xmlns:a16="http://schemas.microsoft.com/office/drawing/2014/main" id="{CEBC379F-9F05-A870-614F-67E0B6BACE1B}"/>
                </a:ext>
              </a:extLst>
            </p:cNvPr>
            <p:cNvCxnSpPr>
              <a:cxnSpLocks/>
              <a:stCxn id="7573" idx="2"/>
              <a:endCxn id="7538" idx="6"/>
            </p:cNvCxnSpPr>
            <p:nvPr/>
          </p:nvCxnSpPr>
          <p:spPr>
            <a:xfrm rot="10800000">
              <a:off x="24202344" y="11930012"/>
              <a:ext cx="1670548" cy="4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7" name="Connector: Elbow 168">
              <a:extLst>
                <a:ext uri="{FF2B5EF4-FFF2-40B4-BE49-F238E27FC236}">
                  <a16:creationId xmlns:a16="http://schemas.microsoft.com/office/drawing/2014/main" id="{059F7A8A-4022-D045-14AF-65F7C585E176}"/>
                </a:ext>
              </a:extLst>
            </p:cNvPr>
            <p:cNvCxnSpPr>
              <a:cxnSpLocks/>
              <a:stCxn id="7574" idx="2"/>
              <a:endCxn id="7565" idx="6"/>
            </p:cNvCxnSpPr>
            <p:nvPr/>
          </p:nvCxnSpPr>
          <p:spPr>
            <a:xfrm rot="10800000" flipV="1">
              <a:off x="24202345" y="12167381"/>
              <a:ext cx="1683533" cy="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8" name="Connector: Elbow 168">
              <a:extLst>
                <a:ext uri="{FF2B5EF4-FFF2-40B4-BE49-F238E27FC236}">
                  <a16:creationId xmlns:a16="http://schemas.microsoft.com/office/drawing/2014/main" id="{89E11AF3-3BAB-9CD1-F12C-20C07F660B37}"/>
                </a:ext>
              </a:extLst>
            </p:cNvPr>
            <p:cNvCxnSpPr>
              <a:cxnSpLocks/>
              <a:stCxn id="7575" idx="2"/>
              <a:endCxn id="7566" idx="6"/>
            </p:cNvCxnSpPr>
            <p:nvPr/>
          </p:nvCxnSpPr>
          <p:spPr>
            <a:xfrm rot="10800000" flipV="1">
              <a:off x="24194855" y="12409221"/>
              <a:ext cx="1680936" cy="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9" name="Connector: Elbow 168">
              <a:extLst>
                <a:ext uri="{FF2B5EF4-FFF2-40B4-BE49-F238E27FC236}">
                  <a16:creationId xmlns:a16="http://schemas.microsoft.com/office/drawing/2014/main" id="{31C0B73E-FAEB-80FB-5D2D-147F6BE13764}"/>
                </a:ext>
              </a:extLst>
            </p:cNvPr>
            <p:cNvCxnSpPr>
              <a:cxnSpLocks/>
              <a:stCxn id="7576" idx="2"/>
              <a:endCxn id="7567" idx="6"/>
            </p:cNvCxnSpPr>
            <p:nvPr/>
          </p:nvCxnSpPr>
          <p:spPr>
            <a:xfrm rot="10800000">
              <a:off x="24195215" y="12633385"/>
              <a:ext cx="1680577" cy="2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0" name="Connector: Elbow 168">
              <a:extLst>
                <a:ext uri="{FF2B5EF4-FFF2-40B4-BE49-F238E27FC236}">
                  <a16:creationId xmlns:a16="http://schemas.microsoft.com/office/drawing/2014/main" id="{34F510AE-966A-4DD7-C710-60D1D4DBCEB6}"/>
                </a:ext>
              </a:extLst>
            </p:cNvPr>
            <p:cNvCxnSpPr>
              <a:cxnSpLocks/>
              <a:stCxn id="7557" idx="2"/>
              <a:endCxn id="7787" idx="6"/>
            </p:cNvCxnSpPr>
            <p:nvPr/>
          </p:nvCxnSpPr>
          <p:spPr>
            <a:xfrm rot="10800000" flipV="1">
              <a:off x="24194800" y="12872003"/>
              <a:ext cx="1678092" cy="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1" name="Connector: Elbow 168">
              <a:extLst>
                <a:ext uri="{FF2B5EF4-FFF2-40B4-BE49-F238E27FC236}">
                  <a16:creationId xmlns:a16="http://schemas.microsoft.com/office/drawing/2014/main" id="{B7893B21-6E1E-E49A-3A38-F58EDB7E15A0}"/>
                </a:ext>
              </a:extLst>
            </p:cNvPr>
            <p:cNvCxnSpPr>
              <a:cxnSpLocks/>
              <a:stCxn id="7558" idx="2"/>
              <a:endCxn id="7568" idx="6"/>
            </p:cNvCxnSpPr>
            <p:nvPr/>
          </p:nvCxnSpPr>
          <p:spPr>
            <a:xfrm rot="10800000" flipV="1">
              <a:off x="24194686" y="13118510"/>
              <a:ext cx="1671716" cy="15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2" name="Connector: Elbow 168">
              <a:extLst>
                <a:ext uri="{FF2B5EF4-FFF2-40B4-BE49-F238E27FC236}">
                  <a16:creationId xmlns:a16="http://schemas.microsoft.com/office/drawing/2014/main" id="{E5A06324-6A59-2C2A-497C-80574339852B}"/>
                </a:ext>
              </a:extLst>
            </p:cNvPr>
            <p:cNvCxnSpPr>
              <a:cxnSpLocks/>
              <a:stCxn id="7559" idx="2"/>
              <a:endCxn id="7569" idx="6"/>
            </p:cNvCxnSpPr>
            <p:nvPr/>
          </p:nvCxnSpPr>
          <p:spPr>
            <a:xfrm rot="10800000" flipV="1">
              <a:off x="24185848" y="13342063"/>
              <a:ext cx="1697491" cy="366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3" name="Connector: Elbow 168">
              <a:extLst>
                <a:ext uri="{FF2B5EF4-FFF2-40B4-BE49-F238E27FC236}">
                  <a16:creationId xmlns:a16="http://schemas.microsoft.com/office/drawing/2014/main" id="{8313598C-BF38-70AD-A811-DB8C812F4585}"/>
                </a:ext>
              </a:extLst>
            </p:cNvPr>
            <p:cNvCxnSpPr>
              <a:cxnSpLocks/>
              <a:stCxn id="7560" idx="2"/>
              <a:endCxn id="7570" idx="6"/>
            </p:cNvCxnSpPr>
            <p:nvPr/>
          </p:nvCxnSpPr>
          <p:spPr>
            <a:xfrm rot="10800000" flipV="1">
              <a:off x="24194856" y="13582672"/>
              <a:ext cx="1666343" cy="541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4" name="Connector: Elbow 168">
              <a:extLst>
                <a:ext uri="{FF2B5EF4-FFF2-40B4-BE49-F238E27FC236}">
                  <a16:creationId xmlns:a16="http://schemas.microsoft.com/office/drawing/2014/main" id="{4EC879D3-117E-1F41-6961-E27CC1B4877D}"/>
                </a:ext>
              </a:extLst>
            </p:cNvPr>
            <p:cNvCxnSpPr>
              <a:cxnSpLocks/>
              <a:stCxn id="7553" idx="2"/>
              <a:endCxn id="7571" idx="6"/>
            </p:cNvCxnSpPr>
            <p:nvPr/>
          </p:nvCxnSpPr>
          <p:spPr>
            <a:xfrm rot="10800000" flipV="1">
              <a:off x="24194855" y="13823054"/>
              <a:ext cx="1671002" cy="7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5" name="Connector: Elbow 168">
              <a:extLst>
                <a:ext uri="{FF2B5EF4-FFF2-40B4-BE49-F238E27FC236}">
                  <a16:creationId xmlns:a16="http://schemas.microsoft.com/office/drawing/2014/main" id="{4D06692C-9BF7-5410-878F-C8E5058C3069}"/>
                </a:ext>
              </a:extLst>
            </p:cNvPr>
            <p:cNvCxnSpPr>
              <a:cxnSpLocks/>
              <a:stCxn id="7554" idx="2"/>
              <a:endCxn id="7572" idx="6"/>
            </p:cNvCxnSpPr>
            <p:nvPr/>
          </p:nvCxnSpPr>
          <p:spPr>
            <a:xfrm rot="10800000">
              <a:off x="24194856" y="14018988"/>
              <a:ext cx="1672833" cy="40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36" name="Text Box 3036">
              <a:extLst>
                <a:ext uri="{FF2B5EF4-FFF2-40B4-BE49-F238E27FC236}">
                  <a16:creationId xmlns:a16="http://schemas.microsoft.com/office/drawing/2014/main" id="{A9E17274-4D72-1008-F359-29ACE731B6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3458" y="1323277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7" name="Text Box 3036">
              <a:extLst>
                <a:ext uri="{FF2B5EF4-FFF2-40B4-BE49-F238E27FC236}">
                  <a16:creationId xmlns:a16="http://schemas.microsoft.com/office/drawing/2014/main" id="{F7F1EB06-5CA7-0FAD-3B2D-D95409E80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1476" y="134879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8" name="Text Box 3036">
              <a:extLst>
                <a:ext uri="{FF2B5EF4-FFF2-40B4-BE49-F238E27FC236}">
                  <a16:creationId xmlns:a16="http://schemas.microsoft.com/office/drawing/2014/main" id="{3E312FB4-05CA-C1AB-9CE8-6025722424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10947" y="137504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39" name="Text Box 3036">
              <a:extLst>
                <a:ext uri="{FF2B5EF4-FFF2-40B4-BE49-F238E27FC236}">
                  <a16:creationId xmlns:a16="http://schemas.microsoft.com/office/drawing/2014/main" id="{08944288-C124-CE4B-F0F6-994C62BC7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8235" y="1398554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0" name="Text Box 3036">
              <a:extLst>
                <a:ext uri="{FF2B5EF4-FFF2-40B4-BE49-F238E27FC236}">
                  <a16:creationId xmlns:a16="http://schemas.microsoft.com/office/drawing/2014/main" id="{760F742F-A8BA-F963-2664-6F1EEA4BE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1600" y="123267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1" name="Text Box 3036">
              <a:extLst>
                <a:ext uri="{FF2B5EF4-FFF2-40B4-BE49-F238E27FC236}">
                  <a16:creationId xmlns:a16="http://schemas.microsoft.com/office/drawing/2014/main" id="{63CC9DE2-8813-8D02-40BD-6A4B8AA8B1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0085" y="12565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2" name="Text Box 3036">
              <a:extLst>
                <a:ext uri="{FF2B5EF4-FFF2-40B4-BE49-F238E27FC236}">
                  <a16:creationId xmlns:a16="http://schemas.microsoft.com/office/drawing/2014/main" id="{ED151114-FEEA-8296-B141-FC95B74C48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6519" y="1280078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3" name="Text Box 3036">
              <a:extLst>
                <a:ext uri="{FF2B5EF4-FFF2-40B4-BE49-F238E27FC236}">
                  <a16:creationId xmlns:a16="http://schemas.microsoft.com/office/drawing/2014/main" id="{CFFD3415-D1FA-C4E9-27EB-568A41D192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181" y="1302943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4" name="Text Box 3036">
              <a:extLst>
                <a:ext uri="{FF2B5EF4-FFF2-40B4-BE49-F238E27FC236}">
                  <a16:creationId xmlns:a16="http://schemas.microsoft.com/office/drawing/2014/main" id="{D8C127B8-7517-0C98-A751-940EE3942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8673" y="1185095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45" name="Text Box 3036">
              <a:extLst>
                <a:ext uri="{FF2B5EF4-FFF2-40B4-BE49-F238E27FC236}">
                  <a16:creationId xmlns:a16="http://schemas.microsoft.com/office/drawing/2014/main" id="{4FEF587E-6D75-5D07-E0CB-4E53164DFBB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02041" y="121068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46" name="Connector: Elbow 2239">
              <a:extLst>
                <a:ext uri="{FF2B5EF4-FFF2-40B4-BE49-F238E27FC236}">
                  <a16:creationId xmlns:a16="http://schemas.microsoft.com/office/drawing/2014/main" id="{A89D91C8-8042-2436-ADE5-6E92E9D8829D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0812900"/>
              <a:ext cx="6219214" cy="10650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7" name="Connector: Elbow 2239">
              <a:extLst>
                <a:ext uri="{FF2B5EF4-FFF2-40B4-BE49-F238E27FC236}">
                  <a16:creationId xmlns:a16="http://schemas.microsoft.com/office/drawing/2014/main" id="{6F51DB96-7527-F311-1737-C95CE115B9A5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0812900"/>
              <a:ext cx="6232582" cy="13209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8" name="Connector: Elbow 2239">
              <a:extLst>
                <a:ext uri="{FF2B5EF4-FFF2-40B4-BE49-F238E27FC236}">
                  <a16:creationId xmlns:a16="http://schemas.microsoft.com/office/drawing/2014/main" id="{7D4CC681-8823-0545-CA6C-8102A15DD1CD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0812899"/>
              <a:ext cx="6232141" cy="1540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9" name="Connector: Elbow 2239">
              <a:extLst>
                <a:ext uri="{FF2B5EF4-FFF2-40B4-BE49-F238E27FC236}">
                  <a16:creationId xmlns:a16="http://schemas.microsoft.com/office/drawing/2014/main" id="{46F356F9-F681-0140-30F9-B9ADC5385BA6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0812899"/>
              <a:ext cx="6230626" cy="17794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0" name="Connector: Elbow 2239">
              <a:extLst>
                <a:ext uri="{FF2B5EF4-FFF2-40B4-BE49-F238E27FC236}">
                  <a16:creationId xmlns:a16="http://schemas.microsoft.com/office/drawing/2014/main" id="{95AF6DF4-7514-66D9-8D97-DD64EA417D38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0812900"/>
              <a:ext cx="6137060" cy="2014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1" name="Connector: Elbow 2239">
              <a:extLst>
                <a:ext uri="{FF2B5EF4-FFF2-40B4-BE49-F238E27FC236}">
                  <a16:creationId xmlns:a16="http://schemas.microsoft.com/office/drawing/2014/main" id="{6EDC7CF1-3FC3-D78F-BF91-1E9A0625C474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0812899"/>
              <a:ext cx="6123722" cy="22435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2" name="Connector: Elbow 2239">
              <a:extLst>
                <a:ext uri="{FF2B5EF4-FFF2-40B4-BE49-F238E27FC236}">
                  <a16:creationId xmlns:a16="http://schemas.microsoft.com/office/drawing/2014/main" id="{5C541DCE-79B8-330F-B0B4-C66C95375D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0812899"/>
              <a:ext cx="6133999" cy="2446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3" name="Connector: Elbow 2239">
              <a:extLst>
                <a:ext uri="{FF2B5EF4-FFF2-40B4-BE49-F238E27FC236}">
                  <a16:creationId xmlns:a16="http://schemas.microsoft.com/office/drawing/2014/main" id="{DF183996-A7BE-8694-C416-0BB485F958B4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0812900"/>
              <a:ext cx="6152017" cy="27020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4" name="Connector: Elbow 2239">
              <a:extLst>
                <a:ext uri="{FF2B5EF4-FFF2-40B4-BE49-F238E27FC236}">
                  <a16:creationId xmlns:a16="http://schemas.microsoft.com/office/drawing/2014/main" id="{E3B84BB6-78BF-5A99-8AC4-40810A33B579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0812899"/>
              <a:ext cx="6141488" cy="29645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5" name="Connector: Elbow 2239">
              <a:extLst>
                <a:ext uri="{FF2B5EF4-FFF2-40B4-BE49-F238E27FC236}">
                  <a16:creationId xmlns:a16="http://schemas.microsoft.com/office/drawing/2014/main" id="{9D40AA9B-1B93-7729-474A-B3771C5EA8A0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0812900"/>
              <a:ext cx="6228776" cy="31996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6" name="Connector: Elbow 2239">
              <a:extLst>
                <a:ext uri="{FF2B5EF4-FFF2-40B4-BE49-F238E27FC236}">
                  <a16:creationId xmlns:a16="http://schemas.microsoft.com/office/drawing/2014/main" id="{8A127A25-4722-9B11-6808-2ADE49EDFE54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643" y="11040810"/>
              <a:ext cx="6219030" cy="8371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7" name="Connector: Elbow 2239">
              <a:extLst>
                <a:ext uri="{FF2B5EF4-FFF2-40B4-BE49-F238E27FC236}">
                  <a16:creationId xmlns:a16="http://schemas.microsoft.com/office/drawing/2014/main" id="{29284E86-1C4B-229B-F0B8-FBD1C59A2BD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643" y="11040810"/>
              <a:ext cx="6232398" cy="10930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8" name="Connector: Elbow 2239">
              <a:extLst>
                <a:ext uri="{FF2B5EF4-FFF2-40B4-BE49-F238E27FC236}">
                  <a16:creationId xmlns:a16="http://schemas.microsoft.com/office/drawing/2014/main" id="{29D49012-4564-C6FB-4DD3-72F150378E2B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644" y="11040809"/>
              <a:ext cx="6231957" cy="131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9" name="Connector: Elbow 2239">
              <a:extLst>
                <a:ext uri="{FF2B5EF4-FFF2-40B4-BE49-F238E27FC236}">
                  <a16:creationId xmlns:a16="http://schemas.microsoft.com/office/drawing/2014/main" id="{8EE669CF-9BE8-A310-F4FB-F8CA85345779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643" y="11040809"/>
              <a:ext cx="6230442" cy="15514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0" name="Connector: Elbow 2239">
              <a:extLst>
                <a:ext uri="{FF2B5EF4-FFF2-40B4-BE49-F238E27FC236}">
                  <a16:creationId xmlns:a16="http://schemas.microsoft.com/office/drawing/2014/main" id="{5543391E-FDD0-DE4B-C16B-33AB27EE500C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643" y="11040810"/>
              <a:ext cx="6136876" cy="17869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1" name="Connector: Elbow 2239">
              <a:extLst>
                <a:ext uri="{FF2B5EF4-FFF2-40B4-BE49-F238E27FC236}">
                  <a16:creationId xmlns:a16="http://schemas.microsoft.com/office/drawing/2014/main" id="{BA192AFE-F12F-3A43-4CF1-5CCB0B9CC84B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643" y="11040809"/>
              <a:ext cx="6123538" cy="2015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2" name="Connector: Elbow 2239">
              <a:extLst>
                <a:ext uri="{FF2B5EF4-FFF2-40B4-BE49-F238E27FC236}">
                  <a16:creationId xmlns:a16="http://schemas.microsoft.com/office/drawing/2014/main" id="{15141363-38EB-E3AC-DF15-BC84FF5AC61D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644" y="11040809"/>
              <a:ext cx="6133815" cy="2218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3" name="Connector: Elbow 2239">
              <a:extLst>
                <a:ext uri="{FF2B5EF4-FFF2-40B4-BE49-F238E27FC236}">
                  <a16:creationId xmlns:a16="http://schemas.microsoft.com/office/drawing/2014/main" id="{481AA6F2-8562-7C0D-106A-397F1D6D0AE1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644" y="11040810"/>
              <a:ext cx="6151833" cy="2474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4" name="Connector: Elbow 2239">
              <a:extLst>
                <a:ext uri="{FF2B5EF4-FFF2-40B4-BE49-F238E27FC236}">
                  <a16:creationId xmlns:a16="http://schemas.microsoft.com/office/drawing/2014/main" id="{54C39D4C-949D-5A21-99D1-CCB4B27AACE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643" y="11040809"/>
              <a:ext cx="6141304" cy="27365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5" name="Connector: Elbow 2239">
              <a:extLst>
                <a:ext uri="{FF2B5EF4-FFF2-40B4-BE49-F238E27FC236}">
                  <a16:creationId xmlns:a16="http://schemas.microsoft.com/office/drawing/2014/main" id="{01026112-B394-E8E8-E45B-955BFAAC2EEC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643" y="11040810"/>
              <a:ext cx="6228592" cy="29717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6" name="Connector: Elbow 2239">
              <a:extLst>
                <a:ext uri="{FF2B5EF4-FFF2-40B4-BE49-F238E27FC236}">
                  <a16:creationId xmlns:a16="http://schemas.microsoft.com/office/drawing/2014/main" id="{1062CB4C-2EA7-8EDA-D4DB-6DE4D174D4A2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9459" y="11269666"/>
              <a:ext cx="6219214" cy="608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7" name="Connector: Elbow 2239">
              <a:extLst>
                <a:ext uri="{FF2B5EF4-FFF2-40B4-BE49-F238E27FC236}">
                  <a16:creationId xmlns:a16="http://schemas.microsoft.com/office/drawing/2014/main" id="{63B843F8-C047-ABAD-6EEA-D86C69218EA2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9459" y="11269666"/>
              <a:ext cx="6232582" cy="8641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8" name="Connector: Elbow 2239">
              <a:extLst>
                <a:ext uri="{FF2B5EF4-FFF2-40B4-BE49-F238E27FC236}">
                  <a16:creationId xmlns:a16="http://schemas.microsoft.com/office/drawing/2014/main" id="{F4D83DDC-C209-9A8E-D5C6-ED03C7EADBC6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9460" y="11269665"/>
              <a:ext cx="6232141" cy="10841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9" name="Connector: Elbow 2239">
              <a:extLst>
                <a:ext uri="{FF2B5EF4-FFF2-40B4-BE49-F238E27FC236}">
                  <a16:creationId xmlns:a16="http://schemas.microsoft.com/office/drawing/2014/main" id="{26464ED0-0699-4712-EE68-77AC816D29AF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9459" y="11269665"/>
              <a:ext cx="6230626" cy="1322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0" name="Connector: Elbow 2239">
              <a:extLst>
                <a:ext uri="{FF2B5EF4-FFF2-40B4-BE49-F238E27FC236}">
                  <a16:creationId xmlns:a16="http://schemas.microsoft.com/office/drawing/2014/main" id="{874E25E7-7F9B-7E81-AEC8-9CC87E02DEA5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9459" y="11269666"/>
              <a:ext cx="6137060" cy="1558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1" name="Connector: Elbow 2239">
              <a:extLst>
                <a:ext uri="{FF2B5EF4-FFF2-40B4-BE49-F238E27FC236}">
                  <a16:creationId xmlns:a16="http://schemas.microsoft.com/office/drawing/2014/main" id="{2E4C23C7-3244-5A53-7DCD-5186F2DD4679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9459" y="11269665"/>
              <a:ext cx="6123722" cy="17867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2" name="Connector: Elbow 2239">
              <a:extLst>
                <a:ext uri="{FF2B5EF4-FFF2-40B4-BE49-F238E27FC236}">
                  <a16:creationId xmlns:a16="http://schemas.microsoft.com/office/drawing/2014/main" id="{6E04ADA2-B578-1FBF-BF2B-DECB3A4B4FC5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9460" y="11269665"/>
              <a:ext cx="6133999" cy="19901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3" name="Connector: Elbow 2239">
              <a:extLst>
                <a:ext uri="{FF2B5EF4-FFF2-40B4-BE49-F238E27FC236}">
                  <a16:creationId xmlns:a16="http://schemas.microsoft.com/office/drawing/2014/main" id="{8A287874-1085-7451-9B4F-722EAE25DAEC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9460" y="11269666"/>
              <a:ext cx="6152017" cy="22452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4" name="Connector: Elbow 2239">
              <a:extLst>
                <a:ext uri="{FF2B5EF4-FFF2-40B4-BE49-F238E27FC236}">
                  <a16:creationId xmlns:a16="http://schemas.microsoft.com/office/drawing/2014/main" id="{81AB9E62-0ABF-50F7-3952-C5E5B65A47C1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9459" y="11269665"/>
              <a:ext cx="6141488" cy="250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5" name="Connector: Elbow 2239">
              <a:extLst>
                <a:ext uri="{FF2B5EF4-FFF2-40B4-BE49-F238E27FC236}">
                  <a16:creationId xmlns:a16="http://schemas.microsoft.com/office/drawing/2014/main" id="{DEDFF7DE-8B97-A35C-A273-73296DBA472A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9459" y="11269666"/>
              <a:ext cx="6228776" cy="27428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6" name="Connector: Elbow 2239">
              <a:extLst>
                <a:ext uri="{FF2B5EF4-FFF2-40B4-BE49-F238E27FC236}">
                  <a16:creationId xmlns:a16="http://schemas.microsoft.com/office/drawing/2014/main" id="{825DF014-EE21-A68A-6C58-E8809C7CC2FA}"/>
                </a:ext>
              </a:extLst>
            </p:cNvPr>
            <p:cNvCxnSpPr>
              <a:cxnSpLocks/>
              <a:stCxn id="7844" idx="2"/>
            </p:cNvCxnSpPr>
            <p:nvPr/>
          </p:nvCxnSpPr>
          <p:spPr>
            <a:xfrm rot="10800000">
              <a:off x="19065197" y="11500248"/>
              <a:ext cx="6223476" cy="377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7" name="Connector: Elbow 2239">
              <a:extLst>
                <a:ext uri="{FF2B5EF4-FFF2-40B4-BE49-F238E27FC236}">
                  <a16:creationId xmlns:a16="http://schemas.microsoft.com/office/drawing/2014/main" id="{040780D3-0A8B-97BA-DE19-E10E70A0FB11}"/>
                </a:ext>
              </a:extLst>
            </p:cNvPr>
            <p:cNvCxnSpPr>
              <a:cxnSpLocks/>
              <a:stCxn id="7845" idx="2"/>
            </p:cNvCxnSpPr>
            <p:nvPr/>
          </p:nvCxnSpPr>
          <p:spPr>
            <a:xfrm rot="10800000">
              <a:off x="19065197" y="11500248"/>
              <a:ext cx="6236844" cy="6336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8" name="Connector: Elbow 2239">
              <a:extLst>
                <a:ext uri="{FF2B5EF4-FFF2-40B4-BE49-F238E27FC236}">
                  <a16:creationId xmlns:a16="http://schemas.microsoft.com/office/drawing/2014/main" id="{47154716-EF3A-48AA-ABDE-4246B47C5EF5}"/>
                </a:ext>
              </a:extLst>
            </p:cNvPr>
            <p:cNvCxnSpPr>
              <a:cxnSpLocks/>
              <a:stCxn id="7840" idx="2"/>
            </p:cNvCxnSpPr>
            <p:nvPr/>
          </p:nvCxnSpPr>
          <p:spPr>
            <a:xfrm rot="10800000">
              <a:off x="19065198" y="11500247"/>
              <a:ext cx="6236403" cy="8535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9" name="Connector: Elbow 2239">
              <a:extLst>
                <a:ext uri="{FF2B5EF4-FFF2-40B4-BE49-F238E27FC236}">
                  <a16:creationId xmlns:a16="http://schemas.microsoft.com/office/drawing/2014/main" id="{1802C140-1CD5-76FD-1575-687D11306605}"/>
                </a:ext>
              </a:extLst>
            </p:cNvPr>
            <p:cNvCxnSpPr>
              <a:cxnSpLocks/>
              <a:stCxn id="7841" idx="2"/>
            </p:cNvCxnSpPr>
            <p:nvPr/>
          </p:nvCxnSpPr>
          <p:spPr>
            <a:xfrm rot="10800000">
              <a:off x="19065197" y="11500247"/>
              <a:ext cx="6234888" cy="10920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0" name="Connector: Elbow 2239">
              <a:extLst>
                <a:ext uri="{FF2B5EF4-FFF2-40B4-BE49-F238E27FC236}">
                  <a16:creationId xmlns:a16="http://schemas.microsoft.com/office/drawing/2014/main" id="{9101CC06-1974-B55F-D9B1-E25D4D307CBB}"/>
                </a:ext>
              </a:extLst>
            </p:cNvPr>
            <p:cNvCxnSpPr>
              <a:cxnSpLocks/>
              <a:stCxn id="7842" idx="2"/>
            </p:cNvCxnSpPr>
            <p:nvPr/>
          </p:nvCxnSpPr>
          <p:spPr>
            <a:xfrm rot="10800000">
              <a:off x="19065197" y="11500248"/>
              <a:ext cx="6141322" cy="13275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1" name="Connector: Elbow 2239">
              <a:extLst>
                <a:ext uri="{FF2B5EF4-FFF2-40B4-BE49-F238E27FC236}">
                  <a16:creationId xmlns:a16="http://schemas.microsoft.com/office/drawing/2014/main" id="{74E5222C-D8AC-0BB3-E913-BFF52788AAF1}"/>
                </a:ext>
              </a:extLst>
            </p:cNvPr>
            <p:cNvCxnSpPr>
              <a:cxnSpLocks/>
              <a:stCxn id="7843" idx="2"/>
            </p:cNvCxnSpPr>
            <p:nvPr/>
          </p:nvCxnSpPr>
          <p:spPr>
            <a:xfrm rot="10800000">
              <a:off x="19065197" y="11500247"/>
              <a:ext cx="6127984" cy="15561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2" name="Connector: Elbow 2239">
              <a:extLst>
                <a:ext uri="{FF2B5EF4-FFF2-40B4-BE49-F238E27FC236}">
                  <a16:creationId xmlns:a16="http://schemas.microsoft.com/office/drawing/2014/main" id="{9F9A17FB-4EA7-F8BE-B1CC-7A5DBE46DADB}"/>
                </a:ext>
              </a:extLst>
            </p:cNvPr>
            <p:cNvCxnSpPr>
              <a:cxnSpLocks/>
              <a:stCxn id="7836" idx="2"/>
            </p:cNvCxnSpPr>
            <p:nvPr/>
          </p:nvCxnSpPr>
          <p:spPr>
            <a:xfrm rot="10800000">
              <a:off x="19065198" y="11500247"/>
              <a:ext cx="6138261" cy="17595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3" name="Connector: Elbow 2239">
              <a:extLst>
                <a:ext uri="{FF2B5EF4-FFF2-40B4-BE49-F238E27FC236}">
                  <a16:creationId xmlns:a16="http://schemas.microsoft.com/office/drawing/2014/main" id="{F8DAED15-14C8-0C3A-8F4E-DD781A4EAC2A}"/>
                </a:ext>
              </a:extLst>
            </p:cNvPr>
            <p:cNvCxnSpPr>
              <a:cxnSpLocks/>
              <a:stCxn id="7837" idx="2"/>
            </p:cNvCxnSpPr>
            <p:nvPr/>
          </p:nvCxnSpPr>
          <p:spPr>
            <a:xfrm rot="10800000">
              <a:off x="19065198" y="11500248"/>
              <a:ext cx="6156279" cy="20146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4" name="Connector: Elbow 2239">
              <a:extLst>
                <a:ext uri="{FF2B5EF4-FFF2-40B4-BE49-F238E27FC236}">
                  <a16:creationId xmlns:a16="http://schemas.microsoft.com/office/drawing/2014/main" id="{410E06DD-E916-1E70-2184-153931293516}"/>
                </a:ext>
              </a:extLst>
            </p:cNvPr>
            <p:cNvCxnSpPr>
              <a:cxnSpLocks/>
              <a:stCxn id="7838" idx="2"/>
            </p:cNvCxnSpPr>
            <p:nvPr/>
          </p:nvCxnSpPr>
          <p:spPr>
            <a:xfrm rot="10800000">
              <a:off x="19065197" y="11500247"/>
              <a:ext cx="6145750" cy="22771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5" name="Connector: Elbow 2239">
              <a:extLst>
                <a:ext uri="{FF2B5EF4-FFF2-40B4-BE49-F238E27FC236}">
                  <a16:creationId xmlns:a16="http://schemas.microsoft.com/office/drawing/2014/main" id="{CB45F2D4-47BE-03F3-7393-BCD35B9F8F57}"/>
                </a:ext>
              </a:extLst>
            </p:cNvPr>
            <p:cNvCxnSpPr>
              <a:cxnSpLocks/>
              <a:stCxn id="7839" idx="2"/>
            </p:cNvCxnSpPr>
            <p:nvPr/>
          </p:nvCxnSpPr>
          <p:spPr>
            <a:xfrm rot="10800000">
              <a:off x="19065197" y="11500248"/>
              <a:ext cx="6233038" cy="2512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6" name="Connector: Elbow 1570">
              <a:extLst>
                <a:ext uri="{FF2B5EF4-FFF2-40B4-BE49-F238E27FC236}">
                  <a16:creationId xmlns:a16="http://schemas.microsoft.com/office/drawing/2014/main" id="{53A11C1D-4C38-EBCF-336A-531880D897A1}"/>
                </a:ext>
              </a:extLst>
            </p:cNvPr>
            <p:cNvCxnSpPr>
              <a:cxnSpLocks/>
              <a:stCxn id="7594" idx="2"/>
              <a:endCxn id="7739" idx="6"/>
            </p:cNvCxnSpPr>
            <p:nvPr/>
          </p:nvCxnSpPr>
          <p:spPr>
            <a:xfrm rot="10800000" flipV="1">
              <a:off x="23023124" y="8627206"/>
              <a:ext cx="2235591" cy="10909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7" name="Connector: Elbow 2226">
              <a:extLst>
                <a:ext uri="{FF2B5EF4-FFF2-40B4-BE49-F238E27FC236}">
                  <a16:creationId xmlns:a16="http://schemas.microsoft.com/office/drawing/2014/main" id="{925849ED-C64F-0224-93B7-5F3236C42D45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8" name="Connector: Elbow 2226">
              <a:extLst>
                <a:ext uri="{FF2B5EF4-FFF2-40B4-BE49-F238E27FC236}">
                  <a16:creationId xmlns:a16="http://schemas.microsoft.com/office/drawing/2014/main" id="{2329BF0B-D11B-BD2B-5934-DD37A9122ABD}"/>
                </a:ext>
              </a:extLst>
            </p:cNvPr>
            <p:cNvCxnSpPr>
              <a:cxnSpLocks/>
              <a:stCxn id="7773" idx="2"/>
              <a:endCxn id="8667" idx="6"/>
            </p:cNvCxnSpPr>
            <p:nvPr/>
          </p:nvCxnSpPr>
          <p:spPr>
            <a:xfrm rot="10800000" flipV="1">
              <a:off x="19211736" y="9585387"/>
              <a:ext cx="7378694" cy="2503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9" name="Connector: Elbow 2226">
              <a:extLst>
                <a:ext uri="{FF2B5EF4-FFF2-40B4-BE49-F238E27FC236}">
                  <a16:creationId xmlns:a16="http://schemas.microsoft.com/office/drawing/2014/main" id="{9E994435-ED29-B771-D295-88CD69DD1AF9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0" name="Connector: Elbow 2226">
              <a:extLst>
                <a:ext uri="{FF2B5EF4-FFF2-40B4-BE49-F238E27FC236}">
                  <a16:creationId xmlns:a16="http://schemas.microsoft.com/office/drawing/2014/main" id="{F79839C9-1444-773D-925E-0A812F81C66C}"/>
                </a:ext>
              </a:extLst>
            </p:cNvPr>
            <p:cNvCxnSpPr>
              <a:cxnSpLocks/>
              <a:stCxn id="7773" idx="2"/>
              <a:endCxn id="8676" idx="6"/>
            </p:cNvCxnSpPr>
            <p:nvPr/>
          </p:nvCxnSpPr>
          <p:spPr>
            <a:xfrm rot="10800000" flipV="1">
              <a:off x="19211736" y="9585388"/>
              <a:ext cx="7378694" cy="27311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1" name="Connector: Elbow 2226">
              <a:extLst>
                <a:ext uri="{FF2B5EF4-FFF2-40B4-BE49-F238E27FC236}">
                  <a16:creationId xmlns:a16="http://schemas.microsoft.com/office/drawing/2014/main" id="{4598B339-28A5-6588-11E8-F616CDAC0C52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2" name="Connector: Elbow 2226">
              <a:extLst>
                <a:ext uri="{FF2B5EF4-FFF2-40B4-BE49-F238E27FC236}">
                  <a16:creationId xmlns:a16="http://schemas.microsoft.com/office/drawing/2014/main" id="{7626748E-67CC-34D6-1262-EBC35DD47AD1}"/>
                </a:ext>
              </a:extLst>
            </p:cNvPr>
            <p:cNvCxnSpPr>
              <a:cxnSpLocks/>
              <a:stCxn id="7773" idx="2"/>
              <a:endCxn id="9120" idx="6"/>
            </p:cNvCxnSpPr>
            <p:nvPr/>
          </p:nvCxnSpPr>
          <p:spPr>
            <a:xfrm rot="10800000" flipV="1">
              <a:off x="19216354" y="9585387"/>
              <a:ext cx="7374076" cy="29574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3" name="Connector: Elbow 2226">
              <a:extLst>
                <a:ext uri="{FF2B5EF4-FFF2-40B4-BE49-F238E27FC236}">
                  <a16:creationId xmlns:a16="http://schemas.microsoft.com/office/drawing/2014/main" id="{F76ED606-3105-627D-7E8F-86A888FA95BB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4" name="Connector: Elbow 2226">
              <a:extLst>
                <a:ext uri="{FF2B5EF4-FFF2-40B4-BE49-F238E27FC236}">
                  <a16:creationId xmlns:a16="http://schemas.microsoft.com/office/drawing/2014/main" id="{263F563D-2FDE-95DC-463D-BCC57F316F8F}"/>
                </a:ext>
              </a:extLst>
            </p:cNvPr>
            <p:cNvCxnSpPr>
              <a:cxnSpLocks/>
              <a:stCxn id="7773" idx="2"/>
              <a:endCxn id="8649" idx="6"/>
            </p:cNvCxnSpPr>
            <p:nvPr/>
          </p:nvCxnSpPr>
          <p:spPr>
            <a:xfrm rot="10800000" flipV="1">
              <a:off x="19220304" y="9585388"/>
              <a:ext cx="7370126" cy="3188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5" name="Connector: Elbow 2226">
              <a:extLst>
                <a:ext uri="{FF2B5EF4-FFF2-40B4-BE49-F238E27FC236}">
                  <a16:creationId xmlns:a16="http://schemas.microsoft.com/office/drawing/2014/main" id="{56844276-5047-F061-92F5-6EE51798FE7F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6" name="Connector: Elbow 2226">
              <a:extLst>
                <a:ext uri="{FF2B5EF4-FFF2-40B4-BE49-F238E27FC236}">
                  <a16:creationId xmlns:a16="http://schemas.microsoft.com/office/drawing/2014/main" id="{04D26202-6C4A-5A3D-6410-A93367EBA6BD}"/>
                </a:ext>
              </a:extLst>
            </p:cNvPr>
            <p:cNvCxnSpPr>
              <a:cxnSpLocks/>
              <a:stCxn id="7773" idx="2"/>
              <a:endCxn id="8640" idx="6"/>
            </p:cNvCxnSpPr>
            <p:nvPr/>
          </p:nvCxnSpPr>
          <p:spPr>
            <a:xfrm rot="10800000" flipV="1">
              <a:off x="19221962" y="9585387"/>
              <a:ext cx="7368469" cy="34174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7" name="Connector: Elbow 2237">
              <a:extLst>
                <a:ext uri="{FF2B5EF4-FFF2-40B4-BE49-F238E27FC236}">
                  <a16:creationId xmlns:a16="http://schemas.microsoft.com/office/drawing/2014/main" id="{916957A1-4969-403F-6548-12014CDE027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8" name="Connector: Elbow 1570">
              <a:extLst>
                <a:ext uri="{FF2B5EF4-FFF2-40B4-BE49-F238E27FC236}">
                  <a16:creationId xmlns:a16="http://schemas.microsoft.com/office/drawing/2014/main" id="{9103DC2F-A07E-F2AD-102F-D13182A6C209}"/>
                </a:ext>
              </a:extLst>
            </p:cNvPr>
            <p:cNvCxnSpPr>
              <a:cxnSpLocks/>
              <a:stCxn id="7592" idx="2"/>
              <a:endCxn id="7774" idx="6"/>
            </p:cNvCxnSpPr>
            <p:nvPr/>
          </p:nvCxnSpPr>
          <p:spPr>
            <a:xfrm rot="10800000" flipV="1">
              <a:off x="23077285" y="8614337"/>
              <a:ext cx="1917379" cy="1187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9" name="Connector: Elbow 2237">
              <a:extLst>
                <a:ext uri="{FF2B5EF4-FFF2-40B4-BE49-F238E27FC236}">
                  <a16:creationId xmlns:a16="http://schemas.microsoft.com/office/drawing/2014/main" id="{98E38540-FEA5-B0F1-74F0-53288A5B3B31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7942" y="9801898"/>
              <a:ext cx="3975343" cy="2220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0" name="Connector: Elbow 2237">
              <a:extLst>
                <a:ext uri="{FF2B5EF4-FFF2-40B4-BE49-F238E27FC236}">
                  <a16:creationId xmlns:a16="http://schemas.microsoft.com/office/drawing/2014/main" id="{15BB15E1-C815-759A-E376-81D31D0CB96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1" name="Connector: Elbow 2237">
              <a:extLst>
                <a:ext uri="{FF2B5EF4-FFF2-40B4-BE49-F238E27FC236}">
                  <a16:creationId xmlns:a16="http://schemas.microsoft.com/office/drawing/2014/main" id="{4B802E64-DECA-5DC4-258E-C8F7B0CCD112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5528" y="9801899"/>
              <a:ext cx="3977757" cy="24481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2" name="Connector: Elbow 2237">
              <a:extLst>
                <a:ext uri="{FF2B5EF4-FFF2-40B4-BE49-F238E27FC236}">
                  <a16:creationId xmlns:a16="http://schemas.microsoft.com/office/drawing/2014/main" id="{097CE5ED-CD8E-AFC8-0185-45BB7A1CEDA8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3" name="Connector: Elbow 2237">
              <a:extLst>
                <a:ext uri="{FF2B5EF4-FFF2-40B4-BE49-F238E27FC236}">
                  <a16:creationId xmlns:a16="http://schemas.microsoft.com/office/drawing/2014/main" id="{E159C4C4-7C94-D41F-53CF-4742337BDE50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8"/>
              <a:ext cx="3976305" cy="2676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4" name="Connector: Elbow 2237">
              <a:extLst>
                <a:ext uri="{FF2B5EF4-FFF2-40B4-BE49-F238E27FC236}">
                  <a16:creationId xmlns:a16="http://schemas.microsoft.com/office/drawing/2014/main" id="{FBAE7F88-8472-89CC-3FDB-E6F97D298C3F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5" name="Connector: Elbow 2237">
              <a:extLst>
                <a:ext uri="{FF2B5EF4-FFF2-40B4-BE49-F238E27FC236}">
                  <a16:creationId xmlns:a16="http://schemas.microsoft.com/office/drawing/2014/main" id="{B6225C03-A3DF-6521-1ED4-9666F264C1ED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6980" y="9801899"/>
              <a:ext cx="3976305" cy="290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6" name="Connector: Elbow 2237">
              <a:extLst>
                <a:ext uri="{FF2B5EF4-FFF2-40B4-BE49-F238E27FC236}">
                  <a16:creationId xmlns:a16="http://schemas.microsoft.com/office/drawing/2014/main" id="{E660CF83-736F-BD90-F4D0-5B0499C93AD6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7" name="Connector: Elbow 2237">
              <a:extLst>
                <a:ext uri="{FF2B5EF4-FFF2-40B4-BE49-F238E27FC236}">
                  <a16:creationId xmlns:a16="http://schemas.microsoft.com/office/drawing/2014/main" id="{F41F6AD9-57F5-58C8-9F8C-E882116E7DFC}"/>
                </a:ext>
              </a:extLst>
            </p:cNvPr>
            <p:cNvCxnSpPr>
              <a:cxnSpLocks/>
              <a:stCxn id="7774" idx="2"/>
            </p:cNvCxnSpPr>
            <p:nvPr/>
          </p:nvCxnSpPr>
          <p:spPr>
            <a:xfrm rot="10800000" flipV="1">
              <a:off x="19044704" y="9801898"/>
              <a:ext cx="3978581" cy="31344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08" name="Text Box 3036">
              <a:extLst>
                <a:ext uri="{FF2B5EF4-FFF2-40B4-BE49-F238E27FC236}">
                  <a16:creationId xmlns:a16="http://schemas.microsoft.com/office/drawing/2014/main" id="{FA58ED68-A32A-7371-FB2F-BD66BE9AEA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1354" y="1311437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09" name="Text Box 3036">
              <a:extLst>
                <a:ext uri="{FF2B5EF4-FFF2-40B4-BE49-F238E27FC236}">
                  <a16:creationId xmlns:a16="http://schemas.microsoft.com/office/drawing/2014/main" id="{BA823D5C-6F6C-FAAF-CE16-836DDC9FA2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7634" y="1328759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0" name="Text Box 3036">
              <a:extLst>
                <a:ext uri="{FF2B5EF4-FFF2-40B4-BE49-F238E27FC236}">
                  <a16:creationId xmlns:a16="http://schemas.microsoft.com/office/drawing/2014/main" id="{E7F28E0D-F664-E7D7-A17C-80ADF908A9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212" y="135822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11" name="Text Box 3036">
              <a:extLst>
                <a:ext uri="{FF2B5EF4-FFF2-40B4-BE49-F238E27FC236}">
                  <a16:creationId xmlns:a16="http://schemas.microsoft.com/office/drawing/2014/main" id="{73BF5E92-B8A2-C194-6606-A161122C02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8786" y="138212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12" name="Connector: Elbow 2262">
              <a:extLst>
                <a:ext uri="{FF2B5EF4-FFF2-40B4-BE49-F238E27FC236}">
                  <a16:creationId xmlns:a16="http://schemas.microsoft.com/office/drawing/2014/main" id="{F32620E7-2E60-5726-3D0F-E8673FBFE502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5528" y="12379178"/>
              <a:ext cx="3470093" cy="4773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3" name="Connector: Elbow 2203">
              <a:extLst>
                <a:ext uri="{FF2B5EF4-FFF2-40B4-BE49-F238E27FC236}">
                  <a16:creationId xmlns:a16="http://schemas.microsoft.com/office/drawing/2014/main" id="{1131B42F-D466-0B85-769F-D99AF2D63FA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7942" y="12151402"/>
              <a:ext cx="3467679" cy="7050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4" name="Connector: Elbow 2280">
              <a:extLst>
                <a:ext uri="{FF2B5EF4-FFF2-40B4-BE49-F238E27FC236}">
                  <a16:creationId xmlns:a16="http://schemas.microsoft.com/office/drawing/2014/main" id="{17C37C2B-A947-EF12-BF20-81757006E6CC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607940"/>
              <a:ext cx="3468641" cy="2485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5" name="Connector: Elbow 2298">
              <a:extLst>
                <a:ext uri="{FF2B5EF4-FFF2-40B4-BE49-F238E27FC236}">
                  <a16:creationId xmlns:a16="http://schemas.microsoft.com/office/drawing/2014/main" id="{E101E740-56BB-127E-30D5-26E589747A6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>
              <a:off x="19046980" y="12836700"/>
              <a:ext cx="3468641" cy="19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6" name="Connector: Elbow 2316">
              <a:extLst>
                <a:ext uri="{FF2B5EF4-FFF2-40B4-BE49-F238E27FC236}">
                  <a16:creationId xmlns:a16="http://schemas.microsoft.com/office/drawing/2014/main" id="{1B8D131C-623F-3DB4-FF59-E75434B82CCF}"/>
                </a:ext>
              </a:extLst>
            </p:cNvPr>
            <p:cNvCxnSpPr>
              <a:cxnSpLocks/>
              <a:stCxn id="7951" idx="2"/>
            </p:cNvCxnSpPr>
            <p:nvPr/>
          </p:nvCxnSpPr>
          <p:spPr>
            <a:xfrm rot="10800000" flipV="1">
              <a:off x="19044704" y="12856479"/>
              <a:ext cx="3470917" cy="2089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7" name="Connector: Elbow 2203">
              <a:extLst>
                <a:ext uri="{FF2B5EF4-FFF2-40B4-BE49-F238E27FC236}">
                  <a16:creationId xmlns:a16="http://schemas.microsoft.com/office/drawing/2014/main" id="{8345A19D-7A52-F681-E6BE-B57872F3DBF3}"/>
                </a:ext>
              </a:extLst>
            </p:cNvPr>
            <p:cNvCxnSpPr>
              <a:cxnSpLocks/>
              <a:stCxn id="7908" idx="2"/>
              <a:endCxn id="7951" idx="6"/>
            </p:cNvCxnSpPr>
            <p:nvPr/>
          </p:nvCxnSpPr>
          <p:spPr>
            <a:xfrm rot="10800000">
              <a:off x="22569620" y="12856480"/>
              <a:ext cx="3231734" cy="284894"/>
            </a:xfrm>
            <a:prstGeom prst="bentConnector3">
              <a:avLst>
                <a:gd name="adj1" fmla="val 8345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8" name="Connector: Elbow 2203">
              <a:extLst>
                <a:ext uri="{FF2B5EF4-FFF2-40B4-BE49-F238E27FC236}">
                  <a16:creationId xmlns:a16="http://schemas.microsoft.com/office/drawing/2014/main" id="{AEB6ED10-04E6-0352-C778-68192CE7E9C1}"/>
                </a:ext>
              </a:extLst>
            </p:cNvPr>
            <p:cNvCxnSpPr>
              <a:cxnSpLocks/>
              <a:stCxn id="7909" idx="2"/>
              <a:endCxn id="7951" idx="6"/>
            </p:cNvCxnSpPr>
            <p:nvPr/>
          </p:nvCxnSpPr>
          <p:spPr>
            <a:xfrm rot="10800000">
              <a:off x="22569620" y="12856480"/>
              <a:ext cx="3228014" cy="458116"/>
            </a:xfrm>
            <a:prstGeom prst="bentConnector3">
              <a:avLst>
                <a:gd name="adj1" fmla="val 8304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9" name="Connector: Elbow 2203">
              <a:extLst>
                <a:ext uri="{FF2B5EF4-FFF2-40B4-BE49-F238E27FC236}">
                  <a16:creationId xmlns:a16="http://schemas.microsoft.com/office/drawing/2014/main" id="{3E37A97F-D8B9-B3EC-A774-1CAE58112353}"/>
                </a:ext>
              </a:extLst>
            </p:cNvPr>
            <p:cNvCxnSpPr>
              <a:cxnSpLocks/>
              <a:stCxn id="7910" idx="2"/>
              <a:endCxn id="7951" idx="6"/>
            </p:cNvCxnSpPr>
            <p:nvPr/>
          </p:nvCxnSpPr>
          <p:spPr>
            <a:xfrm rot="10800000">
              <a:off x="22569620" y="12856481"/>
              <a:ext cx="3233592" cy="752749"/>
            </a:xfrm>
            <a:prstGeom prst="bentConnector3">
              <a:avLst>
                <a:gd name="adj1" fmla="val 8275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0" name="Connector: Elbow 2203">
              <a:extLst>
                <a:ext uri="{FF2B5EF4-FFF2-40B4-BE49-F238E27FC236}">
                  <a16:creationId xmlns:a16="http://schemas.microsoft.com/office/drawing/2014/main" id="{0E6CB18C-2B4D-E5B0-DD10-6F2F0FC919D8}"/>
                </a:ext>
              </a:extLst>
            </p:cNvPr>
            <p:cNvCxnSpPr>
              <a:cxnSpLocks/>
              <a:stCxn id="7911" idx="2"/>
              <a:endCxn id="7951" idx="6"/>
            </p:cNvCxnSpPr>
            <p:nvPr/>
          </p:nvCxnSpPr>
          <p:spPr>
            <a:xfrm rot="10800000">
              <a:off x="22569620" y="12856480"/>
              <a:ext cx="3239166" cy="991806"/>
            </a:xfrm>
            <a:prstGeom prst="bentConnector3">
              <a:avLst>
                <a:gd name="adj1" fmla="val 82376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21" name="Text Box 3036">
              <a:extLst>
                <a:ext uri="{FF2B5EF4-FFF2-40B4-BE49-F238E27FC236}">
                  <a16:creationId xmlns:a16="http://schemas.microsoft.com/office/drawing/2014/main" id="{A92A9932-1D5B-D6F8-02FE-1492A84FE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13544" y="130643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2" name="Text Box 3036">
              <a:extLst>
                <a:ext uri="{FF2B5EF4-FFF2-40B4-BE49-F238E27FC236}">
                  <a16:creationId xmlns:a16="http://schemas.microsoft.com/office/drawing/2014/main" id="{0B968588-E7D3-79CF-0825-6F68E2538F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425" y="132926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3" name="Text Box 3036">
              <a:extLst>
                <a:ext uri="{FF2B5EF4-FFF2-40B4-BE49-F238E27FC236}">
                  <a16:creationId xmlns:a16="http://schemas.microsoft.com/office/drawing/2014/main" id="{E7E17947-4FD8-325C-D6FC-8F8477B3AC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45514" y="135272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24" name="Text Box 3036">
              <a:extLst>
                <a:ext uri="{FF2B5EF4-FFF2-40B4-BE49-F238E27FC236}">
                  <a16:creationId xmlns:a16="http://schemas.microsoft.com/office/drawing/2014/main" id="{EB9FF2F5-53B1-8ED8-A46E-977C5F9677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42196" y="1379036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25" name="Connector: Elbow 2239">
              <a:extLst>
                <a:ext uri="{FF2B5EF4-FFF2-40B4-BE49-F238E27FC236}">
                  <a16:creationId xmlns:a16="http://schemas.microsoft.com/office/drawing/2014/main" id="{37B6631F-1402-9076-3897-03E30BCD0D1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7941" y="12022264"/>
              <a:ext cx="3449266" cy="6232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6" name="Connector: Elbow 2239">
              <a:extLst>
                <a:ext uri="{FF2B5EF4-FFF2-40B4-BE49-F238E27FC236}">
                  <a16:creationId xmlns:a16="http://schemas.microsoft.com/office/drawing/2014/main" id="{C84F935F-9D72-FBB1-7AE9-258A017DAD45}"/>
                </a:ext>
              </a:extLst>
            </p:cNvPr>
            <p:cNvCxnSpPr>
              <a:cxnSpLocks/>
              <a:stCxn id="7921" idx="2"/>
              <a:endCxn id="7934" idx="3"/>
            </p:cNvCxnSpPr>
            <p:nvPr/>
          </p:nvCxnSpPr>
          <p:spPr>
            <a:xfrm rot="10800000">
              <a:off x="22551208" y="12645489"/>
              <a:ext cx="2562337" cy="445819"/>
            </a:xfrm>
            <a:prstGeom prst="bentConnector3">
              <a:avLst>
                <a:gd name="adj1" fmla="val 7426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7" name="Connector: Elbow 2239">
              <a:extLst>
                <a:ext uri="{FF2B5EF4-FFF2-40B4-BE49-F238E27FC236}">
                  <a16:creationId xmlns:a16="http://schemas.microsoft.com/office/drawing/2014/main" id="{9033DD10-2385-ECEF-C464-0742B2162A29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5527" y="12250042"/>
              <a:ext cx="3451680" cy="3954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8" name="Connector: Elbow 2239">
              <a:extLst>
                <a:ext uri="{FF2B5EF4-FFF2-40B4-BE49-F238E27FC236}">
                  <a16:creationId xmlns:a16="http://schemas.microsoft.com/office/drawing/2014/main" id="{F77DF3C6-7985-E6A8-0212-69942F05F13D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>
              <a:off x="19046979" y="12478802"/>
              <a:ext cx="3450228" cy="166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9" name="Connector: Elbow 2239">
              <a:extLst>
                <a:ext uri="{FF2B5EF4-FFF2-40B4-BE49-F238E27FC236}">
                  <a16:creationId xmlns:a16="http://schemas.microsoft.com/office/drawing/2014/main" id="{AB2F5A2A-026A-45A1-449B-49C760071574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4703" y="12645488"/>
              <a:ext cx="3452504" cy="2908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0" name="Connector: Elbow 2239">
              <a:extLst>
                <a:ext uri="{FF2B5EF4-FFF2-40B4-BE49-F238E27FC236}">
                  <a16:creationId xmlns:a16="http://schemas.microsoft.com/office/drawing/2014/main" id="{8781BE3E-8246-AC48-9403-DD2F46CF570F}"/>
                </a:ext>
              </a:extLst>
            </p:cNvPr>
            <p:cNvCxnSpPr>
              <a:cxnSpLocks/>
              <a:stCxn id="7934" idx="1"/>
            </p:cNvCxnSpPr>
            <p:nvPr/>
          </p:nvCxnSpPr>
          <p:spPr>
            <a:xfrm rot="10800000" flipV="1">
              <a:off x="19046979" y="12645487"/>
              <a:ext cx="3450228" cy="62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1" name="Connector: Elbow 2239">
              <a:extLst>
                <a:ext uri="{FF2B5EF4-FFF2-40B4-BE49-F238E27FC236}">
                  <a16:creationId xmlns:a16="http://schemas.microsoft.com/office/drawing/2014/main" id="{ECAD8714-BF78-91CA-B164-6F7538F6FDAC}"/>
                </a:ext>
              </a:extLst>
            </p:cNvPr>
            <p:cNvCxnSpPr>
              <a:cxnSpLocks/>
              <a:stCxn id="7922" idx="2"/>
              <a:endCxn id="7934" idx="3"/>
            </p:cNvCxnSpPr>
            <p:nvPr/>
          </p:nvCxnSpPr>
          <p:spPr>
            <a:xfrm rot="10800000">
              <a:off x="22551207" y="12645488"/>
              <a:ext cx="2591218" cy="674132"/>
            </a:xfrm>
            <a:prstGeom prst="bentConnector3">
              <a:avLst>
                <a:gd name="adj1" fmla="val 74511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2" name="Connector: Elbow 2239">
              <a:extLst>
                <a:ext uri="{FF2B5EF4-FFF2-40B4-BE49-F238E27FC236}">
                  <a16:creationId xmlns:a16="http://schemas.microsoft.com/office/drawing/2014/main" id="{13E9B49D-BD3F-A66D-8D8B-CF0E6A9DEF26}"/>
                </a:ext>
              </a:extLst>
            </p:cNvPr>
            <p:cNvCxnSpPr>
              <a:cxnSpLocks/>
              <a:stCxn id="7923" idx="2"/>
              <a:endCxn id="7934" idx="3"/>
            </p:cNvCxnSpPr>
            <p:nvPr/>
          </p:nvCxnSpPr>
          <p:spPr>
            <a:xfrm rot="10800000">
              <a:off x="22551208" y="12645488"/>
              <a:ext cx="2694307" cy="908798"/>
            </a:xfrm>
            <a:prstGeom prst="bentConnector3">
              <a:avLst>
                <a:gd name="adj1" fmla="val 75174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3" name="Connector: Elbow 2239">
              <a:extLst>
                <a:ext uri="{FF2B5EF4-FFF2-40B4-BE49-F238E27FC236}">
                  <a16:creationId xmlns:a16="http://schemas.microsoft.com/office/drawing/2014/main" id="{9D7F1828-3511-B328-D95C-94B0D1B0400B}"/>
                </a:ext>
              </a:extLst>
            </p:cNvPr>
            <p:cNvCxnSpPr>
              <a:cxnSpLocks/>
              <a:stCxn id="7924" idx="2"/>
              <a:endCxn id="7934" idx="3"/>
            </p:cNvCxnSpPr>
            <p:nvPr/>
          </p:nvCxnSpPr>
          <p:spPr>
            <a:xfrm rot="10800000">
              <a:off x="22551208" y="12645489"/>
              <a:ext cx="2590989" cy="1171877"/>
            </a:xfrm>
            <a:prstGeom prst="bentConnector3">
              <a:avLst>
                <a:gd name="adj1" fmla="val 74325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4" name="Cross 7933">
              <a:extLst>
                <a:ext uri="{FF2B5EF4-FFF2-40B4-BE49-F238E27FC236}">
                  <a16:creationId xmlns:a16="http://schemas.microsoft.com/office/drawing/2014/main" id="{6DA1F27B-7BFB-E83F-5C1C-B87A2571E853}"/>
                </a:ext>
              </a:extLst>
            </p:cNvPr>
            <p:cNvSpPr>
              <a:spLocks/>
            </p:cNvSpPr>
            <p:nvPr/>
          </p:nvSpPr>
          <p:spPr>
            <a:xfrm>
              <a:off x="22497207" y="12618488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35" name="Connector: Elbow 2316">
              <a:extLst>
                <a:ext uri="{FF2B5EF4-FFF2-40B4-BE49-F238E27FC236}">
                  <a16:creationId xmlns:a16="http://schemas.microsoft.com/office/drawing/2014/main" id="{B68FE778-A3CC-69C3-CEED-287086E03419}"/>
                </a:ext>
              </a:extLst>
            </p:cNvPr>
            <p:cNvCxnSpPr>
              <a:cxnSpLocks/>
              <a:stCxn id="7936" idx="2"/>
              <a:endCxn id="2433" idx="3"/>
            </p:cNvCxnSpPr>
            <p:nvPr/>
          </p:nvCxnSpPr>
          <p:spPr>
            <a:xfrm rot="10800000">
              <a:off x="19044684" y="13465558"/>
              <a:ext cx="3616081" cy="1456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6" name="Text Box 3036">
              <a:extLst>
                <a:ext uri="{FF2B5EF4-FFF2-40B4-BE49-F238E27FC236}">
                  <a16:creationId xmlns:a16="http://schemas.microsoft.com/office/drawing/2014/main" id="{AF8B495E-DCC9-C706-FBAC-311395B4F8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60764" y="1358422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37" name="Text Box 3036">
              <a:extLst>
                <a:ext uri="{FF2B5EF4-FFF2-40B4-BE49-F238E27FC236}">
                  <a16:creationId xmlns:a16="http://schemas.microsoft.com/office/drawing/2014/main" id="{B3DABFDA-A476-1A83-3D16-A166390617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367" y="1322861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38" name="Connector: Elbow 2316">
              <a:extLst>
                <a:ext uri="{FF2B5EF4-FFF2-40B4-BE49-F238E27FC236}">
                  <a16:creationId xmlns:a16="http://schemas.microsoft.com/office/drawing/2014/main" id="{B8AF7637-3341-04A1-8879-1AA41995A882}"/>
                </a:ext>
              </a:extLst>
            </p:cNvPr>
            <p:cNvCxnSpPr>
              <a:cxnSpLocks/>
              <a:stCxn id="7937" idx="2"/>
              <a:endCxn id="2433" idx="3"/>
            </p:cNvCxnSpPr>
            <p:nvPr/>
          </p:nvCxnSpPr>
          <p:spPr>
            <a:xfrm rot="10800000" flipV="1">
              <a:off x="19044683" y="13255616"/>
              <a:ext cx="3463684" cy="2099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39" name="Text Box 3036">
              <a:extLst>
                <a:ext uri="{FF2B5EF4-FFF2-40B4-BE49-F238E27FC236}">
                  <a16:creationId xmlns:a16="http://schemas.microsoft.com/office/drawing/2014/main" id="{7B8B0EC3-E303-75AD-EB2E-BA166DB0AB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7007" y="139580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0" name="Text Box 3036">
              <a:extLst>
                <a:ext uri="{FF2B5EF4-FFF2-40B4-BE49-F238E27FC236}">
                  <a16:creationId xmlns:a16="http://schemas.microsoft.com/office/drawing/2014/main" id="{F0DDABC9-ECCB-9B94-B6C2-DC1E372769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56566" y="1372370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1" name="Text Box 3036">
              <a:extLst>
                <a:ext uri="{FF2B5EF4-FFF2-40B4-BE49-F238E27FC236}">
                  <a16:creationId xmlns:a16="http://schemas.microsoft.com/office/drawing/2014/main" id="{9ED9A257-324F-8B26-523D-35A3D9F94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824" y="134911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2" name="Text Box 3036">
              <a:extLst>
                <a:ext uri="{FF2B5EF4-FFF2-40B4-BE49-F238E27FC236}">
                  <a16:creationId xmlns:a16="http://schemas.microsoft.com/office/drawing/2014/main" id="{10A75086-383F-704D-1F28-99FC908F6F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86917" y="1324363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3" name="Text Box 3036">
              <a:extLst>
                <a:ext uri="{FF2B5EF4-FFF2-40B4-BE49-F238E27FC236}">
                  <a16:creationId xmlns:a16="http://schemas.microsoft.com/office/drawing/2014/main" id="{804D266C-5D48-28D5-3E7D-072A650FD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87" y="13008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44" name="Text Box 3036">
              <a:extLst>
                <a:ext uri="{FF2B5EF4-FFF2-40B4-BE49-F238E27FC236}">
                  <a16:creationId xmlns:a16="http://schemas.microsoft.com/office/drawing/2014/main" id="{68AD3DFE-7591-B560-EB8B-F6396F0E31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71090" y="1277142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45" name="Connector: Elbow 2203">
              <a:extLst>
                <a:ext uri="{FF2B5EF4-FFF2-40B4-BE49-F238E27FC236}">
                  <a16:creationId xmlns:a16="http://schemas.microsoft.com/office/drawing/2014/main" id="{D7649FD9-68C9-2C5F-9CA3-374386B9947B}"/>
                </a:ext>
              </a:extLst>
            </p:cNvPr>
            <p:cNvCxnSpPr>
              <a:cxnSpLocks/>
              <a:stCxn id="7940" idx="2"/>
              <a:endCxn id="7936" idx="6"/>
            </p:cNvCxnSpPr>
            <p:nvPr/>
          </p:nvCxnSpPr>
          <p:spPr>
            <a:xfrm rot="10800000">
              <a:off x="22714764" y="13611221"/>
              <a:ext cx="3141802" cy="139489"/>
            </a:xfrm>
            <a:prstGeom prst="bentConnector3">
              <a:avLst>
                <a:gd name="adj1" fmla="val 8650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6" name="Connector: Elbow 2203">
              <a:extLst>
                <a:ext uri="{FF2B5EF4-FFF2-40B4-BE49-F238E27FC236}">
                  <a16:creationId xmlns:a16="http://schemas.microsoft.com/office/drawing/2014/main" id="{67E2FB94-8B3F-D3AB-3C0A-54148CE6548A}"/>
                </a:ext>
              </a:extLst>
            </p:cNvPr>
            <p:cNvCxnSpPr>
              <a:cxnSpLocks/>
              <a:stCxn id="7941" idx="2"/>
              <a:endCxn id="7937" idx="6"/>
            </p:cNvCxnSpPr>
            <p:nvPr/>
          </p:nvCxnSpPr>
          <p:spPr>
            <a:xfrm rot="10800000">
              <a:off x="22562368" y="13255616"/>
              <a:ext cx="3301457" cy="262550"/>
            </a:xfrm>
            <a:prstGeom prst="bentConnector3">
              <a:avLst>
                <a:gd name="adj1" fmla="val 8102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7" name="Connector: Elbow 2203">
              <a:extLst>
                <a:ext uri="{FF2B5EF4-FFF2-40B4-BE49-F238E27FC236}">
                  <a16:creationId xmlns:a16="http://schemas.microsoft.com/office/drawing/2014/main" id="{FD66B3AF-8BA8-FA6A-7934-A77B78D72319}"/>
                </a:ext>
              </a:extLst>
            </p:cNvPr>
            <p:cNvCxnSpPr>
              <a:cxnSpLocks/>
              <a:stCxn id="7942" idx="2"/>
              <a:endCxn id="7937" idx="6"/>
            </p:cNvCxnSpPr>
            <p:nvPr/>
          </p:nvCxnSpPr>
          <p:spPr>
            <a:xfrm rot="10800000">
              <a:off x="22562367" y="13255617"/>
              <a:ext cx="3324550" cy="150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8" name="Connector: Elbow 2203">
              <a:extLst>
                <a:ext uri="{FF2B5EF4-FFF2-40B4-BE49-F238E27FC236}">
                  <a16:creationId xmlns:a16="http://schemas.microsoft.com/office/drawing/2014/main" id="{72838AED-060C-B22C-F2EC-08CC90E48ED0}"/>
                </a:ext>
              </a:extLst>
            </p:cNvPr>
            <p:cNvCxnSpPr>
              <a:cxnSpLocks/>
              <a:stCxn id="7943" idx="2"/>
              <a:endCxn id="7937" idx="6"/>
            </p:cNvCxnSpPr>
            <p:nvPr/>
          </p:nvCxnSpPr>
          <p:spPr>
            <a:xfrm rot="10800000" flipV="1">
              <a:off x="22562367" y="13035160"/>
              <a:ext cx="3308720" cy="220455"/>
            </a:xfrm>
            <a:prstGeom prst="bentConnector3">
              <a:avLst>
                <a:gd name="adj1" fmla="val 8321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9" name="Connector: Elbow 2203">
              <a:extLst>
                <a:ext uri="{FF2B5EF4-FFF2-40B4-BE49-F238E27FC236}">
                  <a16:creationId xmlns:a16="http://schemas.microsoft.com/office/drawing/2014/main" id="{14147CCC-341A-5647-132C-DBB5E8358AF0}"/>
                </a:ext>
              </a:extLst>
            </p:cNvPr>
            <p:cNvCxnSpPr>
              <a:cxnSpLocks/>
              <a:stCxn id="7944" idx="2"/>
              <a:endCxn id="7937" idx="6"/>
            </p:cNvCxnSpPr>
            <p:nvPr/>
          </p:nvCxnSpPr>
          <p:spPr>
            <a:xfrm rot="10800000" flipV="1">
              <a:off x="22562368" y="12798428"/>
              <a:ext cx="3308723" cy="457187"/>
            </a:xfrm>
            <a:prstGeom prst="bentConnector3">
              <a:avLst>
                <a:gd name="adj1" fmla="val 8280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1" name="Text Box 3036">
              <a:extLst>
                <a:ext uri="{FF2B5EF4-FFF2-40B4-BE49-F238E27FC236}">
                  <a16:creationId xmlns:a16="http://schemas.microsoft.com/office/drawing/2014/main" id="{5FCA76B9-9550-8E77-0218-3EDC75FA98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5620" y="128294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52" name="Text Box 3036">
              <a:extLst>
                <a:ext uri="{FF2B5EF4-FFF2-40B4-BE49-F238E27FC236}">
                  <a16:creationId xmlns:a16="http://schemas.microsoft.com/office/drawing/2014/main" id="{65C8BE0D-D4B7-3D20-F669-BC6748823D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673274" y="951909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53" name="Connector: Elbow 2408">
              <a:extLst>
                <a:ext uri="{FF2B5EF4-FFF2-40B4-BE49-F238E27FC236}">
                  <a16:creationId xmlns:a16="http://schemas.microsoft.com/office/drawing/2014/main" id="{851DAE80-0AEA-3BF8-B33E-3A5CC540533E}"/>
                </a:ext>
              </a:extLst>
            </p:cNvPr>
            <p:cNvCxnSpPr>
              <a:cxnSpLocks/>
              <a:stCxn id="7952" idx="2"/>
              <a:endCxn id="8448" idx="6"/>
            </p:cNvCxnSpPr>
            <p:nvPr/>
          </p:nvCxnSpPr>
          <p:spPr>
            <a:xfrm rot="10800000" flipV="1">
              <a:off x="19248976" y="9546090"/>
              <a:ext cx="7424298" cy="3856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4" name="Connector: Elbow 2407">
              <a:extLst>
                <a:ext uri="{FF2B5EF4-FFF2-40B4-BE49-F238E27FC236}">
                  <a16:creationId xmlns:a16="http://schemas.microsoft.com/office/drawing/2014/main" id="{7FD06759-BE80-026A-3CF5-7072327686B9}"/>
                </a:ext>
              </a:extLst>
            </p:cNvPr>
            <p:cNvCxnSpPr>
              <a:cxnSpLocks/>
              <a:stCxn id="7582" idx="2"/>
              <a:endCxn id="2431" idx="3"/>
            </p:cNvCxnSpPr>
            <p:nvPr/>
          </p:nvCxnSpPr>
          <p:spPr>
            <a:xfrm rot="10800000" flipV="1">
              <a:off x="19044683" y="9877345"/>
              <a:ext cx="3923978" cy="3459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1570">
              <a:extLst>
                <a:ext uri="{FF2B5EF4-FFF2-40B4-BE49-F238E27FC236}">
                  <a16:creationId xmlns:a16="http://schemas.microsoft.com/office/drawing/2014/main" id="{68CB06D7-0E05-69A3-CCFA-D7418ADCD660}"/>
                </a:ext>
              </a:extLst>
            </p:cNvPr>
            <p:cNvCxnSpPr>
              <a:cxnSpLocks/>
              <a:stCxn id="7593" idx="2"/>
              <a:endCxn id="7582" idx="6"/>
            </p:cNvCxnSpPr>
            <p:nvPr/>
          </p:nvCxnSpPr>
          <p:spPr>
            <a:xfrm rot="10800000" flipV="1">
              <a:off x="23023587" y="8662335"/>
              <a:ext cx="2045021" cy="12150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56" name="Text Box 3036">
              <a:extLst>
                <a:ext uri="{FF2B5EF4-FFF2-40B4-BE49-F238E27FC236}">
                  <a16:creationId xmlns:a16="http://schemas.microsoft.com/office/drawing/2014/main" id="{701782C9-F513-B205-9E45-2C4085E9E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90641" y="1379533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7" name="Text Box 3036">
              <a:extLst>
                <a:ext uri="{FF2B5EF4-FFF2-40B4-BE49-F238E27FC236}">
                  <a16:creationId xmlns:a16="http://schemas.microsoft.com/office/drawing/2014/main" id="{155B36D5-B983-57C6-C7F6-DB2DB17B3D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09222" y="135622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8" name="Text Box 3036">
              <a:extLst>
                <a:ext uri="{FF2B5EF4-FFF2-40B4-BE49-F238E27FC236}">
                  <a16:creationId xmlns:a16="http://schemas.microsoft.com/office/drawing/2014/main" id="{3DB6FBEC-E420-3AC7-6767-A9C939396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7822" y="1335095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9" name="Text Box 3036">
              <a:extLst>
                <a:ext uri="{FF2B5EF4-FFF2-40B4-BE49-F238E27FC236}">
                  <a16:creationId xmlns:a16="http://schemas.microsoft.com/office/drawing/2014/main" id="{B6639518-4543-20A8-C0B7-24A4BF2992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51107" y="130872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60" name="Text Box 3036">
              <a:extLst>
                <a:ext uri="{FF2B5EF4-FFF2-40B4-BE49-F238E27FC236}">
                  <a16:creationId xmlns:a16="http://schemas.microsoft.com/office/drawing/2014/main" id="{8EABDA0D-603B-0072-0E13-D4DCC16AF3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09576" y="1288348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61" name="Connector: Elbow 2239">
              <a:extLst>
                <a:ext uri="{FF2B5EF4-FFF2-40B4-BE49-F238E27FC236}">
                  <a16:creationId xmlns:a16="http://schemas.microsoft.com/office/drawing/2014/main" id="{1325F67B-65EB-CDC5-E0DE-D2E1ACF9AAD0}"/>
                </a:ext>
              </a:extLst>
            </p:cNvPr>
            <p:cNvCxnSpPr>
              <a:cxnSpLocks/>
              <a:stCxn id="7960" idx="2"/>
              <a:endCxn id="2431" idx="3"/>
            </p:cNvCxnSpPr>
            <p:nvPr/>
          </p:nvCxnSpPr>
          <p:spPr>
            <a:xfrm rot="10800000" flipV="1">
              <a:off x="19044684" y="12910487"/>
              <a:ext cx="6164893" cy="4259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2" name="Connector: Elbow 2239">
              <a:extLst>
                <a:ext uri="{FF2B5EF4-FFF2-40B4-BE49-F238E27FC236}">
                  <a16:creationId xmlns:a16="http://schemas.microsoft.com/office/drawing/2014/main" id="{2B9BF877-D515-028D-F8F0-CC80868AC7CB}"/>
                </a:ext>
              </a:extLst>
            </p:cNvPr>
            <p:cNvCxnSpPr>
              <a:cxnSpLocks/>
              <a:stCxn id="7959" idx="2"/>
              <a:endCxn id="2431" idx="3"/>
            </p:cNvCxnSpPr>
            <p:nvPr/>
          </p:nvCxnSpPr>
          <p:spPr>
            <a:xfrm rot="10800000" flipV="1">
              <a:off x="19044683" y="13114201"/>
              <a:ext cx="6206424" cy="2222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3" name="Connector: Elbow 2239">
              <a:extLst>
                <a:ext uri="{FF2B5EF4-FFF2-40B4-BE49-F238E27FC236}">
                  <a16:creationId xmlns:a16="http://schemas.microsoft.com/office/drawing/2014/main" id="{235EB978-676A-894A-7783-30DEAE170CE2}"/>
                </a:ext>
              </a:extLst>
            </p:cNvPr>
            <p:cNvCxnSpPr>
              <a:cxnSpLocks/>
              <a:stCxn id="7958" idx="2"/>
              <a:endCxn id="2431" idx="3"/>
            </p:cNvCxnSpPr>
            <p:nvPr/>
          </p:nvCxnSpPr>
          <p:spPr>
            <a:xfrm rot="10800000">
              <a:off x="19044684" y="13336422"/>
              <a:ext cx="6163139" cy="415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4" name="Connector: Elbow 2239">
              <a:extLst>
                <a:ext uri="{FF2B5EF4-FFF2-40B4-BE49-F238E27FC236}">
                  <a16:creationId xmlns:a16="http://schemas.microsoft.com/office/drawing/2014/main" id="{167F1EDC-9028-9A07-49E2-091E82E6310B}"/>
                </a:ext>
              </a:extLst>
            </p:cNvPr>
            <p:cNvCxnSpPr>
              <a:cxnSpLocks/>
              <a:stCxn id="7957" idx="2"/>
              <a:endCxn id="2431" idx="3"/>
            </p:cNvCxnSpPr>
            <p:nvPr/>
          </p:nvCxnSpPr>
          <p:spPr>
            <a:xfrm rot="10800000">
              <a:off x="19044684" y="13336421"/>
              <a:ext cx="6064539" cy="2528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5" name="Connector: Elbow 2239">
              <a:extLst>
                <a:ext uri="{FF2B5EF4-FFF2-40B4-BE49-F238E27FC236}">
                  <a16:creationId xmlns:a16="http://schemas.microsoft.com/office/drawing/2014/main" id="{CFC29DCD-9B6E-3FBC-9385-D19A431651F5}"/>
                </a:ext>
              </a:extLst>
            </p:cNvPr>
            <p:cNvCxnSpPr>
              <a:cxnSpLocks/>
              <a:stCxn id="7956" idx="2"/>
              <a:endCxn id="2431" idx="3"/>
            </p:cNvCxnSpPr>
            <p:nvPr/>
          </p:nvCxnSpPr>
          <p:spPr>
            <a:xfrm rot="10800000">
              <a:off x="19044683" y="13336421"/>
              <a:ext cx="6245958" cy="4859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6" name="Connector: Elbow 2407">
              <a:extLst>
                <a:ext uri="{FF2B5EF4-FFF2-40B4-BE49-F238E27FC236}">
                  <a16:creationId xmlns:a16="http://schemas.microsoft.com/office/drawing/2014/main" id="{B5037384-5959-36CB-25EA-10ECDD798342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7" name="Connector: Elbow 2407">
              <a:extLst>
                <a:ext uri="{FF2B5EF4-FFF2-40B4-BE49-F238E27FC236}">
                  <a16:creationId xmlns:a16="http://schemas.microsoft.com/office/drawing/2014/main" id="{41844FBB-B968-C392-4F26-31B725EC5D1A}"/>
                </a:ext>
              </a:extLst>
            </p:cNvPr>
            <p:cNvCxnSpPr>
              <a:cxnSpLocks/>
              <a:stCxn id="7583" idx="2"/>
              <a:endCxn id="2080" idx="3"/>
            </p:cNvCxnSpPr>
            <p:nvPr/>
          </p:nvCxnSpPr>
          <p:spPr>
            <a:xfrm rot="10800000" flipV="1">
              <a:off x="19042278" y="9832247"/>
              <a:ext cx="3871458" cy="39016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8" name="Connector: Elbow 1570">
              <a:extLst>
                <a:ext uri="{FF2B5EF4-FFF2-40B4-BE49-F238E27FC236}">
                  <a16:creationId xmlns:a16="http://schemas.microsoft.com/office/drawing/2014/main" id="{7256BCEC-9105-2881-3E74-04F732A5207C}"/>
                </a:ext>
              </a:extLst>
            </p:cNvPr>
            <p:cNvCxnSpPr>
              <a:cxnSpLocks/>
              <a:stCxn id="7591" idx="2"/>
              <a:endCxn id="7583" idx="6"/>
            </p:cNvCxnSpPr>
            <p:nvPr/>
          </p:nvCxnSpPr>
          <p:spPr>
            <a:xfrm rot="10800000" flipV="1">
              <a:off x="22968661" y="8581007"/>
              <a:ext cx="2231972" cy="12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9" name="Connector: Elbow 2501">
              <a:extLst>
                <a:ext uri="{FF2B5EF4-FFF2-40B4-BE49-F238E27FC236}">
                  <a16:creationId xmlns:a16="http://schemas.microsoft.com/office/drawing/2014/main" id="{8C4272A8-8CCB-4C8A-A1CE-CDD9F1250806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0" name="Text Box 3036">
              <a:extLst>
                <a:ext uri="{FF2B5EF4-FFF2-40B4-BE49-F238E27FC236}">
                  <a16:creationId xmlns:a16="http://schemas.microsoft.com/office/drawing/2014/main" id="{D45E8D80-F7F6-0464-3D9F-FC3358F4A1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75030" y="96116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7971" name="Connector: Elbow 2501">
              <a:extLst>
                <a:ext uri="{FF2B5EF4-FFF2-40B4-BE49-F238E27FC236}">
                  <a16:creationId xmlns:a16="http://schemas.microsoft.com/office/drawing/2014/main" id="{86804B4C-9569-6B79-C876-02F1D34EEA12}"/>
                </a:ext>
              </a:extLst>
            </p:cNvPr>
            <p:cNvCxnSpPr>
              <a:cxnSpLocks/>
              <a:stCxn id="7970" idx="2"/>
              <a:endCxn id="8703" idx="6"/>
            </p:cNvCxnSpPr>
            <p:nvPr/>
          </p:nvCxnSpPr>
          <p:spPr>
            <a:xfrm rot="10800000" flipV="1">
              <a:off x="19255950" y="9638624"/>
              <a:ext cx="7519081" cy="4161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2" name="Connector: Elbow 2316">
              <a:extLst>
                <a:ext uri="{FF2B5EF4-FFF2-40B4-BE49-F238E27FC236}">
                  <a16:creationId xmlns:a16="http://schemas.microsoft.com/office/drawing/2014/main" id="{766E2EC1-1C8F-8BA3-C7B0-CDCBF4445130}"/>
                </a:ext>
              </a:extLst>
            </p:cNvPr>
            <p:cNvCxnSpPr>
              <a:cxnSpLocks/>
              <a:stCxn id="7973" idx="2"/>
            </p:cNvCxnSpPr>
            <p:nvPr/>
          </p:nvCxnSpPr>
          <p:spPr>
            <a:xfrm rot="10800000" flipV="1">
              <a:off x="19030245" y="13168996"/>
              <a:ext cx="3478561" cy="6940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3" name="Text Box 3036">
              <a:extLst>
                <a:ext uri="{FF2B5EF4-FFF2-40B4-BE49-F238E27FC236}">
                  <a16:creationId xmlns:a16="http://schemas.microsoft.com/office/drawing/2014/main" id="{1D885951-2C5E-A2A0-AD52-2231B4E22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805" y="1314199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74" name="Connector: Elbow 2203">
              <a:extLst>
                <a:ext uri="{FF2B5EF4-FFF2-40B4-BE49-F238E27FC236}">
                  <a16:creationId xmlns:a16="http://schemas.microsoft.com/office/drawing/2014/main" id="{2CADB979-6DFB-83C4-37D1-D958BAE89E5A}"/>
                </a:ext>
              </a:extLst>
            </p:cNvPr>
            <p:cNvCxnSpPr>
              <a:cxnSpLocks/>
              <a:stCxn id="7975" idx="2"/>
              <a:endCxn id="7973" idx="6"/>
            </p:cNvCxnSpPr>
            <p:nvPr/>
          </p:nvCxnSpPr>
          <p:spPr>
            <a:xfrm rot="10800000" flipV="1">
              <a:off x="22562806" y="12833407"/>
              <a:ext cx="3240955" cy="335589"/>
            </a:xfrm>
            <a:prstGeom prst="bentConnector3">
              <a:avLst>
                <a:gd name="adj1" fmla="val 8252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5" name="Text Box 3036">
              <a:extLst>
                <a:ext uri="{FF2B5EF4-FFF2-40B4-BE49-F238E27FC236}">
                  <a16:creationId xmlns:a16="http://schemas.microsoft.com/office/drawing/2014/main" id="{08F231A0-8E7F-9B9B-5F47-7FB81A9942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760" y="1280640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6" name="Text Box 3036">
              <a:extLst>
                <a:ext uri="{FF2B5EF4-FFF2-40B4-BE49-F238E27FC236}">
                  <a16:creationId xmlns:a16="http://schemas.microsoft.com/office/drawing/2014/main" id="{9760ACCE-D293-9388-A45A-1A6E44BBAE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326" y="130243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7" name="Text Box 3036">
              <a:extLst>
                <a:ext uri="{FF2B5EF4-FFF2-40B4-BE49-F238E27FC236}">
                  <a16:creationId xmlns:a16="http://schemas.microsoft.com/office/drawing/2014/main" id="{F3E75750-D963-7D66-8DF0-3430FA6DBB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94949" y="1324543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8" name="Text Box 3036">
              <a:extLst>
                <a:ext uri="{FF2B5EF4-FFF2-40B4-BE49-F238E27FC236}">
                  <a16:creationId xmlns:a16="http://schemas.microsoft.com/office/drawing/2014/main" id="{C4D81241-5FC7-86DF-ADE6-6227EF1C07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0785" y="13534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979" name="Text Box 3036">
              <a:extLst>
                <a:ext uri="{FF2B5EF4-FFF2-40B4-BE49-F238E27FC236}">
                  <a16:creationId xmlns:a16="http://schemas.microsoft.com/office/drawing/2014/main" id="{58382B01-6DA3-1473-9DC8-7C38382429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03949" y="1376483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0" name="Connector: Elbow 2203">
              <a:extLst>
                <a:ext uri="{FF2B5EF4-FFF2-40B4-BE49-F238E27FC236}">
                  <a16:creationId xmlns:a16="http://schemas.microsoft.com/office/drawing/2014/main" id="{C180DEEB-8262-035F-FCAF-4CFE209B84AA}"/>
                </a:ext>
              </a:extLst>
            </p:cNvPr>
            <p:cNvCxnSpPr>
              <a:cxnSpLocks/>
              <a:stCxn id="7976" idx="2"/>
              <a:endCxn id="7973" idx="6"/>
            </p:cNvCxnSpPr>
            <p:nvPr/>
          </p:nvCxnSpPr>
          <p:spPr>
            <a:xfrm rot="10800000" flipV="1">
              <a:off x="22562806" y="13051379"/>
              <a:ext cx="3237521" cy="11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1" name="Connector: Elbow 2203">
              <a:extLst>
                <a:ext uri="{FF2B5EF4-FFF2-40B4-BE49-F238E27FC236}">
                  <a16:creationId xmlns:a16="http://schemas.microsoft.com/office/drawing/2014/main" id="{6CB1C991-C478-8B86-177B-3BF670CB2F11}"/>
                </a:ext>
              </a:extLst>
            </p:cNvPr>
            <p:cNvCxnSpPr>
              <a:cxnSpLocks/>
              <a:stCxn id="7977" idx="2"/>
              <a:endCxn id="7973" idx="6"/>
            </p:cNvCxnSpPr>
            <p:nvPr/>
          </p:nvCxnSpPr>
          <p:spPr>
            <a:xfrm rot="10800000">
              <a:off x="22562805" y="13168998"/>
              <a:ext cx="3232144" cy="103437"/>
            </a:xfrm>
            <a:prstGeom prst="bentConnector3">
              <a:avLst>
                <a:gd name="adj1" fmla="val 8086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2" name="Connector: Elbow 2203">
              <a:extLst>
                <a:ext uri="{FF2B5EF4-FFF2-40B4-BE49-F238E27FC236}">
                  <a16:creationId xmlns:a16="http://schemas.microsoft.com/office/drawing/2014/main" id="{2F1DA894-9A41-BA75-9503-0B9A3F460909}"/>
                </a:ext>
              </a:extLst>
            </p:cNvPr>
            <p:cNvCxnSpPr>
              <a:cxnSpLocks/>
              <a:stCxn id="7978" idx="2"/>
              <a:endCxn id="7973" idx="6"/>
            </p:cNvCxnSpPr>
            <p:nvPr/>
          </p:nvCxnSpPr>
          <p:spPr>
            <a:xfrm rot="10800000">
              <a:off x="22562805" y="13168998"/>
              <a:ext cx="3237980" cy="392569"/>
            </a:xfrm>
            <a:prstGeom prst="bentConnector3">
              <a:avLst>
                <a:gd name="adj1" fmla="val 82715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3" name="Connector: Elbow 2203">
              <a:extLst>
                <a:ext uri="{FF2B5EF4-FFF2-40B4-BE49-F238E27FC236}">
                  <a16:creationId xmlns:a16="http://schemas.microsoft.com/office/drawing/2014/main" id="{FF0CEA8E-AC7D-7E64-BEB7-2D9E1AD179FA}"/>
                </a:ext>
              </a:extLst>
            </p:cNvPr>
            <p:cNvCxnSpPr>
              <a:cxnSpLocks/>
              <a:stCxn id="7979" idx="2"/>
              <a:endCxn id="7984" idx="6"/>
            </p:cNvCxnSpPr>
            <p:nvPr/>
          </p:nvCxnSpPr>
          <p:spPr>
            <a:xfrm rot="10800000">
              <a:off x="22709301" y="13705536"/>
              <a:ext cx="3094648" cy="8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4" name="Text Box 3036">
              <a:extLst>
                <a:ext uri="{FF2B5EF4-FFF2-40B4-BE49-F238E27FC236}">
                  <a16:creationId xmlns:a16="http://schemas.microsoft.com/office/drawing/2014/main" id="{964748E4-0F47-C441-5DC7-E47A8B0E93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301" y="1367853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985" name="Connector: Elbow 2316">
              <a:extLst>
                <a:ext uri="{FF2B5EF4-FFF2-40B4-BE49-F238E27FC236}">
                  <a16:creationId xmlns:a16="http://schemas.microsoft.com/office/drawing/2014/main" id="{8751414E-7392-30DC-9D46-F9F6D82E19A4}"/>
                </a:ext>
              </a:extLst>
            </p:cNvPr>
            <p:cNvCxnSpPr>
              <a:cxnSpLocks/>
              <a:stCxn id="7984" idx="2"/>
            </p:cNvCxnSpPr>
            <p:nvPr/>
          </p:nvCxnSpPr>
          <p:spPr>
            <a:xfrm rot="10800000" flipV="1">
              <a:off x="19030245" y="13705534"/>
              <a:ext cx="3625057" cy="1574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6" name="Text Box 3036">
              <a:extLst>
                <a:ext uri="{FF2B5EF4-FFF2-40B4-BE49-F238E27FC236}">
                  <a16:creationId xmlns:a16="http://schemas.microsoft.com/office/drawing/2014/main" id="{F966E874-5850-2C1D-23D5-4C0FB221A2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5440" y="1277928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7" name="Text Box 3036">
              <a:extLst>
                <a:ext uri="{FF2B5EF4-FFF2-40B4-BE49-F238E27FC236}">
                  <a16:creationId xmlns:a16="http://schemas.microsoft.com/office/drawing/2014/main" id="{ED27921C-768D-2136-664D-44178C1C5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299568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8" name="Text Box 3036">
              <a:extLst>
                <a:ext uri="{FF2B5EF4-FFF2-40B4-BE49-F238E27FC236}">
                  <a16:creationId xmlns:a16="http://schemas.microsoft.com/office/drawing/2014/main" id="{67C2C306-524D-ED73-B0F6-1BB674D5C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9398" y="1326300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89" name="Text Box 3036">
              <a:extLst>
                <a:ext uri="{FF2B5EF4-FFF2-40B4-BE49-F238E27FC236}">
                  <a16:creationId xmlns:a16="http://schemas.microsoft.com/office/drawing/2014/main" id="{590AFC5F-7E3F-BEE2-4F04-75857E81E1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2650" y="134895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90" name="Text Box 3036">
              <a:extLst>
                <a:ext uri="{FF2B5EF4-FFF2-40B4-BE49-F238E27FC236}">
                  <a16:creationId xmlns:a16="http://schemas.microsoft.com/office/drawing/2014/main" id="{790CC4CE-9A45-71D6-243C-5E7BA669DA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249" y="1374500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91" name="Connector: Elbow 2239">
              <a:extLst>
                <a:ext uri="{FF2B5EF4-FFF2-40B4-BE49-F238E27FC236}">
                  <a16:creationId xmlns:a16="http://schemas.microsoft.com/office/drawing/2014/main" id="{3B7EF035-1E9F-9676-12C6-96519A070E98}"/>
                </a:ext>
              </a:extLst>
            </p:cNvPr>
            <p:cNvCxnSpPr>
              <a:cxnSpLocks/>
              <a:stCxn id="7986" idx="2"/>
              <a:endCxn id="2080" idx="3"/>
            </p:cNvCxnSpPr>
            <p:nvPr/>
          </p:nvCxnSpPr>
          <p:spPr>
            <a:xfrm rot="10800000" flipV="1">
              <a:off x="19042278" y="12806289"/>
              <a:ext cx="6333162" cy="9275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2" name="Connector: Elbow 2239">
              <a:extLst>
                <a:ext uri="{FF2B5EF4-FFF2-40B4-BE49-F238E27FC236}">
                  <a16:creationId xmlns:a16="http://schemas.microsoft.com/office/drawing/2014/main" id="{963DB471-544D-240D-FA65-B77AFBAEB51C}"/>
                </a:ext>
              </a:extLst>
            </p:cNvPr>
            <p:cNvCxnSpPr>
              <a:cxnSpLocks/>
              <a:stCxn id="7987" idx="2"/>
              <a:endCxn id="2080" idx="3"/>
            </p:cNvCxnSpPr>
            <p:nvPr/>
          </p:nvCxnSpPr>
          <p:spPr>
            <a:xfrm rot="10800000" flipV="1">
              <a:off x="19042278" y="13022685"/>
              <a:ext cx="6337120" cy="711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3" name="Connector: Elbow 2239">
              <a:extLst>
                <a:ext uri="{FF2B5EF4-FFF2-40B4-BE49-F238E27FC236}">
                  <a16:creationId xmlns:a16="http://schemas.microsoft.com/office/drawing/2014/main" id="{7C9CD0AB-DE80-07D8-F9C4-6639C6FB826E}"/>
                </a:ext>
              </a:extLst>
            </p:cNvPr>
            <p:cNvCxnSpPr>
              <a:cxnSpLocks/>
              <a:stCxn id="7988" idx="2"/>
              <a:endCxn id="2080" idx="3"/>
            </p:cNvCxnSpPr>
            <p:nvPr/>
          </p:nvCxnSpPr>
          <p:spPr>
            <a:xfrm rot="10800000" flipV="1">
              <a:off x="19042278" y="13290005"/>
              <a:ext cx="6337120" cy="443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4" name="Connector: Elbow 2239">
              <a:extLst>
                <a:ext uri="{FF2B5EF4-FFF2-40B4-BE49-F238E27FC236}">
                  <a16:creationId xmlns:a16="http://schemas.microsoft.com/office/drawing/2014/main" id="{AA86B70B-EA8A-C41B-342B-35EEDEC85FF9}"/>
                </a:ext>
              </a:extLst>
            </p:cNvPr>
            <p:cNvCxnSpPr>
              <a:cxnSpLocks/>
              <a:stCxn id="7989" idx="2"/>
              <a:endCxn id="2080" idx="3"/>
            </p:cNvCxnSpPr>
            <p:nvPr/>
          </p:nvCxnSpPr>
          <p:spPr>
            <a:xfrm rot="10800000" flipV="1">
              <a:off x="19042278" y="13516539"/>
              <a:ext cx="6340372" cy="2173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5" name="Connector: Elbow 2239">
              <a:extLst>
                <a:ext uri="{FF2B5EF4-FFF2-40B4-BE49-F238E27FC236}">
                  <a16:creationId xmlns:a16="http://schemas.microsoft.com/office/drawing/2014/main" id="{7BC71284-AD41-BE2F-4DF2-7FFC4F821E0B}"/>
                </a:ext>
              </a:extLst>
            </p:cNvPr>
            <p:cNvCxnSpPr>
              <a:cxnSpLocks/>
              <a:stCxn id="7990" idx="2"/>
              <a:endCxn id="2080" idx="3"/>
            </p:cNvCxnSpPr>
            <p:nvPr/>
          </p:nvCxnSpPr>
          <p:spPr>
            <a:xfrm rot="10800000">
              <a:off x="19042279" y="13733884"/>
              <a:ext cx="6333971" cy="38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6" name="Connector: Elbow 2501">
              <a:extLst>
                <a:ext uri="{FF2B5EF4-FFF2-40B4-BE49-F238E27FC236}">
                  <a16:creationId xmlns:a16="http://schemas.microsoft.com/office/drawing/2014/main" id="{F43AB242-D72E-065A-9B6F-64073C4FF777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7" name="Connector: Elbow 2484">
              <a:extLst>
                <a:ext uri="{FF2B5EF4-FFF2-40B4-BE49-F238E27FC236}">
                  <a16:creationId xmlns:a16="http://schemas.microsoft.com/office/drawing/2014/main" id="{A03D092A-1A5A-B9FD-FB87-D4F223E01252}"/>
                </a:ext>
              </a:extLst>
            </p:cNvPr>
            <p:cNvCxnSpPr>
              <a:cxnSpLocks/>
              <a:stCxn id="7597" idx="2"/>
              <a:endCxn id="8694" idx="6"/>
            </p:cNvCxnSpPr>
            <p:nvPr/>
          </p:nvCxnSpPr>
          <p:spPr>
            <a:xfrm rot="10800000" flipV="1">
              <a:off x="19253975" y="9657913"/>
              <a:ext cx="7419961" cy="43712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8" name="Connector: Elbow 2483">
              <a:extLst>
                <a:ext uri="{FF2B5EF4-FFF2-40B4-BE49-F238E27FC236}">
                  <a16:creationId xmlns:a16="http://schemas.microsoft.com/office/drawing/2014/main" id="{CF49C923-1353-BFFA-A016-27669320D39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9" name="Connector: Elbow 2483">
              <a:extLst>
                <a:ext uri="{FF2B5EF4-FFF2-40B4-BE49-F238E27FC236}">
                  <a16:creationId xmlns:a16="http://schemas.microsoft.com/office/drawing/2014/main" id="{709F7529-7927-3B45-CACE-9475BC0C1B12}"/>
                </a:ext>
              </a:extLst>
            </p:cNvPr>
            <p:cNvCxnSpPr>
              <a:cxnSpLocks/>
              <a:stCxn id="7742" idx="2"/>
              <a:endCxn id="2092" idx="3"/>
            </p:cNvCxnSpPr>
            <p:nvPr/>
          </p:nvCxnSpPr>
          <p:spPr>
            <a:xfrm rot="10800000" flipV="1">
              <a:off x="19040303" y="9850082"/>
              <a:ext cx="4049606" cy="41125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0" name="Connector: Elbow 1570">
              <a:extLst>
                <a:ext uri="{FF2B5EF4-FFF2-40B4-BE49-F238E27FC236}">
                  <a16:creationId xmlns:a16="http://schemas.microsoft.com/office/drawing/2014/main" id="{0A259D43-2C42-749E-748C-F8A312307E18}"/>
                </a:ext>
              </a:extLst>
            </p:cNvPr>
            <p:cNvCxnSpPr>
              <a:cxnSpLocks/>
              <a:stCxn id="7590" idx="2"/>
              <a:endCxn id="7742" idx="6"/>
            </p:cNvCxnSpPr>
            <p:nvPr/>
          </p:nvCxnSpPr>
          <p:spPr>
            <a:xfrm rot="10800000" flipV="1">
              <a:off x="23144835" y="8518341"/>
              <a:ext cx="1849829" cy="1331742"/>
            </a:xfrm>
            <a:prstGeom prst="bentConnector3">
              <a:avLst>
                <a:gd name="adj1" fmla="val 535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1" name="Connector: Elbow 2467">
              <a:extLst>
                <a:ext uri="{FF2B5EF4-FFF2-40B4-BE49-F238E27FC236}">
                  <a16:creationId xmlns:a16="http://schemas.microsoft.com/office/drawing/2014/main" id="{7E8B0C6C-F134-1457-4408-E4672D76D205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2" name="Connector: Elbow 2467">
              <a:extLst>
                <a:ext uri="{FF2B5EF4-FFF2-40B4-BE49-F238E27FC236}">
                  <a16:creationId xmlns:a16="http://schemas.microsoft.com/office/drawing/2014/main" id="{11C84295-152A-C82B-F019-4BCE833750C3}"/>
                </a:ext>
              </a:extLst>
            </p:cNvPr>
            <p:cNvCxnSpPr>
              <a:cxnSpLocks/>
              <a:stCxn id="7589" idx="2"/>
              <a:endCxn id="8685" idx="6"/>
            </p:cNvCxnSpPr>
            <p:nvPr/>
          </p:nvCxnSpPr>
          <p:spPr>
            <a:xfrm rot="10800000" flipV="1">
              <a:off x="19255949" y="9644214"/>
              <a:ext cx="7597602" cy="46136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3" name="Connector: Elbow 2466">
              <a:extLst>
                <a:ext uri="{FF2B5EF4-FFF2-40B4-BE49-F238E27FC236}">
                  <a16:creationId xmlns:a16="http://schemas.microsoft.com/office/drawing/2014/main" id="{32CBCD31-0C49-CBFD-11EF-EA4FBB375F6F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4" name="Connector: Elbow 2466">
              <a:extLst>
                <a:ext uri="{FF2B5EF4-FFF2-40B4-BE49-F238E27FC236}">
                  <a16:creationId xmlns:a16="http://schemas.microsoft.com/office/drawing/2014/main" id="{1D1D7D7D-EE42-C24D-4762-ADB1A6545667}"/>
                </a:ext>
              </a:extLst>
            </p:cNvPr>
            <p:cNvCxnSpPr>
              <a:cxnSpLocks/>
              <a:stCxn id="7586" idx="2"/>
              <a:endCxn id="2104" idx="3"/>
            </p:cNvCxnSpPr>
            <p:nvPr/>
          </p:nvCxnSpPr>
          <p:spPr>
            <a:xfrm rot="10800000" flipV="1">
              <a:off x="19042279" y="9784203"/>
              <a:ext cx="4116123" cy="44072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5" name="Connector: Elbow 2316">
              <a:extLst>
                <a:ext uri="{FF2B5EF4-FFF2-40B4-BE49-F238E27FC236}">
                  <a16:creationId xmlns:a16="http://schemas.microsoft.com/office/drawing/2014/main" id="{10408516-57D4-1D08-EEDF-E6B24BEBD0D2}"/>
                </a:ext>
              </a:extLst>
            </p:cNvPr>
            <p:cNvCxnSpPr>
              <a:cxnSpLocks/>
              <a:stCxn id="8006" idx="2"/>
              <a:endCxn id="2094" idx="3"/>
            </p:cNvCxnSpPr>
            <p:nvPr/>
          </p:nvCxnSpPr>
          <p:spPr>
            <a:xfrm rot="10800000" flipV="1">
              <a:off x="19040304" y="13100905"/>
              <a:ext cx="3469275" cy="990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6" name="Text Box 3036">
              <a:extLst>
                <a:ext uri="{FF2B5EF4-FFF2-40B4-BE49-F238E27FC236}">
                  <a16:creationId xmlns:a16="http://schemas.microsoft.com/office/drawing/2014/main" id="{61CA3A5D-2C29-8209-A48C-2ABC5B10BA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9578" y="130739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07" name="Text Box 3036">
              <a:extLst>
                <a:ext uri="{FF2B5EF4-FFF2-40B4-BE49-F238E27FC236}">
                  <a16:creationId xmlns:a16="http://schemas.microsoft.com/office/drawing/2014/main" id="{D6A9C885-3256-2912-EB43-9F048E1AF3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7176" y="1378247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08" name="Connector: Elbow 2316">
              <a:extLst>
                <a:ext uri="{FF2B5EF4-FFF2-40B4-BE49-F238E27FC236}">
                  <a16:creationId xmlns:a16="http://schemas.microsoft.com/office/drawing/2014/main" id="{34348CC8-E6C2-FB3A-D811-428394164F2A}"/>
                </a:ext>
              </a:extLst>
            </p:cNvPr>
            <p:cNvCxnSpPr>
              <a:cxnSpLocks/>
              <a:stCxn id="8007" idx="2"/>
              <a:endCxn id="2094" idx="3"/>
            </p:cNvCxnSpPr>
            <p:nvPr/>
          </p:nvCxnSpPr>
          <p:spPr>
            <a:xfrm rot="10800000" flipV="1">
              <a:off x="19040304" y="13809471"/>
              <a:ext cx="3616873" cy="2823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09" name="Text Box 3036">
              <a:extLst>
                <a:ext uri="{FF2B5EF4-FFF2-40B4-BE49-F238E27FC236}">
                  <a16:creationId xmlns:a16="http://schemas.microsoft.com/office/drawing/2014/main" id="{CE2A8BCB-97A8-4247-BF6B-1A01A3C7FA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8595" y="1300098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0" name="Text Box 3036">
              <a:extLst>
                <a:ext uri="{FF2B5EF4-FFF2-40B4-BE49-F238E27FC236}">
                  <a16:creationId xmlns:a16="http://schemas.microsoft.com/office/drawing/2014/main" id="{015C535B-8A44-BC8F-3B8C-0794FC514D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5854" y="1384456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1" name="Connector: Elbow 2316">
              <a:extLst>
                <a:ext uri="{FF2B5EF4-FFF2-40B4-BE49-F238E27FC236}">
                  <a16:creationId xmlns:a16="http://schemas.microsoft.com/office/drawing/2014/main" id="{F12B2C2A-15F4-A11D-E94F-7C5EBFA64F5D}"/>
                </a:ext>
              </a:extLst>
            </p:cNvPr>
            <p:cNvCxnSpPr>
              <a:cxnSpLocks/>
              <a:stCxn id="8009" idx="2"/>
              <a:endCxn id="2106" idx="3"/>
            </p:cNvCxnSpPr>
            <p:nvPr/>
          </p:nvCxnSpPr>
          <p:spPr>
            <a:xfrm rot="10800000" flipV="1">
              <a:off x="19042279" y="13027980"/>
              <a:ext cx="3466317" cy="1292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2" name="Connector: Elbow 2316">
              <a:extLst>
                <a:ext uri="{FF2B5EF4-FFF2-40B4-BE49-F238E27FC236}">
                  <a16:creationId xmlns:a16="http://schemas.microsoft.com/office/drawing/2014/main" id="{23854631-5BA6-9CCB-03F5-5E162634E8CF}"/>
                </a:ext>
              </a:extLst>
            </p:cNvPr>
            <p:cNvCxnSpPr>
              <a:cxnSpLocks/>
              <a:stCxn id="8010" idx="2"/>
              <a:endCxn id="2106" idx="3"/>
            </p:cNvCxnSpPr>
            <p:nvPr/>
          </p:nvCxnSpPr>
          <p:spPr>
            <a:xfrm rot="10800000" flipV="1">
              <a:off x="19042278" y="13871564"/>
              <a:ext cx="3613576" cy="4489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13" name="Text Box 3036">
              <a:extLst>
                <a:ext uri="{FF2B5EF4-FFF2-40B4-BE49-F238E27FC236}">
                  <a16:creationId xmlns:a16="http://schemas.microsoft.com/office/drawing/2014/main" id="{F391DB66-1BB3-616F-8714-662F15ACA2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28051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4" name="Text Box 3036">
              <a:extLst>
                <a:ext uri="{FF2B5EF4-FFF2-40B4-BE49-F238E27FC236}">
                  <a16:creationId xmlns:a16="http://schemas.microsoft.com/office/drawing/2014/main" id="{F2A4AD32-35C2-C2A1-2FE5-875859E476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9877" y="1303459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5" name="Text Box 3036">
              <a:extLst>
                <a:ext uri="{FF2B5EF4-FFF2-40B4-BE49-F238E27FC236}">
                  <a16:creationId xmlns:a16="http://schemas.microsoft.com/office/drawing/2014/main" id="{8B57D6D7-56A9-40E0-ABA7-B0C988F06B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072" y="132578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6" name="Text Box 3036">
              <a:extLst>
                <a:ext uri="{FF2B5EF4-FFF2-40B4-BE49-F238E27FC236}">
                  <a16:creationId xmlns:a16="http://schemas.microsoft.com/office/drawing/2014/main" id="{C7BE4766-F663-0975-29AB-80766390DE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892" y="135097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17" name="Text Box 3036">
              <a:extLst>
                <a:ext uri="{FF2B5EF4-FFF2-40B4-BE49-F238E27FC236}">
                  <a16:creationId xmlns:a16="http://schemas.microsoft.com/office/drawing/2014/main" id="{6C9E5D65-78C2-208E-9CAD-94C73688AD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011" y="1374880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18" name="Connector: Elbow 2203">
              <a:extLst>
                <a:ext uri="{FF2B5EF4-FFF2-40B4-BE49-F238E27FC236}">
                  <a16:creationId xmlns:a16="http://schemas.microsoft.com/office/drawing/2014/main" id="{A32A70AC-F136-FDAB-738B-958295BE1AF8}"/>
                </a:ext>
              </a:extLst>
            </p:cNvPr>
            <p:cNvCxnSpPr>
              <a:cxnSpLocks/>
              <a:stCxn id="8013" idx="2"/>
              <a:endCxn id="8009" idx="6"/>
            </p:cNvCxnSpPr>
            <p:nvPr/>
          </p:nvCxnSpPr>
          <p:spPr>
            <a:xfrm rot="10800000" flipV="1">
              <a:off x="22562595" y="12832102"/>
              <a:ext cx="3377282" cy="195878"/>
            </a:xfrm>
            <a:prstGeom prst="bentConnector3">
              <a:avLst>
                <a:gd name="adj1" fmla="val 8201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9" name="Connector: Elbow 2203">
              <a:extLst>
                <a:ext uri="{FF2B5EF4-FFF2-40B4-BE49-F238E27FC236}">
                  <a16:creationId xmlns:a16="http://schemas.microsoft.com/office/drawing/2014/main" id="{0EB45CA8-AA91-7B7A-3C55-25D8D91FD9FC}"/>
                </a:ext>
              </a:extLst>
            </p:cNvPr>
            <p:cNvCxnSpPr>
              <a:cxnSpLocks/>
              <a:stCxn id="8014" idx="2"/>
              <a:endCxn id="8009" idx="6"/>
            </p:cNvCxnSpPr>
            <p:nvPr/>
          </p:nvCxnSpPr>
          <p:spPr>
            <a:xfrm rot="10800000">
              <a:off x="22562595" y="13027981"/>
              <a:ext cx="3377282" cy="336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0" name="Connector: Elbow 2203">
              <a:extLst>
                <a:ext uri="{FF2B5EF4-FFF2-40B4-BE49-F238E27FC236}">
                  <a16:creationId xmlns:a16="http://schemas.microsoft.com/office/drawing/2014/main" id="{5BA79721-2A8E-8797-4E70-141F8230B215}"/>
                </a:ext>
              </a:extLst>
            </p:cNvPr>
            <p:cNvCxnSpPr>
              <a:cxnSpLocks/>
              <a:stCxn id="8015" idx="2"/>
              <a:endCxn id="8009" idx="6"/>
            </p:cNvCxnSpPr>
            <p:nvPr/>
          </p:nvCxnSpPr>
          <p:spPr>
            <a:xfrm rot="10800000">
              <a:off x="22562596" y="13027980"/>
              <a:ext cx="3386477" cy="256832"/>
            </a:xfrm>
            <a:prstGeom prst="bentConnector3">
              <a:avLst>
                <a:gd name="adj1" fmla="val 82593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1" name="Connector: Elbow 2203">
              <a:extLst>
                <a:ext uri="{FF2B5EF4-FFF2-40B4-BE49-F238E27FC236}">
                  <a16:creationId xmlns:a16="http://schemas.microsoft.com/office/drawing/2014/main" id="{11063C38-7F81-508D-2B53-71146EFF26E2}"/>
                </a:ext>
              </a:extLst>
            </p:cNvPr>
            <p:cNvCxnSpPr>
              <a:cxnSpLocks/>
              <a:stCxn id="8016" idx="2"/>
              <a:endCxn id="8009" idx="6"/>
            </p:cNvCxnSpPr>
            <p:nvPr/>
          </p:nvCxnSpPr>
          <p:spPr>
            <a:xfrm rot="10800000">
              <a:off x="22562596" y="13027980"/>
              <a:ext cx="3364297" cy="508732"/>
            </a:xfrm>
            <a:prstGeom prst="bentConnector3">
              <a:avLst>
                <a:gd name="adj1" fmla="val 8015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2" name="Connector: Elbow 2203">
              <a:extLst>
                <a:ext uri="{FF2B5EF4-FFF2-40B4-BE49-F238E27FC236}">
                  <a16:creationId xmlns:a16="http://schemas.microsoft.com/office/drawing/2014/main" id="{6DC32506-2A00-159E-6940-6FC41861DFF8}"/>
                </a:ext>
              </a:extLst>
            </p:cNvPr>
            <p:cNvCxnSpPr>
              <a:cxnSpLocks/>
              <a:stCxn id="8017" idx="2"/>
              <a:endCxn id="8010" idx="6"/>
            </p:cNvCxnSpPr>
            <p:nvPr/>
          </p:nvCxnSpPr>
          <p:spPr>
            <a:xfrm rot="10800000" flipV="1">
              <a:off x="22709855" y="13775800"/>
              <a:ext cx="3216157" cy="957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3" name="Text Box 3036">
              <a:extLst>
                <a:ext uri="{FF2B5EF4-FFF2-40B4-BE49-F238E27FC236}">
                  <a16:creationId xmlns:a16="http://schemas.microsoft.com/office/drawing/2014/main" id="{BD825955-FD1C-8624-92B6-333673831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1138" y="1287595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4" name="Text Box 3036">
              <a:extLst>
                <a:ext uri="{FF2B5EF4-FFF2-40B4-BE49-F238E27FC236}">
                  <a16:creationId xmlns:a16="http://schemas.microsoft.com/office/drawing/2014/main" id="{48D7BE60-F127-19A2-6D33-F853889865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3631" y="130936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5" name="Text Box 3036">
              <a:extLst>
                <a:ext uri="{FF2B5EF4-FFF2-40B4-BE49-F238E27FC236}">
                  <a16:creationId xmlns:a16="http://schemas.microsoft.com/office/drawing/2014/main" id="{F72A3EB7-7725-472F-C543-3D3F111C1B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2826" y="133322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6" name="Text Box 3036">
              <a:extLst>
                <a:ext uri="{FF2B5EF4-FFF2-40B4-BE49-F238E27FC236}">
                  <a16:creationId xmlns:a16="http://schemas.microsoft.com/office/drawing/2014/main" id="{6F210305-865C-1A6D-2C8A-CE5E3379B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31550" y="135661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27" name="Text Box 3036">
              <a:extLst>
                <a:ext uri="{FF2B5EF4-FFF2-40B4-BE49-F238E27FC236}">
                  <a16:creationId xmlns:a16="http://schemas.microsoft.com/office/drawing/2014/main" id="{9033193E-34BF-0BBE-9A1F-4924DE46B6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26600" y="138141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028" name="Connector: Elbow 2203">
              <a:extLst>
                <a:ext uri="{FF2B5EF4-FFF2-40B4-BE49-F238E27FC236}">
                  <a16:creationId xmlns:a16="http://schemas.microsoft.com/office/drawing/2014/main" id="{8223912D-7970-334A-D70B-712020E3B3C9}"/>
                </a:ext>
              </a:extLst>
            </p:cNvPr>
            <p:cNvCxnSpPr>
              <a:cxnSpLocks/>
              <a:stCxn id="8027" idx="2"/>
              <a:endCxn id="8007" idx="6"/>
            </p:cNvCxnSpPr>
            <p:nvPr/>
          </p:nvCxnSpPr>
          <p:spPr>
            <a:xfrm rot="10800000">
              <a:off x="22711176" y="13809473"/>
              <a:ext cx="3215424" cy="316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9" name="Connector: Elbow 2203">
              <a:extLst>
                <a:ext uri="{FF2B5EF4-FFF2-40B4-BE49-F238E27FC236}">
                  <a16:creationId xmlns:a16="http://schemas.microsoft.com/office/drawing/2014/main" id="{3F1F91BE-4090-2964-B41D-D605174589CD}"/>
                </a:ext>
              </a:extLst>
            </p:cNvPr>
            <p:cNvCxnSpPr>
              <a:cxnSpLocks/>
              <a:stCxn id="8023" idx="2"/>
              <a:endCxn id="8006" idx="6"/>
            </p:cNvCxnSpPr>
            <p:nvPr/>
          </p:nvCxnSpPr>
          <p:spPr>
            <a:xfrm rot="10800000" flipV="1">
              <a:off x="22563578" y="12902954"/>
              <a:ext cx="3377560" cy="197951"/>
            </a:xfrm>
            <a:prstGeom prst="bentConnector3">
              <a:avLst>
                <a:gd name="adj1" fmla="val 8320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0" name="Connector: Elbow 2203">
              <a:extLst>
                <a:ext uri="{FF2B5EF4-FFF2-40B4-BE49-F238E27FC236}">
                  <a16:creationId xmlns:a16="http://schemas.microsoft.com/office/drawing/2014/main" id="{8D987910-B17F-87EC-106C-4655E2E6020A}"/>
                </a:ext>
              </a:extLst>
            </p:cNvPr>
            <p:cNvCxnSpPr>
              <a:cxnSpLocks/>
              <a:stCxn id="8024" idx="2"/>
              <a:endCxn id="8006" idx="6"/>
            </p:cNvCxnSpPr>
            <p:nvPr/>
          </p:nvCxnSpPr>
          <p:spPr>
            <a:xfrm rot="10800000">
              <a:off x="22563579" y="13100907"/>
              <a:ext cx="3380053" cy="19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1" name="Connector: Elbow 2203">
              <a:extLst>
                <a:ext uri="{FF2B5EF4-FFF2-40B4-BE49-F238E27FC236}">
                  <a16:creationId xmlns:a16="http://schemas.microsoft.com/office/drawing/2014/main" id="{E49ADF76-C55B-351C-994C-974A92F45EB4}"/>
                </a:ext>
              </a:extLst>
            </p:cNvPr>
            <p:cNvCxnSpPr>
              <a:cxnSpLocks/>
              <a:stCxn id="8025" idx="2"/>
              <a:endCxn id="8006" idx="6"/>
            </p:cNvCxnSpPr>
            <p:nvPr/>
          </p:nvCxnSpPr>
          <p:spPr>
            <a:xfrm rot="10800000">
              <a:off x="22563578" y="13100907"/>
              <a:ext cx="3389248" cy="258297"/>
            </a:xfrm>
            <a:prstGeom prst="bentConnector3">
              <a:avLst>
                <a:gd name="adj1" fmla="val 82839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2" name="Connector: Elbow 2203">
              <a:extLst>
                <a:ext uri="{FF2B5EF4-FFF2-40B4-BE49-F238E27FC236}">
                  <a16:creationId xmlns:a16="http://schemas.microsoft.com/office/drawing/2014/main" id="{159CCD2A-614A-F273-67C3-FC8C833E1B00}"/>
                </a:ext>
              </a:extLst>
            </p:cNvPr>
            <p:cNvCxnSpPr>
              <a:cxnSpLocks/>
              <a:stCxn id="8026" idx="2"/>
              <a:endCxn id="8006" idx="6"/>
            </p:cNvCxnSpPr>
            <p:nvPr/>
          </p:nvCxnSpPr>
          <p:spPr>
            <a:xfrm rot="10800000">
              <a:off x="22563578" y="13100907"/>
              <a:ext cx="3367972" cy="492201"/>
            </a:xfrm>
            <a:prstGeom prst="bentConnector3">
              <a:avLst>
                <a:gd name="adj1" fmla="val 82194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3" name="Text Box 3036">
              <a:extLst>
                <a:ext uri="{FF2B5EF4-FFF2-40B4-BE49-F238E27FC236}">
                  <a16:creationId xmlns:a16="http://schemas.microsoft.com/office/drawing/2014/main" id="{1FEC44E3-B54D-5014-2B33-1C558338FB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76871" y="1283914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4" name="Text Box 3036">
              <a:extLst>
                <a:ext uri="{FF2B5EF4-FFF2-40B4-BE49-F238E27FC236}">
                  <a16:creationId xmlns:a16="http://schemas.microsoft.com/office/drawing/2014/main" id="{BB094B2C-9823-074B-56C8-9E1ABFBA63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4" y="128616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5" name="Text Box 3036">
              <a:extLst>
                <a:ext uri="{FF2B5EF4-FFF2-40B4-BE49-F238E27FC236}">
                  <a16:creationId xmlns:a16="http://schemas.microsoft.com/office/drawing/2014/main" id="{4B2AB6F4-45BF-22AB-4D1A-90F1E86569E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6" y="130673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6" name="Text Box 3036">
              <a:extLst>
                <a:ext uri="{FF2B5EF4-FFF2-40B4-BE49-F238E27FC236}">
                  <a16:creationId xmlns:a16="http://schemas.microsoft.com/office/drawing/2014/main" id="{64DF8B26-77D4-7DE6-5C47-C0A086A0E2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7" y="131151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7" name="Text Box 3036">
              <a:extLst>
                <a:ext uri="{FF2B5EF4-FFF2-40B4-BE49-F238E27FC236}">
                  <a16:creationId xmlns:a16="http://schemas.microsoft.com/office/drawing/2014/main" id="{9EA93B76-960C-C80F-367F-03B5BF8F5D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30282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8" name="Text Box 3036">
              <a:extLst>
                <a:ext uri="{FF2B5EF4-FFF2-40B4-BE49-F238E27FC236}">
                  <a16:creationId xmlns:a16="http://schemas.microsoft.com/office/drawing/2014/main" id="{500533DD-DDE0-685C-6B23-18A55B2DA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7869" y="133330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39" name="Text Box 3036">
              <a:extLst>
                <a:ext uri="{FF2B5EF4-FFF2-40B4-BE49-F238E27FC236}">
                  <a16:creationId xmlns:a16="http://schemas.microsoft.com/office/drawing/2014/main" id="{012DF844-2763-C5FF-B2B4-8467486405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3158" y="135304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0" name="Text Box 3036">
              <a:extLst>
                <a:ext uri="{FF2B5EF4-FFF2-40B4-BE49-F238E27FC236}">
                  <a16:creationId xmlns:a16="http://schemas.microsoft.com/office/drawing/2014/main" id="{7C65E1DD-9110-707A-C1B8-78A286CE36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445" y="1358792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1" name="Text Box 3036">
              <a:extLst>
                <a:ext uri="{FF2B5EF4-FFF2-40B4-BE49-F238E27FC236}">
                  <a16:creationId xmlns:a16="http://schemas.microsoft.com/office/drawing/2014/main" id="{5C183782-50C4-579F-95FB-D10BD22CEB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7728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42" name="Text Box 3036">
              <a:extLst>
                <a:ext uri="{FF2B5EF4-FFF2-40B4-BE49-F238E27FC236}">
                  <a16:creationId xmlns:a16="http://schemas.microsoft.com/office/drawing/2014/main" id="{49CE4AE9-7EB2-2443-E42A-7AB29F4A9D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1589" y="1381256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43" name="Connector: Elbow 2239">
              <a:extLst>
                <a:ext uri="{FF2B5EF4-FFF2-40B4-BE49-F238E27FC236}">
                  <a16:creationId xmlns:a16="http://schemas.microsoft.com/office/drawing/2014/main" id="{C2611010-C8F5-6D1B-A13B-79436840D0F5}"/>
                </a:ext>
              </a:extLst>
            </p:cNvPr>
            <p:cNvCxnSpPr>
              <a:cxnSpLocks/>
              <a:endCxn id="2092" idx="3"/>
            </p:cNvCxnSpPr>
            <p:nvPr/>
          </p:nvCxnSpPr>
          <p:spPr>
            <a:xfrm rot="10800000" flipV="1">
              <a:off x="19040303" y="12813890"/>
              <a:ext cx="6613500" cy="11487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4" name="Connector: Elbow 2239">
              <a:extLst>
                <a:ext uri="{FF2B5EF4-FFF2-40B4-BE49-F238E27FC236}">
                  <a16:creationId xmlns:a16="http://schemas.microsoft.com/office/drawing/2014/main" id="{49F90BD3-A484-A1F1-C91C-D58378B64484}"/>
                </a:ext>
              </a:extLst>
            </p:cNvPr>
            <p:cNvCxnSpPr>
              <a:cxnSpLocks/>
              <a:stCxn id="8035" idx="2"/>
              <a:endCxn id="2092" idx="3"/>
            </p:cNvCxnSpPr>
            <p:nvPr/>
          </p:nvCxnSpPr>
          <p:spPr>
            <a:xfrm rot="10800000" flipV="1">
              <a:off x="19040304" y="13094370"/>
              <a:ext cx="6342853" cy="868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5" name="Connector: Elbow 2239">
              <a:extLst>
                <a:ext uri="{FF2B5EF4-FFF2-40B4-BE49-F238E27FC236}">
                  <a16:creationId xmlns:a16="http://schemas.microsoft.com/office/drawing/2014/main" id="{4B47409A-CB07-9920-8102-376D9F77E128}"/>
                </a:ext>
              </a:extLst>
            </p:cNvPr>
            <p:cNvCxnSpPr>
              <a:cxnSpLocks/>
              <a:stCxn id="8037" idx="2"/>
              <a:endCxn id="2092" idx="3"/>
            </p:cNvCxnSpPr>
            <p:nvPr/>
          </p:nvCxnSpPr>
          <p:spPr>
            <a:xfrm rot="10800000" flipV="1">
              <a:off x="19040304" y="13329828"/>
              <a:ext cx="6342855" cy="6328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6" name="Connector: Elbow 2239">
              <a:extLst>
                <a:ext uri="{FF2B5EF4-FFF2-40B4-BE49-F238E27FC236}">
                  <a16:creationId xmlns:a16="http://schemas.microsoft.com/office/drawing/2014/main" id="{7B25C5EF-16DB-1BC3-BB67-66779E04C152}"/>
                </a:ext>
              </a:extLst>
            </p:cNvPr>
            <p:cNvCxnSpPr>
              <a:cxnSpLocks/>
              <a:stCxn id="8039" idx="2"/>
              <a:endCxn id="2092" idx="3"/>
            </p:cNvCxnSpPr>
            <p:nvPr/>
          </p:nvCxnSpPr>
          <p:spPr>
            <a:xfrm rot="10800000" flipV="1">
              <a:off x="19040304" y="13557410"/>
              <a:ext cx="6342855" cy="4052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7" name="Connector: Elbow 2239">
              <a:extLst>
                <a:ext uri="{FF2B5EF4-FFF2-40B4-BE49-F238E27FC236}">
                  <a16:creationId xmlns:a16="http://schemas.microsoft.com/office/drawing/2014/main" id="{05CF42D5-DD9C-530C-2BCF-C4175698BBCE}"/>
                </a:ext>
              </a:extLst>
            </p:cNvPr>
            <p:cNvCxnSpPr>
              <a:cxnSpLocks/>
              <a:stCxn id="8041" idx="2"/>
              <a:endCxn id="2092" idx="3"/>
            </p:cNvCxnSpPr>
            <p:nvPr/>
          </p:nvCxnSpPr>
          <p:spPr>
            <a:xfrm rot="10800000" flipV="1">
              <a:off x="19040303" y="13799862"/>
              <a:ext cx="6341286" cy="16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8" name="Connector: Elbow 2239">
              <a:extLst>
                <a:ext uri="{FF2B5EF4-FFF2-40B4-BE49-F238E27FC236}">
                  <a16:creationId xmlns:a16="http://schemas.microsoft.com/office/drawing/2014/main" id="{CFE0B50A-F7F8-5FE6-1277-77C7853BC838}"/>
                </a:ext>
              </a:extLst>
            </p:cNvPr>
            <p:cNvCxnSpPr>
              <a:cxnSpLocks/>
              <a:stCxn id="8034" idx="2"/>
              <a:endCxn id="2104" idx="3"/>
            </p:cNvCxnSpPr>
            <p:nvPr/>
          </p:nvCxnSpPr>
          <p:spPr>
            <a:xfrm rot="10800000" flipV="1">
              <a:off x="19042278" y="12888667"/>
              <a:ext cx="6340876" cy="13027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9" name="Connector: Elbow 2239">
              <a:extLst>
                <a:ext uri="{FF2B5EF4-FFF2-40B4-BE49-F238E27FC236}">
                  <a16:creationId xmlns:a16="http://schemas.microsoft.com/office/drawing/2014/main" id="{E9320F90-053F-FBCD-143E-51596591DAA3}"/>
                </a:ext>
              </a:extLst>
            </p:cNvPr>
            <p:cNvCxnSpPr>
              <a:cxnSpLocks/>
              <a:stCxn id="8036" idx="2"/>
              <a:endCxn id="2104" idx="3"/>
            </p:cNvCxnSpPr>
            <p:nvPr/>
          </p:nvCxnSpPr>
          <p:spPr>
            <a:xfrm rot="10800000" flipV="1">
              <a:off x="19042279" y="13142131"/>
              <a:ext cx="6345589" cy="10492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0" name="Connector: Elbow 2239">
              <a:extLst>
                <a:ext uri="{FF2B5EF4-FFF2-40B4-BE49-F238E27FC236}">
                  <a16:creationId xmlns:a16="http://schemas.microsoft.com/office/drawing/2014/main" id="{A453E318-2E07-2143-D2BB-9EDE37545612}"/>
                </a:ext>
              </a:extLst>
            </p:cNvPr>
            <p:cNvCxnSpPr>
              <a:cxnSpLocks/>
              <a:stCxn id="8038" idx="2"/>
              <a:endCxn id="2104" idx="3"/>
            </p:cNvCxnSpPr>
            <p:nvPr/>
          </p:nvCxnSpPr>
          <p:spPr>
            <a:xfrm rot="10800000" flipV="1">
              <a:off x="19042279" y="13360001"/>
              <a:ext cx="6345591" cy="831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1" name="Connector: Elbow 2239">
              <a:extLst>
                <a:ext uri="{FF2B5EF4-FFF2-40B4-BE49-F238E27FC236}">
                  <a16:creationId xmlns:a16="http://schemas.microsoft.com/office/drawing/2014/main" id="{0CD4AB0F-0972-B77B-8C45-777E47E27F6D}"/>
                </a:ext>
              </a:extLst>
            </p:cNvPr>
            <p:cNvCxnSpPr>
              <a:cxnSpLocks/>
              <a:stCxn id="8040" idx="2"/>
              <a:endCxn id="2104" idx="3"/>
            </p:cNvCxnSpPr>
            <p:nvPr/>
          </p:nvCxnSpPr>
          <p:spPr>
            <a:xfrm rot="10800000" flipV="1">
              <a:off x="19042279" y="13614923"/>
              <a:ext cx="6347167" cy="5764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2" name="Connector: Elbow 2239">
              <a:extLst>
                <a:ext uri="{FF2B5EF4-FFF2-40B4-BE49-F238E27FC236}">
                  <a16:creationId xmlns:a16="http://schemas.microsoft.com/office/drawing/2014/main" id="{8F188E6A-CA14-48AC-BE81-DCD7AF44F380}"/>
                </a:ext>
              </a:extLst>
            </p:cNvPr>
            <p:cNvCxnSpPr>
              <a:cxnSpLocks/>
              <a:stCxn id="8042" idx="2"/>
              <a:endCxn id="2104" idx="3"/>
            </p:cNvCxnSpPr>
            <p:nvPr/>
          </p:nvCxnSpPr>
          <p:spPr>
            <a:xfrm rot="10800000" flipV="1">
              <a:off x="19042279" y="13839567"/>
              <a:ext cx="6339311" cy="3518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3" name="Connector: Elbow 2568">
              <a:extLst>
                <a:ext uri="{FF2B5EF4-FFF2-40B4-BE49-F238E27FC236}">
                  <a16:creationId xmlns:a16="http://schemas.microsoft.com/office/drawing/2014/main" id="{5D6EAAC9-AC58-312B-C032-5E2B42FAF3A4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4" name="Connector: Elbow 2568">
              <a:extLst>
                <a:ext uri="{FF2B5EF4-FFF2-40B4-BE49-F238E27FC236}">
                  <a16:creationId xmlns:a16="http://schemas.microsoft.com/office/drawing/2014/main" id="{0B6009E9-2919-B1D7-3869-E8749A2EECB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5" name="Connector: Elbow 2568">
              <a:extLst>
                <a:ext uri="{FF2B5EF4-FFF2-40B4-BE49-F238E27FC236}">
                  <a16:creationId xmlns:a16="http://schemas.microsoft.com/office/drawing/2014/main" id="{C98D332D-D474-BCED-2AFD-F616D5FB0C1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6" name="Connector: Elbow 2568">
              <a:extLst>
                <a:ext uri="{FF2B5EF4-FFF2-40B4-BE49-F238E27FC236}">
                  <a16:creationId xmlns:a16="http://schemas.microsoft.com/office/drawing/2014/main" id="{72F2B404-E057-92E2-2B2C-0716B9EDAAA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7" name="Connector: Elbow 2568">
              <a:extLst>
                <a:ext uri="{FF2B5EF4-FFF2-40B4-BE49-F238E27FC236}">
                  <a16:creationId xmlns:a16="http://schemas.microsoft.com/office/drawing/2014/main" id="{64862C4B-7CEE-EE54-4C8C-9761FBFB140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8" name="Connector: Elbow 2568">
              <a:extLst>
                <a:ext uri="{FF2B5EF4-FFF2-40B4-BE49-F238E27FC236}">
                  <a16:creationId xmlns:a16="http://schemas.microsoft.com/office/drawing/2014/main" id="{01851BF8-98CE-B099-608F-70552D0D125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9" name="Connector: Elbow 2568">
              <a:extLst>
                <a:ext uri="{FF2B5EF4-FFF2-40B4-BE49-F238E27FC236}">
                  <a16:creationId xmlns:a16="http://schemas.microsoft.com/office/drawing/2014/main" id="{E9C01377-781C-F440-E89A-1C50B81BB600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0" name="Connector: Elbow 2568">
              <a:extLst>
                <a:ext uri="{FF2B5EF4-FFF2-40B4-BE49-F238E27FC236}">
                  <a16:creationId xmlns:a16="http://schemas.microsoft.com/office/drawing/2014/main" id="{37D919E1-9857-FFC6-37E5-160B2073AD8F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698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1" name="Connector: Elbow 2568">
              <a:extLst>
                <a:ext uri="{FF2B5EF4-FFF2-40B4-BE49-F238E27FC236}">
                  <a16:creationId xmlns:a16="http://schemas.microsoft.com/office/drawing/2014/main" id="{C9454ED7-4370-5678-0AE1-8129074A1DAB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4926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2" name="Connector: Elbow 2568">
              <a:extLst>
                <a:ext uri="{FF2B5EF4-FFF2-40B4-BE49-F238E27FC236}">
                  <a16:creationId xmlns:a16="http://schemas.microsoft.com/office/drawing/2014/main" id="{7F66B8AD-9EC6-A4EB-5436-B37E5260744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154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3" name="Connector: Elbow 2568">
              <a:extLst>
                <a:ext uri="{FF2B5EF4-FFF2-40B4-BE49-F238E27FC236}">
                  <a16:creationId xmlns:a16="http://schemas.microsoft.com/office/drawing/2014/main" id="{0F49F3CA-0787-100D-0749-66D47AAFD902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495" y="9890993"/>
              <a:ext cx="4114956" cy="53830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4" name="Connector: Elbow 2568">
              <a:extLst>
                <a:ext uri="{FF2B5EF4-FFF2-40B4-BE49-F238E27FC236}">
                  <a16:creationId xmlns:a16="http://schemas.microsoft.com/office/drawing/2014/main" id="{DE7D9CDA-65C0-2AB5-2D46-094061ECBB48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5611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5" name="Connector: Elbow 2568">
              <a:extLst>
                <a:ext uri="{FF2B5EF4-FFF2-40B4-BE49-F238E27FC236}">
                  <a16:creationId xmlns:a16="http://schemas.microsoft.com/office/drawing/2014/main" id="{7031671B-BE85-F849-A2F5-4EA9BF7A32EE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38697" y="9890993"/>
              <a:ext cx="4117755" cy="5839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6" name="Connector: Elbow 2568">
              <a:extLst>
                <a:ext uri="{FF2B5EF4-FFF2-40B4-BE49-F238E27FC236}">
                  <a16:creationId xmlns:a16="http://schemas.microsoft.com/office/drawing/2014/main" id="{6359BC22-C3A1-AEBB-8E4B-3060379EA3B6}"/>
                </a:ext>
              </a:extLst>
            </p:cNvPr>
            <p:cNvCxnSpPr>
              <a:cxnSpLocks/>
              <a:stCxn id="7581" idx="2"/>
            </p:cNvCxnSpPr>
            <p:nvPr/>
          </p:nvCxnSpPr>
          <p:spPr>
            <a:xfrm rot="10800000" flipV="1">
              <a:off x="19041501" y="9890993"/>
              <a:ext cx="4114950" cy="60671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7" name="Connector: Elbow 1570">
              <a:extLst>
                <a:ext uri="{FF2B5EF4-FFF2-40B4-BE49-F238E27FC236}">
                  <a16:creationId xmlns:a16="http://schemas.microsoft.com/office/drawing/2014/main" id="{0BC072E5-831D-2658-A0E0-6331E85A6E8B}"/>
                </a:ext>
              </a:extLst>
            </p:cNvPr>
            <p:cNvCxnSpPr>
              <a:cxnSpLocks/>
              <a:stCxn id="7585" idx="2"/>
              <a:endCxn id="7581" idx="6"/>
            </p:cNvCxnSpPr>
            <p:nvPr/>
          </p:nvCxnSpPr>
          <p:spPr>
            <a:xfrm rot="10800000" flipV="1">
              <a:off x="23211378" y="8451179"/>
              <a:ext cx="1852401" cy="1439813"/>
            </a:xfrm>
            <a:prstGeom prst="bentConnector3">
              <a:avLst>
                <a:gd name="adj1" fmla="val 57313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8" name="Text Box 3036">
              <a:extLst>
                <a:ext uri="{FF2B5EF4-FFF2-40B4-BE49-F238E27FC236}">
                  <a16:creationId xmlns:a16="http://schemas.microsoft.com/office/drawing/2014/main" id="{568EC608-BEDF-8B52-C70B-1FA27ABE29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3655" y="1283442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69" name="Text Box 3036">
              <a:extLst>
                <a:ext uri="{FF2B5EF4-FFF2-40B4-BE49-F238E27FC236}">
                  <a16:creationId xmlns:a16="http://schemas.microsoft.com/office/drawing/2014/main" id="{94F4B904-1C1A-54F1-0DC6-DD68825D6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253" y="130517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0" name="Text Box 3036">
              <a:extLst>
                <a:ext uri="{FF2B5EF4-FFF2-40B4-BE49-F238E27FC236}">
                  <a16:creationId xmlns:a16="http://schemas.microsoft.com/office/drawing/2014/main" id="{DE9647D8-0E31-02CA-8DB7-F5E7A9F77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23448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1" name="Text Box 3036">
              <a:extLst>
                <a:ext uri="{FF2B5EF4-FFF2-40B4-BE49-F238E27FC236}">
                  <a16:creationId xmlns:a16="http://schemas.microsoft.com/office/drawing/2014/main" id="{8163D773-7B50-8292-3648-B976DE6C54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455" y="134764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2" name="Text Box 3036">
              <a:extLst>
                <a:ext uri="{FF2B5EF4-FFF2-40B4-BE49-F238E27FC236}">
                  <a16:creationId xmlns:a16="http://schemas.microsoft.com/office/drawing/2014/main" id="{DE8638A2-9F36-2836-BAC2-58465AF269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7344" y="1371987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73" name="Text Box 3036">
              <a:extLst>
                <a:ext uri="{FF2B5EF4-FFF2-40B4-BE49-F238E27FC236}">
                  <a16:creationId xmlns:a16="http://schemas.microsoft.com/office/drawing/2014/main" id="{ADF2AC33-FB2C-7E0D-23F3-0D9F61BCB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520" y="139541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74" name="Connector: Elbow 2618">
              <a:extLst>
                <a:ext uri="{FF2B5EF4-FFF2-40B4-BE49-F238E27FC236}">
                  <a16:creationId xmlns:a16="http://schemas.microsoft.com/office/drawing/2014/main" id="{FE1900B6-B1EF-D4C2-886A-085D23252D52}"/>
                </a:ext>
              </a:extLst>
            </p:cNvPr>
            <p:cNvCxnSpPr>
              <a:cxnSpLocks/>
              <a:stCxn id="7747" idx="2"/>
              <a:endCxn id="2536" idx="3"/>
            </p:cNvCxnSpPr>
            <p:nvPr/>
          </p:nvCxnSpPr>
          <p:spPr>
            <a:xfrm rot="10800000" flipV="1">
              <a:off x="19046374" y="14950700"/>
              <a:ext cx="6391424" cy="14114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6" name="Connector: Elbow 2618">
              <a:extLst>
                <a:ext uri="{FF2B5EF4-FFF2-40B4-BE49-F238E27FC236}">
                  <a16:creationId xmlns:a16="http://schemas.microsoft.com/office/drawing/2014/main" id="{C0FA1C96-D0DD-444B-C596-5B1DE786C1F0}"/>
                </a:ext>
              </a:extLst>
            </p:cNvPr>
            <p:cNvCxnSpPr>
              <a:cxnSpLocks/>
              <a:stCxn id="7746" idx="2"/>
            </p:cNvCxnSpPr>
            <p:nvPr/>
          </p:nvCxnSpPr>
          <p:spPr>
            <a:xfrm rot="10800000" flipV="1">
              <a:off x="19041502" y="14705611"/>
              <a:ext cx="6386019" cy="12525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7" name="Connector: Elbow 2618">
              <a:extLst>
                <a:ext uri="{FF2B5EF4-FFF2-40B4-BE49-F238E27FC236}">
                  <a16:creationId xmlns:a16="http://schemas.microsoft.com/office/drawing/2014/main" id="{AA6E4722-AF5C-BEF5-EF20-E84C5045C3D9}"/>
                </a:ext>
              </a:extLst>
            </p:cNvPr>
            <p:cNvCxnSpPr>
              <a:cxnSpLocks/>
              <a:stCxn id="7745" idx="2"/>
            </p:cNvCxnSpPr>
            <p:nvPr/>
          </p:nvCxnSpPr>
          <p:spPr>
            <a:xfrm rot="10800000" flipV="1">
              <a:off x="19041502" y="14498045"/>
              <a:ext cx="6386019" cy="1460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8" name="Connector: Elbow 2618">
              <a:extLst>
                <a:ext uri="{FF2B5EF4-FFF2-40B4-BE49-F238E27FC236}">
                  <a16:creationId xmlns:a16="http://schemas.microsoft.com/office/drawing/2014/main" id="{26103BF5-D1AF-935D-5A39-0B1A96240DEF}"/>
                </a:ext>
              </a:extLst>
            </p:cNvPr>
            <p:cNvCxnSpPr>
              <a:cxnSpLocks/>
              <a:stCxn id="7744" idx="2"/>
            </p:cNvCxnSpPr>
            <p:nvPr/>
          </p:nvCxnSpPr>
          <p:spPr>
            <a:xfrm rot="10800000" flipV="1">
              <a:off x="19041502" y="14286555"/>
              <a:ext cx="6386019" cy="16716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9" name="Connector: Elbow 2618">
              <a:extLst>
                <a:ext uri="{FF2B5EF4-FFF2-40B4-BE49-F238E27FC236}">
                  <a16:creationId xmlns:a16="http://schemas.microsoft.com/office/drawing/2014/main" id="{B261AD14-97D9-10AD-F6CB-A4BFB61C3C77}"/>
                </a:ext>
              </a:extLst>
            </p:cNvPr>
            <p:cNvCxnSpPr>
              <a:cxnSpLocks/>
              <a:stCxn id="8073" idx="2"/>
            </p:cNvCxnSpPr>
            <p:nvPr/>
          </p:nvCxnSpPr>
          <p:spPr>
            <a:xfrm rot="10800000" flipV="1">
              <a:off x="19041502" y="13981099"/>
              <a:ext cx="6386019" cy="19770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0" name="Connector: Elbow 2618">
              <a:extLst>
                <a:ext uri="{FF2B5EF4-FFF2-40B4-BE49-F238E27FC236}">
                  <a16:creationId xmlns:a16="http://schemas.microsoft.com/office/drawing/2014/main" id="{952DA993-9043-C359-6F5D-778F95919F8C}"/>
                </a:ext>
              </a:extLst>
            </p:cNvPr>
            <p:cNvCxnSpPr>
              <a:cxnSpLocks/>
              <a:stCxn id="8072" idx="2"/>
            </p:cNvCxnSpPr>
            <p:nvPr/>
          </p:nvCxnSpPr>
          <p:spPr>
            <a:xfrm rot="10800000" flipV="1">
              <a:off x="19041502" y="13746869"/>
              <a:ext cx="6405843" cy="22113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1" name="Connector: Elbow 2618">
              <a:extLst>
                <a:ext uri="{FF2B5EF4-FFF2-40B4-BE49-F238E27FC236}">
                  <a16:creationId xmlns:a16="http://schemas.microsoft.com/office/drawing/2014/main" id="{A8AA94A4-D1C4-BFE0-0C76-9BE1B9D360AA}"/>
                </a:ext>
              </a:extLst>
            </p:cNvPr>
            <p:cNvCxnSpPr>
              <a:cxnSpLocks/>
              <a:stCxn id="8071" idx="2"/>
            </p:cNvCxnSpPr>
            <p:nvPr/>
          </p:nvCxnSpPr>
          <p:spPr>
            <a:xfrm rot="10800000" flipV="1">
              <a:off x="19041501" y="13503419"/>
              <a:ext cx="6410954" cy="2454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2" name="Connector: Elbow 2618">
              <a:extLst>
                <a:ext uri="{FF2B5EF4-FFF2-40B4-BE49-F238E27FC236}">
                  <a16:creationId xmlns:a16="http://schemas.microsoft.com/office/drawing/2014/main" id="{917C4EAB-ED71-228E-1819-64076D77BEF2}"/>
                </a:ext>
              </a:extLst>
            </p:cNvPr>
            <p:cNvCxnSpPr>
              <a:cxnSpLocks/>
              <a:stCxn id="8070" idx="2"/>
            </p:cNvCxnSpPr>
            <p:nvPr/>
          </p:nvCxnSpPr>
          <p:spPr>
            <a:xfrm rot="10800000" flipV="1">
              <a:off x="19041502" y="13261481"/>
              <a:ext cx="6405843" cy="26966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3" name="Connector: Elbow 2618">
              <a:extLst>
                <a:ext uri="{FF2B5EF4-FFF2-40B4-BE49-F238E27FC236}">
                  <a16:creationId xmlns:a16="http://schemas.microsoft.com/office/drawing/2014/main" id="{E3997E18-9B7C-8631-2630-E066FDE1E32D}"/>
                </a:ext>
              </a:extLst>
            </p:cNvPr>
            <p:cNvCxnSpPr>
              <a:cxnSpLocks/>
              <a:stCxn id="8069" idx="2"/>
            </p:cNvCxnSpPr>
            <p:nvPr/>
          </p:nvCxnSpPr>
          <p:spPr>
            <a:xfrm rot="10800000" flipV="1">
              <a:off x="19041501" y="13078749"/>
              <a:ext cx="6476752" cy="2879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4" name="Connector: Elbow 2618">
              <a:extLst>
                <a:ext uri="{FF2B5EF4-FFF2-40B4-BE49-F238E27FC236}">
                  <a16:creationId xmlns:a16="http://schemas.microsoft.com/office/drawing/2014/main" id="{0B68E8C9-2B34-38B5-CEA7-3E268A9490C1}"/>
                </a:ext>
              </a:extLst>
            </p:cNvPr>
            <p:cNvCxnSpPr>
              <a:cxnSpLocks/>
              <a:stCxn id="8068" idx="2"/>
            </p:cNvCxnSpPr>
            <p:nvPr/>
          </p:nvCxnSpPr>
          <p:spPr>
            <a:xfrm rot="10800000" flipV="1">
              <a:off x="19041501" y="12861421"/>
              <a:ext cx="6462154" cy="309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5" name="Connector: Elbow 2179">
              <a:extLst>
                <a:ext uri="{FF2B5EF4-FFF2-40B4-BE49-F238E27FC236}">
                  <a16:creationId xmlns:a16="http://schemas.microsoft.com/office/drawing/2014/main" id="{256FD277-6EF6-ADAB-13FD-070DD27824A9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6" name="Connector: Elbow 2179">
              <a:extLst>
                <a:ext uri="{FF2B5EF4-FFF2-40B4-BE49-F238E27FC236}">
                  <a16:creationId xmlns:a16="http://schemas.microsoft.com/office/drawing/2014/main" id="{83900ED3-9925-F04E-82BC-3C59BB0FE4C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7" name="Connector: Elbow 2179">
              <a:extLst>
                <a:ext uri="{FF2B5EF4-FFF2-40B4-BE49-F238E27FC236}">
                  <a16:creationId xmlns:a16="http://schemas.microsoft.com/office/drawing/2014/main" id="{720407B6-CA52-67AE-4F83-7945F8755EDB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8" name="Connector: Elbow 2179">
              <a:extLst>
                <a:ext uri="{FF2B5EF4-FFF2-40B4-BE49-F238E27FC236}">
                  <a16:creationId xmlns:a16="http://schemas.microsoft.com/office/drawing/2014/main" id="{3E7BDF22-6053-8621-F2AD-C441B7FC1458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9" name="Connector: Elbow 2179">
              <a:extLst>
                <a:ext uri="{FF2B5EF4-FFF2-40B4-BE49-F238E27FC236}">
                  <a16:creationId xmlns:a16="http://schemas.microsoft.com/office/drawing/2014/main" id="{569FB1EE-E74D-3786-1113-086201E08F57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0" name="Connector: Elbow 2179">
              <a:extLst>
                <a:ext uri="{FF2B5EF4-FFF2-40B4-BE49-F238E27FC236}">
                  <a16:creationId xmlns:a16="http://schemas.microsoft.com/office/drawing/2014/main" id="{E822D067-D767-F2B7-889A-775A570380DB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1" name="Connector: Elbow 2179">
              <a:extLst>
                <a:ext uri="{FF2B5EF4-FFF2-40B4-BE49-F238E27FC236}">
                  <a16:creationId xmlns:a16="http://schemas.microsoft.com/office/drawing/2014/main" id="{8FB2EF0D-3E7C-46E1-DF70-6637D693B27A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2" name="Connector: Elbow 2179">
              <a:extLst>
                <a:ext uri="{FF2B5EF4-FFF2-40B4-BE49-F238E27FC236}">
                  <a16:creationId xmlns:a16="http://schemas.microsoft.com/office/drawing/2014/main" id="{D2001804-FE17-BB81-142A-B9D0E34D7EB9}"/>
                </a:ext>
              </a:extLst>
            </p:cNvPr>
            <p:cNvCxnSpPr>
              <a:cxnSpLocks/>
              <a:stCxn id="7596" idx="2"/>
              <a:endCxn id="7758" idx="6"/>
            </p:cNvCxnSpPr>
            <p:nvPr/>
          </p:nvCxnSpPr>
          <p:spPr>
            <a:xfrm rot="10800000" flipV="1">
              <a:off x="19285567" y="9600960"/>
              <a:ext cx="7612455" cy="50517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3" name="Connector: Elbow 2179">
              <a:extLst>
                <a:ext uri="{FF2B5EF4-FFF2-40B4-BE49-F238E27FC236}">
                  <a16:creationId xmlns:a16="http://schemas.microsoft.com/office/drawing/2014/main" id="{CE8AB020-291D-3B92-C5C7-F810A3C71D02}"/>
                </a:ext>
              </a:extLst>
            </p:cNvPr>
            <p:cNvCxnSpPr>
              <a:cxnSpLocks/>
              <a:stCxn id="7596" idx="2"/>
              <a:endCxn id="7755" idx="6"/>
            </p:cNvCxnSpPr>
            <p:nvPr/>
          </p:nvCxnSpPr>
          <p:spPr>
            <a:xfrm rot="10800000" flipV="1">
              <a:off x="19293371" y="9600960"/>
              <a:ext cx="7604651" cy="5283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4" name="Connector: Elbow 2179">
              <a:extLst>
                <a:ext uri="{FF2B5EF4-FFF2-40B4-BE49-F238E27FC236}">
                  <a16:creationId xmlns:a16="http://schemas.microsoft.com/office/drawing/2014/main" id="{711E2726-B318-D343-7206-D25371FE4C31}"/>
                </a:ext>
              </a:extLst>
            </p:cNvPr>
            <p:cNvCxnSpPr>
              <a:cxnSpLocks/>
              <a:stCxn id="7596" idx="2"/>
              <a:endCxn id="7756" idx="6"/>
            </p:cNvCxnSpPr>
            <p:nvPr/>
          </p:nvCxnSpPr>
          <p:spPr>
            <a:xfrm rot="10800000" flipV="1">
              <a:off x="19293371" y="9600960"/>
              <a:ext cx="7604651" cy="5511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5" name="Connector: Elbow 2179">
              <a:extLst>
                <a:ext uri="{FF2B5EF4-FFF2-40B4-BE49-F238E27FC236}">
                  <a16:creationId xmlns:a16="http://schemas.microsoft.com/office/drawing/2014/main" id="{5BA39856-8EB2-ACDD-15D5-E9A1910E9D1D}"/>
                </a:ext>
              </a:extLst>
            </p:cNvPr>
            <p:cNvCxnSpPr>
              <a:cxnSpLocks/>
              <a:stCxn id="7596" idx="2"/>
              <a:endCxn id="7761" idx="6"/>
            </p:cNvCxnSpPr>
            <p:nvPr/>
          </p:nvCxnSpPr>
          <p:spPr>
            <a:xfrm rot="10800000" flipV="1">
              <a:off x="19293371" y="9600960"/>
              <a:ext cx="7604651" cy="57395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6" name="Connector: Elbow 2179">
              <a:extLst>
                <a:ext uri="{FF2B5EF4-FFF2-40B4-BE49-F238E27FC236}">
                  <a16:creationId xmlns:a16="http://schemas.microsoft.com/office/drawing/2014/main" id="{4F2BE4F1-14FF-4456-3765-4E8CD14E923E}"/>
                </a:ext>
              </a:extLst>
            </p:cNvPr>
            <p:cNvCxnSpPr>
              <a:cxnSpLocks/>
              <a:stCxn id="7596" idx="2"/>
              <a:endCxn id="7764" idx="6"/>
            </p:cNvCxnSpPr>
            <p:nvPr/>
          </p:nvCxnSpPr>
          <p:spPr>
            <a:xfrm rot="10800000" flipV="1">
              <a:off x="19285647" y="9600959"/>
              <a:ext cx="7612374" cy="5968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7" name="Connector: Elbow 2179">
              <a:extLst>
                <a:ext uri="{FF2B5EF4-FFF2-40B4-BE49-F238E27FC236}">
                  <a16:creationId xmlns:a16="http://schemas.microsoft.com/office/drawing/2014/main" id="{F51F61EC-EAD4-F795-A72C-82AF321577F6}"/>
                </a:ext>
              </a:extLst>
            </p:cNvPr>
            <p:cNvCxnSpPr>
              <a:cxnSpLocks/>
              <a:stCxn id="7596" idx="2"/>
              <a:endCxn id="7766" idx="6"/>
            </p:cNvCxnSpPr>
            <p:nvPr/>
          </p:nvCxnSpPr>
          <p:spPr>
            <a:xfrm rot="10800000" flipV="1">
              <a:off x="19287767" y="9600960"/>
              <a:ext cx="7610255" cy="6195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8" name="Connector: Elbow 2179">
              <a:extLst>
                <a:ext uri="{FF2B5EF4-FFF2-40B4-BE49-F238E27FC236}">
                  <a16:creationId xmlns:a16="http://schemas.microsoft.com/office/drawing/2014/main" id="{3BE45C7E-682A-0B07-1319-3B74DF9C4756}"/>
                </a:ext>
              </a:extLst>
            </p:cNvPr>
            <p:cNvCxnSpPr>
              <a:cxnSpLocks/>
              <a:stCxn id="7596" idx="2"/>
              <a:endCxn id="7768" idx="6"/>
            </p:cNvCxnSpPr>
            <p:nvPr/>
          </p:nvCxnSpPr>
          <p:spPr>
            <a:xfrm rot="10800000" flipV="1">
              <a:off x="19287767" y="9600960"/>
              <a:ext cx="7610255" cy="64237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9" name="Text Box 3036">
              <a:extLst>
                <a:ext uri="{FF2B5EF4-FFF2-40B4-BE49-F238E27FC236}">
                  <a16:creationId xmlns:a16="http://schemas.microsoft.com/office/drawing/2014/main" id="{DBAB4258-6A2A-97B3-C0AF-02D0262E37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6338" y="130393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0" name="Text Box 3036">
              <a:extLst>
                <a:ext uri="{FF2B5EF4-FFF2-40B4-BE49-F238E27FC236}">
                  <a16:creationId xmlns:a16="http://schemas.microsoft.com/office/drawing/2014/main" id="{3F0D4AA4-A936-8468-F840-830D39FB03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59513" y="132841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1" name="Text Box 3036">
              <a:extLst>
                <a:ext uri="{FF2B5EF4-FFF2-40B4-BE49-F238E27FC236}">
                  <a16:creationId xmlns:a16="http://schemas.microsoft.com/office/drawing/2014/main" id="{AF99539A-CC4D-C6F9-2C13-659FFEA12E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51370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2" name="Text Box 3036">
              <a:extLst>
                <a:ext uri="{FF2B5EF4-FFF2-40B4-BE49-F238E27FC236}">
                  <a16:creationId xmlns:a16="http://schemas.microsoft.com/office/drawing/2014/main" id="{08D844BF-4DC6-7BC2-FE3C-E1143DE78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69038" y="1373256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3" name="Text Box 3036">
              <a:extLst>
                <a:ext uri="{FF2B5EF4-FFF2-40B4-BE49-F238E27FC236}">
                  <a16:creationId xmlns:a16="http://schemas.microsoft.com/office/drawing/2014/main" id="{BC6AB86B-09DA-2189-812F-E1FF5A1AB5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13396" y="139676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4" name="Text Box 3036">
              <a:extLst>
                <a:ext uri="{FF2B5EF4-FFF2-40B4-BE49-F238E27FC236}">
                  <a16:creationId xmlns:a16="http://schemas.microsoft.com/office/drawing/2014/main" id="{751D329D-43B3-D908-EB61-0A71DB1986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8563" y="142939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5" name="Text Box 3036">
              <a:extLst>
                <a:ext uri="{FF2B5EF4-FFF2-40B4-BE49-F238E27FC236}">
                  <a16:creationId xmlns:a16="http://schemas.microsoft.com/office/drawing/2014/main" id="{EF03537B-9CB3-0F5C-16FF-D06CC5379E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81738" y="145122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6" name="Text Box 3036">
              <a:extLst>
                <a:ext uri="{FF2B5EF4-FFF2-40B4-BE49-F238E27FC236}">
                  <a16:creationId xmlns:a16="http://schemas.microsoft.com/office/drawing/2014/main" id="{BADD961E-DEE9-F052-CBC9-DD159BFFA7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7614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07" name="Text Box 3036">
              <a:extLst>
                <a:ext uri="{FF2B5EF4-FFF2-40B4-BE49-F238E27FC236}">
                  <a16:creationId xmlns:a16="http://schemas.microsoft.com/office/drawing/2014/main" id="{6D9B45B6-5BDE-0EF6-4D33-821209C164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075388" y="149924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08" name="Connector: Elbow 2570">
              <a:extLst>
                <a:ext uri="{FF2B5EF4-FFF2-40B4-BE49-F238E27FC236}">
                  <a16:creationId xmlns:a16="http://schemas.microsoft.com/office/drawing/2014/main" id="{9FDDA95D-0B89-C68A-4239-C6272993CE12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178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09" name="Text Box 3036">
              <a:extLst>
                <a:ext uri="{FF2B5EF4-FFF2-40B4-BE49-F238E27FC236}">
                  <a16:creationId xmlns:a16="http://schemas.microsoft.com/office/drawing/2014/main" id="{7312E874-56A3-569D-BC1C-3280955FDDA4}"/>
                </a:ext>
              </a:extLst>
            </p:cNvPr>
            <p:cNvSpPr txBox="1">
              <a:spLocks/>
            </p:cNvSpPr>
            <p:nvPr/>
          </p:nvSpPr>
          <p:spPr>
            <a:xfrm>
              <a:off x="22513236" y="1290511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10" name="Connector: Elbow 2570">
              <a:extLst>
                <a:ext uri="{FF2B5EF4-FFF2-40B4-BE49-F238E27FC236}">
                  <a16:creationId xmlns:a16="http://schemas.microsoft.com/office/drawing/2014/main" id="{A17790A6-EA0C-C0E9-3096-B079839F50D6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0149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1" name="Connector: Elbow 2570">
              <a:extLst>
                <a:ext uri="{FF2B5EF4-FFF2-40B4-BE49-F238E27FC236}">
                  <a16:creationId xmlns:a16="http://schemas.microsoft.com/office/drawing/2014/main" id="{531BDCCA-8828-FA26-5E5C-8F3A3AB013A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242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2" name="Connector: Elbow 2570">
              <a:extLst>
                <a:ext uri="{FF2B5EF4-FFF2-40B4-BE49-F238E27FC236}">
                  <a16:creationId xmlns:a16="http://schemas.microsoft.com/office/drawing/2014/main" id="{29FA090B-2659-938A-8880-4187BF3302AF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496" y="12932118"/>
              <a:ext cx="3471741" cy="24710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3" name="Connector: Elbow 2570">
              <a:extLst>
                <a:ext uri="{FF2B5EF4-FFF2-40B4-BE49-F238E27FC236}">
                  <a16:creationId xmlns:a16="http://schemas.microsoft.com/office/drawing/2014/main" id="{7A7363BE-6BD2-F4DC-CD48-1E3BE44C9D27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38696" y="12932118"/>
              <a:ext cx="3474540" cy="26990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4" name="Connector: Elbow 2570">
              <a:extLst>
                <a:ext uri="{FF2B5EF4-FFF2-40B4-BE49-F238E27FC236}">
                  <a16:creationId xmlns:a16="http://schemas.microsoft.com/office/drawing/2014/main" id="{B63C883B-48B6-D3BD-2758-66A96AA62331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29271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5" name="Connector: Elbow 2570">
              <a:extLst>
                <a:ext uri="{FF2B5EF4-FFF2-40B4-BE49-F238E27FC236}">
                  <a16:creationId xmlns:a16="http://schemas.microsoft.com/office/drawing/2014/main" id="{BAE783A2-7B61-C95F-1C12-36CBE821ECC8}"/>
                </a:ext>
              </a:extLst>
            </p:cNvPr>
            <p:cNvCxnSpPr>
              <a:cxnSpLocks/>
              <a:stCxn id="8109" idx="2"/>
            </p:cNvCxnSpPr>
            <p:nvPr/>
          </p:nvCxnSpPr>
          <p:spPr>
            <a:xfrm rot="10800000" flipV="1">
              <a:off x="19041502" y="12932118"/>
              <a:ext cx="3471735" cy="31551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6" name="Connector: Elbow 380">
              <a:extLst>
                <a:ext uri="{FF2B5EF4-FFF2-40B4-BE49-F238E27FC236}">
                  <a16:creationId xmlns:a16="http://schemas.microsoft.com/office/drawing/2014/main" id="{23B2590D-BCCC-79B2-56DC-0FBBA353108A}"/>
                </a:ext>
              </a:extLst>
            </p:cNvPr>
            <p:cNvCxnSpPr>
              <a:cxnSpLocks/>
              <a:stCxn id="7772" idx="2"/>
              <a:endCxn id="8109" idx="6"/>
            </p:cNvCxnSpPr>
            <p:nvPr/>
          </p:nvCxnSpPr>
          <p:spPr>
            <a:xfrm rot="10800000">
              <a:off x="22567237" y="12932119"/>
              <a:ext cx="3444419" cy="2037079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7" name="Text Box 3036">
              <a:extLst>
                <a:ext uri="{FF2B5EF4-FFF2-40B4-BE49-F238E27FC236}">
                  <a16:creationId xmlns:a16="http://schemas.microsoft.com/office/drawing/2014/main" id="{159A5339-25A0-EEE1-C092-B7F98BA05B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96102" y="1371590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8" name="Text Box 3036">
              <a:extLst>
                <a:ext uri="{FF2B5EF4-FFF2-40B4-BE49-F238E27FC236}">
                  <a16:creationId xmlns:a16="http://schemas.microsoft.com/office/drawing/2014/main" id="{03AC45B0-B4B8-E9BB-2945-D5D34C196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7098" y="130104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19" name="Text Box 3036">
              <a:extLst>
                <a:ext uri="{FF2B5EF4-FFF2-40B4-BE49-F238E27FC236}">
                  <a16:creationId xmlns:a16="http://schemas.microsoft.com/office/drawing/2014/main" id="{DFB48B13-0983-B067-B4A3-7D3B6DCEF7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193" y="13241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120" name="Text Box 3036">
              <a:extLst>
                <a:ext uri="{FF2B5EF4-FFF2-40B4-BE49-F238E27FC236}">
                  <a16:creationId xmlns:a16="http://schemas.microsoft.com/office/drawing/2014/main" id="{35F45928-FE20-3480-D51D-9DD9C0AC72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9812" y="134779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21" name="Connector: Elbow 380">
              <a:extLst>
                <a:ext uri="{FF2B5EF4-FFF2-40B4-BE49-F238E27FC236}">
                  <a16:creationId xmlns:a16="http://schemas.microsoft.com/office/drawing/2014/main" id="{8ECDA391-F0AC-7329-F9EF-A86EA8E5EE7F}"/>
                </a:ext>
              </a:extLst>
            </p:cNvPr>
            <p:cNvCxnSpPr>
              <a:cxnSpLocks/>
              <a:stCxn id="7771" idx="2"/>
              <a:endCxn id="8109" idx="6"/>
            </p:cNvCxnSpPr>
            <p:nvPr/>
          </p:nvCxnSpPr>
          <p:spPr>
            <a:xfrm rot="10800000">
              <a:off x="22567236" y="12932119"/>
              <a:ext cx="3444412" cy="1800653"/>
            </a:xfrm>
            <a:prstGeom prst="bentConnector3">
              <a:avLst>
                <a:gd name="adj1" fmla="val 4685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2" name="Connector: Elbow 380">
              <a:extLst>
                <a:ext uri="{FF2B5EF4-FFF2-40B4-BE49-F238E27FC236}">
                  <a16:creationId xmlns:a16="http://schemas.microsoft.com/office/drawing/2014/main" id="{88B8D862-2CB3-8A2F-53C5-B4B35095991C}"/>
                </a:ext>
              </a:extLst>
            </p:cNvPr>
            <p:cNvCxnSpPr>
              <a:cxnSpLocks/>
              <a:stCxn id="7770" idx="2"/>
              <a:endCxn id="8109" idx="6"/>
            </p:cNvCxnSpPr>
            <p:nvPr/>
          </p:nvCxnSpPr>
          <p:spPr>
            <a:xfrm rot="10800000">
              <a:off x="22567237" y="12932118"/>
              <a:ext cx="3438939" cy="1540688"/>
            </a:xfrm>
            <a:prstGeom prst="bentConnector3">
              <a:avLst>
                <a:gd name="adj1" fmla="val 468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3" name="Connector: Elbow 380">
              <a:extLst>
                <a:ext uri="{FF2B5EF4-FFF2-40B4-BE49-F238E27FC236}">
                  <a16:creationId xmlns:a16="http://schemas.microsoft.com/office/drawing/2014/main" id="{795BE09B-5917-7921-F4E0-2269331083C9}"/>
                </a:ext>
              </a:extLst>
            </p:cNvPr>
            <p:cNvCxnSpPr>
              <a:cxnSpLocks/>
              <a:stCxn id="7769" idx="2"/>
              <a:endCxn id="8109" idx="6"/>
            </p:cNvCxnSpPr>
            <p:nvPr/>
          </p:nvCxnSpPr>
          <p:spPr>
            <a:xfrm rot="10800000">
              <a:off x="22567236" y="12932118"/>
              <a:ext cx="3433462" cy="1323384"/>
            </a:xfrm>
            <a:prstGeom prst="bentConnector3">
              <a:avLst>
                <a:gd name="adj1" fmla="val 466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4" name="Connector: Elbow 380">
              <a:extLst>
                <a:ext uri="{FF2B5EF4-FFF2-40B4-BE49-F238E27FC236}">
                  <a16:creationId xmlns:a16="http://schemas.microsoft.com/office/drawing/2014/main" id="{24B866FB-F34E-BD11-5AF0-153EBE000D6D}"/>
                </a:ext>
              </a:extLst>
            </p:cNvPr>
            <p:cNvCxnSpPr>
              <a:cxnSpLocks/>
              <a:stCxn id="7939" idx="2"/>
              <a:endCxn id="8109" idx="6"/>
            </p:cNvCxnSpPr>
            <p:nvPr/>
          </p:nvCxnSpPr>
          <p:spPr>
            <a:xfrm rot="10800000">
              <a:off x="22567237" y="12932118"/>
              <a:ext cx="3429771" cy="1052910"/>
            </a:xfrm>
            <a:prstGeom prst="bentConnector3">
              <a:avLst>
                <a:gd name="adj1" fmla="val 46837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5" name="Connector: Elbow 380">
              <a:extLst>
                <a:ext uri="{FF2B5EF4-FFF2-40B4-BE49-F238E27FC236}">
                  <a16:creationId xmlns:a16="http://schemas.microsoft.com/office/drawing/2014/main" id="{9D7066F4-DB2E-F523-55CB-41D790E379C5}"/>
                </a:ext>
              </a:extLst>
            </p:cNvPr>
            <p:cNvCxnSpPr>
              <a:cxnSpLocks/>
              <a:stCxn id="8117" idx="2"/>
              <a:endCxn id="8109" idx="6"/>
            </p:cNvCxnSpPr>
            <p:nvPr/>
          </p:nvCxnSpPr>
          <p:spPr>
            <a:xfrm rot="10800000">
              <a:off x="22567236" y="12932118"/>
              <a:ext cx="3428866" cy="810786"/>
            </a:xfrm>
            <a:prstGeom prst="bentConnector3">
              <a:avLst>
                <a:gd name="adj1" fmla="val 8206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6" name="Connector: Elbow 380">
              <a:extLst>
                <a:ext uri="{FF2B5EF4-FFF2-40B4-BE49-F238E27FC236}">
                  <a16:creationId xmlns:a16="http://schemas.microsoft.com/office/drawing/2014/main" id="{DE6AD8C2-4358-DBC8-B940-6158188099E7}"/>
                </a:ext>
              </a:extLst>
            </p:cNvPr>
            <p:cNvCxnSpPr>
              <a:cxnSpLocks/>
              <a:stCxn id="8120" idx="2"/>
              <a:endCxn id="8109" idx="6"/>
            </p:cNvCxnSpPr>
            <p:nvPr/>
          </p:nvCxnSpPr>
          <p:spPr>
            <a:xfrm rot="10800000">
              <a:off x="22567236" y="12932119"/>
              <a:ext cx="3442576" cy="572793"/>
            </a:xfrm>
            <a:prstGeom prst="bentConnector3">
              <a:avLst>
                <a:gd name="adj1" fmla="val 8352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7" name="Connector: Elbow 380">
              <a:extLst>
                <a:ext uri="{FF2B5EF4-FFF2-40B4-BE49-F238E27FC236}">
                  <a16:creationId xmlns:a16="http://schemas.microsoft.com/office/drawing/2014/main" id="{CDB1B913-B84A-9198-AC3B-E41FF3216239}"/>
                </a:ext>
              </a:extLst>
            </p:cNvPr>
            <p:cNvCxnSpPr>
              <a:cxnSpLocks/>
              <a:stCxn id="8119" idx="2"/>
              <a:endCxn id="8109" idx="6"/>
            </p:cNvCxnSpPr>
            <p:nvPr/>
          </p:nvCxnSpPr>
          <p:spPr>
            <a:xfrm rot="10800000">
              <a:off x="22567237" y="12932119"/>
              <a:ext cx="3448957" cy="336143"/>
            </a:xfrm>
            <a:prstGeom prst="bentConnector3">
              <a:avLst>
                <a:gd name="adj1" fmla="val 8052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8" name="Connector: Elbow 380">
              <a:extLst>
                <a:ext uri="{FF2B5EF4-FFF2-40B4-BE49-F238E27FC236}">
                  <a16:creationId xmlns:a16="http://schemas.microsoft.com/office/drawing/2014/main" id="{82DCFC46-BA4C-35C0-FBC5-9E7C3CB37CBE}"/>
                </a:ext>
              </a:extLst>
            </p:cNvPr>
            <p:cNvCxnSpPr>
              <a:cxnSpLocks/>
              <a:stCxn id="8118" idx="2"/>
              <a:endCxn id="8109" idx="6"/>
            </p:cNvCxnSpPr>
            <p:nvPr/>
          </p:nvCxnSpPr>
          <p:spPr>
            <a:xfrm rot="10800000">
              <a:off x="22567236" y="12932118"/>
              <a:ext cx="3449862" cy="105320"/>
            </a:xfrm>
            <a:prstGeom prst="bentConnector3">
              <a:avLst>
                <a:gd name="adj1" fmla="val 804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9" name="Connector: Elbow 2570">
              <a:extLst>
                <a:ext uri="{FF2B5EF4-FFF2-40B4-BE49-F238E27FC236}">
                  <a16:creationId xmlns:a16="http://schemas.microsoft.com/office/drawing/2014/main" id="{DFC7F5AC-BEA2-1392-2E92-BB3CD0230AC2}"/>
                </a:ext>
              </a:extLst>
            </p:cNvPr>
            <p:cNvCxnSpPr>
              <a:cxnSpLocks/>
              <a:stCxn id="8099" idx="2"/>
            </p:cNvCxnSpPr>
            <p:nvPr/>
          </p:nvCxnSpPr>
          <p:spPr>
            <a:xfrm rot="10800000" flipV="1">
              <a:off x="19041502" y="13066344"/>
              <a:ext cx="5014837" cy="30209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0" name="Connector: Elbow 2570">
              <a:extLst>
                <a:ext uri="{FF2B5EF4-FFF2-40B4-BE49-F238E27FC236}">
                  <a16:creationId xmlns:a16="http://schemas.microsoft.com/office/drawing/2014/main" id="{2DAB328C-8304-4169-4302-A04BCA5C86E2}"/>
                </a:ext>
              </a:extLst>
            </p:cNvPr>
            <p:cNvCxnSpPr>
              <a:cxnSpLocks/>
              <a:stCxn id="8100" idx="2"/>
            </p:cNvCxnSpPr>
            <p:nvPr/>
          </p:nvCxnSpPr>
          <p:spPr>
            <a:xfrm rot="10800000" flipV="1">
              <a:off x="19041501" y="13311114"/>
              <a:ext cx="5018012" cy="27761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1" name="Connector: Elbow 2570">
              <a:extLst>
                <a:ext uri="{FF2B5EF4-FFF2-40B4-BE49-F238E27FC236}">
                  <a16:creationId xmlns:a16="http://schemas.microsoft.com/office/drawing/2014/main" id="{696A34B1-F832-F5E5-5C9F-5D12DA4B0F07}"/>
                </a:ext>
              </a:extLst>
            </p:cNvPr>
            <p:cNvCxnSpPr>
              <a:cxnSpLocks/>
              <a:stCxn id="8101" idx="2"/>
            </p:cNvCxnSpPr>
            <p:nvPr/>
          </p:nvCxnSpPr>
          <p:spPr>
            <a:xfrm rot="10800000" flipV="1">
              <a:off x="19041502" y="13540700"/>
              <a:ext cx="5027537" cy="25466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2" name="Connector: Elbow 2570">
              <a:extLst>
                <a:ext uri="{FF2B5EF4-FFF2-40B4-BE49-F238E27FC236}">
                  <a16:creationId xmlns:a16="http://schemas.microsoft.com/office/drawing/2014/main" id="{A9726E36-5292-89DE-045A-2C315DB05A29}"/>
                </a:ext>
              </a:extLst>
            </p:cNvPr>
            <p:cNvCxnSpPr>
              <a:cxnSpLocks/>
              <a:stCxn id="8102" idx="2"/>
            </p:cNvCxnSpPr>
            <p:nvPr/>
          </p:nvCxnSpPr>
          <p:spPr>
            <a:xfrm rot="10800000" flipV="1">
              <a:off x="19041502" y="13759566"/>
              <a:ext cx="5027537" cy="23277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3" name="Connector: Elbow 2570">
              <a:extLst>
                <a:ext uri="{FF2B5EF4-FFF2-40B4-BE49-F238E27FC236}">
                  <a16:creationId xmlns:a16="http://schemas.microsoft.com/office/drawing/2014/main" id="{2953DBF2-0566-E651-66B3-C618500FAA56}"/>
                </a:ext>
              </a:extLst>
            </p:cNvPr>
            <p:cNvCxnSpPr>
              <a:cxnSpLocks/>
              <a:stCxn id="8103" idx="2"/>
            </p:cNvCxnSpPr>
            <p:nvPr/>
          </p:nvCxnSpPr>
          <p:spPr>
            <a:xfrm rot="10800000" flipV="1">
              <a:off x="19041502" y="13994614"/>
              <a:ext cx="4971895" cy="20926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4" name="Connector: Elbow 2570">
              <a:extLst>
                <a:ext uri="{FF2B5EF4-FFF2-40B4-BE49-F238E27FC236}">
                  <a16:creationId xmlns:a16="http://schemas.microsoft.com/office/drawing/2014/main" id="{9B6523FD-34BB-1C01-26F3-F5F2257CF179}"/>
                </a:ext>
              </a:extLst>
            </p:cNvPr>
            <p:cNvCxnSpPr>
              <a:cxnSpLocks/>
              <a:stCxn id="8104" idx="2"/>
            </p:cNvCxnSpPr>
            <p:nvPr/>
          </p:nvCxnSpPr>
          <p:spPr>
            <a:xfrm rot="10800000" flipV="1">
              <a:off x="19041501" y="14320938"/>
              <a:ext cx="5037062" cy="17663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5" name="Connector: Elbow 2570">
              <a:extLst>
                <a:ext uri="{FF2B5EF4-FFF2-40B4-BE49-F238E27FC236}">
                  <a16:creationId xmlns:a16="http://schemas.microsoft.com/office/drawing/2014/main" id="{7D0C1BC3-6A23-3E7F-94E1-6CF107040FBA}"/>
                </a:ext>
              </a:extLst>
            </p:cNvPr>
            <p:cNvCxnSpPr>
              <a:cxnSpLocks/>
              <a:stCxn id="8105" idx="2"/>
            </p:cNvCxnSpPr>
            <p:nvPr/>
          </p:nvCxnSpPr>
          <p:spPr>
            <a:xfrm rot="10800000" flipV="1">
              <a:off x="19041502" y="14539206"/>
              <a:ext cx="5040237" cy="154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6" name="Connector: Elbow 2570">
              <a:extLst>
                <a:ext uri="{FF2B5EF4-FFF2-40B4-BE49-F238E27FC236}">
                  <a16:creationId xmlns:a16="http://schemas.microsoft.com/office/drawing/2014/main" id="{641E59E9-9544-6BCE-28DA-A83CDF3187A9}"/>
                </a:ext>
              </a:extLst>
            </p:cNvPr>
            <p:cNvCxnSpPr>
              <a:cxnSpLocks/>
              <a:stCxn id="8106" idx="2"/>
            </p:cNvCxnSpPr>
            <p:nvPr/>
          </p:nvCxnSpPr>
          <p:spPr>
            <a:xfrm rot="10800000" flipV="1">
              <a:off x="19041502" y="14788470"/>
              <a:ext cx="5033887" cy="1298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7" name="Connector: Elbow 2570">
              <a:extLst>
                <a:ext uri="{FF2B5EF4-FFF2-40B4-BE49-F238E27FC236}">
                  <a16:creationId xmlns:a16="http://schemas.microsoft.com/office/drawing/2014/main" id="{F09AD15C-5E76-5B40-B02C-8523A10E4F54}"/>
                </a:ext>
              </a:extLst>
            </p:cNvPr>
            <p:cNvCxnSpPr>
              <a:cxnSpLocks/>
              <a:stCxn id="8107" idx="2"/>
            </p:cNvCxnSpPr>
            <p:nvPr/>
          </p:nvCxnSpPr>
          <p:spPr>
            <a:xfrm rot="10800000" flipV="1">
              <a:off x="19041502" y="15019438"/>
              <a:ext cx="5033887" cy="1067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38" name="Text Box 3036">
              <a:extLst>
                <a:ext uri="{FF2B5EF4-FFF2-40B4-BE49-F238E27FC236}">
                  <a16:creationId xmlns:a16="http://schemas.microsoft.com/office/drawing/2014/main" id="{A56AB630-CB85-CEC9-D2F2-D0DAC70564D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334" y="131069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39" name="Text Box 3036">
              <a:extLst>
                <a:ext uri="{FF2B5EF4-FFF2-40B4-BE49-F238E27FC236}">
                  <a16:creationId xmlns:a16="http://schemas.microsoft.com/office/drawing/2014/main" id="{BC7CB1A1-3035-93E0-C7CA-4A85687762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5430" y="1329314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0" name="Text Box 3036">
              <a:extLst>
                <a:ext uri="{FF2B5EF4-FFF2-40B4-BE49-F238E27FC236}">
                  <a16:creationId xmlns:a16="http://schemas.microsoft.com/office/drawing/2014/main" id="{9DB40961-D366-EDB8-243F-4649F33CE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4526" y="1353241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1" name="Text Box 3036">
              <a:extLst>
                <a:ext uri="{FF2B5EF4-FFF2-40B4-BE49-F238E27FC236}">
                  <a16:creationId xmlns:a16="http://schemas.microsoft.com/office/drawing/2014/main" id="{9B86D6C9-F970-F197-7715-A3182B2E95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2672" y="1377660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42" name="Text Box 3036">
              <a:extLst>
                <a:ext uri="{FF2B5EF4-FFF2-40B4-BE49-F238E27FC236}">
                  <a16:creationId xmlns:a16="http://schemas.microsoft.com/office/drawing/2014/main" id="{DAEA01B5-040C-3021-F0D4-3EBF7C080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768" y="140117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43" name="Connector: Elbow 380">
              <a:extLst>
                <a:ext uri="{FF2B5EF4-FFF2-40B4-BE49-F238E27FC236}">
                  <a16:creationId xmlns:a16="http://schemas.microsoft.com/office/drawing/2014/main" id="{64DEB3F8-C606-A40F-6609-F5E3FC9FD09F}"/>
                </a:ext>
              </a:extLst>
            </p:cNvPr>
            <p:cNvCxnSpPr>
              <a:cxnSpLocks/>
              <a:stCxn id="8138" idx="2"/>
              <a:endCxn id="8099" idx="6"/>
            </p:cNvCxnSpPr>
            <p:nvPr/>
          </p:nvCxnSpPr>
          <p:spPr>
            <a:xfrm rot="10800000">
              <a:off x="24110338" y="13066346"/>
              <a:ext cx="1905996" cy="676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4" name="Connector: Elbow 380">
              <a:extLst>
                <a:ext uri="{FF2B5EF4-FFF2-40B4-BE49-F238E27FC236}">
                  <a16:creationId xmlns:a16="http://schemas.microsoft.com/office/drawing/2014/main" id="{7995E616-25FA-DC49-3B27-D5D2E4B39677}"/>
                </a:ext>
              </a:extLst>
            </p:cNvPr>
            <p:cNvCxnSpPr>
              <a:cxnSpLocks/>
              <a:stCxn id="8139" idx="2"/>
              <a:endCxn id="8100" idx="6"/>
            </p:cNvCxnSpPr>
            <p:nvPr/>
          </p:nvCxnSpPr>
          <p:spPr>
            <a:xfrm rot="10800000">
              <a:off x="24113514" y="13311116"/>
              <a:ext cx="1901917" cy="9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5" name="Connector: Elbow 380">
              <a:extLst>
                <a:ext uri="{FF2B5EF4-FFF2-40B4-BE49-F238E27FC236}">
                  <a16:creationId xmlns:a16="http://schemas.microsoft.com/office/drawing/2014/main" id="{C9CD132C-6A52-3DDB-7C93-F1EBB8E0B18F}"/>
                </a:ext>
              </a:extLst>
            </p:cNvPr>
            <p:cNvCxnSpPr>
              <a:cxnSpLocks/>
              <a:stCxn id="8140" idx="2"/>
              <a:endCxn id="8101" idx="6"/>
            </p:cNvCxnSpPr>
            <p:nvPr/>
          </p:nvCxnSpPr>
          <p:spPr>
            <a:xfrm rot="10800000">
              <a:off x="24123038" y="13540701"/>
              <a:ext cx="1891488" cy="18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6" name="Connector: Elbow 380">
              <a:extLst>
                <a:ext uri="{FF2B5EF4-FFF2-40B4-BE49-F238E27FC236}">
                  <a16:creationId xmlns:a16="http://schemas.microsoft.com/office/drawing/2014/main" id="{62105562-3F12-7532-BDD4-57049E45C671}"/>
                </a:ext>
              </a:extLst>
            </p:cNvPr>
            <p:cNvCxnSpPr>
              <a:cxnSpLocks/>
              <a:stCxn id="8141" idx="2"/>
              <a:endCxn id="8102" idx="6"/>
            </p:cNvCxnSpPr>
            <p:nvPr/>
          </p:nvCxnSpPr>
          <p:spPr>
            <a:xfrm rot="10800000">
              <a:off x="24123038" y="13759567"/>
              <a:ext cx="1879634" cy="440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7" name="Connector: Elbow 380">
              <a:extLst>
                <a:ext uri="{FF2B5EF4-FFF2-40B4-BE49-F238E27FC236}">
                  <a16:creationId xmlns:a16="http://schemas.microsoft.com/office/drawing/2014/main" id="{35FB7837-75E7-CE69-11C0-9904F99DB89F}"/>
                </a:ext>
              </a:extLst>
            </p:cNvPr>
            <p:cNvCxnSpPr>
              <a:cxnSpLocks/>
              <a:stCxn id="8142" idx="2"/>
              <a:endCxn id="8103" idx="6"/>
            </p:cNvCxnSpPr>
            <p:nvPr/>
          </p:nvCxnSpPr>
          <p:spPr>
            <a:xfrm rot="10800000">
              <a:off x="24067396" y="13994616"/>
              <a:ext cx="1934372" cy="44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8" name="Connector: Elbow 380">
              <a:extLst>
                <a:ext uri="{FF2B5EF4-FFF2-40B4-BE49-F238E27FC236}">
                  <a16:creationId xmlns:a16="http://schemas.microsoft.com/office/drawing/2014/main" id="{055093B9-876B-15C7-B5DC-C3540D5D46E8}"/>
                </a:ext>
              </a:extLst>
            </p:cNvPr>
            <p:cNvCxnSpPr>
              <a:cxnSpLocks/>
              <a:stCxn id="7555" idx="2"/>
              <a:endCxn id="8104" idx="6"/>
            </p:cNvCxnSpPr>
            <p:nvPr/>
          </p:nvCxnSpPr>
          <p:spPr>
            <a:xfrm rot="10800000" flipV="1">
              <a:off x="24132564" y="14319593"/>
              <a:ext cx="1868319" cy="1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9" name="Connector: Elbow 380">
              <a:extLst>
                <a:ext uri="{FF2B5EF4-FFF2-40B4-BE49-F238E27FC236}">
                  <a16:creationId xmlns:a16="http://schemas.microsoft.com/office/drawing/2014/main" id="{8A9888F8-6D21-85DA-62B3-DE72D34426FB}"/>
                </a:ext>
              </a:extLst>
            </p:cNvPr>
            <p:cNvCxnSpPr>
              <a:cxnSpLocks/>
              <a:stCxn id="7556" idx="2"/>
              <a:endCxn id="8105" idx="6"/>
            </p:cNvCxnSpPr>
            <p:nvPr/>
          </p:nvCxnSpPr>
          <p:spPr>
            <a:xfrm rot="10800000" flipV="1">
              <a:off x="24135738" y="14538243"/>
              <a:ext cx="1865144" cy="9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0" name="Connector: Elbow 380">
              <a:extLst>
                <a:ext uri="{FF2B5EF4-FFF2-40B4-BE49-F238E27FC236}">
                  <a16:creationId xmlns:a16="http://schemas.microsoft.com/office/drawing/2014/main" id="{E3C6BDD4-51F0-7BAD-FDA4-26263074E350}"/>
                </a:ext>
              </a:extLst>
            </p:cNvPr>
            <p:cNvCxnSpPr>
              <a:cxnSpLocks/>
              <a:stCxn id="7691" idx="2"/>
              <a:endCxn id="8106" idx="6"/>
            </p:cNvCxnSpPr>
            <p:nvPr/>
          </p:nvCxnSpPr>
          <p:spPr>
            <a:xfrm rot="10800000">
              <a:off x="24129389" y="14788472"/>
              <a:ext cx="1882925" cy="35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1" name="Connector: Elbow 380">
              <a:extLst>
                <a:ext uri="{FF2B5EF4-FFF2-40B4-BE49-F238E27FC236}">
                  <a16:creationId xmlns:a16="http://schemas.microsoft.com/office/drawing/2014/main" id="{782E4649-6B11-55C4-074C-7D85FE8C7C56}"/>
                </a:ext>
              </a:extLst>
            </p:cNvPr>
            <p:cNvCxnSpPr>
              <a:cxnSpLocks/>
              <a:stCxn id="7692" idx="2"/>
              <a:endCxn id="8107" idx="6"/>
            </p:cNvCxnSpPr>
            <p:nvPr/>
          </p:nvCxnSpPr>
          <p:spPr>
            <a:xfrm rot="10800000">
              <a:off x="24129388" y="15019439"/>
              <a:ext cx="1877946" cy="130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2" name="Text Box 3036">
              <a:extLst>
                <a:ext uri="{FF2B5EF4-FFF2-40B4-BE49-F238E27FC236}">
                  <a16:creationId xmlns:a16="http://schemas.microsoft.com/office/drawing/2014/main" id="{B240A858-D975-974B-C5D5-9E5CC1C74C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214" y="133290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5131560C-8826-D3F0-0A78-AEBAA3988F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46374" y="16399827"/>
              <a:ext cx="213671" cy="57600"/>
              <a:chOff x="2823062" y="5811875"/>
              <a:chExt cx="213671" cy="57600"/>
            </a:xfrm>
          </p:grpSpPr>
          <p:cxnSp>
            <p:nvCxnSpPr>
              <p:cNvPr id="8393" name="Straight Arrow Connector 8392">
                <a:extLst>
                  <a:ext uri="{FF2B5EF4-FFF2-40B4-BE49-F238E27FC236}">
                    <a16:creationId xmlns:a16="http://schemas.microsoft.com/office/drawing/2014/main" id="{DAE6E30C-56A1-175F-E5ED-6F12383DE693}"/>
                  </a:ext>
                </a:extLst>
              </p:cNvPr>
              <p:cNvCxnSpPr>
                <a:cxnSpLocks/>
                <a:stCxn id="8394" idx="2"/>
                <a:endCxn id="2537" idx="3"/>
              </p:cNvCxnSpPr>
              <p:nvPr/>
            </p:nvCxnSpPr>
            <p:spPr>
              <a:xfrm flipH="1" flipV="1">
                <a:off x="2823062" y="5838739"/>
                <a:ext cx="156071" cy="1936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94" name="Text Box 3036">
                <a:extLst>
                  <a:ext uri="{FF2B5EF4-FFF2-40B4-BE49-F238E27FC236}">
                    <a16:creationId xmlns:a16="http://schemas.microsoft.com/office/drawing/2014/main" id="{F4E2A229-6B73-DD31-980F-D80641120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1187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155" name="Connector: Elbow 2570">
              <a:extLst>
                <a:ext uri="{FF2B5EF4-FFF2-40B4-BE49-F238E27FC236}">
                  <a16:creationId xmlns:a16="http://schemas.microsoft.com/office/drawing/2014/main" id="{B0CCC33F-E1EF-E0F5-43BD-CCBF2B492487}"/>
                </a:ext>
              </a:extLst>
            </p:cNvPr>
            <p:cNvCxnSpPr>
              <a:cxnSpLocks/>
              <a:stCxn id="8152" idx="2"/>
              <a:endCxn id="2538" idx="3"/>
            </p:cNvCxnSpPr>
            <p:nvPr/>
          </p:nvCxnSpPr>
          <p:spPr>
            <a:xfrm rot="10800000" flipV="1">
              <a:off x="19046374" y="13356015"/>
              <a:ext cx="3463840" cy="3135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6" name="Connector: Elbow 2570">
              <a:extLst>
                <a:ext uri="{FF2B5EF4-FFF2-40B4-BE49-F238E27FC236}">
                  <a16:creationId xmlns:a16="http://schemas.microsoft.com/office/drawing/2014/main" id="{E21E9467-F875-1B56-0CA4-18016F058DC7}"/>
                </a:ext>
              </a:extLst>
            </p:cNvPr>
            <p:cNvCxnSpPr>
              <a:cxnSpLocks/>
              <a:stCxn id="8152" idx="2"/>
              <a:endCxn id="2192" idx="3"/>
            </p:cNvCxnSpPr>
            <p:nvPr/>
          </p:nvCxnSpPr>
          <p:spPr>
            <a:xfrm rot="10800000" flipV="1">
              <a:off x="19033426" y="13356014"/>
              <a:ext cx="3476789" cy="3610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7" name="Connector: Elbow 2570">
              <a:extLst>
                <a:ext uri="{FF2B5EF4-FFF2-40B4-BE49-F238E27FC236}">
                  <a16:creationId xmlns:a16="http://schemas.microsoft.com/office/drawing/2014/main" id="{DD4E4CC9-DDAD-EC64-3BCA-07987946569B}"/>
                </a:ext>
              </a:extLst>
            </p:cNvPr>
            <p:cNvCxnSpPr>
              <a:cxnSpLocks/>
              <a:stCxn id="8152" idx="2"/>
              <a:endCxn id="2180" idx="3"/>
            </p:cNvCxnSpPr>
            <p:nvPr/>
          </p:nvCxnSpPr>
          <p:spPr>
            <a:xfrm rot="10800000" flipV="1">
              <a:off x="19043052" y="13356014"/>
              <a:ext cx="3467163" cy="38388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8" name="Connector: Elbow 2570">
              <a:extLst>
                <a:ext uri="{FF2B5EF4-FFF2-40B4-BE49-F238E27FC236}">
                  <a16:creationId xmlns:a16="http://schemas.microsoft.com/office/drawing/2014/main" id="{FA15AF89-D339-2F44-DB72-08B74773B3C6}"/>
                </a:ext>
              </a:extLst>
            </p:cNvPr>
            <p:cNvCxnSpPr>
              <a:cxnSpLocks/>
              <a:stCxn id="8152" idx="2"/>
              <a:endCxn id="2204" idx="3"/>
            </p:cNvCxnSpPr>
            <p:nvPr/>
          </p:nvCxnSpPr>
          <p:spPr>
            <a:xfrm rot="10800000" flipV="1">
              <a:off x="19043052" y="13356014"/>
              <a:ext cx="3467163" cy="40669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9" name="Text Box 3036">
              <a:extLst>
                <a:ext uri="{FF2B5EF4-FFF2-40B4-BE49-F238E27FC236}">
                  <a16:creationId xmlns:a16="http://schemas.microsoft.com/office/drawing/2014/main" id="{4C1C28F2-DCA4-F53A-DCA6-EADA5A9DF0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34567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0" name="Text Box 3036">
              <a:extLst>
                <a:ext uri="{FF2B5EF4-FFF2-40B4-BE49-F238E27FC236}">
                  <a16:creationId xmlns:a16="http://schemas.microsoft.com/office/drawing/2014/main" id="{7B3EBE96-A82A-AF60-BD33-4367DF04BA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16573" y="1359086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1" name="Text Box 3036">
              <a:extLst>
                <a:ext uri="{FF2B5EF4-FFF2-40B4-BE49-F238E27FC236}">
                  <a16:creationId xmlns:a16="http://schemas.microsoft.com/office/drawing/2014/main" id="{C7FCCB10-6C12-6A22-9C79-ABC04129F0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698" y="138306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2" name="Text Box 3036">
              <a:extLst>
                <a:ext uri="{FF2B5EF4-FFF2-40B4-BE49-F238E27FC236}">
                  <a16:creationId xmlns:a16="http://schemas.microsoft.com/office/drawing/2014/main" id="{C98AD691-5BD4-5AEA-2B90-A538B99E86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3873" y="1406675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63" name="Connector: Elbow 168">
              <a:extLst>
                <a:ext uri="{FF2B5EF4-FFF2-40B4-BE49-F238E27FC236}">
                  <a16:creationId xmlns:a16="http://schemas.microsoft.com/office/drawing/2014/main" id="{648E3DB1-49EF-F5AB-FEF3-B5564219ED55}"/>
                </a:ext>
              </a:extLst>
            </p:cNvPr>
            <p:cNvCxnSpPr>
              <a:cxnSpLocks/>
              <a:stCxn id="8159" idx="2"/>
              <a:endCxn id="8152" idx="6"/>
            </p:cNvCxnSpPr>
            <p:nvPr/>
          </p:nvCxnSpPr>
          <p:spPr>
            <a:xfrm rot="10800000">
              <a:off x="22564215" y="13356016"/>
              <a:ext cx="3452359" cy="16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4" name="Connector: Elbow 168">
              <a:extLst>
                <a:ext uri="{FF2B5EF4-FFF2-40B4-BE49-F238E27FC236}">
                  <a16:creationId xmlns:a16="http://schemas.microsoft.com/office/drawing/2014/main" id="{F866A19B-08F6-6C79-6E60-5A50929B2130}"/>
                </a:ext>
              </a:extLst>
            </p:cNvPr>
            <p:cNvCxnSpPr>
              <a:cxnSpLocks/>
              <a:stCxn id="8160" idx="2"/>
              <a:endCxn id="8152" idx="6"/>
            </p:cNvCxnSpPr>
            <p:nvPr/>
          </p:nvCxnSpPr>
          <p:spPr>
            <a:xfrm rot="10800000">
              <a:off x="22564215" y="13356015"/>
              <a:ext cx="3452359" cy="261852"/>
            </a:xfrm>
            <a:prstGeom prst="bentConnector3">
              <a:avLst>
                <a:gd name="adj1" fmla="val 806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5" name="Connector: Elbow 168">
              <a:extLst>
                <a:ext uri="{FF2B5EF4-FFF2-40B4-BE49-F238E27FC236}">
                  <a16:creationId xmlns:a16="http://schemas.microsoft.com/office/drawing/2014/main" id="{BD01E5D6-1A87-386A-DD48-0B3BF72B21C4}"/>
                </a:ext>
              </a:extLst>
            </p:cNvPr>
            <p:cNvCxnSpPr>
              <a:cxnSpLocks/>
              <a:stCxn id="8161" idx="2"/>
              <a:endCxn id="8152" idx="6"/>
            </p:cNvCxnSpPr>
            <p:nvPr/>
          </p:nvCxnSpPr>
          <p:spPr>
            <a:xfrm rot="10800000">
              <a:off x="22564214" y="13356016"/>
              <a:ext cx="3436484" cy="501607"/>
            </a:xfrm>
            <a:prstGeom prst="bentConnector3">
              <a:avLst>
                <a:gd name="adj1" fmla="val 8278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6" name="Connector: Elbow 168">
              <a:extLst>
                <a:ext uri="{FF2B5EF4-FFF2-40B4-BE49-F238E27FC236}">
                  <a16:creationId xmlns:a16="http://schemas.microsoft.com/office/drawing/2014/main" id="{5AD0D995-2845-1FD5-3082-040030D75972}"/>
                </a:ext>
              </a:extLst>
            </p:cNvPr>
            <p:cNvCxnSpPr>
              <a:cxnSpLocks/>
              <a:stCxn id="8162" idx="2"/>
              <a:endCxn id="8152" idx="6"/>
            </p:cNvCxnSpPr>
            <p:nvPr/>
          </p:nvCxnSpPr>
          <p:spPr>
            <a:xfrm rot="10800000">
              <a:off x="22564215" y="13356016"/>
              <a:ext cx="3439659" cy="737741"/>
            </a:xfrm>
            <a:prstGeom prst="bentConnector3">
              <a:avLst>
                <a:gd name="adj1" fmla="val 831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67" name="Text Box 3036">
              <a:extLst>
                <a:ext uri="{FF2B5EF4-FFF2-40B4-BE49-F238E27FC236}">
                  <a16:creationId xmlns:a16="http://schemas.microsoft.com/office/drawing/2014/main" id="{CD1F182B-DE50-AF1F-1BD3-C03CC72234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5815" y="1329672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8" name="Text Box 3036">
              <a:extLst>
                <a:ext uri="{FF2B5EF4-FFF2-40B4-BE49-F238E27FC236}">
                  <a16:creationId xmlns:a16="http://schemas.microsoft.com/office/drawing/2014/main" id="{5A012FE7-050F-63B3-CC5A-9B0DFDB6E4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5039" y="135397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69" name="Text Box 3036">
              <a:extLst>
                <a:ext uri="{FF2B5EF4-FFF2-40B4-BE49-F238E27FC236}">
                  <a16:creationId xmlns:a16="http://schemas.microsoft.com/office/drawing/2014/main" id="{83051902-7B6C-0F0C-78EA-B54F2F7220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1247" y="13766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70" name="Text Box 3036">
              <a:extLst>
                <a:ext uri="{FF2B5EF4-FFF2-40B4-BE49-F238E27FC236}">
                  <a16:creationId xmlns:a16="http://schemas.microsoft.com/office/drawing/2014/main" id="{00D99FC5-2997-F40E-CCD8-CBE5FB9B7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02101" y="1401221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71" name="Connector: Elbow 2618">
              <a:extLst>
                <a:ext uri="{FF2B5EF4-FFF2-40B4-BE49-F238E27FC236}">
                  <a16:creationId xmlns:a16="http://schemas.microsoft.com/office/drawing/2014/main" id="{C518C9CD-BB27-EA0A-A97B-3FC239665EEF}"/>
                </a:ext>
              </a:extLst>
            </p:cNvPr>
            <p:cNvCxnSpPr>
              <a:cxnSpLocks/>
              <a:stCxn id="8167" idx="2"/>
              <a:endCxn id="2536" idx="3"/>
            </p:cNvCxnSpPr>
            <p:nvPr/>
          </p:nvCxnSpPr>
          <p:spPr>
            <a:xfrm rot="10800000" flipV="1">
              <a:off x="19046375" y="13323726"/>
              <a:ext cx="6399441" cy="3038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2" name="Connector: Elbow 2618">
              <a:extLst>
                <a:ext uri="{FF2B5EF4-FFF2-40B4-BE49-F238E27FC236}">
                  <a16:creationId xmlns:a16="http://schemas.microsoft.com/office/drawing/2014/main" id="{F3135AC5-F439-6404-1A43-6F0CB7FAFDCD}"/>
                </a:ext>
              </a:extLst>
            </p:cNvPr>
            <p:cNvCxnSpPr>
              <a:cxnSpLocks/>
              <a:stCxn id="8168" idx="2"/>
              <a:endCxn id="2536" idx="3"/>
            </p:cNvCxnSpPr>
            <p:nvPr/>
          </p:nvCxnSpPr>
          <p:spPr>
            <a:xfrm rot="10800000" flipV="1">
              <a:off x="19046375" y="13566702"/>
              <a:ext cx="6408665" cy="27954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3" name="Connector: Elbow 2618">
              <a:extLst>
                <a:ext uri="{FF2B5EF4-FFF2-40B4-BE49-F238E27FC236}">
                  <a16:creationId xmlns:a16="http://schemas.microsoft.com/office/drawing/2014/main" id="{78E708A7-48BF-5D48-04E0-FB1DFD944069}"/>
                </a:ext>
              </a:extLst>
            </p:cNvPr>
            <p:cNvCxnSpPr>
              <a:cxnSpLocks/>
              <a:stCxn id="8169" idx="2"/>
              <a:endCxn id="2536" idx="3"/>
            </p:cNvCxnSpPr>
            <p:nvPr/>
          </p:nvCxnSpPr>
          <p:spPr>
            <a:xfrm rot="10800000" flipV="1">
              <a:off x="19046375" y="13793792"/>
              <a:ext cx="6404873" cy="25683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4" name="Connector: Elbow 2618">
              <a:extLst>
                <a:ext uri="{FF2B5EF4-FFF2-40B4-BE49-F238E27FC236}">
                  <a16:creationId xmlns:a16="http://schemas.microsoft.com/office/drawing/2014/main" id="{17CFAA98-556A-CD2B-7FD3-8AE2A99FAE57}"/>
                </a:ext>
              </a:extLst>
            </p:cNvPr>
            <p:cNvCxnSpPr>
              <a:cxnSpLocks/>
              <a:stCxn id="8170" idx="2"/>
              <a:endCxn id="2536" idx="3"/>
            </p:cNvCxnSpPr>
            <p:nvPr/>
          </p:nvCxnSpPr>
          <p:spPr>
            <a:xfrm rot="10800000" flipV="1">
              <a:off x="19046375" y="14039216"/>
              <a:ext cx="6355727" cy="23229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5" name="Connector: Elbow 2618">
              <a:extLst>
                <a:ext uri="{FF2B5EF4-FFF2-40B4-BE49-F238E27FC236}">
                  <a16:creationId xmlns:a16="http://schemas.microsoft.com/office/drawing/2014/main" id="{DDF2CEBE-67D0-B33F-8EEE-2A80F975FD2B}"/>
                </a:ext>
              </a:extLst>
            </p:cNvPr>
            <p:cNvCxnSpPr>
              <a:cxnSpLocks/>
              <a:stCxn id="7988" idx="2"/>
              <a:endCxn id="2190" idx="3"/>
            </p:cNvCxnSpPr>
            <p:nvPr/>
          </p:nvCxnSpPr>
          <p:spPr>
            <a:xfrm rot="10800000" flipV="1">
              <a:off x="19033426" y="13290005"/>
              <a:ext cx="6345973" cy="3547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6" name="Connector: Elbow 2618">
              <a:extLst>
                <a:ext uri="{FF2B5EF4-FFF2-40B4-BE49-F238E27FC236}">
                  <a16:creationId xmlns:a16="http://schemas.microsoft.com/office/drawing/2014/main" id="{77D979EA-E173-6801-FE46-63A5181DBD3E}"/>
                </a:ext>
              </a:extLst>
            </p:cNvPr>
            <p:cNvCxnSpPr>
              <a:cxnSpLocks/>
              <a:stCxn id="8071" idx="2"/>
              <a:endCxn id="2190" idx="3"/>
            </p:cNvCxnSpPr>
            <p:nvPr/>
          </p:nvCxnSpPr>
          <p:spPr>
            <a:xfrm rot="10800000" flipV="1">
              <a:off x="19033425" y="13503419"/>
              <a:ext cx="6419030" cy="33342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7" name="Connector: Elbow 2618">
              <a:extLst>
                <a:ext uri="{FF2B5EF4-FFF2-40B4-BE49-F238E27FC236}">
                  <a16:creationId xmlns:a16="http://schemas.microsoft.com/office/drawing/2014/main" id="{E9F96663-0219-4E51-7C22-8B954F97AF5C}"/>
                </a:ext>
              </a:extLst>
            </p:cNvPr>
            <p:cNvCxnSpPr>
              <a:cxnSpLocks/>
              <a:stCxn id="8169" idx="2"/>
              <a:endCxn id="2190" idx="3"/>
            </p:cNvCxnSpPr>
            <p:nvPr/>
          </p:nvCxnSpPr>
          <p:spPr>
            <a:xfrm rot="10800000" flipV="1">
              <a:off x="19033425" y="13793791"/>
              <a:ext cx="6417822" cy="3043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8" name="Connector: Elbow 2618">
              <a:extLst>
                <a:ext uri="{FF2B5EF4-FFF2-40B4-BE49-F238E27FC236}">
                  <a16:creationId xmlns:a16="http://schemas.microsoft.com/office/drawing/2014/main" id="{51E773AB-044E-3BDF-EDA0-A7B9470C76DF}"/>
                </a:ext>
              </a:extLst>
            </p:cNvPr>
            <p:cNvCxnSpPr>
              <a:cxnSpLocks/>
              <a:stCxn id="8170" idx="2"/>
              <a:endCxn id="2190" idx="3"/>
            </p:cNvCxnSpPr>
            <p:nvPr/>
          </p:nvCxnSpPr>
          <p:spPr>
            <a:xfrm rot="10800000" flipV="1">
              <a:off x="19033425" y="14039215"/>
              <a:ext cx="6368676" cy="2798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9" name="Connector: Elbow 2618">
              <a:extLst>
                <a:ext uri="{FF2B5EF4-FFF2-40B4-BE49-F238E27FC236}">
                  <a16:creationId xmlns:a16="http://schemas.microsoft.com/office/drawing/2014/main" id="{F47C80D7-A2F1-C20B-0214-A124B18FF16B}"/>
                </a:ext>
              </a:extLst>
            </p:cNvPr>
            <p:cNvCxnSpPr>
              <a:cxnSpLocks/>
              <a:stCxn id="8167" idx="2"/>
              <a:endCxn id="2178" idx="3"/>
            </p:cNvCxnSpPr>
            <p:nvPr/>
          </p:nvCxnSpPr>
          <p:spPr>
            <a:xfrm rot="10800000" flipV="1">
              <a:off x="19043051" y="13323725"/>
              <a:ext cx="6402764" cy="3742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0" name="Connector: Elbow 2618">
              <a:extLst>
                <a:ext uri="{FF2B5EF4-FFF2-40B4-BE49-F238E27FC236}">
                  <a16:creationId xmlns:a16="http://schemas.microsoft.com/office/drawing/2014/main" id="{DA9AE3C4-05AC-6F3E-A441-1EC6731F43FB}"/>
                </a:ext>
              </a:extLst>
            </p:cNvPr>
            <p:cNvCxnSpPr>
              <a:cxnSpLocks/>
              <a:stCxn id="8168" idx="2"/>
              <a:endCxn id="2178" idx="3"/>
            </p:cNvCxnSpPr>
            <p:nvPr/>
          </p:nvCxnSpPr>
          <p:spPr>
            <a:xfrm rot="10800000" flipV="1">
              <a:off x="19043051" y="13566701"/>
              <a:ext cx="6411988" cy="34990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1" name="Connector: Elbow 2618">
              <a:extLst>
                <a:ext uri="{FF2B5EF4-FFF2-40B4-BE49-F238E27FC236}">
                  <a16:creationId xmlns:a16="http://schemas.microsoft.com/office/drawing/2014/main" id="{964685FE-C1B9-058A-EA5D-05D227DB7E42}"/>
                </a:ext>
              </a:extLst>
            </p:cNvPr>
            <p:cNvCxnSpPr>
              <a:cxnSpLocks/>
              <a:stCxn id="8169" idx="2"/>
              <a:endCxn id="2178" idx="3"/>
            </p:cNvCxnSpPr>
            <p:nvPr/>
          </p:nvCxnSpPr>
          <p:spPr>
            <a:xfrm rot="10800000" flipV="1">
              <a:off x="19043051" y="13793791"/>
              <a:ext cx="6408196" cy="32719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2" name="Connector: Elbow 2618">
              <a:extLst>
                <a:ext uri="{FF2B5EF4-FFF2-40B4-BE49-F238E27FC236}">
                  <a16:creationId xmlns:a16="http://schemas.microsoft.com/office/drawing/2014/main" id="{F9806D47-01B7-D7C3-0FDB-6529A1060412}"/>
                </a:ext>
              </a:extLst>
            </p:cNvPr>
            <p:cNvCxnSpPr>
              <a:cxnSpLocks/>
              <a:stCxn id="8170" idx="2"/>
              <a:endCxn id="2178" idx="3"/>
            </p:cNvCxnSpPr>
            <p:nvPr/>
          </p:nvCxnSpPr>
          <p:spPr>
            <a:xfrm rot="10800000" flipV="1">
              <a:off x="19043051" y="14039215"/>
              <a:ext cx="6359050" cy="30265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3" name="Connector: Elbow 2618">
              <a:extLst>
                <a:ext uri="{FF2B5EF4-FFF2-40B4-BE49-F238E27FC236}">
                  <a16:creationId xmlns:a16="http://schemas.microsoft.com/office/drawing/2014/main" id="{48273814-AF8F-317E-9F54-A710E0F0A22B}"/>
                </a:ext>
              </a:extLst>
            </p:cNvPr>
            <p:cNvCxnSpPr>
              <a:cxnSpLocks/>
              <a:stCxn id="8167" idx="2"/>
              <a:endCxn id="2202" idx="3"/>
            </p:cNvCxnSpPr>
            <p:nvPr/>
          </p:nvCxnSpPr>
          <p:spPr>
            <a:xfrm rot="10800000" flipV="1">
              <a:off x="19043051" y="13323725"/>
              <a:ext cx="6402764" cy="39700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4" name="Connector: Elbow 2618">
              <a:extLst>
                <a:ext uri="{FF2B5EF4-FFF2-40B4-BE49-F238E27FC236}">
                  <a16:creationId xmlns:a16="http://schemas.microsoft.com/office/drawing/2014/main" id="{8631A2C7-DC47-57E0-EF79-BB87CDCBD87B}"/>
                </a:ext>
              </a:extLst>
            </p:cNvPr>
            <p:cNvCxnSpPr>
              <a:cxnSpLocks/>
              <a:stCxn id="7923" idx="2"/>
              <a:endCxn id="2202" idx="3"/>
            </p:cNvCxnSpPr>
            <p:nvPr/>
          </p:nvCxnSpPr>
          <p:spPr>
            <a:xfrm rot="10800000" flipV="1">
              <a:off x="19043052" y="13554285"/>
              <a:ext cx="6202463" cy="3739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5" name="Connector: Elbow 2618">
              <a:extLst>
                <a:ext uri="{FF2B5EF4-FFF2-40B4-BE49-F238E27FC236}">
                  <a16:creationId xmlns:a16="http://schemas.microsoft.com/office/drawing/2014/main" id="{D815A79F-C8D6-CEF6-8536-707D6544F1FC}"/>
                </a:ext>
              </a:extLst>
            </p:cNvPr>
            <p:cNvCxnSpPr>
              <a:cxnSpLocks/>
              <a:stCxn id="8169" idx="2"/>
              <a:endCxn id="2202" idx="3"/>
            </p:cNvCxnSpPr>
            <p:nvPr/>
          </p:nvCxnSpPr>
          <p:spPr>
            <a:xfrm rot="10800000" flipV="1">
              <a:off x="19043051" y="13793791"/>
              <a:ext cx="6408196" cy="34999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6" name="Connector: Elbow 2618">
              <a:extLst>
                <a:ext uri="{FF2B5EF4-FFF2-40B4-BE49-F238E27FC236}">
                  <a16:creationId xmlns:a16="http://schemas.microsoft.com/office/drawing/2014/main" id="{B6D17D63-9898-540D-DAB3-ECCD58B9BFC1}"/>
                </a:ext>
              </a:extLst>
            </p:cNvPr>
            <p:cNvCxnSpPr>
              <a:cxnSpLocks/>
              <a:stCxn id="8170" idx="2"/>
              <a:endCxn id="2202" idx="3"/>
            </p:cNvCxnSpPr>
            <p:nvPr/>
          </p:nvCxnSpPr>
          <p:spPr>
            <a:xfrm rot="10800000" flipV="1">
              <a:off x="19043051" y="14039215"/>
              <a:ext cx="6359050" cy="32545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7" name="Text Box 3036">
              <a:extLst>
                <a:ext uri="{FF2B5EF4-FFF2-40B4-BE49-F238E27FC236}">
                  <a16:creationId xmlns:a16="http://schemas.microsoft.com/office/drawing/2014/main" id="{4BA821AB-5A24-2B3B-C0D6-D3BE61C51D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85266" y="954212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188" name="Connector: Elbow 2179">
              <a:extLst>
                <a:ext uri="{FF2B5EF4-FFF2-40B4-BE49-F238E27FC236}">
                  <a16:creationId xmlns:a16="http://schemas.microsoft.com/office/drawing/2014/main" id="{3E9C0C72-4C28-8F68-4CE7-255779EE85D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9" name="Connector: Elbow 2179">
              <a:extLst>
                <a:ext uri="{FF2B5EF4-FFF2-40B4-BE49-F238E27FC236}">
                  <a16:creationId xmlns:a16="http://schemas.microsoft.com/office/drawing/2014/main" id="{D63888F3-1299-5FEF-B46E-4904366D6477}"/>
                </a:ext>
              </a:extLst>
            </p:cNvPr>
            <p:cNvCxnSpPr>
              <a:cxnSpLocks/>
              <a:stCxn id="8187" idx="2"/>
              <a:endCxn id="8394" idx="6"/>
            </p:cNvCxnSpPr>
            <p:nvPr/>
          </p:nvCxnSpPr>
          <p:spPr>
            <a:xfrm rot="10800000" flipV="1">
              <a:off x="19260046" y="9569125"/>
              <a:ext cx="7525221" cy="68595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0" name="Connector: Elbow 2179">
              <a:extLst>
                <a:ext uri="{FF2B5EF4-FFF2-40B4-BE49-F238E27FC236}">
                  <a16:creationId xmlns:a16="http://schemas.microsoft.com/office/drawing/2014/main" id="{95E75399-4947-21C7-665F-B4BFFFC36A41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1" name="Connector: Elbow 2179">
              <a:extLst>
                <a:ext uri="{FF2B5EF4-FFF2-40B4-BE49-F238E27FC236}">
                  <a16:creationId xmlns:a16="http://schemas.microsoft.com/office/drawing/2014/main" id="{FDC98B6E-6F32-A227-AF9C-BEB4B19DA519}"/>
                </a:ext>
              </a:extLst>
            </p:cNvPr>
            <p:cNvCxnSpPr>
              <a:cxnSpLocks/>
              <a:stCxn id="8187" idx="2"/>
              <a:endCxn id="8622" idx="6"/>
            </p:cNvCxnSpPr>
            <p:nvPr/>
          </p:nvCxnSpPr>
          <p:spPr>
            <a:xfrm rot="10800000" flipV="1">
              <a:off x="19247096" y="9569124"/>
              <a:ext cx="7538170" cy="7335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2" name="Connector: Elbow 2179">
              <a:extLst>
                <a:ext uri="{FF2B5EF4-FFF2-40B4-BE49-F238E27FC236}">
                  <a16:creationId xmlns:a16="http://schemas.microsoft.com/office/drawing/2014/main" id="{0823A157-B2FF-5BB5-9EC7-074F76918B6B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3" name="Connector: Elbow 2179">
              <a:extLst>
                <a:ext uri="{FF2B5EF4-FFF2-40B4-BE49-F238E27FC236}">
                  <a16:creationId xmlns:a16="http://schemas.microsoft.com/office/drawing/2014/main" id="{9117A1F7-F143-0403-CA32-5E7BBC3A6A81}"/>
                </a:ext>
              </a:extLst>
            </p:cNvPr>
            <p:cNvCxnSpPr>
              <a:cxnSpLocks/>
              <a:stCxn id="8187" idx="2"/>
              <a:endCxn id="8631" idx="6"/>
            </p:cNvCxnSpPr>
            <p:nvPr/>
          </p:nvCxnSpPr>
          <p:spPr>
            <a:xfrm rot="10800000" flipV="1">
              <a:off x="19256722" y="9569124"/>
              <a:ext cx="7528544" cy="7563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4" name="Connector: Elbow 2179">
              <a:extLst>
                <a:ext uri="{FF2B5EF4-FFF2-40B4-BE49-F238E27FC236}">
                  <a16:creationId xmlns:a16="http://schemas.microsoft.com/office/drawing/2014/main" id="{9E794899-6DF9-9A10-DC09-FB0E450C529D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5" name="Connector: Elbow 2179">
              <a:extLst>
                <a:ext uri="{FF2B5EF4-FFF2-40B4-BE49-F238E27FC236}">
                  <a16:creationId xmlns:a16="http://schemas.microsoft.com/office/drawing/2014/main" id="{FF45A308-DBEF-19F3-6DED-8492EF3B1411}"/>
                </a:ext>
              </a:extLst>
            </p:cNvPr>
            <p:cNvCxnSpPr>
              <a:cxnSpLocks/>
              <a:stCxn id="8187" idx="2"/>
              <a:endCxn id="8613" idx="6"/>
            </p:cNvCxnSpPr>
            <p:nvPr/>
          </p:nvCxnSpPr>
          <p:spPr>
            <a:xfrm rot="10800000" flipV="1">
              <a:off x="19256722" y="9569124"/>
              <a:ext cx="7528544" cy="77911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96" name="Text Box 3036">
              <a:extLst>
                <a:ext uri="{FF2B5EF4-FFF2-40B4-BE49-F238E27FC236}">
                  <a16:creationId xmlns:a16="http://schemas.microsoft.com/office/drawing/2014/main" id="{7084519A-E388-7508-B477-3F017AB2D9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04129" y="134642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197" name="Connector: Elbow 2570">
              <a:extLst>
                <a:ext uri="{FF2B5EF4-FFF2-40B4-BE49-F238E27FC236}">
                  <a16:creationId xmlns:a16="http://schemas.microsoft.com/office/drawing/2014/main" id="{6F21B8CA-3E1B-A021-DB13-41BC8C6CA35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330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8" name="Connector: Elbow 2570">
              <a:extLst>
                <a:ext uri="{FF2B5EF4-FFF2-40B4-BE49-F238E27FC236}">
                  <a16:creationId xmlns:a16="http://schemas.microsoft.com/office/drawing/2014/main" id="{85532D2F-9EAE-BA13-7877-ABCE47B1373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5723" y="13491260"/>
              <a:ext cx="3468407" cy="45581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9" name="Connector: Elbow 2570">
              <a:extLst>
                <a:ext uri="{FF2B5EF4-FFF2-40B4-BE49-F238E27FC236}">
                  <a16:creationId xmlns:a16="http://schemas.microsoft.com/office/drawing/2014/main" id="{07B2055E-87CF-7B15-983A-157C1430AD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47862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0" name="Connector: Elbow 2570">
              <a:extLst>
                <a:ext uri="{FF2B5EF4-FFF2-40B4-BE49-F238E27FC236}">
                  <a16:creationId xmlns:a16="http://schemas.microsoft.com/office/drawing/2014/main" id="{98357743-C4C3-3D16-D74D-1F7DE119CE04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33425" y="13491260"/>
              <a:ext cx="3470704" cy="5014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1" name="Connector: Elbow 2570">
              <a:extLst>
                <a:ext uri="{FF2B5EF4-FFF2-40B4-BE49-F238E27FC236}">
                  <a16:creationId xmlns:a16="http://schemas.microsoft.com/office/drawing/2014/main" id="{153D22A7-EA55-A2E8-5521-05193B04E29C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2423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2" name="Connector: Elbow 2570">
              <a:extLst>
                <a:ext uri="{FF2B5EF4-FFF2-40B4-BE49-F238E27FC236}">
                  <a16:creationId xmlns:a16="http://schemas.microsoft.com/office/drawing/2014/main" id="{8696A0EF-8CCF-476E-4A7F-381321FDC5CF}"/>
                </a:ext>
              </a:extLst>
            </p:cNvPr>
            <p:cNvCxnSpPr>
              <a:cxnSpLocks/>
              <a:stCxn id="8196" idx="2"/>
            </p:cNvCxnSpPr>
            <p:nvPr/>
          </p:nvCxnSpPr>
          <p:spPr>
            <a:xfrm rot="10800000" flipV="1">
              <a:off x="19027821" y="13491260"/>
              <a:ext cx="3476308" cy="5470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Text Box 3036">
              <a:extLst>
                <a:ext uri="{FF2B5EF4-FFF2-40B4-BE49-F238E27FC236}">
                  <a16:creationId xmlns:a16="http://schemas.microsoft.com/office/drawing/2014/main" id="{471BAC74-07F5-8562-7C5A-4D1A380278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837" y="1325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4" name="Text Box 3036">
              <a:extLst>
                <a:ext uri="{FF2B5EF4-FFF2-40B4-BE49-F238E27FC236}">
                  <a16:creationId xmlns:a16="http://schemas.microsoft.com/office/drawing/2014/main" id="{31A783B3-CD82-20A2-36FC-F0800BB143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6041" y="134917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5" name="Text Box 3036">
              <a:extLst>
                <a:ext uri="{FF2B5EF4-FFF2-40B4-BE49-F238E27FC236}">
                  <a16:creationId xmlns:a16="http://schemas.microsoft.com/office/drawing/2014/main" id="{6F4FEF75-65C2-AFFA-772C-A59FD07672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683695" y="137858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06" name="Text Box 3036">
              <a:extLst>
                <a:ext uri="{FF2B5EF4-FFF2-40B4-BE49-F238E27FC236}">
                  <a16:creationId xmlns:a16="http://schemas.microsoft.com/office/drawing/2014/main" id="{4F4C16D1-F5BF-5FBF-D332-12D8484A79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53969" y="139845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07" name="Connector: Elbow 168">
              <a:extLst>
                <a:ext uri="{FF2B5EF4-FFF2-40B4-BE49-F238E27FC236}">
                  <a16:creationId xmlns:a16="http://schemas.microsoft.com/office/drawing/2014/main" id="{8B37479F-2914-70D7-287F-22580954AB0A}"/>
                </a:ext>
              </a:extLst>
            </p:cNvPr>
            <p:cNvCxnSpPr>
              <a:cxnSpLocks/>
              <a:stCxn id="8203" idx="2"/>
              <a:endCxn id="8196" idx="6"/>
            </p:cNvCxnSpPr>
            <p:nvPr/>
          </p:nvCxnSpPr>
          <p:spPr>
            <a:xfrm rot="10800000" flipV="1">
              <a:off x="22558129" y="13286591"/>
              <a:ext cx="3166708" cy="204669"/>
            </a:xfrm>
            <a:prstGeom prst="bentConnector3">
              <a:avLst>
                <a:gd name="adj1" fmla="val 8135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8" name="Connector: Elbow 168">
              <a:extLst>
                <a:ext uri="{FF2B5EF4-FFF2-40B4-BE49-F238E27FC236}">
                  <a16:creationId xmlns:a16="http://schemas.microsoft.com/office/drawing/2014/main" id="{50C46698-F9AD-F1EF-CEF7-0AF7647A1769}"/>
                </a:ext>
              </a:extLst>
            </p:cNvPr>
            <p:cNvCxnSpPr>
              <a:cxnSpLocks/>
              <a:stCxn id="8204" idx="2"/>
              <a:endCxn id="8196" idx="6"/>
            </p:cNvCxnSpPr>
            <p:nvPr/>
          </p:nvCxnSpPr>
          <p:spPr>
            <a:xfrm rot="10800000">
              <a:off x="22558129" y="13491261"/>
              <a:ext cx="3177912" cy="274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Connector: Elbow 168">
              <a:extLst>
                <a:ext uri="{FF2B5EF4-FFF2-40B4-BE49-F238E27FC236}">
                  <a16:creationId xmlns:a16="http://schemas.microsoft.com/office/drawing/2014/main" id="{BAC53E49-3C48-082E-FD68-D43A3BBA9216}"/>
                </a:ext>
              </a:extLst>
            </p:cNvPr>
            <p:cNvCxnSpPr>
              <a:cxnSpLocks/>
              <a:stCxn id="8205" idx="2"/>
              <a:endCxn id="8196" idx="6"/>
            </p:cNvCxnSpPr>
            <p:nvPr/>
          </p:nvCxnSpPr>
          <p:spPr>
            <a:xfrm rot="10800000">
              <a:off x="22558129" y="13491262"/>
              <a:ext cx="3125566" cy="321625"/>
            </a:xfrm>
            <a:prstGeom prst="bentConnector3">
              <a:avLst>
                <a:gd name="adj1" fmla="val 81239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Connector: Elbow 168">
              <a:extLst>
                <a:ext uri="{FF2B5EF4-FFF2-40B4-BE49-F238E27FC236}">
                  <a16:creationId xmlns:a16="http://schemas.microsoft.com/office/drawing/2014/main" id="{A368ED72-8013-808B-7D88-7038F6B67CAA}"/>
                </a:ext>
              </a:extLst>
            </p:cNvPr>
            <p:cNvCxnSpPr>
              <a:cxnSpLocks/>
              <a:stCxn id="8206" idx="2"/>
              <a:endCxn id="8196" idx="6"/>
            </p:cNvCxnSpPr>
            <p:nvPr/>
          </p:nvCxnSpPr>
          <p:spPr>
            <a:xfrm rot="10800000">
              <a:off x="22558129" y="13491261"/>
              <a:ext cx="3195840" cy="520292"/>
            </a:xfrm>
            <a:prstGeom prst="bentConnector3">
              <a:avLst>
                <a:gd name="adj1" fmla="val 81931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 Box 3036">
              <a:extLst>
                <a:ext uri="{FF2B5EF4-FFF2-40B4-BE49-F238E27FC236}">
                  <a16:creationId xmlns:a16="http://schemas.microsoft.com/office/drawing/2014/main" id="{E346C9C8-F3BE-6522-5D82-E0B6A60816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23873" y="959559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8212" name="Connector: Elbow 2179">
              <a:extLst>
                <a:ext uri="{FF2B5EF4-FFF2-40B4-BE49-F238E27FC236}">
                  <a16:creationId xmlns:a16="http://schemas.microsoft.com/office/drawing/2014/main" id="{3D5DD1D5-6CC5-05A0-080D-82760DEE7CA9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3" name="Connector: Elbow 2179">
              <a:extLst>
                <a:ext uri="{FF2B5EF4-FFF2-40B4-BE49-F238E27FC236}">
                  <a16:creationId xmlns:a16="http://schemas.microsoft.com/office/drawing/2014/main" id="{22322C7B-528A-DD8D-827B-11F64221E8E3}"/>
                </a:ext>
              </a:extLst>
            </p:cNvPr>
            <p:cNvCxnSpPr>
              <a:cxnSpLocks/>
              <a:stCxn id="8211" idx="2"/>
              <a:endCxn id="8595" idx="6"/>
            </p:cNvCxnSpPr>
            <p:nvPr/>
          </p:nvCxnSpPr>
          <p:spPr>
            <a:xfrm rot="10800000" flipV="1">
              <a:off x="19247097" y="9622592"/>
              <a:ext cx="7476777" cy="8136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4" name="Connector: Elbow 2179">
              <a:extLst>
                <a:ext uri="{FF2B5EF4-FFF2-40B4-BE49-F238E27FC236}">
                  <a16:creationId xmlns:a16="http://schemas.microsoft.com/office/drawing/2014/main" id="{8456FD8D-AABF-FDDE-259F-6245E45E433D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5" name="Connector: Elbow 2179">
              <a:extLst>
                <a:ext uri="{FF2B5EF4-FFF2-40B4-BE49-F238E27FC236}">
                  <a16:creationId xmlns:a16="http://schemas.microsoft.com/office/drawing/2014/main" id="{B7F2E137-2E58-E13C-A6D7-D9C20217086C}"/>
                </a:ext>
              </a:extLst>
            </p:cNvPr>
            <p:cNvCxnSpPr>
              <a:cxnSpLocks/>
              <a:stCxn id="8211" idx="2"/>
              <a:endCxn id="8604" idx="6"/>
            </p:cNvCxnSpPr>
            <p:nvPr/>
          </p:nvCxnSpPr>
          <p:spPr>
            <a:xfrm rot="10800000" flipV="1">
              <a:off x="19249393" y="9622592"/>
              <a:ext cx="7474480" cy="8364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6" name="Connector: Elbow 2179">
              <a:extLst>
                <a:ext uri="{FF2B5EF4-FFF2-40B4-BE49-F238E27FC236}">
                  <a16:creationId xmlns:a16="http://schemas.microsoft.com/office/drawing/2014/main" id="{96A17A1B-D9DB-2791-6CB7-6EDFF1F56C10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7" name="Connector: Elbow 2179">
              <a:extLst>
                <a:ext uri="{FF2B5EF4-FFF2-40B4-BE49-F238E27FC236}">
                  <a16:creationId xmlns:a16="http://schemas.microsoft.com/office/drawing/2014/main" id="{0B65444A-75F0-7A75-CA38-3DA359986AD4}"/>
                </a:ext>
              </a:extLst>
            </p:cNvPr>
            <p:cNvCxnSpPr>
              <a:cxnSpLocks/>
              <a:stCxn id="8211" idx="2"/>
              <a:endCxn id="8586" idx="6"/>
            </p:cNvCxnSpPr>
            <p:nvPr/>
          </p:nvCxnSpPr>
          <p:spPr>
            <a:xfrm rot="10800000" flipV="1">
              <a:off x="19247097" y="9622592"/>
              <a:ext cx="7476777" cy="85922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8" name="Connector: Elbow 2179">
              <a:extLst>
                <a:ext uri="{FF2B5EF4-FFF2-40B4-BE49-F238E27FC236}">
                  <a16:creationId xmlns:a16="http://schemas.microsoft.com/office/drawing/2014/main" id="{004A5305-BD4C-2A64-D274-C3CB32283973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Connector: Elbow 2179">
              <a:extLst>
                <a:ext uri="{FF2B5EF4-FFF2-40B4-BE49-F238E27FC236}">
                  <a16:creationId xmlns:a16="http://schemas.microsoft.com/office/drawing/2014/main" id="{B0D1C265-8F65-5FD9-6BF3-6FFAA5BF4EE6}"/>
                </a:ext>
              </a:extLst>
            </p:cNvPr>
            <p:cNvCxnSpPr>
              <a:cxnSpLocks/>
              <a:stCxn id="8211" idx="2"/>
              <a:endCxn id="8577" idx="6"/>
            </p:cNvCxnSpPr>
            <p:nvPr/>
          </p:nvCxnSpPr>
          <p:spPr>
            <a:xfrm rot="10800000" flipV="1">
              <a:off x="19247097" y="9622592"/>
              <a:ext cx="7476777" cy="88203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Connector: Elbow 2179">
              <a:extLst>
                <a:ext uri="{FF2B5EF4-FFF2-40B4-BE49-F238E27FC236}">
                  <a16:creationId xmlns:a16="http://schemas.microsoft.com/office/drawing/2014/main" id="{ACBF8CE3-E246-97D5-4F7A-1FA9114A4BD2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Connector: Elbow 2179">
              <a:extLst>
                <a:ext uri="{FF2B5EF4-FFF2-40B4-BE49-F238E27FC236}">
                  <a16:creationId xmlns:a16="http://schemas.microsoft.com/office/drawing/2014/main" id="{F30CF4C2-4477-F44B-4354-3260A13E2E28}"/>
                </a:ext>
              </a:extLst>
            </p:cNvPr>
            <p:cNvCxnSpPr>
              <a:cxnSpLocks/>
              <a:stCxn id="8211" idx="2"/>
              <a:endCxn id="8568" idx="6"/>
            </p:cNvCxnSpPr>
            <p:nvPr/>
          </p:nvCxnSpPr>
          <p:spPr>
            <a:xfrm rot="10800000" flipV="1">
              <a:off x="19241493" y="9622592"/>
              <a:ext cx="7482381" cy="90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2" name="Connector: Elbow 2179">
              <a:extLst>
                <a:ext uri="{FF2B5EF4-FFF2-40B4-BE49-F238E27FC236}">
                  <a16:creationId xmlns:a16="http://schemas.microsoft.com/office/drawing/2014/main" id="{C1016E49-1546-6D72-9354-75EC905E1F5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3" name="Connector: Elbow 2179">
              <a:extLst>
                <a:ext uri="{FF2B5EF4-FFF2-40B4-BE49-F238E27FC236}">
                  <a16:creationId xmlns:a16="http://schemas.microsoft.com/office/drawing/2014/main" id="{147C93F4-B6E1-E44B-A908-EABD6038343B}"/>
                </a:ext>
              </a:extLst>
            </p:cNvPr>
            <p:cNvCxnSpPr>
              <a:cxnSpLocks/>
              <a:stCxn id="8211" idx="2"/>
              <a:endCxn id="8559" idx="6"/>
            </p:cNvCxnSpPr>
            <p:nvPr/>
          </p:nvCxnSpPr>
          <p:spPr>
            <a:xfrm rot="10800000" flipV="1">
              <a:off x="19241493" y="9622592"/>
              <a:ext cx="7482381" cy="92764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4" name="Text Box 3036">
              <a:extLst>
                <a:ext uri="{FF2B5EF4-FFF2-40B4-BE49-F238E27FC236}">
                  <a16:creationId xmlns:a16="http://schemas.microsoft.com/office/drawing/2014/main" id="{25501CBA-5619-6996-76F4-DE24011F97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34840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5" name="Text Box 3036">
              <a:extLst>
                <a:ext uri="{FF2B5EF4-FFF2-40B4-BE49-F238E27FC236}">
                  <a16:creationId xmlns:a16="http://schemas.microsoft.com/office/drawing/2014/main" id="{C4009046-850D-69FD-D3F7-903DF6BFD1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9132" y="1358310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6" name="Text Box 3036">
              <a:extLst>
                <a:ext uri="{FF2B5EF4-FFF2-40B4-BE49-F238E27FC236}">
                  <a16:creationId xmlns:a16="http://schemas.microsoft.com/office/drawing/2014/main" id="{C43145FE-27A4-373A-7F6C-8420C63AA9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52782" y="1382488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27" name="Text Box 3036">
              <a:extLst>
                <a:ext uri="{FF2B5EF4-FFF2-40B4-BE49-F238E27FC236}">
                  <a16:creationId xmlns:a16="http://schemas.microsoft.com/office/drawing/2014/main" id="{537F91FF-1920-875A-49D2-8ED884BB13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8657" y="140514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28" name="Connector: Elbow 2618">
              <a:extLst>
                <a:ext uri="{FF2B5EF4-FFF2-40B4-BE49-F238E27FC236}">
                  <a16:creationId xmlns:a16="http://schemas.microsoft.com/office/drawing/2014/main" id="{B4B6526F-D7B8-3970-0406-058BCDCA18D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316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0" name="Connector: Elbow 2618">
              <a:extLst>
                <a:ext uri="{FF2B5EF4-FFF2-40B4-BE49-F238E27FC236}">
                  <a16:creationId xmlns:a16="http://schemas.microsoft.com/office/drawing/2014/main" id="{A3A85E79-8DEA-FF57-E45B-57E0D2295A2F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0821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1" name="Connector: Elbow 2618">
              <a:extLst>
                <a:ext uri="{FF2B5EF4-FFF2-40B4-BE49-F238E27FC236}">
                  <a16:creationId xmlns:a16="http://schemas.microsoft.com/office/drawing/2014/main" id="{8786098D-3CB6-6428-571C-8C7207729998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38403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2" name="Connector: Elbow 2618">
              <a:extLst>
                <a:ext uri="{FF2B5EF4-FFF2-40B4-BE49-F238E27FC236}">
                  <a16:creationId xmlns:a16="http://schemas.microsoft.com/office/drawing/2014/main" id="{F81B8066-C41D-9E1C-7221-58C7B139062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361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Connector: Elbow 2618">
              <a:extLst>
                <a:ext uri="{FF2B5EF4-FFF2-40B4-BE49-F238E27FC236}">
                  <a16:creationId xmlns:a16="http://schemas.microsoft.com/office/drawing/2014/main" id="{69617299-1444-E6AB-B98C-045AF80290BB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5722" y="13375403"/>
              <a:ext cx="6417060" cy="4544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Connector: Elbow 2618">
              <a:extLst>
                <a:ext uri="{FF2B5EF4-FFF2-40B4-BE49-F238E27FC236}">
                  <a16:creationId xmlns:a16="http://schemas.microsoft.com/office/drawing/2014/main" id="{C8EFD7F9-53B3-9267-A0C5-264CCAFB1403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5722" y="13610101"/>
              <a:ext cx="6423410" cy="43101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Connector: Elbow 2618">
              <a:extLst>
                <a:ext uri="{FF2B5EF4-FFF2-40B4-BE49-F238E27FC236}">
                  <a16:creationId xmlns:a16="http://schemas.microsoft.com/office/drawing/2014/main" id="{C6392A50-2BBE-7FF1-E8DB-E1FCFFB1A85C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5722" y="13851887"/>
              <a:ext cx="6417060" cy="40684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6" name="Connector: Elbow 2618">
              <a:extLst>
                <a:ext uri="{FF2B5EF4-FFF2-40B4-BE49-F238E27FC236}">
                  <a16:creationId xmlns:a16="http://schemas.microsoft.com/office/drawing/2014/main" id="{B290FA12-A643-8E8D-084B-FD60E4A8D26F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5723" y="14078495"/>
              <a:ext cx="6432935" cy="38417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7" name="Connector: Elbow 2618">
              <a:extLst>
                <a:ext uri="{FF2B5EF4-FFF2-40B4-BE49-F238E27FC236}">
                  <a16:creationId xmlns:a16="http://schemas.microsoft.com/office/drawing/2014/main" id="{D0A897F7-980A-B80C-65CE-D012D07F07FF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47729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Connector: Elbow 2618">
              <a:extLst>
                <a:ext uri="{FF2B5EF4-FFF2-40B4-BE49-F238E27FC236}">
                  <a16:creationId xmlns:a16="http://schemas.microsoft.com/office/drawing/2014/main" id="{A54B5D31-4B3E-6894-8913-E9F3947AFC84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538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Connector: Elbow 2618">
              <a:extLst>
                <a:ext uri="{FF2B5EF4-FFF2-40B4-BE49-F238E27FC236}">
                  <a16:creationId xmlns:a16="http://schemas.microsoft.com/office/drawing/2014/main" id="{394244C8-FF45-F12E-BB98-4C31FA73DC1D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2964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Connector: Elbow 2618">
              <a:extLst>
                <a:ext uri="{FF2B5EF4-FFF2-40B4-BE49-F238E27FC236}">
                  <a16:creationId xmlns:a16="http://schemas.microsoft.com/office/drawing/2014/main" id="{F0F64043-1F27-9F13-3E35-97E6768E325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0698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Connector: Elbow 2618">
              <a:extLst>
                <a:ext uri="{FF2B5EF4-FFF2-40B4-BE49-F238E27FC236}">
                  <a16:creationId xmlns:a16="http://schemas.microsoft.com/office/drawing/2014/main" id="{96152E96-E5FC-728E-D328-F237E57B1DB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33426" y="13375403"/>
              <a:ext cx="6419357" cy="50009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2" name="Connector: Elbow 2618">
              <a:extLst>
                <a:ext uri="{FF2B5EF4-FFF2-40B4-BE49-F238E27FC236}">
                  <a16:creationId xmlns:a16="http://schemas.microsoft.com/office/drawing/2014/main" id="{F4827403-BF84-2025-5ECC-994AC3060145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33426" y="13610101"/>
              <a:ext cx="6425707" cy="47662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3" name="Connector: Elbow 2618">
              <a:extLst>
                <a:ext uri="{FF2B5EF4-FFF2-40B4-BE49-F238E27FC236}">
                  <a16:creationId xmlns:a16="http://schemas.microsoft.com/office/drawing/2014/main" id="{F2CB5420-A611-6300-E0F6-C3EF40519CA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33426" y="13851887"/>
              <a:ext cx="6419357" cy="45245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4" name="Connector: Elbow 2618">
              <a:extLst>
                <a:ext uri="{FF2B5EF4-FFF2-40B4-BE49-F238E27FC236}">
                  <a16:creationId xmlns:a16="http://schemas.microsoft.com/office/drawing/2014/main" id="{E105C51F-815B-FBC5-9860-EF66B5C02DAE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33425" y="14078495"/>
              <a:ext cx="6435232" cy="4297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5" name="Connector: Elbow 2618">
              <a:extLst>
                <a:ext uri="{FF2B5EF4-FFF2-40B4-BE49-F238E27FC236}">
                  <a16:creationId xmlns:a16="http://schemas.microsoft.com/office/drawing/2014/main" id="{9C698A61-0FAA-6052-E314-30DBCA0DA50A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2290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6" name="Connector: Elbow 2618">
              <a:extLst>
                <a:ext uri="{FF2B5EF4-FFF2-40B4-BE49-F238E27FC236}">
                  <a16:creationId xmlns:a16="http://schemas.microsoft.com/office/drawing/2014/main" id="{EC69EFFC-5048-5DE0-198C-C2AB60802CBB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4994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7" name="Connector: Elbow 2618">
              <a:extLst>
                <a:ext uri="{FF2B5EF4-FFF2-40B4-BE49-F238E27FC236}">
                  <a16:creationId xmlns:a16="http://schemas.microsoft.com/office/drawing/2014/main" id="{241B6D49-393D-F266-BE55-FF3D384E8EDF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7525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8" name="Connector: Elbow 2618">
              <a:extLst>
                <a:ext uri="{FF2B5EF4-FFF2-40B4-BE49-F238E27FC236}">
                  <a16:creationId xmlns:a16="http://schemas.microsoft.com/office/drawing/2014/main" id="{D0863E40-D543-BE7F-DD04-7C5EADE6FB62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525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9" name="Connector: Elbow 2618">
              <a:extLst>
                <a:ext uri="{FF2B5EF4-FFF2-40B4-BE49-F238E27FC236}">
                  <a16:creationId xmlns:a16="http://schemas.microsoft.com/office/drawing/2014/main" id="{212604D2-AE1C-DB21-9611-96F1D09CC0FC}"/>
                </a:ext>
              </a:extLst>
            </p:cNvPr>
            <p:cNvCxnSpPr>
              <a:cxnSpLocks/>
              <a:stCxn id="8224" idx="2"/>
            </p:cNvCxnSpPr>
            <p:nvPr/>
          </p:nvCxnSpPr>
          <p:spPr>
            <a:xfrm rot="10800000" flipV="1">
              <a:off x="19027822" y="13375403"/>
              <a:ext cx="6424961" cy="5457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0" name="Connector: Elbow 2618">
              <a:extLst>
                <a:ext uri="{FF2B5EF4-FFF2-40B4-BE49-F238E27FC236}">
                  <a16:creationId xmlns:a16="http://schemas.microsoft.com/office/drawing/2014/main" id="{15E9CF32-387D-4A5A-39E3-9AEDEBD8B48E}"/>
                </a:ext>
              </a:extLst>
            </p:cNvPr>
            <p:cNvCxnSpPr>
              <a:cxnSpLocks/>
              <a:stCxn id="8225" idx="2"/>
            </p:cNvCxnSpPr>
            <p:nvPr/>
          </p:nvCxnSpPr>
          <p:spPr>
            <a:xfrm rot="10800000" flipV="1">
              <a:off x="19027822" y="13610101"/>
              <a:ext cx="6431311" cy="52224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1" name="Connector: Elbow 2618">
              <a:extLst>
                <a:ext uri="{FF2B5EF4-FFF2-40B4-BE49-F238E27FC236}">
                  <a16:creationId xmlns:a16="http://schemas.microsoft.com/office/drawing/2014/main" id="{AB21A27D-C50E-2136-A7F1-F3A0C6265BC0}"/>
                </a:ext>
              </a:extLst>
            </p:cNvPr>
            <p:cNvCxnSpPr>
              <a:cxnSpLocks/>
              <a:stCxn id="8226" idx="2"/>
            </p:cNvCxnSpPr>
            <p:nvPr/>
          </p:nvCxnSpPr>
          <p:spPr>
            <a:xfrm rot="10800000" flipV="1">
              <a:off x="19027822" y="13851887"/>
              <a:ext cx="6424961" cy="498062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2" name="Connector: Elbow 2618">
              <a:extLst>
                <a:ext uri="{FF2B5EF4-FFF2-40B4-BE49-F238E27FC236}">
                  <a16:creationId xmlns:a16="http://schemas.microsoft.com/office/drawing/2014/main" id="{A8611D7C-C4A5-A974-32F5-A8206BA6D5B3}"/>
                </a:ext>
              </a:extLst>
            </p:cNvPr>
            <p:cNvCxnSpPr>
              <a:cxnSpLocks/>
              <a:stCxn id="8227" idx="2"/>
            </p:cNvCxnSpPr>
            <p:nvPr/>
          </p:nvCxnSpPr>
          <p:spPr>
            <a:xfrm rot="10800000" flipV="1">
              <a:off x="19027821" y="14078495"/>
              <a:ext cx="6440836" cy="47540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3" name="Connector: Elbow 2179">
              <a:extLst>
                <a:ext uri="{FF2B5EF4-FFF2-40B4-BE49-F238E27FC236}">
                  <a16:creationId xmlns:a16="http://schemas.microsoft.com/office/drawing/2014/main" id="{79F10D7B-5601-2DD3-F443-FA8FDBD84F1A}"/>
                </a:ext>
              </a:extLst>
            </p:cNvPr>
            <p:cNvCxnSpPr>
              <a:cxnSpLocks/>
              <a:stCxn id="8257" idx="2"/>
              <a:endCxn id="8466" idx="6"/>
            </p:cNvCxnSpPr>
            <p:nvPr/>
          </p:nvCxnSpPr>
          <p:spPr>
            <a:xfrm rot="10800000" flipV="1">
              <a:off x="19264522" y="16666652"/>
              <a:ext cx="5928539" cy="4788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6" name="Text Box 3036">
              <a:extLst>
                <a:ext uri="{FF2B5EF4-FFF2-40B4-BE49-F238E27FC236}">
                  <a16:creationId xmlns:a16="http://schemas.microsoft.com/office/drawing/2014/main" id="{DAE355EA-F342-7F89-E9AC-95861F9DAA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2008" y="16395360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57" name="Text Box 3036">
              <a:extLst>
                <a:ext uri="{FF2B5EF4-FFF2-40B4-BE49-F238E27FC236}">
                  <a16:creationId xmlns:a16="http://schemas.microsoft.com/office/drawing/2014/main" id="{0AFA58ED-8E1C-7B3F-8F83-4950C1D0F4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93060" y="1663965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58" name="Connector: Elbow 2179">
              <a:extLst>
                <a:ext uri="{FF2B5EF4-FFF2-40B4-BE49-F238E27FC236}">
                  <a16:creationId xmlns:a16="http://schemas.microsoft.com/office/drawing/2014/main" id="{9B6CDE98-48DB-6D80-7C84-5167E0E5D1B7}"/>
                </a:ext>
              </a:extLst>
            </p:cNvPr>
            <p:cNvCxnSpPr>
              <a:cxnSpLocks/>
              <a:stCxn id="8256" idx="2"/>
              <a:endCxn id="8466" idx="6"/>
            </p:cNvCxnSpPr>
            <p:nvPr/>
          </p:nvCxnSpPr>
          <p:spPr>
            <a:xfrm rot="10800000" flipV="1">
              <a:off x="19264522" y="16422360"/>
              <a:ext cx="5957487" cy="50332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9" name="Connector: Elbow 2179">
              <a:extLst>
                <a:ext uri="{FF2B5EF4-FFF2-40B4-BE49-F238E27FC236}">
                  <a16:creationId xmlns:a16="http://schemas.microsoft.com/office/drawing/2014/main" id="{42476E4F-9AA0-82C2-1890-7D3B34A3BD11}"/>
                </a:ext>
              </a:extLst>
            </p:cNvPr>
            <p:cNvCxnSpPr>
              <a:cxnSpLocks/>
              <a:stCxn id="8263" idx="2"/>
              <a:endCxn id="8466" idx="6"/>
            </p:cNvCxnSpPr>
            <p:nvPr/>
          </p:nvCxnSpPr>
          <p:spPr>
            <a:xfrm rot="10800000" flipV="1">
              <a:off x="19264521" y="16893988"/>
              <a:ext cx="5960780" cy="4561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0" name="Connector: Elbow 2179">
              <a:extLst>
                <a:ext uri="{FF2B5EF4-FFF2-40B4-BE49-F238E27FC236}">
                  <a16:creationId xmlns:a16="http://schemas.microsoft.com/office/drawing/2014/main" id="{CE613623-B87E-7948-58B8-559809776184}"/>
                </a:ext>
              </a:extLst>
            </p:cNvPr>
            <p:cNvCxnSpPr>
              <a:cxnSpLocks/>
              <a:stCxn id="8263" idx="2"/>
              <a:endCxn id="8487" idx="6"/>
            </p:cNvCxnSpPr>
            <p:nvPr/>
          </p:nvCxnSpPr>
          <p:spPr>
            <a:xfrm rot="10800000" flipV="1">
              <a:off x="19249759" y="16893988"/>
              <a:ext cx="5975542" cy="433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1" name="Connector: Elbow 2179">
              <a:extLst>
                <a:ext uri="{FF2B5EF4-FFF2-40B4-BE49-F238E27FC236}">
                  <a16:creationId xmlns:a16="http://schemas.microsoft.com/office/drawing/2014/main" id="{EF305905-27CD-B21D-E5B6-8B3B49038329}"/>
                </a:ext>
              </a:extLst>
            </p:cNvPr>
            <p:cNvCxnSpPr>
              <a:cxnSpLocks/>
              <a:stCxn id="8256" idx="2"/>
              <a:endCxn id="8487" idx="6"/>
            </p:cNvCxnSpPr>
            <p:nvPr/>
          </p:nvCxnSpPr>
          <p:spPr>
            <a:xfrm rot="10800000" flipV="1">
              <a:off x="19249760" y="16422360"/>
              <a:ext cx="5972249" cy="48043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2" name="Connector: Elbow 2179">
              <a:extLst>
                <a:ext uri="{FF2B5EF4-FFF2-40B4-BE49-F238E27FC236}">
                  <a16:creationId xmlns:a16="http://schemas.microsoft.com/office/drawing/2014/main" id="{6344A6D7-A8B5-C369-5D97-5B20E9EE466D}"/>
                </a:ext>
              </a:extLst>
            </p:cNvPr>
            <p:cNvCxnSpPr>
              <a:cxnSpLocks/>
              <a:stCxn id="8257" idx="2"/>
              <a:endCxn id="8487" idx="6"/>
            </p:cNvCxnSpPr>
            <p:nvPr/>
          </p:nvCxnSpPr>
          <p:spPr>
            <a:xfrm rot="10800000" flipV="1">
              <a:off x="19249760" y="16666652"/>
              <a:ext cx="5943301" cy="45600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3" name="Text Box 3036">
              <a:extLst>
                <a:ext uri="{FF2B5EF4-FFF2-40B4-BE49-F238E27FC236}">
                  <a16:creationId xmlns:a16="http://schemas.microsoft.com/office/drawing/2014/main" id="{98478B30-5766-63EB-B3E4-ABD473CA25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25301" y="1686698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4" name="Connector: Elbow 2618">
              <a:extLst>
                <a:ext uri="{FF2B5EF4-FFF2-40B4-BE49-F238E27FC236}">
                  <a16:creationId xmlns:a16="http://schemas.microsoft.com/office/drawing/2014/main" id="{E98AE44C-2D03-E9D4-3427-BFF3A9DBB0C6}"/>
                </a:ext>
              </a:extLst>
            </p:cNvPr>
            <p:cNvCxnSpPr>
              <a:cxnSpLocks/>
              <a:stCxn id="8265" idx="2"/>
              <a:endCxn id="2405" idx="3"/>
            </p:cNvCxnSpPr>
            <p:nvPr/>
          </p:nvCxnSpPr>
          <p:spPr>
            <a:xfrm rot="10800000" flipV="1">
              <a:off x="19039878" y="16378719"/>
              <a:ext cx="6228601" cy="50123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5" name="Text Box 3036">
              <a:extLst>
                <a:ext uri="{FF2B5EF4-FFF2-40B4-BE49-F238E27FC236}">
                  <a16:creationId xmlns:a16="http://schemas.microsoft.com/office/drawing/2014/main" id="{DB82B751-2F4C-BD09-DDB0-C54C59A8C1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68478" y="1635172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6" name="Text Box 3036">
              <a:extLst>
                <a:ext uri="{FF2B5EF4-FFF2-40B4-BE49-F238E27FC236}">
                  <a16:creationId xmlns:a16="http://schemas.microsoft.com/office/drawing/2014/main" id="{C147F5A1-C97E-BAAE-4A48-596281EE5F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34892" y="1659845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67" name="Text Box 3036">
              <a:extLst>
                <a:ext uri="{FF2B5EF4-FFF2-40B4-BE49-F238E27FC236}">
                  <a16:creationId xmlns:a16="http://schemas.microsoft.com/office/drawing/2014/main" id="{682B21F2-8496-2029-E72C-471292ACA7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79963" y="1681271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68" name="Connector: Elbow 2618">
              <a:extLst>
                <a:ext uri="{FF2B5EF4-FFF2-40B4-BE49-F238E27FC236}">
                  <a16:creationId xmlns:a16="http://schemas.microsoft.com/office/drawing/2014/main" id="{305748A6-C8C5-9988-7EF7-11268482D783}"/>
                </a:ext>
              </a:extLst>
            </p:cNvPr>
            <p:cNvCxnSpPr>
              <a:cxnSpLocks/>
              <a:stCxn id="8266" idx="2"/>
              <a:endCxn id="2405" idx="3"/>
            </p:cNvCxnSpPr>
            <p:nvPr/>
          </p:nvCxnSpPr>
          <p:spPr>
            <a:xfrm rot="10800000" flipV="1">
              <a:off x="19039878" y="16625459"/>
              <a:ext cx="6195015" cy="47656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9" name="Connector: Elbow 2618">
              <a:extLst>
                <a:ext uri="{FF2B5EF4-FFF2-40B4-BE49-F238E27FC236}">
                  <a16:creationId xmlns:a16="http://schemas.microsoft.com/office/drawing/2014/main" id="{C0F80FD5-B964-F295-F16B-F1B8EDD203B0}"/>
                </a:ext>
              </a:extLst>
            </p:cNvPr>
            <p:cNvCxnSpPr>
              <a:cxnSpLocks/>
              <a:stCxn id="8267" idx="2"/>
              <a:endCxn id="2405" idx="3"/>
            </p:cNvCxnSpPr>
            <p:nvPr/>
          </p:nvCxnSpPr>
          <p:spPr>
            <a:xfrm rot="10800000" flipV="1">
              <a:off x="19039877" y="16839711"/>
              <a:ext cx="6240086" cy="45513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0" name="Connector: Elbow 2618">
              <a:extLst>
                <a:ext uri="{FF2B5EF4-FFF2-40B4-BE49-F238E27FC236}">
                  <a16:creationId xmlns:a16="http://schemas.microsoft.com/office/drawing/2014/main" id="{672B8EEC-6386-39CE-E4A9-ED30DB5CB72A}"/>
                </a:ext>
              </a:extLst>
            </p:cNvPr>
            <p:cNvCxnSpPr>
              <a:cxnSpLocks/>
              <a:stCxn id="8265" idx="2"/>
              <a:endCxn id="2372" idx="3"/>
            </p:cNvCxnSpPr>
            <p:nvPr/>
          </p:nvCxnSpPr>
          <p:spPr>
            <a:xfrm rot="10800000" flipV="1">
              <a:off x="19039878" y="16378719"/>
              <a:ext cx="6228601" cy="4783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1" name="Connector: Elbow 2618">
              <a:extLst>
                <a:ext uri="{FF2B5EF4-FFF2-40B4-BE49-F238E27FC236}">
                  <a16:creationId xmlns:a16="http://schemas.microsoft.com/office/drawing/2014/main" id="{BAE7A92A-525A-B79C-B8D3-9F6158FE1596}"/>
                </a:ext>
              </a:extLst>
            </p:cNvPr>
            <p:cNvCxnSpPr>
              <a:cxnSpLocks/>
              <a:stCxn id="8266" idx="2"/>
              <a:endCxn id="2372" idx="3"/>
            </p:cNvCxnSpPr>
            <p:nvPr/>
          </p:nvCxnSpPr>
          <p:spPr>
            <a:xfrm rot="10800000" flipV="1">
              <a:off x="19039878" y="16625459"/>
              <a:ext cx="6195015" cy="45367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2" name="Connector: Elbow 2618">
              <a:extLst>
                <a:ext uri="{FF2B5EF4-FFF2-40B4-BE49-F238E27FC236}">
                  <a16:creationId xmlns:a16="http://schemas.microsoft.com/office/drawing/2014/main" id="{560DCF23-CCB8-ACAD-39CB-639C8AB5BE82}"/>
                </a:ext>
              </a:extLst>
            </p:cNvPr>
            <p:cNvCxnSpPr>
              <a:cxnSpLocks/>
              <a:stCxn id="8267" idx="2"/>
              <a:endCxn id="2372" idx="3"/>
            </p:cNvCxnSpPr>
            <p:nvPr/>
          </p:nvCxnSpPr>
          <p:spPr>
            <a:xfrm rot="10800000" flipV="1">
              <a:off x="19039877" y="16839711"/>
              <a:ext cx="6240086" cy="43224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4" name="Text Box 3036">
              <a:extLst>
                <a:ext uri="{FF2B5EF4-FFF2-40B4-BE49-F238E27FC236}">
                  <a16:creationId xmlns:a16="http://schemas.microsoft.com/office/drawing/2014/main" id="{2C150106-509B-6EA1-56F2-0A7D96EDB7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442199" y="1718580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75" name="Connector: Elbow 2570">
              <a:extLst>
                <a:ext uri="{FF2B5EF4-FFF2-40B4-BE49-F238E27FC236}">
                  <a16:creationId xmlns:a16="http://schemas.microsoft.com/office/drawing/2014/main" id="{7C32FF64-1DF3-5439-3F28-BC32487DAE05}"/>
                </a:ext>
              </a:extLst>
            </p:cNvPr>
            <p:cNvCxnSpPr>
              <a:cxnSpLocks/>
              <a:stCxn id="8274" idx="2"/>
              <a:endCxn id="2374" idx="3"/>
            </p:cNvCxnSpPr>
            <p:nvPr/>
          </p:nvCxnSpPr>
          <p:spPr>
            <a:xfrm rot="10800000" flipV="1">
              <a:off x="19039877" y="17212802"/>
              <a:ext cx="4402322" cy="4078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6" name="Connector: Elbow 2570">
              <a:extLst>
                <a:ext uri="{FF2B5EF4-FFF2-40B4-BE49-F238E27FC236}">
                  <a16:creationId xmlns:a16="http://schemas.microsoft.com/office/drawing/2014/main" id="{33DA4BF1-4FE1-D0F5-328F-0A64BA43414C}"/>
                </a:ext>
              </a:extLst>
            </p:cNvPr>
            <p:cNvCxnSpPr>
              <a:cxnSpLocks/>
              <a:stCxn id="8274" idx="2"/>
              <a:endCxn id="2407" idx="3"/>
            </p:cNvCxnSpPr>
            <p:nvPr/>
          </p:nvCxnSpPr>
          <p:spPr>
            <a:xfrm rot="10800000" flipV="1">
              <a:off x="19039877" y="17212802"/>
              <a:ext cx="4402322" cy="4307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7" name="Text Box 3036">
              <a:extLst>
                <a:ext uri="{FF2B5EF4-FFF2-40B4-BE49-F238E27FC236}">
                  <a16:creationId xmlns:a16="http://schemas.microsoft.com/office/drawing/2014/main" id="{3DC066E1-C51B-CAC0-B6BF-2D6F39B7E7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4316" y="1478332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278" name="Text Box 3036">
              <a:extLst>
                <a:ext uri="{FF2B5EF4-FFF2-40B4-BE49-F238E27FC236}">
                  <a16:creationId xmlns:a16="http://schemas.microsoft.com/office/drawing/2014/main" id="{C7D89F85-34A5-5E39-91F6-D14D0F46A6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863" y="150240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279" name="Connector: Elbow 380">
              <a:extLst>
                <a:ext uri="{FF2B5EF4-FFF2-40B4-BE49-F238E27FC236}">
                  <a16:creationId xmlns:a16="http://schemas.microsoft.com/office/drawing/2014/main" id="{D1CD02D3-6A51-EFFE-304C-2519B13D780C}"/>
                </a:ext>
              </a:extLst>
            </p:cNvPr>
            <p:cNvCxnSpPr>
              <a:cxnSpLocks/>
              <a:stCxn id="8277" idx="2"/>
              <a:endCxn id="8274" idx="0"/>
            </p:cNvCxnSpPr>
            <p:nvPr/>
          </p:nvCxnSpPr>
          <p:spPr>
            <a:xfrm rot="10800000" flipV="1">
              <a:off x="23469200" y="14810325"/>
              <a:ext cx="2475117" cy="2375478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0" name="Connector: Elbow 380">
              <a:extLst>
                <a:ext uri="{FF2B5EF4-FFF2-40B4-BE49-F238E27FC236}">
                  <a16:creationId xmlns:a16="http://schemas.microsoft.com/office/drawing/2014/main" id="{2A3A761B-B781-7406-723E-E9269EE3308A}"/>
                </a:ext>
              </a:extLst>
            </p:cNvPr>
            <p:cNvCxnSpPr>
              <a:cxnSpLocks/>
              <a:stCxn id="8278" idx="2"/>
              <a:endCxn id="8274" idx="0"/>
            </p:cNvCxnSpPr>
            <p:nvPr/>
          </p:nvCxnSpPr>
          <p:spPr>
            <a:xfrm rot="10800000" flipV="1">
              <a:off x="23469199" y="15051025"/>
              <a:ext cx="2478664" cy="213477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1" name="Text Box 3036">
              <a:extLst>
                <a:ext uri="{FF2B5EF4-FFF2-40B4-BE49-F238E27FC236}">
                  <a16:creationId xmlns:a16="http://schemas.microsoft.com/office/drawing/2014/main" id="{8BB7A61B-15D2-B749-E566-E15A429343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40206" y="1567114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2" name="Text Box 3036">
              <a:extLst>
                <a:ext uri="{FF2B5EF4-FFF2-40B4-BE49-F238E27FC236}">
                  <a16:creationId xmlns:a16="http://schemas.microsoft.com/office/drawing/2014/main" id="{428E168D-D8E5-3815-E0E6-DB0926E2D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79851" y="1401596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3" name="Connector: Elbow 2570">
              <a:extLst>
                <a:ext uri="{FF2B5EF4-FFF2-40B4-BE49-F238E27FC236}">
                  <a16:creationId xmlns:a16="http://schemas.microsoft.com/office/drawing/2014/main" id="{23150733-429E-C9FE-A03B-B28EDA7F424E}"/>
                </a:ext>
              </a:extLst>
            </p:cNvPr>
            <p:cNvCxnSpPr>
              <a:cxnSpLocks/>
              <a:stCxn id="8281" idx="2"/>
              <a:endCxn id="2362" idx="3"/>
            </p:cNvCxnSpPr>
            <p:nvPr/>
          </p:nvCxnSpPr>
          <p:spPr>
            <a:xfrm rot="10800000" flipV="1">
              <a:off x="19039878" y="15698143"/>
              <a:ext cx="3600329" cy="53642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4" name="Connector: Elbow 2570">
              <a:extLst>
                <a:ext uri="{FF2B5EF4-FFF2-40B4-BE49-F238E27FC236}">
                  <a16:creationId xmlns:a16="http://schemas.microsoft.com/office/drawing/2014/main" id="{3AA1AD8A-DF7D-59D8-2972-3786D9C2575F}"/>
                </a:ext>
              </a:extLst>
            </p:cNvPr>
            <p:cNvCxnSpPr>
              <a:cxnSpLocks/>
              <a:stCxn id="8282" idx="2"/>
              <a:endCxn id="2350" idx="3"/>
            </p:cNvCxnSpPr>
            <p:nvPr/>
          </p:nvCxnSpPr>
          <p:spPr>
            <a:xfrm rot="10800000" flipV="1">
              <a:off x="19039877" y="14042968"/>
              <a:ext cx="3639974" cy="67905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85" name="Text Box 3036">
              <a:extLst>
                <a:ext uri="{FF2B5EF4-FFF2-40B4-BE49-F238E27FC236}">
                  <a16:creationId xmlns:a16="http://schemas.microsoft.com/office/drawing/2014/main" id="{3C60C06F-1C8B-265A-D0EF-C17783B45A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4457" y="1642945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6" name="Text Box 3036">
              <a:extLst>
                <a:ext uri="{FF2B5EF4-FFF2-40B4-BE49-F238E27FC236}">
                  <a16:creationId xmlns:a16="http://schemas.microsoft.com/office/drawing/2014/main" id="{F090B7D8-0E08-6CB5-FDFC-5D85461AB0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1166" y="1667155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87" name="Text Box 3036">
              <a:extLst>
                <a:ext uri="{FF2B5EF4-FFF2-40B4-BE49-F238E27FC236}">
                  <a16:creationId xmlns:a16="http://schemas.microsoft.com/office/drawing/2014/main" id="{0545338C-166F-8D83-657C-F35CE3B985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280914" y="16907933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88" name="Connector: Elbow 2179">
              <a:extLst>
                <a:ext uri="{FF2B5EF4-FFF2-40B4-BE49-F238E27FC236}">
                  <a16:creationId xmlns:a16="http://schemas.microsoft.com/office/drawing/2014/main" id="{B30DA0B6-183E-6F16-ADCE-34B1B93FA1D9}"/>
                </a:ext>
              </a:extLst>
            </p:cNvPr>
            <p:cNvCxnSpPr>
              <a:cxnSpLocks/>
              <a:stCxn id="8285" idx="2"/>
              <a:endCxn id="8496" idx="6"/>
            </p:cNvCxnSpPr>
            <p:nvPr/>
          </p:nvCxnSpPr>
          <p:spPr>
            <a:xfrm rot="10800000" flipV="1">
              <a:off x="19245741" y="16456453"/>
              <a:ext cx="6038716" cy="454138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9" name="Connector: Elbow 2179">
              <a:extLst>
                <a:ext uri="{FF2B5EF4-FFF2-40B4-BE49-F238E27FC236}">
                  <a16:creationId xmlns:a16="http://schemas.microsoft.com/office/drawing/2014/main" id="{2C234998-06FC-A553-9F38-2D7F3503B7F5}"/>
                </a:ext>
              </a:extLst>
            </p:cNvPr>
            <p:cNvCxnSpPr>
              <a:cxnSpLocks/>
              <a:stCxn id="8286" idx="2"/>
              <a:endCxn id="8496" idx="6"/>
            </p:cNvCxnSpPr>
            <p:nvPr/>
          </p:nvCxnSpPr>
          <p:spPr>
            <a:xfrm rot="10800000" flipV="1">
              <a:off x="19245742" y="16698555"/>
              <a:ext cx="6035425" cy="42992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0" name="Connector: Elbow 2179">
              <a:extLst>
                <a:ext uri="{FF2B5EF4-FFF2-40B4-BE49-F238E27FC236}">
                  <a16:creationId xmlns:a16="http://schemas.microsoft.com/office/drawing/2014/main" id="{EF5CBFE4-0623-ECC7-62CA-908EF657863C}"/>
                </a:ext>
              </a:extLst>
            </p:cNvPr>
            <p:cNvCxnSpPr>
              <a:cxnSpLocks/>
              <a:stCxn id="8287" idx="2"/>
              <a:endCxn id="8496" idx="6"/>
            </p:cNvCxnSpPr>
            <p:nvPr/>
          </p:nvCxnSpPr>
          <p:spPr>
            <a:xfrm rot="10800000" flipV="1">
              <a:off x="19245742" y="16934933"/>
              <a:ext cx="6035173" cy="4062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1" name="Connector: Elbow 2179">
              <a:extLst>
                <a:ext uri="{FF2B5EF4-FFF2-40B4-BE49-F238E27FC236}">
                  <a16:creationId xmlns:a16="http://schemas.microsoft.com/office/drawing/2014/main" id="{A6D99283-F2A7-84EA-1EC9-C5DB56799D82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2" name="Text Box 3036">
              <a:extLst>
                <a:ext uri="{FF2B5EF4-FFF2-40B4-BE49-F238E27FC236}">
                  <a16:creationId xmlns:a16="http://schemas.microsoft.com/office/drawing/2014/main" id="{FB57AC86-EC0E-3F1B-581D-9E1FA0773F8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911382" y="9648027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93" name="Connector: Elbow 2618">
              <a:extLst>
                <a:ext uri="{FF2B5EF4-FFF2-40B4-BE49-F238E27FC236}">
                  <a16:creationId xmlns:a16="http://schemas.microsoft.com/office/drawing/2014/main" id="{2D9B4DE1-A533-6AFB-3D34-787ED3CC9086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4" name="Connector: Elbow 2618">
              <a:extLst>
                <a:ext uri="{FF2B5EF4-FFF2-40B4-BE49-F238E27FC236}">
                  <a16:creationId xmlns:a16="http://schemas.microsoft.com/office/drawing/2014/main" id="{038546B2-B8C5-3D5A-F06F-04A3CB0C33AE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5" name="Connector: Elbow 2618">
              <a:extLst>
                <a:ext uri="{FF2B5EF4-FFF2-40B4-BE49-F238E27FC236}">
                  <a16:creationId xmlns:a16="http://schemas.microsoft.com/office/drawing/2014/main" id="{339658AA-F70E-8801-587D-C30134391F32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6" name="Connector: Elbow 2179">
              <a:extLst>
                <a:ext uri="{FF2B5EF4-FFF2-40B4-BE49-F238E27FC236}">
                  <a16:creationId xmlns:a16="http://schemas.microsoft.com/office/drawing/2014/main" id="{40478B57-C96B-5AB6-EF25-C84046F9716E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7" name="Connector: Elbow 2570">
              <a:extLst>
                <a:ext uri="{FF2B5EF4-FFF2-40B4-BE49-F238E27FC236}">
                  <a16:creationId xmlns:a16="http://schemas.microsoft.com/office/drawing/2014/main" id="{5FEBBBAD-F0AD-9F71-44D6-D8E3B272CD92}"/>
                </a:ext>
              </a:extLst>
            </p:cNvPr>
            <p:cNvCxnSpPr>
              <a:cxnSpLocks/>
              <a:stCxn id="8282" idx="2"/>
              <a:endCxn id="2338" idx="3"/>
            </p:cNvCxnSpPr>
            <p:nvPr/>
          </p:nvCxnSpPr>
          <p:spPr>
            <a:xfrm rot="10800000" flipV="1">
              <a:off x="19039877" y="14042969"/>
              <a:ext cx="3639974" cy="65616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8" name="Connector: Elbow 2570">
              <a:extLst>
                <a:ext uri="{FF2B5EF4-FFF2-40B4-BE49-F238E27FC236}">
                  <a16:creationId xmlns:a16="http://schemas.microsoft.com/office/drawing/2014/main" id="{B1744679-F81C-4F50-5768-A7E50BB48527}"/>
                </a:ext>
              </a:extLst>
            </p:cNvPr>
            <p:cNvCxnSpPr>
              <a:cxnSpLocks/>
              <a:stCxn id="8282" idx="2"/>
              <a:endCxn id="2326" idx="3"/>
            </p:cNvCxnSpPr>
            <p:nvPr/>
          </p:nvCxnSpPr>
          <p:spPr>
            <a:xfrm rot="10800000" flipV="1">
              <a:off x="19039877" y="14042968"/>
              <a:ext cx="3639974" cy="63327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9" name="Connector: Elbow 2570">
              <a:extLst>
                <a:ext uri="{FF2B5EF4-FFF2-40B4-BE49-F238E27FC236}">
                  <a16:creationId xmlns:a16="http://schemas.microsoft.com/office/drawing/2014/main" id="{D6DB0A05-71F6-98CE-A8A4-3603692AAD0A}"/>
                </a:ext>
              </a:extLst>
            </p:cNvPr>
            <p:cNvCxnSpPr>
              <a:cxnSpLocks/>
              <a:stCxn id="8282" idx="2"/>
              <a:endCxn id="2314" idx="3"/>
            </p:cNvCxnSpPr>
            <p:nvPr/>
          </p:nvCxnSpPr>
          <p:spPr>
            <a:xfrm rot="10800000" flipV="1">
              <a:off x="19039877" y="14042969"/>
              <a:ext cx="3639974" cy="61038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0" name="Connector: Elbow 2570">
              <a:extLst>
                <a:ext uri="{FF2B5EF4-FFF2-40B4-BE49-F238E27FC236}">
                  <a16:creationId xmlns:a16="http://schemas.microsoft.com/office/drawing/2014/main" id="{7652BFD7-6551-9829-4832-61450032A41D}"/>
                </a:ext>
              </a:extLst>
            </p:cNvPr>
            <p:cNvCxnSpPr>
              <a:cxnSpLocks/>
              <a:stCxn id="8282" idx="2"/>
              <a:endCxn id="2302" idx="3"/>
            </p:cNvCxnSpPr>
            <p:nvPr/>
          </p:nvCxnSpPr>
          <p:spPr>
            <a:xfrm rot="10800000" flipV="1">
              <a:off x="19039877" y="14042968"/>
              <a:ext cx="3639974" cy="58749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1" name="Connector: Elbow 2570">
              <a:extLst>
                <a:ext uri="{FF2B5EF4-FFF2-40B4-BE49-F238E27FC236}">
                  <a16:creationId xmlns:a16="http://schemas.microsoft.com/office/drawing/2014/main" id="{46ADD8A1-8424-7088-4700-E1E6F4F39A0B}"/>
                </a:ext>
              </a:extLst>
            </p:cNvPr>
            <p:cNvCxnSpPr>
              <a:cxnSpLocks/>
              <a:stCxn id="8315" idx="2"/>
              <a:endCxn id="2290" idx="3"/>
            </p:cNvCxnSpPr>
            <p:nvPr/>
          </p:nvCxnSpPr>
          <p:spPr>
            <a:xfrm rot="10800000" flipV="1">
              <a:off x="19039878" y="13577063"/>
              <a:ext cx="3470157" cy="6111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2" name="Connector: Elbow 2179">
              <a:extLst>
                <a:ext uri="{FF2B5EF4-FFF2-40B4-BE49-F238E27FC236}">
                  <a16:creationId xmlns:a16="http://schemas.microsoft.com/office/drawing/2014/main" id="{1D308C61-2020-00DA-D887-B816513187E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3" name="Connector: Elbow 2179">
              <a:extLst>
                <a:ext uri="{FF2B5EF4-FFF2-40B4-BE49-F238E27FC236}">
                  <a16:creationId xmlns:a16="http://schemas.microsoft.com/office/drawing/2014/main" id="{600CFBC3-79F2-3843-0EAE-E50340EF0324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4" name="Connector: Elbow 2179">
              <a:extLst>
                <a:ext uri="{FF2B5EF4-FFF2-40B4-BE49-F238E27FC236}">
                  <a16:creationId xmlns:a16="http://schemas.microsoft.com/office/drawing/2014/main" id="{20792AF7-2FE0-6DE5-AE14-17818E6A0F05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5" name="Connector: Elbow 2179">
              <a:extLst>
                <a:ext uri="{FF2B5EF4-FFF2-40B4-BE49-F238E27FC236}">
                  <a16:creationId xmlns:a16="http://schemas.microsoft.com/office/drawing/2014/main" id="{F7A4B8E5-0F79-BF47-1E33-80A9CE3E0DCA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6" name="Connector: Elbow 2179">
              <a:extLst>
                <a:ext uri="{FF2B5EF4-FFF2-40B4-BE49-F238E27FC236}">
                  <a16:creationId xmlns:a16="http://schemas.microsoft.com/office/drawing/2014/main" id="{5548D72A-09C5-A3B1-B043-25B305B354B7}"/>
                </a:ext>
              </a:extLst>
            </p:cNvPr>
            <p:cNvCxnSpPr>
              <a:cxnSpLocks/>
              <a:stCxn id="8292" idx="2"/>
              <a:endCxn id="8550" idx="6"/>
            </p:cNvCxnSpPr>
            <p:nvPr/>
          </p:nvCxnSpPr>
          <p:spPr>
            <a:xfrm rot="10800000" flipV="1">
              <a:off x="19237362" y="9675027"/>
              <a:ext cx="7674020" cy="99493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7" name="Connector: Elbow 2239">
              <a:extLst>
                <a:ext uri="{FF2B5EF4-FFF2-40B4-BE49-F238E27FC236}">
                  <a16:creationId xmlns:a16="http://schemas.microsoft.com/office/drawing/2014/main" id="{C04E26F3-5A5E-AC68-12EE-BF49E081CACC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08" name="Text Box 3036">
              <a:extLst>
                <a:ext uri="{FF2B5EF4-FFF2-40B4-BE49-F238E27FC236}">
                  <a16:creationId xmlns:a16="http://schemas.microsoft.com/office/drawing/2014/main" id="{F4464487-392B-F8B7-5F2D-D5EA04716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59719" y="1278339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09" name="Text Box 3036">
              <a:extLst>
                <a:ext uri="{FF2B5EF4-FFF2-40B4-BE49-F238E27FC236}">
                  <a16:creationId xmlns:a16="http://schemas.microsoft.com/office/drawing/2014/main" id="{0A12D097-F621-4728-B0CD-E7C74A6EA8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61564" y="130061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0" name="Text Box 3036">
              <a:extLst>
                <a:ext uri="{FF2B5EF4-FFF2-40B4-BE49-F238E27FC236}">
                  <a16:creationId xmlns:a16="http://schemas.microsoft.com/office/drawing/2014/main" id="{B4DA81EC-1C82-976C-E7F0-756A90A977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3786" y="1324192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1" name="Text Box 3036">
              <a:extLst>
                <a:ext uri="{FF2B5EF4-FFF2-40B4-BE49-F238E27FC236}">
                  <a16:creationId xmlns:a16="http://schemas.microsoft.com/office/drawing/2014/main" id="{31309F11-4EB7-E766-4B02-EA59F3FDE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79687" y="1347977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2" name="Text Box 3036">
              <a:extLst>
                <a:ext uri="{FF2B5EF4-FFF2-40B4-BE49-F238E27FC236}">
                  <a16:creationId xmlns:a16="http://schemas.microsoft.com/office/drawing/2014/main" id="{F0EDAAA6-CBA1-7FB0-885C-E53541D9F6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81546" y="137287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3" name="Connector: Elbow 2239">
              <a:extLst>
                <a:ext uri="{FF2B5EF4-FFF2-40B4-BE49-F238E27FC236}">
                  <a16:creationId xmlns:a16="http://schemas.microsoft.com/office/drawing/2014/main" id="{341D30F9-ED16-91D2-5A44-EFF4BAAF61C2}"/>
                </a:ext>
              </a:extLst>
            </p:cNvPr>
            <p:cNvCxnSpPr>
              <a:cxnSpLocks/>
              <a:stCxn id="7578" idx="2"/>
              <a:endCxn id="2288" idx="3"/>
            </p:cNvCxnSpPr>
            <p:nvPr/>
          </p:nvCxnSpPr>
          <p:spPr>
            <a:xfrm rot="10800000" flipV="1">
              <a:off x="19039878" y="9833792"/>
              <a:ext cx="4193469" cy="97260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4" name="Text Box 3036">
              <a:extLst>
                <a:ext uri="{FF2B5EF4-FFF2-40B4-BE49-F238E27FC236}">
                  <a16:creationId xmlns:a16="http://schemas.microsoft.com/office/drawing/2014/main" id="{1D290BE3-8696-708B-FD3F-1D63536838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727749" y="1395065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15" name="Text Box 3036">
              <a:extLst>
                <a:ext uri="{FF2B5EF4-FFF2-40B4-BE49-F238E27FC236}">
                  <a16:creationId xmlns:a16="http://schemas.microsoft.com/office/drawing/2014/main" id="{4CB9F74D-4823-7DEF-834F-604EB71A0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510034" y="1355006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16" name="Connector: Elbow 2570">
              <a:extLst>
                <a:ext uri="{FF2B5EF4-FFF2-40B4-BE49-F238E27FC236}">
                  <a16:creationId xmlns:a16="http://schemas.microsoft.com/office/drawing/2014/main" id="{9546877A-AD7E-BFCD-4633-E35C19EE7F71}"/>
                </a:ext>
              </a:extLst>
            </p:cNvPr>
            <p:cNvCxnSpPr>
              <a:cxnSpLocks/>
              <a:stCxn id="8314" idx="2"/>
              <a:endCxn id="2290" idx="3"/>
            </p:cNvCxnSpPr>
            <p:nvPr/>
          </p:nvCxnSpPr>
          <p:spPr>
            <a:xfrm rot="10800000" flipV="1">
              <a:off x="19039877" y="13977649"/>
              <a:ext cx="3687872" cy="57113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17" name="Text Box 3036">
              <a:extLst>
                <a:ext uri="{FF2B5EF4-FFF2-40B4-BE49-F238E27FC236}">
                  <a16:creationId xmlns:a16="http://schemas.microsoft.com/office/drawing/2014/main" id="{71733D51-B3F6-F87C-D771-DDF35462A5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2" y="128794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8" name="Text Box 3036">
              <a:extLst>
                <a:ext uri="{FF2B5EF4-FFF2-40B4-BE49-F238E27FC236}">
                  <a16:creationId xmlns:a16="http://schemas.microsoft.com/office/drawing/2014/main" id="{EFB98F14-1048-AA84-CCAB-DB88FAF2A5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24295" y="1306857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19" name="Text Box 3036">
              <a:extLst>
                <a:ext uri="{FF2B5EF4-FFF2-40B4-BE49-F238E27FC236}">
                  <a16:creationId xmlns:a16="http://schemas.microsoft.com/office/drawing/2014/main" id="{7B3B0829-8773-7519-0582-08676F7E3F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6" y="133057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0" name="Text Box 3036">
              <a:extLst>
                <a:ext uri="{FF2B5EF4-FFF2-40B4-BE49-F238E27FC236}">
                  <a16:creationId xmlns:a16="http://schemas.microsoft.com/office/drawing/2014/main" id="{54DBF4CD-5E0A-0F08-23C6-9019DE2E08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1729" y="135528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21" name="Text Box 3036">
              <a:extLst>
                <a:ext uri="{FF2B5EF4-FFF2-40B4-BE49-F238E27FC236}">
                  <a16:creationId xmlns:a16="http://schemas.microsoft.com/office/drawing/2014/main" id="{7E4BCE05-3DA1-7592-9D53-7FED53AD78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39166" y="1380968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22" name="Connector: Elbow 2203">
              <a:extLst>
                <a:ext uri="{FF2B5EF4-FFF2-40B4-BE49-F238E27FC236}">
                  <a16:creationId xmlns:a16="http://schemas.microsoft.com/office/drawing/2014/main" id="{5BAC5EA1-07D8-91AA-0980-0BE919417FA5}"/>
                </a:ext>
              </a:extLst>
            </p:cNvPr>
            <p:cNvCxnSpPr>
              <a:cxnSpLocks/>
              <a:stCxn id="8317" idx="2"/>
              <a:endCxn id="8315" idx="6"/>
            </p:cNvCxnSpPr>
            <p:nvPr/>
          </p:nvCxnSpPr>
          <p:spPr>
            <a:xfrm rot="10800000" flipV="1">
              <a:off x="22564034" y="12906445"/>
              <a:ext cx="3160258" cy="670618"/>
            </a:xfrm>
            <a:prstGeom prst="bentConnector3">
              <a:avLst>
                <a:gd name="adj1" fmla="val 8050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3" name="Connector: Elbow 2203">
              <a:extLst>
                <a:ext uri="{FF2B5EF4-FFF2-40B4-BE49-F238E27FC236}">
                  <a16:creationId xmlns:a16="http://schemas.microsoft.com/office/drawing/2014/main" id="{44BF2419-DED9-6E35-FE06-692213FA0233}"/>
                </a:ext>
              </a:extLst>
            </p:cNvPr>
            <p:cNvCxnSpPr>
              <a:cxnSpLocks/>
              <a:stCxn id="8318" idx="2"/>
              <a:endCxn id="8315" idx="6"/>
            </p:cNvCxnSpPr>
            <p:nvPr/>
          </p:nvCxnSpPr>
          <p:spPr>
            <a:xfrm rot="10800000" flipV="1">
              <a:off x="22564035" y="13095579"/>
              <a:ext cx="3160261" cy="481484"/>
            </a:xfrm>
            <a:prstGeom prst="bentConnector3">
              <a:avLst>
                <a:gd name="adj1" fmla="val 81357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4" name="Connector: Elbow 2203">
              <a:extLst>
                <a:ext uri="{FF2B5EF4-FFF2-40B4-BE49-F238E27FC236}">
                  <a16:creationId xmlns:a16="http://schemas.microsoft.com/office/drawing/2014/main" id="{672F901A-5DAB-8007-2B9C-E3AA0E229046}"/>
                </a:ext>
              </a:extLst>
            </p:cNvPr>
            <p:cNvCxnSpPr>
              <a:cxnSpLocks/>
              <a:stCxn id="8319" idx="2"/>
              <a:endCxn id="8315" idx="6"/>
            </p:cNvCxnSpPr>
            <p:nvPr/>
          </p:nvCxnSpPr>
          <p:spPr>
            <a:xfrm rot="10800000" flipV="1">
              <a:off x="22564034" y="13332761"/>
              <a:ext cx="3167692" cy="244301"/>
            </a:xfrm>
            <a:prstGeom prst="bentConnector3">
              <a:avLst>
                <a:gd name="adj1" fmla="val 80908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5" name="Connector: Elbow 2203">
              <a:extLst>
                <a:ext uri="{FF2B5EF4-FFF2-40B4-BE49-F238E27FC236}">
                  <a16:creationId xmlns:a16="http://schemas.microsoft.com/office/drawing/2014/main" id="{54502EA2-B08C-E27D-405A-958948B61DCD}"/>
                </a:ext>
              </a:extLst>
            </p:cNvPr>
            <p:cNvCxnSpPr>
              <a:cxnSpLocks/>
              <a:stCxn id="8320" idx="2"/>
              <a:endCxn id="8315" idx="6"/>
            </p:cNvCxnSpPr>
            <p:nvPr/>
          </p:nvCxnSpPr>
          <p:spPr>
            <a:xfrm rot="10800000">
              <a:off x="22564035" y="13577063"/>
              <a:ext cx="3167695" cy="2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6" name="Connector: Elbow 2203">
              <a:extLst>
                <a:ext uri="{FF2B5EF4-FFF2-40B4-BE49-F238E27FC236}">
                  <a16:creationId xmlns:a16="http://schemas.microsoft.com/office/drawing/2014/main" id="{107019E8-9304-2666-C24C-27B7D9A83DD6}"/>
                </a:ext>
              </a:extLst>
            </p:cNvPr>
            <p:cNvCxnSpPr>
              <a:cxnSpLocks/>
              <a:stCxn id="8321" idx="2"/>
              <a:endCxn id="8314" idx="6"/>
            </p:cNvCxnSpPr>
            <p:nvPr/>
          </p:nvCxnSpPr>
          <p:spPr>
            <a:xfrm rot="10800000" flipV="1">
              <a:off x="22781750" y="13836686"/>
              <a:ext cx="2957417" cy="140963"/>
            </a:xfrm>
            <a:prstGeom prst="bentConnector3">
              <a:avLst>
                <a:gd name="adj1" fmla="val 87732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7" name="Connector: Elbow 2239">
              <a:extLst>
                <a:ext uri="{FF2B5EF4-FFF2-40B4-BE49-F238E27FC236}">
                  <a16:creationId xmlns:a16="http://schemas.microsoft.com/office/drawing/2014/main" id="{3DF4FAF0-4E9B-D84C-77C4-00C2291A65C2}"/>
                </a:ext>
              </a:extLst>
            </p:cNvPr>
            <p:cNvCxnSpPr>
              <a:cxnSpLocks/>
              <a:stCxn id="8308" idx="2"/>
              <a:endCxn id="2288" idx="3"/>
            </p:cNvCxnSpPr>
            <p:nvPr/>
          </p:nvCxnSpPr>
          <p:spPr>
            <a:xfrm rot="10800000" flipV="1">
              <a:off x="19039877" y="12810390"/>
              <a:ext cx="6519842" cy="67494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8" name="Connector: Elbow 2239">
              <a:extLst>
                <a:ext uri="{FF2B5EF4-FFF2-40B4-BE49-F238E27FC236}">
                  <a16:creationId xmlns:a16="http://schemas.microsoft.com/office/drawing/2014/main" id="{C2384C26-2EBF-ECCB-C78F-A15F1A174EFE}"/>
                </a:ext>
              </a:extLst>
            </p:cNvPr>
            <p:cNvCxnSpPr>
              <a:cxnSpLocks/>
              <a:stCxn id="8309" idx="2"/>
              <a:endCxn id="2288" idx="3"/>
            </p:cNvCxnSpPr>
            <p:nvPr/>
          </p:nvCxnSpPr>
          <p:spPr>
            <a:xfrm rot="10800000" flipV="1">
              <a:off x="19039878" y="13033158"/>
              <a:ext cx="6521687" cy="65266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9" name="Connector: Elbow 2239">
              <a:extLst>
                <a:ext uri="{FF2B5EF4-FFF2-40B4-BE49-F238E27FC236}">
                  <a16:creationId xmlns:a16="http://schemas.microsoft.com/office/drawing/2014/main" id="{6F66C321-3748-C787-325D-2C0773283E0A}"/>
                </a:ext>
              </a:extLst>
            </p:cNvPr>
            <p:cNvCxnSpPr>
              <a:cxnSpLocks/>
              <a:stCxn id="8310" idx="2"/>
              <a:endCxn id="2288" idx="3"/>
            </p:cNvCxnSpPr>
            <p:nvPr/>
          </p:nvCxnSpPr>
          <p:spPr>
            <a:xfrm rot="10800000" flipV="1">
              <a:off x="19039878" y="13268924"/>
              <a:ext cx="6533909" cy="6290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0" name="Connector: Elbow 2239">
              <a:extLst>
                <a:ext uri="{FF2B5EF4-FFF2-40B4-BE49-F238E27FC236}">
                  <a16:creationId xmlns:a16="http://schemas.microsoft.com/office/drawing/2014/main" id="{0258DFAB-B4B9-023A-E67D-7FCC4012F037}"/>
                </a:ext>
              </a:extLst>
            </p:cNvPr>
            <p:cNvCxnSpPr>
              <a:cxnSpLocks/>
              <a:stCxn id="8311" idx="2"/>
              <a:endCxn id="2288" idx="3"/>
            </p:cNvCxnSpPr>
            <p:nvPr/>
          </p:nvCxnSpPr>
          <p:spPr>
            <a:xfrm rot="10800000" flipV="1">
              <a:off x="19039877" y="13506772"/>
              <a:ext cx="6539810" cy="60530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1" name="Connector: Elbow 2239">
              <a:extLst>
                <a:ext uri="{FF2B5EF4-FFF2-40B4-BE49-F238E27FC236}">
                  <a16:creationId xmlns:a16="http://schemas.microsoft.com/office/drawing/2014/main" id="{5951F50A-4832-0E62-82D6-8D989DA8224E}"/>
                </a:ext>
              </a:extLst>
            </p:cNvPr>
            <p:cNvCxnSpPr>
              <a:cxnSpLocks/>
              <a:stCxn id="8312" idx="2"/>
              <a:endCxn id="2288" idx="3"/>
            </p:cNvCxnSpPr>
            <p:nvPr/>
          </p:nvCxnSpPr>
          <p:spPr>
            <a:xfrm rot="10800000" flipV="1">
              <a:off x="19039878" y="13755714"/>
              <a:ext cx="6541669" cy="58041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2" name="Connector: Elbow 2179">
              <a:extLst>
                <a:ext uri="{FF2B5EF4-FFF2-40B4-BE49-F238E27FC236}">
                  <a16:creationId xmlns:a16="http://schemas.microsoft.com/office/drawing/2014/main" id="{D6BB2363-5B0F-E430-C125-AC846EFFAC68}"/>
                </a:ext>
              </a:extLst>
            </p:cNvPr>
            <p:cNvCxnSpPr>
              <a:cxnSpLocks/>
              <a:stCxn id="8292" idx="2"/>
              <a:endCxn id="8532" idx="6"/>
            </p:cNvCxnSpPr>
            <p:nvPr/>
          </p:nvCxnSpPr>
          <p:spPr>
            <a:xfrm rot="10800000" flipV="1">
              <a:off x="19234320" y="9675027"/>
              <a:ext cx="7677062" cy="10407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3" name="Connector: Elbow 2179">
              <a:extLst>
                <a:ext uri="{FF2B5EF4-FFF2-40B4-BE49-F238E27FC236}">
                  <a16:creationId xmlns:a16="http://schemas.microsoft.com/office/drawing/2014/main" id="{182E8A79-4AB9-07BA-4847-3A256F9B5AD5}"/>
                </a:ext>
              </a:extLst>
            </p:cNvPr>
            <p:cNvCxnSpPr>
              <a:cxnSpLocks/>
              <a:stCxn id="8292" idx="2"/>
              <a:endCxn id="8523" idx="6"/>
            </p:cNvCxnSpPr>
            <p:nvPr/>
          </p:nvCxnSpPr>
          <p:spPr>
            <a:xfrm rot="10800000" flipV="1">
              <a:off x="19234490" y="9675026"/>
              <a:ext cx="7676892" cy="106360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4" name="Connector: Elbow 2179">
              <a:extLst>
                <a:ext uri="{FF2B5EF4-FFF2-40B4-BE49-F238E27FC236}">
                  <a16:creationId xmlns:a16="http://schemas.microsoft.com/office/drawing/2014/main" id="{D8E810D8-D26B-7694-25A0-72AC5188C743}"/>
                </a:ext>
              </a:extLst>
            </p:cNvPr>
            <p:cNvCxnSpPr>
              <a:cxnSpLocks/>
              <a:stCxn id="8292" idx="2"/>
              <a:endCxn id="8541" idx="6"/>
            </p:cNvCxnSpPr>
            <p:nvPr/>
          </p:nvCxnSpPr>
          <p:spPr>
            <a:xfrm rot="10800000" flipV="1">
              <a:off x="19227934" y="9675026"/>
              <a:ext cx="7683449" cy="101782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5" name="Connector: Elbow 2239">
              <a:extLst>
                <a:ext uri="{FF2B5EF4-FFF2-40B4-BE49-F238E27FC236}">
                  <a16:creationId xmlns:a16="http://schemas.microsoft.com/office/drawing/2014/main" id="{4E0A6FE3-CA58-40D5-FDF9-D98AC7F561DC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6" name="Connector: Elbow 2239">
              <a:extLst>
                <a:ext uri="{FF2B5EF4-FFF2-40B4-BE49-F238E27FC236}">
                  <a16:creationId xmlns:a16="http://schemas.microsoft.com/office/drawing/2014/main" id="{E7C66864-01D1-AB6B-F00C-3C69605AC451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7" name="Connector: Elbow 2239">
              <a:extLst>
                <a:ext uri="{FF2B5EF4-FFF2-40B4-BE49-F238E27FC236}">
                  <a16:creationId xmlns:a16="http://schemas.microsoft.com/office/drawing/2014/main" id="{4C8933D6-FB0B-B22E-C830-C2CA2486BB46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8" name="Connector: Elbow 2239">
              <a:extLst>
                <a:ext uri="{FF2B5EF4-FFF2-40B4-BE49-F238E27FC236}">
                  <a16:creationId xmlns:a16="http://schemas.microsoft.com/office/drawing/2014/main" id="{DB4A316D-1A16-E43A-943E-B560A20EA08F}"/>
                </a:ext>
              </a:extLst>
            </p:cNvPr>
            <p:cNvCxnSpPr>
              <a:cxnSpLocks/>
              <a:stCxn id="7580" idx="2"/>
              <a:endCxn id="2300" idx="3"/>
            </p:cNvCxnSpPr>
            <p:nvPr/>
          </p:nvCxnSpPr>
          <p:spPr>
            <a:xfrm rot="10800000" flipV="1">
              <a:off x="19039878" y="9780897"/>
              <a:ext cx="4232515" cy="100078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9" name="Connector: Elbow 2239">
              <a:extLst>
                <a:ext uri="{FF2B5EF4-FFF2-40B4-BE49-F238E27FC236}">
                  <a16:creationId xmlns:a16="http://schemas.microsoft.com/office/drawing/2014/main" id="{BC5193F0-E903-3E53-FC8D-734E094B2DD6}"/>
                </a:ext>
              </a:extLst>
            </p:cNvPr>
            <p:cNvCxnSpPr>
              <a:cxnSpLocks/>
              <a:stCxn id="7580" idx="2"/>
              <a:endCxn id="2312" idx="3"/>
            </p:cNvCxnSpPr>
            <p:nvPr/>
          </p:nvCxnSpPr>
          <p:spPr>
            <a:xfrm rot="10800000" flipV="1">
              <a:off x="19039878" y="9780896"/>
              <a:ext cx="4232515" cy="10236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0" name="Connector: Elbow 2239">
              <a:extLst>
                <a:ext uri="{FF2B5EF4-FFF2-40B4-BE49-F238E27FC236}">
                  <a16:creationId xmlns:a16="http://schemas.microsoft.com/office/drawing/2014/main" id="{61B4C585-6E79-1460-01CF-0E4EFF62F081}"/>
                </a:ext>
              </a:extLst>
            </p:cNvPr>
            <p:cNvCxnSpPr>
              <a:cxnSpLocks/>
              <a:stCxn id="7580" idx="2"/>
              <a:endCxn id="2324" idx="3"/>
            </p:cNvCxnSpPr>
            <p:nvPr/>
          </p:nvCxnSpPr>
          <p:spPr>
            <a:xfrm rot="10800000" flipV="1">
              <a:off x="19039878" y="9780897"/>
              <a:ext cx="4232515" cy="104656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1" name="Connector: Elbow 1570">
              <a:extLst>
                <a:ext uri="{FF2B5EF4-FFF2-40B4-BE49-F238E27FC236}">
                  <a16:creationId xmlns:a16="http://schemas.microsoft.com/office/drawing/2014/main" id="{CF7AFD2F-1A7B-DB36-9DE8-6A8FC00BCB6C}"/>
                </a:ext>
              </a:extLst>
            </p:cNvPr>
            <p:cNvCxnSpPr>
              <a:cxnSpLocks/>
              <a:endCxn id="7580" idx="6"/>
            </p:cNvCxnSpPr>
            <p:nvPr/>
          </p:nvCxnSpPr>
          <p:spPr>
            <a:xfrm rot="10800000" flipV="1">
              <a:off x="23327319" y="8399221"/>
              <a:ext cx="1662437" cy="1381675"/>
            </a:xfrm>
            <a:prstGeom prst="bentConnector3">
              <a:avLst>
                <a:gd name="adj1" fmla="val 59707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2" name="Connector: Elbow 1570">
              <a:extLst>
                <a:ext uri="{FF2B5EF4-FFF2-40B4-BE49-F238E27FC236}">
                  <a16:creationId xmlns:a16="http://schemas.microsoft.com/office/drawing/2014/main" id="{77630673-F2BD-1442-457F-5352068F4D2D}"/>
                </a:ext>
              </a:extLst>
            </p:cNvPr>
            <p:cNvCxnSpPr>
              <a:cxnSpLocks/>
              <a:endCxn id="7579" idx="6"/>
            </p:cNvCxnSpPr>
            <p:nvPr/>
          </p:nvCxnSpPr>
          <p:spPr>
            <a:xfrm rot="10800000" flipV="1">
              <a:off x="23240871" y="8550192"/>
              <a:ext cx="1848704" cy="1195376"/>
            </a:xfrm>
            <a:prstGeom prst="bentConnector3">
              <a:avLst>
                <a:gd name="adj1" fmla="val 58466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3" name="Connector: Elbow 2179">
              <a:extLst>
                <a:ext uri="{FF2B5EF4-FFF2-40B4-BE49-F238E27FC236}">
                  <a16:creationId xmlns:a16="http://schemas.microsoft.com/office/drawing/2014/main" id="{1599E7F4-E204-A9B1-D004-425576000A64}"/>
                </a:ext>
              </a:extLst>
            </p:cNvPr>
            <p:cNvCxnSpPr>
              <a:cxnSpLocks/>
              <a:stCxn id="8292" idx="2"/>
              <a:endCxn id="8505" idx="6"/>
            </p:cNvCxnSpPr>
            <p:nvPr/>
          </p:nvCxnSpPr>
          <p:spPr>
            <a:xfrm rot="10800000" flipV="1">
              <a:off x="19245742" y="9675026"/>
              <a:ext cx="7665641" cy="110939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4" name="Connector: Elbow 2179">
              <a:extLst>
                <a:ext uri="{FF2B5EF4-FFF2-40B4-BE49-F238E27FC236}">
                  <a16:creationId xmlns:a16="http://schemas.microsoft.com/office/drawing/2014/main" id="{F7CC71CD-3F43-A09B-22F9-C41A55D77B47}"/>
                </a:ext>
              </a:extLst>
            </p:cNvPr>
            <p:cNvCxnSpPr>
              <a:cxnSpLocks/>
              <a:stCxn id="8292" idx="2"/>
              <a:endCxn id="8514" idx="6"/>
            </p:cNvCxnSpPr>
            <p:nvPr/>
          </p:nvCxnSpPr>
          <p:spPr>
            <a:xfrm rot="10800000" flipV="1">
              <a:off x="19243750" y="9675027"/>
              <a:ext cx="7667633" cy="108649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5" name="Connector: Elbow 2618">
              <a:extLst>
                <a:ext uri="{FF2B5EF4-FFF2-40B4-BE49-F238E27FC236}">
                  <a16:creationId xmlns:a16="http://schemas.microsoft.com/office/drawing/2014/main" id="{D06EFF73-B291-EE17-9CAB-B7F9F1328EB6}"/>
                </a:ext>
              </a:extLst>
            </p:cNvPr>
            <p:cNvCxnSpPr>
              <a:cxnSpLocks/>
              <a:stCxn id="7579" idx="2"/>
              <a:endCxn id="2336" idx="3"/>
            </p:cNvCxnSpPr>
            <p:nvPr/>
          </p:nvCxnSpPr>
          <p:spPr>
            <a:xfrm rot="10800000" flipV="1">
              <a:off x="19039877" y="9745568"/>
              <a:ext cx="4146994" cy="107298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6" name="Connector: Elbow 2618">
              <a:extLst>
                <a:ext uri="{FF2B5EF4-FFF2-40B4-BE49-F238E27FC236}">
                  <a16:creationId xmlns:a16="http://schemas.microsoft.com/office/drawing/2014/main" id="{396D3230-486D-2F12-0232-1EAA17ED12D8}"/>
                </a:ext>
              </a:extLst>
            </p:cNvPr>
            <p:cNvCxnSpPr>
              <a:cxnSpLocks/>
              <a:stCxn id="7579" idx="2"/>
              <a:endCxn id="2348" idx="3"/>
            </p:cNvCxnSpPr>
            <p:nvPr/>
          </p:nvCxnSpPr>
          <p:spPr>
            <a:xfrm rot="10800000" flipV="1">
              <a:off x="19039877" y="9745567"/>
              <a:ext cx="4146994" cy="109587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7" name="Connector: Elbow 2618">
              <a:extLst>
                <a:ext uri="{FF2B5EF4-FFF2-40B4-BE49-F238E27FC236}">
                  <a16:creationId xmlns:a16="http://schemas.microsoft.com/office/drawing/2014/main" id="{12947238-35CE-3C04-AD29-2E8645E42392}"/>
                </a:ext>
              </a:extLst>
            </p:cNvPr>
            <p:cNvCxnSpPr>
              <a:cxnSpLocks/>
              <a:stCxn id="7579" idx="2"/>
              <a:endCxn id="2360" idx="3"/>
            </p:cNvCxnSpPr>
            <p:nvPr/>
          </p:nvCxnSpPr>
          <p:spPr>
            <a:xfrm rot="10800000" flipV="1">
              <a:off x="19039877" y="9745568"/>
              <a:ext cx="4146994" cy="111876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8" name="Connector: Elbow 380">
              <a:extLst>
                <a:ext uri="{FF2B5EF4-FFF2-40B4-BE49-F238E27FC236}">
                  <a16:creationId xmlns:a16="http://schemas.microsoft.com/office/drawing/2014/main" id="{5A3FC067-3FB7-800D-0FB9-ED89E2AB62D3}"/>
                </a:ext>
              </a:extLst>
            </p:cNvPr>
            <p:cNvCxnSpPr>
              <a:cxnSpLocks/>
              <a:stCxn id="8349" idx="2"/>
              <a:endCxn id="8281" idx="6"/>
            </p:cNvCxnSpPr>
            <p:nvPr/>
          </p:nvCxnSpPr>
          <p:spPr>
            <a:xfrm rot="10800000" flipV="1">
              <a:off x="22694207" y="14760485"/>
              <a:ext cx="3255657" cy="937658"/>
            </a:xfrm>
            <a:prstGeom prst="bentConnector3">
              <a:avLst>
                <a:gd name="adj1" fmla="val 78245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49" name="Text Box 3036">
              <a:extLst>
                <a:ext uri="{FF2B5EF4-FFF2-40B4-BE49-F238E27FC236}">
                  <a16:creationId xmlns:a16="http://schemas.microsoft.com/office/drawing/2014/main" id="{28EDB59E-8FA3-2B35-1703-EF9E93865C7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9863" y="147334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350" name="Text Box 3036">
              <a:extLst>
                <a:ext uri="{FF2B5EF4-FFF2-40B4-BE49-F238E27FC236}">
                  <a16:creationId xmlns:a16="http://schemas.microsoft.com/office/drawing/2014/main" id="{74541AB1-82E0-0752-8920-38084CA878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5742" y="149724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351" name="Connector: Elbow 380">
              <a:extLst>
                <a:ext uri="{FF2B5EF4-FFF2-40B4-BE49-F238E27FC236}">
                  <a16:creationId xmlns:a16="http://schemas.microsoft.com/office/drawing/2014/main" id="{2A06A213-5388-FBED-9129-7A8764E4B11F}"/>
                </a:ext>
              </a:extLst>
            </p:cNvPr>
            <p:cNvCxnSpPr>
              <a:cxnSpLocks/>
              <a:stCxn id="8350" idx="2"/>
              <a:endCxn id="8281" idx="6"/>
            </p:cNvCxnSpPr>
            <p:nvPr/>
          </p:nvCxnSpPr>
          <p:spPr>
            <a:xfrm rot="10800000" flipV="1">
              <a:off x="22694206" y="14999453"/>
              <a:ext cx="3251536" cy="698690"/>
            </a:xfrm>
            <a:prstGeom prst="bentConnector3">
              <a:avLst>
                <a:gd name="adj1" fmla="val 78122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52" name="Text Box 3036">
              <a:extLst>
                <a:ext uri="{FF2B5EF4-FFF2-40B4-BE49-F238E27FC236}">
                  <a16:creationId xmlns:a16="http://schemas.microsoft.com/office/drawing/2014/main" id="{E94FC8AF-079C-7684-D300-4C4D2CDFD7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41388" y="137532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53" name="Text Box 3036">
              <a:extLst>
                <a:ext uri="{FF2B5EF4-FFF2-40B4-BE49-F238E27FC236}">
                  <a16:creationId xmlns:a16="http://schemas.microsoft.com/office/drawing/2014/main" id="{6F098AFA-6A98-B0A7-2491-016F3C5E8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761980" y="1404685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54" name="Connector: Elbow 380">
              <a:extLst>
                <a:ext uri="{FF2B5EF4-FFF2-40B4-BE49-F238E27FC236}">
                  <a16:creationId xmlns:a16="http://schemas.microsoft.com/office/drawing/2014/main" id="{64F64438-92F2-7991-2A0B-1E4DA4AC895F}"/>
                </a:ext>
              </a:extLst>
            </p:cNvPr>
            <p:cNvCxnSpPr>
              <a:cxnSpLocks/>
              <a:stCxn id="8352" idx="2"/>
              <a:endCxn id="8282" idx="6"/>
            </p:cNvCxnSpPr>
            <p:nvPr/>
          </p:nvCxnSpPr>
          <p:spPr>
            <a:xfrm rot="10800000" flipV="1">
              <a:off x="22733852" y="13780291"/>
              <a:ext cx="3007537" cy="262677"/>
            </a:xfrm>
            <a:prstGeom prst="bentConnector3">
              <a:avLst>
                <a:gd name="adj1" fmla="val 86416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5" name="Connector: Elbow 380">
              <a:extLst>
                <a:ext uri="{FF2B5EF4-FFF2-40B4-BE49-F238E27FC236}">
                  <a16:creationId xmlns:a16="http://schemas.microsoft.com/office/drawing/2014/main" id="{DBE5D5E3-74BC-5DC7-11BA-E7440AD0CE13}"/>
                </a:ext>
              </a:extLst>
            </p:cNvPr>
            <p:cNvCxnSpPr>
              <a:cxnSpLocks/>
              <a:stCxn id="8353" idx="2"/>
              <a:endCxn id="8282" idx="6"/>
            </p:cNvCxnSpPr>
            <p:nvPr/>
          </p:nvCxnSpPr>
          <p:spPr>
            <a:xfrm rot="10800000">
              <a:off x="22733852" y="14042970"/>
              <a:ext cx="3028129" cy="30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9" name="Straight Arrow Connector 9118">
              <a:extLst>
                <a:ext uri="{FF2B5EF4-FFF2-40B4-BE49-F238E27FC236}">
                  <a16:creationId xmlns:a16="http://schemas.microsoft.com/office/drawing/2014/main" id="{04FBCD83-0153-4DF1-938A-C02EB90A6E8A}"/>
                </a:ext>
              </a:extLst>
            </p:cNvPr>
            <p:cNvCxnSpPr>
              <a:cxnSpLocks/>
              <a:stCxn id="9120" idx="2"/>
            </p:cNvCxnSpPr>
            <p:nvPr/>
          </p:nvCxnSpPr>
          <p:spPr>
            <a:xfrm flipH="1">
              <a:off x="19046979" y="12542837"/>
              <a:ext cx="111775" cy="53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0" name="Text Box 3036">
              <a:extLst>
                <a:ext uri="{FF2B5EF4-FFF2-40B4-BE49-F238E27FC236}">
                  <a16:creationId xmlns:a16="http://schemas.microsoft.com/office/drawing/2014/main" id="{4A32F594-1455-DCF0-E9ED-25FE056A1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158754" y="12514037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62" name="organ group - ureter">
            <a:extLst>
              <a:ext uri="{FF2B5EF4-FFF2-40B4-BE49-F238E27FC236}">
                <a16:creationId xmlns:a16="http://schemas.microsoft.com/office/drawing/2014/main" id="{5D881F76-29F2-1788-84E3-86C52743FEFA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3165" name="organ - ureter">
              <a:extLst>
                <a:ext uri="{FF2B5EF4-FFF2-40B4-BE49-F238E27FC236}">
                  <a16:creationId xmlns:a16="http://schemas.microsoft.com/office/drawing/2014/main" id="{DFD52D89-4C21-745B-182B-BAA352517B6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6" name="FTU - proximal free ureter">
              <a:extLst>
                <a:ext uri="{FF2B5EF4-FFF2-40B4-BE49-F238E27FC236}">
                  <a16:creationId xmlns:a16="http://schemas.microsoft.com/office/drawing/2014/main" id="{EF65DB07-2EDA-B50E-9909-E04D1E9399D4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10369" name="FTU - proximal free ureter">
                <a:extLst>
                  <a:ext uri="{FF2B5EF4-FFF2-40B4-BE49-F238E27FC236}">
                    <a16:creationId xmlns:a16="http://schemas.microsoft.com/office/drawing/2014/main" id="{A51BEC03-D6F5-7E77-469F-8AFF80E2C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70" name="dock">
                <a:extLst>
                  <a:ext uri="{FF2B5EF4-FFF2-40B4-BE49-F238E27FC236}">
                    <a16:creationId xmlns:a16="http://schemas.microsoft.com/office/drawing/2014/main" id="{0BCC714B-1115-0613-1783-A7E193C72A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0375" name="Text Box 3086">
                  <a:extLst>
                    <a:ext uri="{FF2B5EF4-FFF2-40B4-BE49-F238E27FC236}">
                      <a16:creationId xmlns:a16="http://schemas.microsoft.com/office/drawing/2014/main" id="{A3382FAC-2548-AE4D-0F70-BDBBF2FA90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76" name="Text Box 3086">
                  <a:extLst>
                    <a:ext uri="{FF2B5EF4-FFF2-40B4-BE49-F238E27FC236}">
                      <a16:creationId xmlns:a16="http://schemas.microsoft.com/office/drawing/2014/main" id="{AD9C08C0-47DB-FB77-62E7-05A5514FCBB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77" name="Text Box 3086">
                  <a:extLst>
                    <a:ext uri="{FF2B5EF4-FFF2-40B4-BE49-F238E27FC236}">
                      <a16:creationId xmlns:a16="http://schemas.microsoft.com/office/drawing/2014/main" id="{DA07C472-CE8F-773B-B767-4A326F2F897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71" name="link">
                <a:extLst>
                  <a:ext uri="{FF2B5EF4-FFF2-40B4-BE49-F238E27FC236}">
                    <a16:creationId xmlns:a16="http://schemas.microsoft.com/office/drawing/2014/main" id="{ABF6A4A5-1CBE-615B-2F58-5C2ED4B2B8C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10372" name="Star: 5 Points 589">
                  <a:hlinkClick r:id="rId97"/>
                  <a:extLst>
                    <a:ext uri="{FF2B5EF4-FFF2-40B4-BE49-F238E27FC236}">
                      <a16:creationId xmlns:a16="http://schemas.microsoft.com/office/drawing/2014/main" id="{0E310A74-5156-4AC6-E4D3-A2A011655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3" name="Star: 5 Points 590">
                  <a:hlinkClick r:id="rId98"/>
                  <a:extLst>
                    <a:ext uri="{FF2B5EF4-FFF2-40B4-BE49-F238E27FC236}">
                      <a16:creationId xmlns:a16="http://schemas.microsoft.com/office/drawing/2014/main" id="{450EA413-4D3E-6195-8500-CF40CE05C3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4" name="Star: 5 Points 591">
                  <a:hlinkClick r:id="rId99"/>
                  <a:extLst>
                    <a:ext uri="{FF2B5EF4-FFF2-40B4-BE49-F238E27FC236}">
                      <a16:creationId xmlns:a16="http://schemas.microsoft.com/office/drawing/2014/main" id="{63674118-B44A-8DDA-F6E2-7128FCEBF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67" name="FTU - distal free ureter">
              <a:extLst>
                <a:ext uri="{FF2B5EF4-FFF2-40B4-BE49-F238E27FC236}">
                  <a16:creationId xmlns:a16="http://schemas.microsoft.com/office/drawing/2014/main" id="{3F966DCE-9AE9-7375-4A33-2318EE5DD32D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3190" name="FTU - distal free ureter">
                <a:extLst>
                  <a:ext uri="{FF2B5EF4-FFF2-40B4-BE49-F238E27FC236}">
                    <a16:creationId xmlns:a16="http://schemas.microsoft.com/office/drawing/2014/main" id="{4E0FA8E5-429B-35F3-7455-7555516CD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1" name="dock">
                <a:extLst>
                  <a:ext uri="{FF2B5EF4-FFF2-40B4-BE49-F238E27FC236}">
                    <a16:creationId xmlns:a16="http://schemas.microsoft.com/office/drawing/2014/main" id="{9E998EDB-15B3-2483-3C25-A8DD449E32A1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AE426208-96D2-D43C-439D-281369E97C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04F808A1-C20D-EE79-B493-C9A6D092C1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68" name="Text Box 3086">
                  <a:extLst>
                    <a:ext uri="{FF2B5EF4-FFF2-40B4-BE49-F238E27FC236}">
                      <a16:creationId xmlns:a16="http://schemas.microsoft.com/office/drawing/2014/main" id="{E27FB865-0EDF-F50B-0AF0-543A971FC4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2" name="link">
                <a:extLst>
                  <a:ext uri="{FF2B5EF4-FFF2-40B4-BE49-F238E27FC236}">
                    <a16:creationId xmlns:a16="http://schemas.microsoft.com/office/drawing/2014/main" id="{A09B44DF-67D0-2727-3EEE-1A1E02568F3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3193" name="Star: 5 Points 577">
                  <a:hlinkClick r:id="rId97"/>
                  <a:extLst>
                    <a:ext uri="{FF2B5EF4-FFF2-40B4-BE49-F238E27FC236}">
                      <a16:creationId xmlns:a16="http://schemas.microsoft.com/office/drawing/2014/main" id="{D53A0264-2F7D-B5A9-169A-CDC9EBE31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4" name="Star: 5 Points 578">
                  <a:hlinkClick r:id="rId98"/>
                  <a:extLst>
                    <a:ext uri="{FF2B5EF4-FFF2-40B4-BE49-F238E27FC236}">
                      <a16:creationId xmlns:a16="http://schemas.microsoft.com/office/drawing/2014/main" id="{B2D3E603-752F-05BE-A282-744A9F2A7F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7" name="Star: 5 Points 579">
                  <a:hlinkClick r:id="rId99"/>
                  <a:extLst>
                    <a:ext uri="{FF2B5EF4-FFF2-40B4-BE49-F238E27FC236}">
                      <a16:creationId xmlns:a16="http://schemas.microsoft.com/office/drawing/2014/main" id="{1683FC3B-6440-B470-9BC1-164C877D3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72" name="FTU - intravesical ureter">
              <a:extLst>
                <a:ext uri="{FF2B5EF4-FFF2-40B4-BE49-F238E27FC236}">
                  <a16:creationId xmlns:a16="http://schemas.microsoft.com/office/drawing/2014/main" id="{5D117DAF-6C07-ACC6-EA70-B80A6A6AF2F7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174" name="FTU - intravesical ureter">
                <a:extLst>
                  <a:ext uri="{FF2B5EF4-FFF2-40B4-BE49-F238E27FC236}">
                    <a16:creationId xmlns:a16="http://schemas.microsoft.com/office/drawing/2014/main" id="{A5D92D0A-C348-DBAD-66F4-AB1997A16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5" name="dock">
                <a:extLst>
                  <a:ext uri="{FF2B5EF4-FFF2-40B4-BE49-F238E27FC236}">
                    <a16:creationId xmlns:a16="http://schemas.microsoft.com/office/drawing/2014/main" id="{DF0251DC-5D43-06C1-C009-DDEDF528DDD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ADD3B175-E101-31CB-70DB-4136C58C21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4DF72F0-A461-D5C9-9219-4533F3D47E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8" name="Text Box 3086">
                  <a:extLst>
                    <a:ext uri="{FF2B5EF4-FFF2-40B4-BE49-F238E27FC236}">
                      <a16:creationId xmlns:a16="http://schemas.microsoft.com/office/drawing/2014/main" id="{A8500747-FF1A-0F4F-A3B4-B1FBA69988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6" name="link">
                <a:extLst>
                  <a:ext uri="{FF2B5EF4-FFF2-40B4-BE49-F238E27FC236}">
                    <a16:creationId xmlns:a16="http://schemas.microsoft.com/office/drawing/2014/main" id="{315254E3-BD10-586F-9EFC-34AA5E43DCF5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3177" name="Star: 5 Points 565">
                  <a:hlinkClick r:id="rId97"/>
                  <a:extLst>
                    <a:ext uri="{FF2B5EF4-FFF2-40B4-BE49-F238E27FC236}">
                      <a16:creationId xmlns:a16="http://schemas.microsoft.com/office/drawing/2014/main" id="{7556227B-E1AA-B141-5379-95C9B588D3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8" name="Star: 5 Points 566">
                  <a:hlinkClick r:id="rId98"/>
                  <a:extLst>
                    <a:ext uri="{FF2B5EF4-FFF2-40B4-BE49-F238E27FC236}">
                      <a16:creationId xmlns:a16="http://schemas.microsoft.com/office/drawing/2014/main" id="{A85C17F2-F38D-C495-058F-8E6A89EFE2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1" name="Star: 5 Points 567">
                  <a:hlinkClick r:id="rId99"/>
                  <a:extLst>
                    <a:ext uri="{FF2B5EF4-FFF2-40B4-BE49-F238E27FC236}">
                      <a16:creationId xmlns:a16="http://schemas.microsoft.com/office/drawing/2014/main" id="{C44B9D2A-2B3B-552E-EB64-DF88BC8DBB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378" name="organ group - bladder">
            <a:extLst>
              <a:ext uri="{FF2B5EF4-FFF2-40B4-BE49-F238E27FC236}">
                <a16:creationId xmlns:a16="http://schemas.microsoft.com/office/drawing/2014/main" id="{9565FAB1-DBC9-E49F-69E8-A3EB3FFD5246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10379" name="organ - bladder">
              <a:extLst>
                <a:ext uri="{FF2B5EF4-FFF2-40B4-BE49-F238E27FC236}">
                  <a16:creationId xmlns:a16="http://schemas.microsoft.com/office/drawing/2014/main" id="{3F5692DA-97DB-4AD4-5BB8-578939C06B9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80" name="FTU - bladder dome/fundus">
              <a:extLst>
                <a:ext uri="{FF2B5EF4-FFF2-40B4-BE49-F238E27FC236}">
                  <a16:creationId xmlns:a16="http://schemas.microsoft.com/office/drawing/2014/main" id="{4E4ED6CA-97B7-85C2-CEF2-D30C265B5C0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10391" name="FTU - bladder dome/fundus">
                <a:extLst>
                  <a:ext uri="{FF2B5EF4-FFF2-40B4-BE49-F238E27FC236}">
                    <a16:creationId xmlns:a16="http://schemas.microsoft.com/office/drawing/2014/main" id="{C01353E1-53CA-CE22-3176-77031B402A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92" name="dock">
                <a:extLst>
                  <a:ext uri="{FF2B5EF4-FFF2-40B4-BE49-F238E27FC236}">
                    <a16:creationId xmlns:a16="http://schemas.microsoft.com/office/drawing/2014/main" id="{CD3102C1-212E-6AC3-E3A8-8CC441AD56C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397" name="Text Box 3086">
                  <a:extLst>
                    <a:ext uri="{FF2B5EF4-FFF2-40B4-BE49-F238E27FC236}">
                      <a16:creationId xmlns:a16="http://schemas.microsoft.com/office/drawing/2014/main" id="{8E244179-5C5E-E3BB-76FB-D89CED60499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98" name="Text Box 3086">
                  <a:extLst>
                    <a:ext uri="{FF2B5EF4-FFF2-40B4-BE49-F238E27FC236}">
                      <a16:creationId xmlns:a16="http://schemas.microsoft.com/office/drawing/2014/main" id="{6D6FDE5D-A428-D33A-31EE-E7EA74251D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99" name="Text Box 3086">
                  <a:extLst>
                    <a:ext uri="{FF2B5EF4-FFF2-40B4-BE49-F238E27FC236}">
                      <a16:creationId xmlns:a16="http://schemas.microsoft.com/office/drawing/2014/main" id="{25A8E496-F2A9-9FE2-24C5-CDDD588A90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93" name="link">
                <a:extLst>
                  <a:ext uri="{FF2B5EF4-FFF2-40B4-BE49-F238E27FC236}">
                    <a16:creationId xmlns:a16="http://schemas.microsoft.com/office/drawing/2014/main" id="{263119EF-2647-C2B1-1F7A-90E0744B759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394" name="Star: 5 Points 552">
                  <a:hlinkClick r:id="rId100"/>
                  <a:extLst>
                    <a:ext uri="{FF2B5EF4-FFF2-40B4-BE49-F238E27FC236}">
                      <a16:creationId xmlns:a16="http://schemas.microsoft.com/office/drawing/2014/main" id="{CA813010-F5D6-F5EC-A243-B6074DC67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5" name="Star: 5 Points 553">
                  <a:hlinkClick r:id="rId101"/>
                  <a:extLst>
                    <a:ext uri="{FF2B5EF4-FFF2-40B4-BE49-F238E27FC236}">
                      <a16:creationId xmlns:a16="http://schemas.microsoft.com/office/drawing/2014/main" id="{0AB98207-246C-7251-C3DC-C17C656F6A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96" name="Star: 5 Points 554">
                  <a:hlinkClick r:id="rId99"/>
                  <a:extLst>
                    <a:ext uri="{FF2B5EF4-FFF2-40B4-BE49-F238E27FC236}">
                      <a16:creationId xmlns:a16="http://schemas.microsoft.com/office/drawing/2014/main" id="{12273EC2-BBB1-606C-FB5B-D17B1EAD4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381" name="FTU - bladder neck (trigone)">
              <a:extLst>
                <a:ext uri="{FF2B5EF4-FFF2-40B4-BE49-F238E27FC236}">
                  <a16:creationId xmlns:a16="http://schemas.microsoft.com/office/drawing/2014/main" id="{847A7FA8-B4AA-947E-1070-1FF6EA416BD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0382" name="FTU - bladder neck (trigone)">
                <a:extLst>
                  <a:ext uri="{FF2B5EF4-FFF2-40B4-BE49-F238E27FC236}">
                    <a16:creationId xmlns:a16="http://schemas.microsoft.com/office/drawing/2014/main" id="{892687B6-5B33-9935-8DB9-0E25DB326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83" name="dock">
                <a:extLst>
                  <a:ext uri="{FF2B5EF4-FFF2-40B4-BE49-F238E27FC236}">
                    <a16:creationId xmlns:a16="http://schemas.microsoft.com/office/drawing/2014/main" id="{E9176175-3B5E-DD78-F662-6D72935AD53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0388" name="Text Box 3086">
                  <a:extLst>
                    <a:ext uri="{FF2B5EF4-FFF2-40B4-BE49-F238E27FC236}">
                      <a16:creationId xmlns:a16="http://schemas.microsoft.com/office/drawing/2014/main" id="{872D92D5-80B2-E885-B770-82E508F878B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89" name="Text Box 3086">
                  <a:extLst>
                    <a:ext uri="{FF2B5EF4-FFF2-40B4-BE49-F238E27FC236}">
                      <a16:creationId xmlns:a16="http://schemas.microsoft.com/office/drawing/2014/main" id="{04F73B50-3B0D-1231-4D05-962F8D5697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90" name="Text Box 3086">
                  <a:extLst>
                    <a:ext uri="{FF2B5EF4-FFF2-40B4-BE49-F238E27FC236}">
                      <a16:creationId xmlns:a16="http://schemas.microsoft.com/office/drawing/2014/main" id="{BA21466B-114E-B8E6-8650-5BEFA2AFC57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84" name="link">
                <a:extLst>
                  <a:ext uri="{FF2B5EF4-FFF2-40B4-BE49-F238E27FC236}">
                    <a16:creationId xmlns:a16="http://schemas.microsoft.com/office/drawing/2014/main" id="{6190FC77-1EA0-CA37-DD19-22019E887B9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0385" name="Star: 5 Points 543">
                  <a:hlinkClick r:id="rId100"/>
                  <a:extLst>
                    <a:ext uri="{FF2B5EF4-FFF2-40B4-BE49-F238E27FC236}">
                      <a16:creationId xmlns:a16="http://schemas.microsoft.com/office/drawing/2014/main" id="{6482D215-0D67-6289-6F94-0D18FD0B37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86" name="Star: 5 Points 544">
                  <a:hlinkClick r:id="rId101"/>
                  <a:extLst>
                    <a:ext uri="{FF2B5EF4-FFF2-40B4-BE49-F238E27FC236}">
                      <a16:creationId xmlns:a16="http://schemas.microsoft.com/office/drawing/2014/main" id="{C12FD395-1348-E38E-74FA-7B934686F2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87" name="Star: 5 Points 545">
                  <a:hlinkClick r:id="rId99"/>
                  <a:extLst>
                    <a:ext uri="{FF2B5EF4-FFF2-40B4-BE49-F238E27FC236}">
                      <a16:creationId xmlns:a16="http://schemas.microsoft.com/office/drawing/2014/main" id="{7C22E1D0-4FD4-773C-40EF-318629172D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400" name="organ group - urethra">
            <a:extLst>
              <a:ext uri="{FF2B5EF4-FFF2-40B4-BE49-F238E27FC236}">
                <a16:creationId xmlns:a16="http://schemas.microsoft.com/office/drawing/2014/main" id="{DC0067C1-B5FE-C018-BA17-003C00C8FEAD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0401" name="organ - urethra">
              <a:extLst>
                <a:ext uri="{FF2B5EF4-FFF2-40B4-BE49-F238E27FC236}">
                  <a16:creationId xmlns:a16="http://schemas.microsoft.com/office/drawing/2014/main" id="{EFE8CB6E-5CA6-FAB2-1FD6-D21AC4D3B1CB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02" name="FTU - sphinctered urethra">
              <a:extLst>
                <a:ext uri="{FF2B5EF4-FFF2-40B4-BE49-F238E27FC236}">
                  <a16:creationId xmlns:a16="http://schemas.microsoft.com/office/drawing/2014/main" id="{BA24F63E-17F4-D501-624C-57F23C954C4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0403" name="FTU - sphinctered urethra">
                <a:extLst>
                  <a:ext uri="{FF2B5EF4-FFF2-40B4-BE49-F238E27FC236}">
                    <a16:creationId xmlns:a16="http://schemas.microsoft.com/office/drawing/2014/main" id="{1C73FA81-C4DD-E357-C242-C328BF9DA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04" name="dock">
                <a:extLst>
                  <a:ext uri="{FF2B5EF4-FFF2-40B4-BE49-F238E27FC236}">
                    <a16:creationId xmlns:a16="http://schemas.microsoft.com/office/drawing/2014/main" id="{65511507-C4FA-5888-D2F6-7956E5D167B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0409" name="Text Box 3086">
                  <a:extLst>
                    <a:ext uri="{FF2B5EF4-FFF2-40B4-BE49-F238E27FC236}">
                      <a16:creationId xmlns:a16="http://schemas.microsoft.com/office/drawing/2014/main" id="{76CDB594-584A-203A-ED12-D89F966400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10" name="Text Box 3086">
                  <a:extLst>
                    <a:ext uri="{FF2B5EF4-FFF2-40B4-BE49-F238E27FC236}">
                      <a16:creationId xmlns:a16="http://schemas.microsoft.com/office/drawing/2014/main" id="{E7F8AE69-6D2A-3D60-3BE7-C7867A6F8F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11" name="Text Box 3086">
                  <a:extLst>
                    <a:ext uri="{FF2B5EF4-FFF2-40B4-BE49-F238E27FC236}">
                      <a16:creationId xmlns:a16="http://schemas.microsoft.com/office/drawing/2014/main" id="{40B1EAD0-2A3C-9DD2-D387-1B613FA1B5C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05" name="link">
                <a:extLst>
                  <a:ext uri="{FF2B5EF4-FFF2-40B4-BE49-F238E27FC236}">
                    <a16:creationId xmlns:a16="http://schemas.microsoft.com/office/drawing/2014/main" id="{136F3141-2830-B3E7-D4CC-04A3D37EC23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0406" name="Star: 5 Points 530">
                  <a:hlinkClick r:id="rId84"/>
                  <a:extLst>
                    <a:ext uri="{FF2B5EF4-FFF2-40B4-BE49-F238E27FC236}">
                      <a16:creationId xmlns:a16="http://schemas.microsoft.com/office/drawing/2014/main" id="{39E403E0-3AB3-D373-AAE5-785EFA4332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7" name="Star: 5 Points 531">
                  <a:hlinkClick r:id="rId102"/>
                  <a:extLst>
                    <a:ext uri="{FF2B5EF4-FFF2-40B4-BE49-F238E27FC236}">
                      <a16:creationId xmlns:a16="http://schemas.microsoft.com/office/drawing/2014/main" id="{C22EFCAD-EA65-C621-427F-0695383564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8" name="Star: 5 Points 532">
                  <a:hlinkClick r:id="rId99"/>
                  <a:extLst>
                    <a:ext uri="{FF2B5EF4-FFF2-40B4-BE49-F238E27FC236}">
                      <a16:creationId xmlns:a16="http://schemas.microsoft.com/office/drawing/2014/main" id="{FA1A37F1-A792-B9EF-72C0-E76885908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0412" name="organ - kidney">
            <a:extLst>
              <a:ext uri="{FF2B5EF4-FFF2-40B4-BE49-F238E27FC236}">
                <a16:creationId xmlns:a16="http://schemas.microsoft.com/office/drawing/2014/main" id="{D484D68B-B5D7-FA60-6CD3-89BED272EC18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0413" name="organ - kidney">
              <a:extLst>
                <a:ext uri="{FF2B5EF4-FFF2-40B4-BE49-F238E27FC236}">
                  <a16:creationId xmlns:a16="http://schemas.microsoft.com/office/drawing/2014/main" id="{41424ADB-A49B-CABD-B757-CE2C46D7E716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14" name="FTU - visceral bowman capsule">
              <a:extLst>
                <a:ext uri="{FF2B5EF4-FFF2-40B4-BE49-F238E27FC236}">
                  <a16:creationId xmlns:a16="http://schemas.microsoft.com/office/drawing/2014/main" id="{C7CC4D3D-2379-84C1-298E-5A85B53A0808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10581" name="FTU - visceral bowman capsule">
                <a:extLst>
                  <a:ext uri="{FF2B5EF4-FFF2-40B4-BE49-F238E27FC236}">
                    <a16:creationId xmlns:a16="http://schemas.microsoft.com/office/drawing/2014/main" id="{89028B00-2304-6AB9-3353-A2E5D4DEA17E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82" name="dock">
                <a:extLst>
                  <a:ext uri="{FF2B5EF4-FFF2-40B4-BE49-F238E27FC236}">
                    <a16:creationId xmlns:a16="http://schemas.microsoft.com/office/drawing/2014/main" id="{41620B2B-908D-8431-F70A-C66467379C42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10587" name="Text Box 3086">
                  <a:extLst>
                    <a:ext uri="{FF2B5EF4-FFF2-40B4-BE49-F238E27FC236}">
                      <a16:creationId xmlns:a16="http://schemas.microsoft.com/office/drawing/2014/main" id="{7FA8FEAC-B12B-A845-6421-58ACBBF12A7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88" name="Text Box 3086">
                  <a:extLst>
                    <a:ext uri="{FF2B5EF4-FFF2-40B4-BE49-F238E27FC236}">
                      <a16:creationId xmlns:a16="http://schemas.microsoft.com/office/drawing/2014/main" id="{4BF41DB5-77CA-A80E-45B0-14462F35A2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89" name="Text Box 3086">
                  <a:extLst>
                    <a:ext uri="{FF2B5EF4-FFF2-40B4-BE49-F238E27FC236}">
                      <a16:creationId xmlns:a16="http://schemas.microsoft.com/office/drawing/2014/main" id="{FC3EB9B8-4C8D-4237-E939-6EF356710EF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83" name="link">
                <a:extLst>
                  <a:ext uri="{FF2B5EF4-FFF2-40B4-BE49-F238E27FC236}">
                    <a16:creationId xmlns:a16="http://schemas.microsoft.com/office/drawing/2014/main" id="{4142D491-DACA-0DC4-4776-6436DD2AF306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10584" name="Star: 5 Points 801">
                  <a:hlinkClick r:id="rId103"/>
                  <a:extLst>
                    <a:ext uri="{FF2B5EF4-FFF2-40B4-BE49-F238E27FC236}">
                      <a16:creationId xmlns:a16="http://schemas.microsoft.com/office/drawing/2014/main" id="{B9D8987D-1357-0A00-0006-686B7E6E7F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85" name="Star: 5 Points 802">
                  <a:hlinkClick r:id="rId104"/>
                  <a:extLst>
                    <a:ext uri="{FF2B5EF4-FFF2-40B4-BE49-F238E27FC236}">
                      <a16:creationId xmlns:a16="http://schemas.microsoft.com/office/drawing/2014/main" id="{4B1D9E66-2F71-702D-AF30-0FED37F5B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86" name="Star: 5 Points 803">
                  <a:hlinkClick r:id="rId99"/>
                  <a:extLst>
                    <a:ext uri="{FF2B5EF4-FFF2-40B4-BE49-F238E27FC236}">
                      <a16:creationId xmlns:a16="http://schemas.microsoft.com/office/drawing/2014/main" id="{417B2286-88C5-56F4-2B05-9D83FFAB1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5" name="FTU - parietal Bowman capsule">
              <a:extLst>
                <a:ext uri="{FF2B5EF4-FFF2-40B4-BE49-F238E27FC236}">
                  <a16:creationId xmlns:a16="http://schemas.microsoft.com/office/drawing/2014/main" id="{8A01970E-6998-5A06-EFDC-073DB8A78E53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10572" name="FTU - parietal Bowman capsule">
                <a:extLst>
                  <a:ext uri="{FF2B5EF4-FFF2-40B4-BE49-F238E27FC236}">
                    <a16:creationId xmlns:a16="http://schemas.microsoft.com/office/drawing/2014/main" id="{46BD773C-0790-0287-21F1-09FC21EE6E5C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73" name="dock">
                <a:extLst>
                  <a:ext uri="{FF2B5EF4-FFF2-40B4-BE49-F238E27FC236}">
                    <a16:creationId xmlns:a16="http://schemas.microsoft.com/office/drawing/2014/main" id="{5B29FB6D-E61A-1B3D-62A9-AB0FA553C03F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10578" name="Text Box 3086">
                  <a:extLst>
                    <a:ext uri="{FF2B5EF4-FFF2-40B4-BE49-F238E27FC236}">
                      <a16:creationId xmlns:a16="http://schemas.microsoft.com/office/drawing/2014/main" id="{83495725-BD1E-45AC-2EA0-987DEA6A145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79" name="Text Box 3086">
                  <a:extLst>
                    <a:ext uri="{FF2B5EF4-FFF2-40B4-BE49-F238E27FC236}">
                      <a16:creationId xmlns:a16="http://schemas.microsoft.com/office/drawing/2014/main" id="{38D3FE28-9094-DDED-D7E4-4308A6FECD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80" name="Text Box 3086">
                  <a:extLst>
                    <a:ext uri="{FF2B5EF4-FFF2-40B4-BE49-F238E27FC236}">
                      <a16:creationId xmlns:a16="http://schemas.microsoft.com/office/drawing/2014/main" id="{4D7A0DC7-50BA-DF5F-8E19-1E34BF1CD7A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74" name="link">
                <a:extLst>
                  <a:ext uri="{FF2B5EF4-FFF2-40B4-BE49-F238E27FC236}">
                    <a16:creationId xmlns:a16="http://schemas.microsoft.com/office/drawing/2014/main" id="{791C9E42-39F8-E70E-DF4C-0847C6CA5FD6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10575" name="Star: 5 Points 789">
                  <a:hlinkClick r:id="rId103"/>
                  <a:extLst>
                    <a:ext uri="{FF2B5EF4-FFF2-40B4-BE49-F238E27FC236}">
                      <a16:creationId xmlns:a16="http://schemas.microsoft.com/office/drawing/2014/main" id="{FAD7609B-7971-7825-76A7-A28461724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76" name="Star: 5 Points 790">
                  <a:hlinkClick r:id="rId104"/>
                  <a:extLst>
                    <a:ext uri="{FF2B5EF4-FFF2-40B4-BE49-F238E27FC236}">
                      <a16:creationId xmlns:a16="http://schemas.microsoft.com/office/drawing/2014/main" id="{EAF5CC28-407F-1319-F9C6-193810838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77" name="Star: 5 Points 791">
                  <a:hlinkClick r:id="rId99"/>
                  <a:extLst>
                    <a:ext uri="{FF2B5EF4-FFF2-40B4-BE49-F238E27FC236}">
                      <a16:creationId xmlns:a16="http://schemas.microsoft.com/office/drawing/2014/main" id="{3BFA253A-DF23-2A83-CC24-509BC2A0E8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6" name="FTU - proximal convoluted tubule">
              <a:extLst>
                <a:ext uri="{FF2B5EF4-FFF2-40B4-BE49-F238E27FC236}">
                  <a16:creationId xmlns:a16="http://schemas.microsoft.com/office/drawing/2014/main" id="{D379E247-DFF4-2FDD-54ED-3A0A415BCF50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10563" name="FTU - proximal convoluted tubule">
                <a:extLst>
                  <a:ext uri="{FF2B5EF4-FFF2-40B4-BE49-F238E27FC236}">
                    <a16:creationId xmlns:a16="http://schemas.microsoft.com/office/drawing/2014/main" id="{0039DD74-3733-9DE5-8E4D-25E30B3982F0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64" name="dock">
                <a:extLst>
                  <a:ext uri="{FF2B5EF4-FFF2-40B4-BE49-F238E27FC236}">
                    <a16:creationId xmlns:a16="http://schemas.microsoft.com/office/drawing/2014/main" id="{6502F757-7336-9B64-42DA-8CB799E0D56E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69" name="Text Box 3086">
                  <a:extLst>
                    <a:ext uri="{FF2B5EF4-FFF2-40B4-BE49-F238E27FC236}">
                      <a16:creationId xmlns:a16="http://schemas.microsoft.com/office/drawing/2014/main" id="{EBA71E52-4F57-EF69-69D0-D5FF034B7F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70" name="Text Box 3086">
                  <a:extLst>
                    <a:ext uri="{FF2B5EF4-FFF2-40B4-BE49-F238E27FC236}">
                      <a16:creationId xmlns:a16="http://schemas.microsoft.com/office/drawing/2014/main" id="{12E46492-4991-6EAC-BAB7-3B9B41409E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71" name="Text Box 3086">
                  <a:extLst>
                    <a:ext uri="{FF2B5EF4-FFF2-40B4-BE49-F238E27FC236}">
                      <a16:creationId xmlns:a16="http://schemas.microsoft.com/office/drawing/2014/main" id="{3D90930E-E520-E273-B836-C17A380EB1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65" name="link">
                <a:extLst>
                  <a:ext uri="{FF2B5EF4-FFF2-40B4-BE49-F238E27FC236}">
                    <a16:creationId xmlns:a16="http://schemas.microsoft.com/office/drawing/2014/main" id="{AC1E9F9C-A72E-21AF-3611-808F8DAD2435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0566" name="Star: 5 Points 777">
                  <a:hlinkClick r:id="rId105"/>
                  <a:extLst>
                    <a:ext uri="{FF2B5EF4-FFF2-40B4-BE49-F238E27FC236}">
                      <a16:creationId xmlns:a16="http://schemas.microsoft.com/office/drawing/2014/main" id="{3FFBAC0B-9BA8-0144-4172-19CF37BCAD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67" name="Star: 5 Points 778">
                  <a:hlinkClick r:id="rId106"/>
                  <a:extLst>
                    <a:ext uri="{FF2B5EF4-FFF2-40B4-BE49-F238E27FC236}">
                      <a16:creationId xmlns:a16="http://schemas.microsoft.com/office/drawing/2014/main" id="{2B8BEE42-9F13-E48D-735D-8FF7DBD8B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68" name="Star: 5 Points 779">
                  <a:hlinkClick r:id="rId99"/>
                  <a:extLst>
                    <a:ext uri="{FF2B5EF4-FFF2-40B4-BE49-F238E27FC236}">
                      <a16:creationId xmlns:a16="http://schemas.microsoft.com/office/drawing/2014/main" id="{0467DCEB-01A2-EF1E-0FD2-8E2D7616D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7" name="FTU - proximal straight tubule">
              <a:extLst>
                <a:ext uri="{FF2B5EF4-FFF2-40B4-BE49-F238E27FC236}">
                  <a16:creationId xmlns:a16="http://schemas.microsoft.com/office/drawing/2014/main" id="{3AD58A06-5CED-CC1B-F3C5-DB4F0B71A054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10554" name="FTU - proximal straight tubule">
                <a:extLst>
                  <a:ext uri="{FF2B5EF4-FFF2-40B4-BE49-F238E27FC236}">
                    <a16:creationId xmlns:a16="http://schemas.microsoft.com/office/drawing/2014/main" id="{2E76F292-7993-9EAC-1C3C-74C4EE231AED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55" name="dock">
                <a:extLst>
                  <a:ext uri="{FF2B5EF4-FFF2-40B4-BE49-F238E27FC236}">
                    <a16:creationId xmlns:a16="http://schemas.microsoft.com/office/drawing/2014/main" id="{CA850676-F937-7464-2FFB-BA06194FF451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0560" name="Text Box 3086">
                  <a:extLst>
                    <a:ext uri="{FF2B5EF4-FFF2-40B4-BE49-F238E27FC236}">
                      <a16:creationId xmlns:a16="http://schemas.microsoft.com/office/drawing/2014/main" id="{34818AAD-E8DB-EBC8-3BB2-37EE0A9449C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61" name="Text Box 3086">
                  <a:extLst>
                    <a:ext uri="{FF2B5EF4-FFF2-40B4-BE49-F238E27FC236}">
                      <a16:creationId xmlns:a16="http://schemas.microsoft.com/office/drawing/2014/main" id="{F5F31989-80DB-C122-C698-0C165233A7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62" name="Text Box 3086">
                  <a:extLst>
                    <a:ext uri="{FF2B5EF4-FFF2-40B4-BE49-F238E27FC236}">
                      <a16:creationId xmlns:a16="http://schemas.microsoft.com/office/drawing/2014/main" id="{42BA8136-395C-FBFC-0572-EA97B78D126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56" name="link">
                <a:extLst>
                  <a:ext uri="{FF2B5EF4-FFF2-40B4-BE49-F238E27FC236}">
                    <a16:creationId xmlns:a16="http://schemas.microsoft.com/office/drawing/2014/main" id="{E6ACC400-3285-AEA2-E202-80EC95341886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0557" name="Star: 5 Points 765">
                  <a:hlinkClick r:id="rId107"/>
                  <a:extLst>
                    <a:ext uri="{FF2B5EF4-FFF2-40B4-BE49-F238E27FC236}">
                      <a16:creationId xmlns:a16="http://schemas.microsoft.com/office/drawing/2014/main" id="{7EEA6A98-4558-319E-078F-A8C3D5A810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58" name="Star: 5 Points 766">
                  <a:hlinkClick r:id="rId106"/>
                  <a:extLst>
                    <a:ext uri="{FF2B5EF4-FFF2-40B4-BE49-F238E27FC236}">
                      <a16:creationId xmlns:a16="http://schemas.microsoft.com/office/drawing/2014/main" id="{80CDA8F9-D139-0061-9E68-03E84AE44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59" name="Star: 5 Points 767">
                  <a:hlinkClick r:id="rId99"/>
                  <a:extLst>
                    <a:ext uri="{FF2B5EF4-FFF2-40B4-BE49-F238E27FC236}">
                      <a16:creationId xmlns:a16="http://schemas.microsoft.com/office/drawing/2014/main" id="{78005386-44EE-59F8-6157-53B363A271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8" name="FTU - descending thin limb">
              <a:extLst>
                <a:ext uri="{FF2B5EF4-FFF2-40B4-BE49-F238E27FC236}">
                  <a16:creationId xmlns:a16="http://schemas.microsoft.com/office/drawing/2014/main" id="{078D8395-23ED-5AEB-AFEA-E919E2ED905E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10545" name="FTU - descending thin limb">
                <a:extLst>
                  <a:ext uri="{FF2B5EF4-FFF2-40B4-BE49-F238E27FC236}">
                    <a16:creationId xmlns:a16="http://schemas.microsoft.com/office/drawing/2014/main" id="{ACECD58D-2597-3EB5-EB1A-2C802C975A28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46" name="dock">
                <a:extLst>
                  <a:ext uri="{FF2B5EF4-FFF2-40B4-BE49-F238E27FC236}">
                    <a16:creationId xmlns:a16="http://schemas.microsoft.com/office/drawing/2014/main" id="{6E2E3CF7-AE00-622F-231F-4023A43D13E7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0551" name="Text Box 3086">
                  <a:extLst>
                    <a:ext uri="{FF2B5EF4-FFF2-40B4-BE49-F238E27FC236}">
                      <a16:creationId xmlns:a16="http://schemas.microsoft.com/office/drawing/2014/main" id="{25C4C194-D921-6E9E-BA16-09BDD6857A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52" name="Text Box 3086">
                  <a:extLst>
                    <a:ext uri="{FF2B5EF4-FFF2-40B4-BE49-F238E27FC236}">
                      <a16:creationId xmlns:a16="http://schemas.microsoft.com/office/drawing/2014/main" id="{E4A6B53C-D361-4E77-B669-9733C2C698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53" name="Text Box 3086">
                  <a:extLst>
                    <a:ext uri="{FF2B5EF4-FFF2-40B4-BE49-F238E27FC236}">
                      <a16:creationId xmlns:a16="http://schemas.microsoft.com/office/drawing/2014/main" id="{45DAC2FA-1BD4-6ED4-5735-39E83D2595C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47" name="link">
                <a:extLst>
                  <a:ext uri="{FF2B5EF4-FFF2-40B4-BE49-F238E27FC236}">
                    <a16:creationId xmlns:a16="http://schemas.microsoft.com/office/drawing/2014/main" id="{608B8135-F87B-508A-3808-9A99559E2ABB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0548" name="Star: 5 Points 753">
                  <a:hlinkClick r:id="rId108"/>
                  <a:extLst>
                    <a:ext uri="{FF2B5EF4-FFF2-40B4-BE49-F238E27FC236}">
                      <a16:creationId xmlns:a16="http://schemas.microsoft.com/office/drawing/2014/main" id="{B0BFE350-65B8-6E62-601D-66C1951D6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9" name="Star: 5 Points 754">
                  <a:hlinkClick r:id="rId106"/>
                  <a:extLst>
                    <a:ext uri="{FF2B5EF4-FFF2-40B4-BE49-F238E27FC236}">
                      <a16:creationId xmlns:a16="http://schemas.microsoft.com/office/drawing/2014/main" id="{2F469B82-790C-1BA7-D190-53BE00275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50" name="Star: 5 Points 755">
                  <a:hlinkClick r:id="rId99"/>
                  <a:extLst>
                    <a:ext uri="{FF2B5EF4-FFF2-40B4-BE49-F238E27FC236}">
                      <a16:creationId xmlns:a16="http://schemas.microsoft.com/office/drawing/2014/main" id="{44960896-4F6A-249F-3B45-CF33E0E7A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19" name="FTU - ascending thin limb">
              <a:extLst>
                <a:ext uri="{FF2B5EF4-FFF2-40B4-BE49-F238E27FC236}">
                  <a16:creationId xmlns:a16="http://schemas.microsoft.com/office/drawing/2014/main" id="{6EAC2E77-733A-38EA-1A49-60F886FC2B31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10536" name="FTU - ascending thin limb">
                <a:extLst>
                  <a:ext uri="{FF2B5EF4-FFF2-40B4-BE49-F238E27FC236}">
                    <a16:creationId xmlns:a16="http://schemas.microsoft.com/office/drawing/2014/main" id="{D2DDD481-D941-8576-D3CB-4B37C2C35618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37" name="dock">
                <a:extLst>
                  <a:ext uri="{FF2B5EF4-FFF2-40B4-BE49-F238E27FC236}">
                    <a16:creationId xmlns:a16="http://schemas.microsoft.com/office/drawing/2014/main" id="{56897E83-BC17-349E-6E37-8204BCBC9E66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0542" name="Text Box 3086">
                  <a:extLst>
                    <a:ext uri="{FF2B5EF4-FFF2-40B4-BE49-F238E27FC236}">
                      <a16:creationId xmlns:a16="http://schemas.microsoft.com/office/drawing/2014/main" id="{C7063FAA-C2A0-9C10-7B9C-C5B71BB772C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43" name="Text Box 3086">
                  <a:extLst>
                    <a:ext uri="{FF2B5EF4-FFF2-40B4-BE49-F238E27FC236}">
                      <a16:creationId xmlns:a16="http://schemas.microsoft.com/office/drawing/2014/main" id="{D49F73BF-A2FE-FB52-EBF6-5EE9EA1473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44" name="Text Box 3086">
                  <a:extLst>
                    <a:ext uri="{FF2B5EF4-FFF2-40B4-BE49-F238E27FC236}">
                      <a16:creationId xmlns:a16="http://schemas.microsoft.com/office/drawing/2014/main" id="{F36367EC-254D-63E9-0C8B-BC3EF95095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38" name="link">
                <a:extLst>
                  <a:ext uri="{FF2B5EF4-FFF2-40B4-BE49-F238E27FC236}">
                    <a16:creationId xmlns:a16="http://schemas.microsoft.com/office/drawing/2014/main" id="{68BFDA1E-1054-3867-6314-98691BA194A6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0539" name="Star: 5 Points 739">
                  <a:hlinkClick r:id="rId109"/>
                  <a:extLst>
                    <a:ext uri="{FF2B5EF4-FFF2-40B4-BE49-F238E27FC236}">
                      <a16:creationId xmlns:a16="http://schemas.microsoft.com/office/drawing/2014/main" id="{4536C1A5-63BB-BCE5-DBDE-021ABB71F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0" name="Star: 5 Points 740">
                  <a:hlinkClick r:id="rId106"/>
                  <a:extLst>
                    <a:ext uri="{FF2B5EF4-FFF2-40B4-BE49-F238E27FC236}">
                      <a16:creationId xmlns:a16="http://schemas.microsoft.com/office/drawing/2014/main" id="{B1FA327B-B376-1846-996B-69D8AF52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1" name="Star: 5 Points 741">
                  <a:hlinkClick r:id="rId99"/>
                  <a:extLst>
                    <a:ext uri="{FF2B5EF4-FFF2-40B4-BE49-F238E27FC236}">
                      <a16:creationId xmlns:a16="http://schemas.microsoft.com/office/drawing/2014/main" id="{CEF4E819-058E-FCBA-CDC1-D7CEB386A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0" name="FTU - distal straight tubule">
              <a:extLst>
                <a:ext uri="{FF2B5EF4-FFF2-40B4-BE49-F238E27FC236}">
                  <a16:creationId xmlns:a16="http://schemas.microsoft.com/office/drawing/2014/main" id="{9C5778D1-7EE7-D203-51FA-E97727232DCF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0527" name="FTU - distal straight tubule">
                <a:extLst>
                  <a:ext uri="{FF2B5EF4-FFF2-40B4-BE49-F238E27FC236}">
                    <a16:creationId xmlns:a16="http://schemas.microsoft.com/office/drawing/2014/main" id="{8400D7E6-95F4-C3A1-4197-1E72969E92BF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28" name="dock">
                <a:extLst>
                  <a:ext uri="{FF2B5EF4-FFF2-40B4-BE49-F238E27FC236}">
                    <a16:creationId xmlns:a16="http://schemas.microsoft.com/office/drawing/2014/main" id="{A0635B48-1AA7-2EF3-92C0-70ABBDF4F00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0533" name="Text Box 3086">
                  <a:extLst>
                    <a:ext uri="{FF2B5EF4-FFF2-40B4-BE49-F238E27FC236}">
                      <a16:creationId xmlns:a16="http://schemas.microsoft.com/office/drawing/2014/main" id="{3E88C80E-474E-02AD-6E2B-70E9745DC2C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34" name="Text Box 3086">
                  <a:extLst>
                    <a:ext uri="{FF2B5EF4-FFF2-40B4-BE49-F238E27FC236}">
                      <a16:creationId xmlns:a16="http://schemas.microsoft.com/office/drawing/2014/main" id="{B6980B1F-32F6-C516-6059-201776765D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35" name="Text Box 3086">
                  <a:extLst>
                    <a:ext uri="{FF2B5EF4-FFF2-40B4-BE49-F238E27FC236}">
                      <a16:creationId xmlns:a16="http://schemas.microsoft.com/office/drawing/2014/main" id="{237AC030-700F-50B6-50CF-D82AEE1FFC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29" name="link">
                <a:extLst>
                  <a:ext uri="{FF2B5EF4-FFF2-40B4-BE49-F238E27FC236}">
                    <a16:creationId xmlns:a16="http://schemas.microsoft.com/office/drawing/2014/main" id="{94EE7BF0-31AD-38EF-EE0B-2981507CB000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0530" name="Star: 5 Points 727">
                  <a:hlinkClick r:id="rId109"/>
                  <a:extLst>
                    <a:ext uri="{FF2B5EF4-FFF2-40B4-BE49-F238E27FC236}">
                      <a16:creationId xmlns:a16="http://schemas.microsoft.com/office/drawing/2014/main" id="{F72EC715-9963-6ED6-A416-E1AF3CF0A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31" name="Star: 5 Points 728">
                  <a:hlinkClick r:id="rId106"/>
                  <a:extLst>
                    <a:ext uri="{FF2B5EF4-FFF2-40B4-BE49-F238E27FC236}">
                      <a16:creationId xmlns:a16="http://schemas.microsoft.com/office/drawing/2014/main" id="{3FCAC944-8624-E2AE-66FA-EEB21698F7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32" name="Star: 5 Points 729">
                  <a:hlinkClick r:id="rId99"/>
                  <a:extLst>
                    <a:ext uri="{FF2B5EF4-FFF2-40B4-BE49-F238E27FC236}">
                      <a16:creationId xmlns:a16="http://schemas.microsoft.com/office/drawing/2014/main" id="{9A369341-F92E-7A94-B1C9-0942145560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1" name="FTU - final thick ascending limb">
              <a:extLst>
                <a:ext uri="{FF2B5EF4-FFF2-40B4-BE49-F238E27FC236}">
                  <a16:creationId xmlns:a16="http://schemas.microsoft.com/office/drawing/2014/main" id="{6ACF8A7D-4014-9351-BC68-336BD2B69E38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0518" name="FTU - final thick ascending limb">
                <a:extLst>
                  <a:ext uri="{FF2B5EF4-FFF2-40B4-BE49-F238E27FC236}">
                    <a16:creationId xmlns:a16="http://schemas.microsoft.com/office/drawing/2014/main" id="{3CCCF33F-4B76-958A-1679-8522B6F4C16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19" name="dock">
                <a:extLst>
                  <a:ext uri="{FF2B5EF4-FFF2-40B4-BE49-F238E27FC236}">
                    <a16:creationId xmlns:a16="http://schemas.microsoft.com/office/drawing/2014/main" id="{D19490BA-8397-F136-A783-D52358220E82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24" name="Text Box 3086">
                  <a:extLst>
                    <a:ext uri="{FF2B5EF4-FFF2-40B4-BE49-F238E27FC236}">
                      <a16:creationId xmlns:a16="http://schemas.microsoft.com/office/drawing/2014/main" id="{EB3E8CEE-DFDD-70D3-8B15-F47137A217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25" name="Text Box 3086">
                  <a:extLst>
                    <a:ext uri="{FF2B5EF4-FFF2-40B4-BE49-F238E27FC236}">
                      <a16:creationId xmlns:a16="http://schemas.microsoft.com/office/drawing/2014/main" id="{FD1E19AB-D742-2C7E-AAD0-22593DC6088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26" name="Text Box 3086">
                  <a:extLst>
                    <a:ext uri="{FF2B5EF4-FFF2-40B4-BE49-F238E27FC236}">
                      <a16:creationId xmlns:a16="http://schemas.microsoft.com/office/drawing/2014/main" id="{3AEBD763-0855-154D-1759-4BFA4385AB7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20" name="link">
                <a:extLst>
                  <a:ext uri="{FF2B5EF4-FFF2-40B4-BE49-F238E27FC236}">
                    <a16:creationId xmlns:a16="http://schemas.microsoft.com/office/drawing/2014/main" id="{E7C3C50E-D445-E192-97F9-7C6CBB14E22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0521" name="Star: 5 Points 715">
                  <a:hlinkClick r:id="rId109"/>
                  <a:extLst>
                    <a:ext uri="{FF2B5EF4-FFF2-40B4-BE49-F238E27FC236}">
                      <a16:creationId xmlns:a16="http://schemas.microsoft.com/office/drawing/2014/main" id="{45353C04-2057-807C-F545-C22C7CFE44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2" name="Star: 5 Points 716">
                  <a:hlinkClick r:id="rId106"/>
                  <a:extLst>
                    <a:ext uri="{FF2B5EF4-FFF2-40B4-BE49-F238E27FC236}">
                      <a16:creationId xmlns:a16="http://schemas.microsoft.com/office/drawing/2014/main" id="{8085AC0E-A282-5294-5306-2907C292D4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3" name="Star: 5 Points 717">
                  <a:hlinkClick r:id="rId99"/>
                  <a:extLst>
                    <a:ext uri="{FF2B5EF4-FFF2-40B4-BE49-F238E27FC236}">
                      <a16:creationId xmlns:a16="http://schemas.microsoft.com/office/drawing/2014/main" id="{A8421B5A-FF89-6A43-14D3-1CECA029BC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2" name="FTU - distal convoluted tubule">
              <a:extLst>
                <a:ext uri="{FF2B5EF4-FFF2-40B4-BE49-F238E27FC236}">
                  <a16:creationId xmlns:a16="http://schemas.microsoft.com/office/drawing/2014/main" id="{B9331B6E-4AE5-4641-67D3-40582607FCF2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0509" name="FTU - distal convoluted tubule">
                <a:extLst>
                  <a:ext uri="{FF2B5EF4-FFF2-40B4-BE49-F238E27FC236}">
                    <a16:creationId xmlns:a16="http://schemas.microsoft.com/office/drawing/2014/main" id="{A106F17F-DA56-1E98-F323-5BFAFCFB915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10" name="dock">
                <a:extLst>
                  <a:ext uri="{FF2B5EF4-FFF2-40B4-BE49-F238E27FC236}">
                    <a16:creationId xmlns:a16="http://schemas.microsoft.com/office/drawing/2014/main" id="{E1CE993D-E3C7-A44F-992A-A2B456E11645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0515" name="Text Box 3086">
                  <a:extLst>
                    <a:ext uri="{FF2B5EF4-FFF2-40B4-BE49-F238E27FC236}">
                      <a16:creationId xmlns:a16="http://schemas.microsoft.com/office/drawing/2014/main" id="{81E2B138-B3EE-0A60-EA33-6D2E092359B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16" name="Text Box 3086">
                  <a:extLst>
                    <a:ext uri="{FF2B5EF4-FFF2-40B4-BE49-F238E27FC236}">
                      <a16:creationId xmlns:a16="http://schemas.microsoft.com/office/drawing/2014/main" id="{21CC2267-80B7-C2AC-6D57-74101D674B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17" name="Text Box 3086">
                  <a:extLst>
                    <a:ext uri="{FF2B5EF4-FFF2-40B4-BE49-F238E27FC236}">
                      <a16:creationId xmlns:a16="http://schemas.microsoft.com/office/drawing/2014/main" id="{73177ADA-EFD4-2719-A8C0-8652754916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11" name="link">
                <a:extLst>
                  <a:ext uri="{FF2B5EF4-FFF2-40B4-BE49-F238E27FC236}">
                    <a16:creationId xmlns:a16="http://schemas.microsoft.com/office/drawing/2014/main" id="{0B371CB7-580A-278D-333E-9962A275AD67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0512" name="Star: 5 Points 703">
                  <a:hlinkClick r:id="rId110"/>
                  <a:extLst>
                    <a:ext uri="{FF2B5EF4-FFF2-40B4-BE49-F238E27FC236}">
                      <a16:creationId xmlns:a16="http://schemas.microsoft.com/office/drawing/2014/main" id="{BF4BB019-ACDE-6F25-3400-2D001491C3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13" name="Star: 5 Points 704">
                  <a:hlinkClick r:id="rId106"/>
                  <a:extLst>
                    <a:ext uri="{FF2B5EF4-FFF2-40B4-BE49-F238E27FC236}">
                      <a16:creationId xmlns:a16="http://schemas.microsoft.com/office/drawing/2014/main" id="{E854ED97-3E7C-227F-E922-C9E13B9073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14" name="Star: 5 Points 705">
                  <a:hlinkClick r:id="rId99"/>
                  <a:extLst>
                    <a:ext uri="{FF2B5EF4-FFF2-40B4-BE49-F238E27FC236}">
                      <a16:creationId xmlns:a16="http://schemas.microsoft.com/office/drawing/2014/main" id="{C3290A1D-1FEE-5E73-8F22-435532B81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3" name="FTU - connecting tubule">
              <a:extLst>
                <a:ext uri="{FF2B5EF4-FFF2-40B4-BE49-F238E27FC236}">
                  <a16:creationId xmlns:a16="http://schemas.microsoft.com/office/drawing/2014/main" id="{59F1F36B-FD44-BB2C-8F20-3A8FA4F1B5A5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0500" name="FTU - connecting tubule">
                <a:extLst>
                  <a:ext uri="{FF2B5EF4-FFF2-40B4-BE49-F238E27FC236}">
                    <a16:creationId xmlns:a16="http://schemas.microsoft.com/office/drawing/2014/main" id="{59F88124-78BB-A307-F334-E11B5BB8C038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501" name="dock">
                <a:extLst>
                  <a:ext uri="{FF2B5EF4-FFF2-40B4-BE49-F238E27FC236}">
                    <a16:creationId xmlns:a16="http://schemas.microsoft.com/office/drawing/2014/main" id="{6E076625-C3D5-9E64-E960-99BE759C875A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0506" name="Text Box 3086">
                  <a:extLst>
                    <a:ext uri="{FF2B5EF4-FFF2-40B4-BE49-F238E27FC236}">
                      <a16:creationId xmlns:a16="http://schemas.microsoft.com/office/drawing/2014/main" id="{0F39D2E9-0369-4F72-E948-2A97B7896F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07" name="Text Box 3086">
                  <a:extLst>
                    <a:ext uri="{FF2B5EF4-FFF2-40B4-BE49-F238E27FC236}">
                      <a16:creationId xmlns:a16="http://schemas.microsoft.com/office/drawing/2014/main" id="{061E2F30-883F-500F-88A1-9FE6FE90937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08" name="Text Box 3086">
                  <a:extLst>
                    <a:ext uri="{FF2B5EF4-FFF2-40B4-BE49-F238E27FC236}">
                      <a16:creationId xmlns:a16="http://schemas.microsoft.com/office/drawing/2014/main" id="{CD3664F5-6ED2-8576-3727-61B635AAA6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502" name="link">
                <a:extLst>
                  <a:ext uri="{FF2B5EF4-FFF2-40B4-BE49-F238E27FC236}">
                    <a16:creationId xmlns:a16="http://schemas.microsoft.com/office/drawing/2014/main" id="{94E97627-ADA8-490E-0568-388A64FF226F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0503" name="Star: 5 Points 691">
                  <a:hlinkClick r:id="rId111"/>
                  <a:extLst>
                    <a:ext uri="{FF2B5EF4-FFF2-40B4-BE49-F238E27FC236}">
                      <a16:creationId xmlns:a16="http://schemas.microsoft.com/office/drawing/2014/main" id="{6406C366-550A-09C4-0C01-E37B81283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04" name="Star: 5 Points 692">
                  <a:hlinkClick r:id="rId112"/>
                  <a:extLst>
                    <a:ext uri="{FF2B5EF4-FFF2-40B4-BE49-F238E27FC236}">
                      <a16:creationId xmlns:a16="http://schemas.microsoft.com/office/drawing/2014/main" id="{841F3448-0BA3-8449-B90F-437603FE75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05" name="Star: 5 Points 693">
                  <a:hlinkClick r:id="rId99"/>
                  <a:extLst>
                    <a:ext uri="{FF2B5EF4-FFF2-40B4-BE49-F238E27FC236}">
                      <a16:creationId xmlns:a16="http://schemas.microsoft.com/office/drawing/2014/main" id="{B5CD1F6A-6479-8549-D5BB-70D8AF18FB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4" name="FTU - cortical connecting tubule">
              <a:extLst>
                <a:ext uri="{FF2B5EF4-FFF2-40B4-BE49-F238E27FC236}">
                  <a16:creationId xmlns:a16="http://schemas.microsoft.com/office/drawing/2014/main" id="{C0A0A49B-AECD-AA75-7201-908B318DF83D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10491" name="FTU - cortical connecting tubule">
                <a:extLst>
                  <a:ext uri="{FF2B5EF4-FFF2-40B4-BE49-F238E27FC236}">
                    <a16:creationId xmlns:a16="http://schemas.microsoft.com/office/drawing/2014/main" id="{82A0F3BF-9DE0-345E-E927-B07BB6B1E877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92" name="dock">
                <a:extLst>
                  <a:ext uri="{FF2B5EF4-FFF2-40B4-BE49-F238E27FC236}">
                    <a16:creationId xmlns:a16="http://schemas.microsoft.com/office/drawing/2014/main" id="{3C3DCA34-A080-F4B4-044C-C7BF4A7AB9F5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0497" name="Text Box 3086">
                  <a:extLst>
                    <a:ext uri="{FF2B5EF4-FFF2-40B4-BE49-F238E27FC236}">
                      <a16:creationId xmlns:a16="http://schemas.microsoft.com/office/drawing/2014/main" id="{E8C8A699-EF59-86A9-D0AA-3AA9C27536B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8" name="Text Box 3086">
                  <a:extLst>
                    <a:ext uri="{FF2B5EF4-FFF2-40B4-BE49-F238E27FC236}">
                      <a16:creationId xmlns:a16="http://schemas.microsoft.com/office/drawing/2014/main" id="{78164C3B-D46B-E48B-9A07-E0A61DC838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9" name="Text Box 3086">
                  <a:extLst>
                    <a:ext uri="{FF2B5EF4-FFF2-40B4-BE49-F238E27FC236}">
                      <a16:creationId xmlns:a16="http://schemas.microsoft.com/office/drawing/2014/main" id="{B665F8D0-D380-57EB-4DB4-11B827CB9FE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93" name="link">
                <a:extLst>
                  <a:ext uri="{FF2B5EF4-FFF2-40B4-BE49-F238E27FC236}">
                    <a16:creationId xmlns:a16="http://schemas.microsoft.com/office/drawing/2014/main" id="{29122658-3D92-D595-950A-B3B5F79C3DAE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0494" name="Star: 5 Points 679">
                  <a:hlinkClick r:id="rId111"/>
                  <a:extLst>
                    <a:ext uri="{FF2B5EF4-FFF2-40B4-BE49-F238E27FC236}">
                      <a16:creationId xmlns:a16="http://schemas.microsoft.com/office/drawing/2014/main" id="{315E295A-2C17-40F0-1FC6-5DC85947AE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95" name="Star: 5 Points 680">
                  <a:hlinkClick r:id="rId112"/>
                  <a:extLst>
                    <a:ext uri="{FF2B5EF4-FFF2-40B4-BE49-F238E27FC236}">
                      <a16:creationId xmlns:a16="http://schemas.microsoft.com/office/drawing/2014/main" id="{E408F532-783D-A4EF-08BD-8935D0F107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96" name="Star: 5 Points 681">
                  <a:hlinkClick r:id="rId99"/>
                  <a:extLst>
                    <a:ext uri="{FF2B5EF4-FFF2-40B4-BE49-F238E27FC236}">
                      <a16:creationId xmlns:a16="http://schemas.microsoft.com/office/drawing/2014/main" id="{8E68552E-BEF6-084F-A2B2-F07A9CA9E9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5" name="FTU - outer medullary col. duct">
              <a:extLst>
                <a:ext uri="{FF2B5EF4-FFF2-40B4-BE49-F238E27FC236}">
                  <a16:creationId xmlns:a16="http://schemas.microsoft.com/office/drawing/2014/main" id="{EC46ABE5-2921-EBF1-5C69-9AEE5CAF544F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0482" name="FTU - outer medullary col. duct">
                <a:extLst>
                  <a:ext uri="{FF2B5EF4-FFF2-40B4-BE49-F238E27FC236}">
                    <a16:creationId xmlns:a16="http://schemas.microsoft.com/office/drawing/2014/main" id="{FC66A761-21CB-3162-B1F5-2F5FD7593A2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83" name="dock">
                <a:extLst>
                  <a:ext uri="{FF2B5EF4-FFF2-40B4-BE49-F238E27FC236}">
                    <a16:creationId xmlns:a16="http://schemas.microsoft.com/office/drawing/2014/main" id="{8B1EB087-129D-895B-3CFB-C5966ECE9452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0488" name="Text Box 3086">
                  <a:extLst>
                    <a:ext uri="{FF2B5EF4-FFF2-40B4-BE49-F238E27FC236}">
                      <a16:creationId xmlns:a16="http://schemas.microsoft.com/office/drawing/2014/main" id="{07838D85-6432-79D8-6FB8-C7E38DC4D8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9" name="Text Box 3086">
                  <a:extLst>
                    <a:ext uri="{FF2B5EF4-FFF2-40B4-BE49-F238E27FC236}">
                      <a16:creationId xmlns:a16="http://schemas.microsoft.com/office/drawing/2014/main" id="{AF871664-90CC-06ED-4F41-1AE1A1D8CFC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0" name="Text Box 3086">
                  <a:extLst>
                    <a:ext uri="{FF2B5EF4-FFF2-40B4-BE49-F238E27FC236}">
                      <a16:creationId xmlns:a16="http://schemas.microsoft.com/office/drawing/2014/main" id="{C0E54328-97DC-030C-6685-331F6E0F6D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84" name="link">
                <a:extLst>
                  <a:ext uri="{FF2B5EF4-FFF2-40B4-BE49-F238E27FC236}">
                    <a16:creationId xmlns:a16="http://schemas.microsoft.com/office/drawing/2014/main" id="{1A02E420-77EF-21CA-6E9F-BC73A451330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0485" name="Star: 5 Points 667">
                  <a:hlinkClick r:id="rId111"/>
                  <a:extLst>
                    <a:ext uri="{FF2B5EF4-FFF2-40B4-BE49-F238E27FC236}">
                      <a16:creationId xmlns:a16="http://schemas.microsoft.com/office/drawing/2014/main" id="{C9B12869-E72D-486F-FAC2-34E55AD063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6" name="Star: 5 Points 668">
                  <a:hlinkClick r:id="rId112"/>
                  <a:extLst>
                    <a:ext uri="{FF2B5EF4-FFF2-40B4-BE49-F238E27FC236}">
                      <a16:creationId xmlns:a16="http://schemas.microsoft.com/office/drawing/2014/main" id="{B39C4B8B-E26B-9AA6-BD38-6F27E8D39F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87" name="Star: 5 Points 669">
                  <a:hlinkClick r:id="rId99"/>
                  <a:extLst>
                    <a:ext uri="{FF2B5EF4-FFF2-40B4-BE49-F238E27FC236}">
                      <a16:creationId xmlns:a16="http://schemas.microsoft.com/office/drawing/2014/main" id="{6F940BA8-5A89-6D8A-7F1E-456A66A2A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6" name="FTU - inner medullary col. duct">
              <a:extLst>
                <a:ext uri="{FF2B5EF4-FFF2-40B4-BE49-F238E27FC236}">
                  <a16:creationId xmlns:a16="http://schemas.microsoft.com/office/drawing/2014/main" id="{A8F2C92C-C3EC-8E7A-FA8F-19416096B9DA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0473" name="FTU - inner medullary col. duct">
                <a:extLst>
                  <a:ext uri="{FF2B5EF4-FFF2-40B4-BE49-F238E27FC236}">
                    <a16:creationId xmlns:a16="http://schemas.microsoft.com/office/drawing/2014/main" id="{F0CA915E-49DE-5EA5-BA4C-9CBE15328459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74" name="dock">
                <a:extLst>
                  <a:ext uri="{FF2B5EF4-FFF2-40B4-BE49-F238E27FC236}">
                    <a16:creationId xmlns:a16="http://schemas.microsoft.com/office/drawing/2014/main" id="{4482AEBD-B1B4-6ED4-C46E-48C2E813418E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0479" name="Text Box 3086">
                  <a:extLst>
                    <a:ext uri="{FF2B5EF4-FFF2-40B4-BE49-F238E27FC236}">
                      <a16:creationId xmlns:a16="http://schemas.microsoft.com/office/drawing/2014/main" id="{653A319B-A3A8-EDB3-38E9-32EB2CD2C97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0" name="Text Box 3086">
                  <a:extLst>
                    <a:ext uri="{FF2B5EF4-FFF2-40B4-BE49-F238E27FC236}">
                      <a16:creationId xmlns:a16="http://schemas.microsoft.com/office/drawing/2014/main" id="{E30F7267-71AA-B9D2-F6BB-F1D64CA7A1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1" name="Text Box 3086">
                  <a:extLst>
                    <a:ext uri="{FF2B5EF4-FFF2-40B4-BE49-F238E27FC236}">
                      <a16:creationId xmlns:a16="http://schemas.microsoft.com/office/drawing/2014/main" id="{3C442696-B902-283C-F800-0E2DEABFF1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75" name="link">
                <a:extLst>
                  <a:ext uri="{FF2B5EF4-FFF2-40B4-BE49-F238E27FC236}">
                    <a16:creationId xmlns:a16="http://schemas.microsoft.com/office/drawing/2014/main" id="{1AC90E87-01B8-7CEA-98A0-9F9D97938D31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0476" name="Star: 5 Points 655">
                  <a:hlinkClick r:id="rId111"/>
                  <a:extLst>
                    <a:ext uri="{FF2B5EF4-FFF2-40B4-BE49-F238E27FC236}">
                      <a16:creationId xmlns:a16="http://schemas.microsoft.com/office/drawing/2014/main" id="{5E383B8D-1B5B-AC00-4BE5-DE3C8EB22B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77" name="Star: 5 Points 656">
                  <a:hlinkClick r:id="rId112"/>
                  <a:extLst>
                    <a:ext uri="{FF2B5EF4-FFF2-40B4-BE49-F238E27FC236}">
                      <a16:creationId xmlns:a16="http://schemas.microsoft.com/office/drawing/2014/main" id="{16F034F7-C6DF-C152-FDE8-2F735BEF3D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78" name="Star: 5 Points 657">
                  <a:hlinkClick r:id="rId99"/>
                  <a:extLst>
                    <a:ext uri="{FF2B5EF4-FFF2-40B4-BE49-F238E27FC236}">
                      <a16:creationId xmlns:a16="http://schemas.microsoft.com/office/drawing/2014/main" id="{3EC708E4-685B-C994-F23C-533E5DC0C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7" name="FTU - minor calyx">
              <a:extLst>
                <a:ext uri="{FF2B5EF4-FFF2-40B4-BE49-F238E27FC236}">
                  <a16:creationId xmlns:a16="http://schemas.microsoft.com/office/drawing/2014/main" id="{81D32E9A-1B83-D06E-66FB-6838F75E00C4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0464" name="FTU - minor calyx">
                <a:extLst>
                  <a:ext uri="{FF2B5EF4-FFF2-40B4-BE49-F238E27FC236}">
                    <a16:creationId xmlns:a16="http://schemas.microsoft.com/office/drawing/2014/main" id="{2725BFBB-61E4-6197-80BD-7435387CC2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65" name="dock">
                <a:extLst>
                  <a:ext uri="{FF2B5EF4-FFF2-40B4-BE49-F238E27FC236}">
                    <a16:creationId xmlns:a16="http://schemas.microsoft.com/office/drawing/2014/main" id="{634AABCD-7F93-B168-B077-EDEF09C76AF5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0470" name="Text Box 3086">
                  <a:extLst>
                    <a:ext uri="{FF2B5EF4-FFF2-40B4-BE49-F238E27FC236}">
                      <a16:creationId xmlns:a16="http://schemas.microsoft.com/office/drawing/2014/main" id="{3AF86224-614C-9CA1-7C12-0C8F1E2A3BD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1" name="Text Box 3086">
                  <a:extLst>
                    <a:ext uri="{FF2B5EF4-FFF2-40B4-BE49-F238E27FC236}">
                      <a16:creationId xmlns:a16="http://schemas.microsoft.com/office/drawing/2014/main" id="{2CE6B71F-9D1C-C4AD-B678-F93A182562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2" name="Text Box 3086">
                  <a:extLst>
                    <a:ext uri="{FF2B5EF4-FFF2-40B4-BE49-F238E27FC236}">
                      <a16:creationId xmlns:a16="http://schemas.microsoft.com/office/drawing/2014/main" id="{37589FEF-879C-A6CB-C107-099B524D5B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66" name="link">
                <a:extLst>
                  <a:ext uri="{FF2B5EF4-FFF2-40B4-BE49-F238E27FC236}">
                    <a16:creationId xmlns:a16="http://schemas.microsoft.com/office/drawing/2014/main" id="{9EDC85AA-A6D5-D6AE-1602-A9F063C0ACEA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0467" name="Star: 5 Points 643">
                  <a:hlinkClick r:id="rId113"/>
                  <a:extLst>
                    <a:ext uri="{FF2B5EF4-FFF2-40B4-BE49-F238E27FC236}">
                      <a16:creationId xmlns:a16="http://schemas.microsoft.com/office/drawing/2014/main" id="{118A067C-8059-A5BA-3C0D-8992CBAA8D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8" name="Star: 5 Points 644">
                  <a:hlinkClick r:id="rId106"/>
                  <a:extLst>
                    <a:ext uri="{FF2B5EF4-FFF2-40B4-BE49-F238E27FC236}">
                      <a16:creationId xmlns:a16="http://schemas.microsoft.com/office/drawing/2014/main" id="{90E6E3D9-8D0F-5CF4-9954-C0499CD1F8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9" name="Star: 5 Points 645">
                  <a:hlinkClick r:id="rId99"/>
                  <a:extLst>
                    <a:ext uri="{FF2B5EF4-FFF2-40B4-BE49-F238E27FC236}">
                      <a16:creationId xmlns:a16="http://schemas.microsoft.com/office/drawing/2014/main" id="{B5E11230-CA13-EBF2-48B6-328B9A8284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8" name="FTU - major calyx">
              <a:extLst>
                <a:ext uri="{FF2B5EF4-FFF2-40B4-BE49-F238E27FC236}">
                  <a16:creationId xmlns:a16="http://schemas.microsoft.com/office/drawing/2014/main" id="{2738412B-8E1A-C541-56DC-6DE1FC329464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0455" name="FTU - major calyx">
                <a:extLst>
                  <a:ext uri="{FF2B5EF4-FFF2-40B4-BE49-F238E27FC236}">
                    <a16:creationId xmlns:a16="http://schemas.microsoft.com/office/drawing/2014/main" id="{DCA74C32-C4C4-CB45-8F45-95A7759CC63A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56" name="dock">
                <a:extLst>
                  <a:ext uri="{FF2B5EF4-FFF2-40B4-BE49-F238E27FC236}">
                    <a16:creationId xmlns:a16="http://schemas.microsoft.com/office/drawing/2014/main" id="{127E4889-9A98-DB6D-6F94-7C2C191024EE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61" name="Text Box 3086">
                  <a:extLst>
                    <a:ext uri="{FF2B5EF4-FFF2-40B4-BE49-F238E27FC236}">
                      <a16:creationId xmlns:a16="http://schemas.microsoft.com/office/drawing/2014/main" id="{DC647809-3706-F35E-CD16-567A03CDA3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2" name="Text Box 3086">
                  <a:extLst>
                    <a:ext uri="{FF2B5EF4-FFF2-40B4-BE49-F238E27FC236}">
                      <a16:creationId xmlns:a16="http://schemas.microsoft.com/office/drawing/2014/main" id="{AB37D555-A6CD-BAE2-4906-220EE766FF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63" name="Text Box 3086">
                  <a:extLst>
                    <a:ext uri="{FF2B5EF4-FFF2-40B4-BE49-F238E27FC236}">
                      <a16:creationId xmlns:a16="http://schemas.microsoft.com/office/drawing/2014/main" id="{26CC41E1-CA8A-E520-E936-B4DBC9D9ADA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57" name="link">
                <a:extLst>
                  <a:ext uri="{FF2B5EF4-FFF2-40B4-BE49-F238E27FC236}">
                    <a16:creationId xmlns:a16="http://schemas.microsoft.com/office/drawing/2014/main" id="{99FD7B16-0621-0042-9AD0-985881E88838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458" name="Star: 5 Points 631">
                  <a:hlinkClick r:id="rId113"/>
                  <a:extLst>
                    <a:ext uri="{FF2B5EF4-FFF2-40B4-BE49-F238E27FC236}">
                      <a16:creationId xmlns:a16="http://schemas.microsoft.com/office/drawing/2014/main" id="{2DE79AD5-8C97-ED07-98B6-2BD7E15B91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9" name="Star: 5 Points 632">
                  <a:hlinkClick r:id="rId106"/>
                  <a:extLst>
                    <a:ext uri="{FF2B5EF4-FFF2-40B4-BE49-F238E27FC236}">
                      <a16:creationId xmlns:a16="http://schemas.microsoft.com/office/drawing/2014/main" id="{4EF79F29-499C-C8BD-2D7A-44AC205DF2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60" name="Star: 5 Points 633">
                  <a:hlinkClick r:id="rId99"/>
                  <a:extLst>
                    <a:ext uri="{FF2B5EF4-FFF2-40B4-BE49-F238E27FC236}">
                      <a16:creationId xmlns:a16="http://schemas.microsoft.com/office/drawing/2014/main" id="{7E529D95-C680-70E3-9ED1-9910326D77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29" name="FTU - renal pelvis">
              <a:extLst>
                <a:ext uri="{FF2B5EF4-FFF2-40B4-BE49-F238E27FC236}">
                  <a16:creationId xmlns:a16="http://schemas.microsoft.com/office/drawing/2014/main" id="{E5426236-3C39-4C95-5B01-4541A0E66951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0446" name="FTU - renal pelvis">
                <a:extLst>
                  <a:ext uri="{FF2B5EF4-FFF2-40B4-BE49-F238E27FC236}">
                    <a16:creationId xmlns:a16="http://schemas.microsoft.com/office/drawing/2014/main" id="{713D6350-9C1B-A2E5-E644-7A174F130F8E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47" name="dock">
                <a:extLst>
                  <a:ext uri="{FF2B5EF4-FFF2-40B4-BE49-F238E27FC236}">
                    <a16:creationId xmlns:a16="http://schemas.microsoft.com/office/drawing/2014/main" id="{6F67675B-A107-29E7-64D5-3C08B33FA9E0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0452" name="Text Box 3086">
                  <a:extLst>
                    <a:ext uri="{FF2B5EF4-FFF2-40B4-BE49-F238E27FC236}">
                      <a16:creationId xmlns:a16="http://schemas.microsoft.com/office/drawing/2014/main" id="{F8F8C13C-2E99-F337-40E0-7C4FAD127E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53" name="Text Box 3086">
                  <a:extLst>
                    <a:ext uri="{FF2B5EF4-FFF2-40B4-BE49-F238E27FC236}">
                      <a16:creationId xmlns:a16="http://schemas.microsoft.com/office/drawing/2014/main" id="{9881E761-C226-0E0B-8E5F-852AAA2223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54" name="Text Box 3086">
                  <a:extLst>
                    <a:ext uri="{FF2B5EF4-FFF2-40B4-BE49-F238E27FC236}">
                      <a16:creationId xmlns:a16="http://schemas.microsoft.com/office/drawing/2014/main" id="{0901ADCD-76A3-88F6-85F3-ED8CCF2BE2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48" name="link">
                <a:extLst>
                  <a:ext uri="{FF2B5EF4-FFF2-40B4-BE49-F238E27FC236}">
                    <a16:creationId xmlns:a16="http://schemas.microsoft.com/office/drawing/2014/main" id="{2E80B546-3494-89B6-8296-BB0254715201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0449" name="Star: 5 Points 619">
                  <a:hlinkClick r:id="rId114"/>
                  <a:extLst>
                    <a:ext uri="{FF2B5EF4-FFF2-40B4-BE49-F238E27FC236}">
                      <a16:creationId xmlns:a16="http://schemas.microsoft.com/office/drawing/2014/main" id="{2B7F59DA-7432-0819-1B6F-6E4029A84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0" name="Star: 5 Points 620">
                  <a:hlinkClick r:id="rId106"/>
                  <a:extLst>
                    <a:ext uri="{FF2B5EF4-FFF2-40B4-BE49-F238E27FC236}">
                      <a16:creationId xmlns:a16="http://schemas.microsoft.com/office/drawing/2014/main" id="{47E436CB-436F-AD0A-B390-682750B47C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51" name="Star: 5 Points 621">
                  <a:hlinkClick r:id="rId99"/>
                  <a:extLst>
                    <a:ext uri="{FF2B5EF4-FFF2-40B4-BE49-F238E27FC236}">
                      <a16:creationId xmlns:a16="http://schemas.microsoft.com/office/drawing/2014/main" id="{73AA861A-2492-F22E-65C3-B2794DCAA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430" name="FTU - juxtaglomerular apparatus">
              <a:extLst>
                <a:ext uri="{FF2B5EF4-FFF2-40B4-BE49-F238E27FC236}">
                  <a16:creationId xmlns:a16="http://schemas.microsoft.com/office/drawing/2014/main" id="{27793C1A-A61E-9057-8EBC-6A8BA158E903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0439" name="FTU">
                <a:extLst>
                  <a:ext uri="{FF2B5EF4-FFF2-40B4-BE49-F238E27FC236}">
                    <a16:creationId xmlns:a16="http://schemas.microsoft.com/office/drawing/2014/main" id="{99103B0B-1FDB-F20D-7AC5-E8F7186A6384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0" name="Text Box 3086">
                <a:extLst>
                  <a:ext uri="{FF2B5EF4-FFF2-40B4-BE49-F238E27FC236}">
                    <a16:creationId xmlns:a16="http://schemas.microsoft.com/office/drawing/2014/main" id="{44AFD4E7-6E27-4A9C-51D6-9D2051F0256F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1" name="Text Box 3086">
                <a:extLst>
                  <a:ext uri="{FF2B5EF4-FFF2-40B4-BE49-F238E27FC236}">
                    <a16:creationId xmlns:a16="http://schemas.microsoft.com/office/drawing/2014/main" id="{75FDBDC5-EDB4-DFB0-5454-5B08A6A34387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2" name="Text Box 3086">
                <a:extLst>
                  <a:ext uri="{FF2B5EF4-FFF2-40B4-BE49-F238E27FC236}">
                    <a16:creationId xmlns:a16="http://schemas.microsoft.com/office/drawing/2014/main" id="{4394908D-8DAD-C717-EA0A-929654D74253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3" name="Star: 5 Points 619">
                <a:hlinkClick r:id="rId114"/>
                <a:extLst>
                  <a:ext uri="{FF2B5EF4-FFF2-40B4-BE49-F238E27FC236}">
                    <a16:creationId xmlns:a16="http://schemas.microsoft.com/office/drawing/2014/main" id="{2C9D22AB-A3BB-8FA8-70CA-0F4F9D4FD1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44" name="Star: 5 Points 620">
                <a:hlinkClick r:id="rId106"/>
                <a:extLst>
                  <a:ext uri="{FF2B5EF4-FFF2-40B4-BE49-F238E27FC236}">
                    <a16:creationId xmlns:a16="http://schemas.microsoft.com/office/drawing/2014/main" id="{838445C7-F578-C5FC-9E93-22FEE11C68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45" name="Star: 5 Points 621">
                <a:hlinkClick r:id="rId99"/>
                <a:extLst>
                  <a:ext uri="{FF2B5EF4-FFF2-40B4-BE49-F238E27FC236}">
                    <a16:creationId xmlns:a16="http://schemas.microsoft.com/office/drawing/2014/main" id="{3BDA1D24-DC17-D774-A1CA-59CD3F2ACF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31" name="FTU - adrenal gland">
              <a:extLst>
                <a:ext uri="{FF2B5EF4-FFF2-40B4-BE49-F238E27FC236}">
                  <a16:creationId xmlns:a16="http://schemas.microsoft.com/office/drawing/2014/main" id="{1F5B7ADA-24F4-36DA-514C-8BA10255AF01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0432" name="FTU">
                <a:extLst>
                  <a:ext uri="{FF2B5EF4-FFF2-40B4-BE49-F238E27FC236}">
                    <a16:creationId xmlns:a16="http://schemas.microsoft.com/office/drawing/2014/main" id="{C2C46060-E364-E945-4D2A-892BCF6EEA1D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3" name="Text Box 3086">
                <a:extLst>
                  <a:ext uri="{FF2B5EF4-FFF2-40B4-BE49-F238E27FC236}">
                    <a16:creationId xmlns:a16="http://schemas.microsoft.com/office/drawing/2014/main" id="{C8447D8A-CEA4-6E6A-B7A2-25CC1EF2EDC0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4" name="Text Box 3086">
                <a:extLst>
                  <a:ext uri="{FF2B5EF4-FFF2-40B4-BE49-F238E27FC236}">
                    <a16:creationId xmlns:a16="http://schemas.microsoft.com/office/drawing/2014/main" id="{6A141BF9-4C36-F41B-C5C9-61E71EE4B0E6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5" name="Text Box 3086">
                <a:extLst>
                  <a:ext uri="{FF2B5EF4-FFF2-40B4-BE49-F238E27FC236}">
                    <a16:creationId xmlns:a16="http://schemas.microsoft.com/office/drawing/2014/main" id="{E1B31FFB-2666-FBED-A701-A52262EB69F6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36" name="Star: 5 Points 619">
                <a:hlinkClick r:id="rId114"/>
                <a:extLst>
                  <a:ext uri="{FF2B5EF4-FFF2-40B4-BE49-F238E27FC236}">
                    <a16:creationId xmlns:a16="http://schemas.microsoft.com/office/drawing/2014/main" id="{E8AD3958-B600-C778-B56D-DC18246CCA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7" name="Star: 5 Points 620">
                <a:hlinkClick r:id="rId106"/>
                <a:extLst>
                  <a:ext uri="{FF2B5EF4-FFF2-40B4-BE49-F238E27FC236}">
                    <a16:creationId xmlns:a16="http://schemas.microsoft.com/office/drawing/2014/main" id="{501D5267-8F1D-C4A5-6A29-054790B2BA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8" name="Star: 5 Points 621">
                <a:hlinkClick r:id="rId99"/>
                <a:extLst>
                  <a:ext uri="{FF2B5EF4-FFF2-40B4-BE49-F238E27FC236}">
                    <a16:creationId xmlns:a16="http://schemas.microsoft.com/office/drawing/2014/main" id="{69020D8A-F971-24C2-6445-A6E2A2C68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972" name="organ group - heart">
            <a:extLst>
              <a:ext uri="{FF2B5EF4-FFF2-40B4-BE49-F238E27FC236}">
                <a16:creationId xmlns:a16="http://schemas.microsoft.com/office/drawing/2014/main" id="{C427D8A2-7960-D517-D81C-C17DB1A6A422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10973" name="organ - heart">
              <a:extLst>
                <a:ext uri="{FF2B5EF4-FFF2-40B4-BE49-F238E27FC236}">
                  <a16:creationId xmlns:a16="http://schemas.microsoft.com/office/drawing/2014/main" id="{708A2202-B2A0-F56B-BC2D-55B9E6E9431E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974" name="dock vascular">
              <a:extLst>
                <a:ext uri="{FF2B5EF4-FFF2-40B4-BE49-F238E27FC236}">
                  <a16:creationId xmlns:a16="http://schemas.microsoft.com/office/drawing/2014/main" id="{E59CBBE6-8F4C-ED27-AEC8-FAA4295FC2E6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10999" name="Text Box 3070">
                <a:extLst>
                  <a:ext uri="{FF2B5EF4-FFF2-40B4-BE49-F238E27FC236}">
                    <a16:creationId xmlns:a16="http://schemas.microsoft.com/office/drawing/2014/main" id="{D9810224-3EBC-14B2-AC98-D5697BEF37CD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0" name="Text Box 3036">
                <a:extLst>
                  <a:ext uri="{FF2B5EF4-FFF2-40B4-BE49-F238E27FC236}">
                    <a16:creationId xmlns:a16="http://schemas.microsoft.com/office/drawing/2014/main" id="{DF6B6D11-F33F-2DD1-27B3-B2C486231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01" name="Text Box 3036">
                <a:extLst>
                  <a:ext uri="{FF2B5EF4-FFF2-40B4-BE49-F238E27FC236}">
                    <a16:creationId xmlns:a16="http://schemas.microsoft.com/office/drawing/2014/main" id="{C138167B-1BF0-04AE-CF16-1C6887DA1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975" name="FTU - right atrium">
              <a:extLst>
                <a:ext uri="{FF2B5EF4-FFF2-40B4-BE49-F238E27FC236}">
                  <a16:creationId xmlns:a16="http://schemas.microsoft.com/office/drawing/2014/main" id="{DDFD49A4-4633-BF70-EC81-D6FA1DBFD2B3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10994" name="FTU - right atrium">
                <a:extLst>
                  <a:ext uri="{FF2B5EF4-FFF2-40B4-BE49-F238E27FC236}">
                    <a16:creationId xmlns:a16="http://schemas.microsoft.com/office/drawing/2014/main" id="{7A8176E2-60F0-B5BF-D4AE-3F65B57677C2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10995" name="dock">
                <a:extLst>
                  <a:ext uri="{FF2B5EF4-FFF2-40B4-BE49-F238E27FC236}">
                    <a16:creationId xmlns:a16="http://schemas.microsoft.com/office/drawing/2014/main" id="{11B0AD86-01CF-7B18-5484-0A95B4E0C3BE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10996" name="Text Box 3086">
                  <a:extLst>
                    <a:ext uri="{FF2B5EF4-FFF2-40B4-BE49-F238E27FC236}">
                      <a16:creationId xmlns:a16="http://schemas.microsoft.com/office/drawing/2014/main" id="{34C70EC3-5935-E48C-50BE-F7230D5BE46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7" name="Text Box 3086">
                  <a:extLst>
                    <a:ext uri="{FF2B5EF4-FFF2-40B4-BE49-F238E27FC236}">
                      <a16:creationId xmlns:a16="http://schemas.microsoft.com/office/drawing/2014/main" id="{597BDA94-D26D-9728-CF1B-00B7D137EB8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8" name="Text Box 3086">
                  <a:extLst>
                    <a:ext uri="{FF2B5EF4-FFF2-40B4-BE49-F238E27FC236}">
                      <a16:creationId xmlns:a16="http://schemas.microsoft.com/office/drawing/2014/main" id="{99AC963D-8198-FEC9-58A1-9E9F716C0681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76" name="FTU - right ventricle">
              <a:extLst>
                <a:ext uri="{FF2B5EF4-FFF2-40B4-BE49-F238E27FC236}">
                  <a16:creationId xmlns:a16="http://schemas.microsoft.com/office/drawing/2014/main" id="{99B65850-4161-3DFE-399F-D5CA8DB8F5E1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10989" name="FTU - right ventricle">
                <a:extLst>
                  <a:ext uri="{FF2B5EF4-FFF2-40B4-BE49-F238E27FC236}">
                    <a16:creationId xmlns:a16="http://schemas.microsoft.com/office/drawing/2014/main" id="{A44488EA-D809-C1E5-8452-27607726B13D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10990" name="dock">
                <a:extLst>
                  <a:ext uri="{FF2B5EF4-FFF2-40B4-BE49-F238E27FC236}">
                    <a16:creationId xmlns:a16="http://schemas.microsoft.com/office/drawing/2014/main" id="{7E451D07-4C75-1806-8D68-8421D00451BD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10991" name="Text Box 3086">
                  <a:extLst>
                    <a:ext uri="{FF2B5EF4-FFF2-40B4-BE49-F238E27FC236}">
                      <a16:creationId xmlns:a16="http://schemas.microsoft.com/office/drawing/2014/main" id="{0B0E6CD8-0196-4A96-968D-72AD52DFDF9C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2" name="Text Box 3086">
                  <a:extLst>
                    <a:ext uri="{FF2B5EF4-FFF2-40B4-BE49-F238E27FC236}">
                      <a16:creationId xmlns:a16="http://schemas.microsoft.com/office/drawing/2014/main" id="{BFFC9128-5598-0B8A-A2C1-D79C82E6ABB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93" name="Text Box 3086">
                  <a:extLst>
                    <a:ext uri="{FF2B5EF4-FFF2-40B4-BE49-F238E27FC236}">
                      <a16:creationId xmlns:a16="http://schemas.microsoft.com/office/drawing/2014/main" id="{62D132C4-F801-38AA-FC75-2AEB475A358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77" name="FTU - left atrium">
              <a:extLst>
                <a:ext uri="{FF2B5EF4-FFF2-40B4-BE49-F238E27FC236}">
                  <a16:creationId xmlns:a16="http://schemas.microsoft.com/office/drawing/2014/main" id="{4A449DB2-4C9D-14F8-5DB2-203CFB49F4F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10984" name="FTU - left atrium">
                <a:extLst>
                  <a:ext uri="{FF2B5EF4-FFF2-40B4-BE49-F238E27FC236}">
                    <a16:creationId xmlns:a16="http://schemas.microsoft.com/office/drawing/2014/main" id="{7CC770E3-CF0D-7044-9B8E-F04EE138328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10985" name="dock">
                <a:extLst>
                  <a:ext uri="{FF2B5EF4-FFF2-40B4-BE49-F238E27FC236}">
                    <a16:creationId xmlns:a16="http://schemas.microsoft.com/office/drawing/2014/main" id="{2CD200EB-AD3B-CE19-3155-A2CF633402F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10986" name="Text Box 3086">
                  <a:extLst>
                    <a:ext uri="{FF2B5EF4-FFF2-40B4-BE49-F238E27FC236}">
                      <a16:creationId xmlns:a16="http://schemas.microsoft.com/office/drawing/2014/main" id="{073F64A7-94D3-8DD4-959B-B85C093C4405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7" name="Text Box 3086">
                  <a:extLst>
                    <a:ext uri="{FF2B5EF4-FFF2-40B4-BE49-F238E27FC236}">
                      <a16:creationId xmlns:a16="http://schemas.microsoft.com/office/drawing/2014/main" id="{11D4216D-B918-72DA-6BE5-EA71E19EF05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8" name="Text Box 3086">
                  <a:extLst>
                    <a:ext uri="{FF2B5EF4-FFF2-40B4-BE49-F238E27FC236}">
                      <a16:creationId xmlns:a16="http://schemas.microsoft.com/office/drawing/2014/main" id="{C64AD5BF-DB21-ABF9-2D16-5EBEFC86A06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978" name="FTU - left ventricle">
              <a:extLst>
                <a:ext uri="{FF2B5EF4-FFF2-40B4-BE49-F238E27FC236}">
                  <a16:creationId xmlns:a16="http://schemas.microsoft.com/office/drawing/2014/main" id="{A28AD00D-5DD9-0FD6-769E-B54A99B4266A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10979" name="FTU - left ventricle">
                <a:extLst>
                  <a:ext uri="{FF2B5EF4-FFF2-40B4-BE49-F238E27FC236}">
                    <a16:creationId xmlns:a16="http://schemas.microsoft.com/office/drawing/2014/main" id="{EC862E10-E833-BAE0-E23C-618D5C03F40E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10980" name="dock">
                <a:extLst>
                  <a:ext uri="{FF2B5EF4-FFF2-40B4-BE49-F238E27FC236}">
                    <a16:creationId xmlns:a16="http://schemas.microsoft.com/office/drawing/2014/main" id="{319F005C-8D15-1453-AD08-E0067F49847B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10981" name="Text Box 3086">
                  <a:extLst>
                    <a:ext uri="{FF2B5EF4-FFF2-40B4-BE49-F238E27FC236}">
                      <a16:creationId xmlns:a16="http://schemas.microsoft.com/office/drawing/2014/main" id="{24C9CFA6-694F-94A8-0300-95F2DDC649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2" name="Text Box 3086">
                  <a:extLst>
                    <a:ext uri="{FF2B5EF4-FFF2-40B4-BE49-F238E27FC236}">
                      <a16:creationId xmlns:a16="http://schemas.microsoft.com/office/drawing/2014/main" id="{7BC30717-D55A-B657-C914-544391E80C5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83" name="Text Box 3086">
                  <a:extLst>
                    <a:ext uri="{FF2B5EF4-FFF2-40B4-BE49-F238E27FC236}">
                      <a16:creationId xmlns:a16="http://schemas.microsoft.com/office/drawing/2014/main" id="{245CBBE6-0FD5-ADC1-56D1-2144F935C4A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AE445CF2-2CF6-5377-19EC-0607E2025621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11003" name="Text Box 3034">
              <a:extLst>
                <a:ext uri="{FF2B5EF4-FFF2-40B4-BE49-F238E27FC236}">
                  <a16:creationId xmlns:a16="http://schemas.microsoft.com/office/drawing/2014/main" id="{899E8B1A-19DC-E77D-119F-0B85E658C257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04" name="Text Box 3086">
              <a:extLst>
                <a:ext uri="{FF2B5EF4-FFF2-40B4-BE49-F238E27FC236}">
                  <a16:creationId xmlns:a16="http://schemas.microsoft.com/office/drawing/2014/main" id="{FD3B8016-3D6C-DB66-B2BB-EC7D8C903C3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1005" name="Group 11004">
            <a:extLst>
              <a:ext uri="{FF2B5EF4-FFF2-40B4-BE49-F238E27FC236}">
                <a16:creationId xmlns:a16="http://schemas.microsoft.com/office/drawing/2014/main" id="{41067C6E-90D2-F2C2-0673-F40F609B42A2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11006" name="Text Box 3035">
              <a:extLst>
                <a:ext uri="{FF2B5EF4-FFF2-40B4-BE49-F238E27FC236}">
                  <a16:creationId xmlns:a16="http://schemas.microsoft.com/office/drawing/2014/main" id="{A9B5A436-32D2-DF5C-DAA5-34625009764E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07" name="Text Box 3087">
              <a:extLst>
                <a:ext uri="{FF2B5EF4-FFF2-40B4-BE49-F238E27FC236}">
                  <a16:creationId xmlns:a16="http://schemas.microsoft.com/office/drawing/2014/main" id="{5EFAC6BC-5441-9B9C-4ECA-2E5566FD2EBA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1008" name="FTU - aortic arch">
            <a:extLst>
              <a:ext uri="{FF2B5EF4-FFF2-40B4-BE49-F238E27FC236}">
                <a16:creationId xmlns:a16="http://schemas.microsoft.com/office/drawing/2014/main" id="{48471F67-CAE4-F62F-6E48-02DC385F3320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11009" name="FTU - aortic arch">
              <a:extLst>
                <a:ext uri="{FF2B5EF4-FFF2-40B4-BE49-F238E27FC236}">
                  <a16:creationId xmlns:a16="http://schemas.microsoft.com/office/drawing/2014/main" id="{8C889F4D-A774-49BE-176A-E9DBC4859171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010" name="chemoreceptor">
              <a:extLst>
                <a:ext uri="{FF2B5EF4-FFF2-40B4-BE49-F238E27FC236}">
                  <a16:creationId xmlns:a16="http://schemas.microsoft.com/office/drawing/2014/main" id="{9C8528BE-9BBF-E504-2A87-8AB69712600E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11011" name="baroreceptor">
              <a:extLst>
                <a:ext uri="{FF2B5EF4-FFF2-40B4-BE49-F238E27FC236}">
                  <a16:creationId xmlns:a16="http://schemas.microsoft.com/office/drawing/2014/main" id="{3B2068AB-00B8-F4B6-678F-A1B6938E27E4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11012" name="link">
              <a:extLst>
                <a:ext uri="{FF2B5EF4-FFF2-40B4-BE49-F238E27FC236}">
                  <a16:creationId xmlns:a16="http://schemas.microsoft.com/office/drawing/2014/main" id="{2E586FA8-A57E-9549-DBB6-6381D328CCC4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11025" name="Star: 5 Points 2730">
                <a:hlinkClick r:id="rId115"/>
                <a:extLst>
                  <a:ext uri="{FF2B5EF4-FFF2-40B4-BE49-F238E27FC236}">
                    <a16:creationId xmlns:a16="http://schemas.microsoft.com/office/drawing/2014/main" id="{35B07017-88A7-4C3B-0452-77F4B965C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6" name="Star: 5 Points 2731">
                <a:hlinkClick r:id="rId116"/>
                <a:extLst>
                  <a:ext uri="{FF2B5EF4-FFF2-40B4-BE49-F238E27FC236}">
                    <a16:creationId xmlns:a16="http://schemas.microsoft.com/office/drawing/2014/main" id="{B402651C-02A1-A1ED-926D-4BEEFBECC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7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F07725E5-FC6D-21B9-F2ED-1A7C931CE1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13" name="link">
              <a:extLst>
                <a:ext uri="{FF2B5EF4-FFF2-40B4-BE49-F238E27FC236}">
                  <a16:creationId xmlns:a16="http://schemas.microsoft.com/office/drawing/2014/main" id="{F7B1C385-45D9-2303-13CE-4CDF9D8DD388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11022" name="Star: 5 Points 2730">
                <a:hlinkClick r:id="rId117"/>
                <a:extLst>
                  <a:ext uri="{FF2B5EF4-FFF2-40B4-BE49-F238E27FC236}">
                    <a16:creationId xmlns:a16="http://schemas.microsoft.com/office/drawing/2014/main" id="{5A04798E-05EE-F652-B800-A51F995A3C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3" name="Star: 5 Points 2731">
                <a:hlinkClick r:id="rId118"/>
                <a:extLst>
                  <a:ext uri="{FF2B5EF4-FFF2-40B4-BE49-F238E27FC236}">
                    <a16:creationId xmlns:a16="http://schemas.microsoft.com/office/drawing/2014/main" id="{2DB3FB1F-6FBE-CB1E-5C93-C01EF3932C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24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30A3B7DD-6419-5218-671F-87F355C39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014" name="dock">
              <a:extLst>
                <a:ext uri="{FF2B5EF4-FFF2-40B4-BE49-F238E27FC236}">
                  <a16:creationId xmlns:a16="http://schemas.microsoft.com/office/drawing/2014/main" id="{934062BF-E1B3-14EF-5C28-E657A479CDF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11019" name="Text Box 3086">
                <a:extLst>
                  <a:ext uri="{FF2B5EF4-FFF2-40B4-BE49-F238E27FC236}">
                    <a16:creationId xmlns:a16="http://schemas.microsoft.com/office/drawing/2014/main" id="{D88BBB46-C55A-44A9-CDB6-E85DC723830E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0" name="Text Box 3086">
                <a:extLst>
                  <a:ext uri="{FF2B5EF4-FFF2-40B4-BE49-F238E27FC236}">
                    <a16:creationId xmlns:a16="http://schemas.microsoft.com/office/drawing/2014/main" id="{C9D93E67-EB40-0FDF-108E-2A7BF552A26F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21" name="Text Box 3086">
                <a:extLst>
                  <a:ext uri="{FF2B5EF4-FFF2-40B4-BE49-F238E27FC236}">
                    <a16:creationId xmlns:a16="http://schemas.microsoft.com/office/drawing/2014/main" id="{6A2914C5-8C10-5F5A-5180-72E0EF7338B1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15" name="dock">
              <a:extLst>
                <a:ext uri="{FF2B5EF4-FFF2-40B4-BE49-F238E27FC236}">
                  <a16:creationId xmlns:a16="http://schemas.microsoft.com/office/drawing/2014/main" id="{832C49D4-4D52-D476-7070-E18EDB30F0C6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11016" name="Text Box 3086">
                <a:extLst>
                  <a:ext uri="{FF2B5EF4-FFF2-40B4-BE49-F238E27FC236}">
                    <a16:creationId xmlns:a16="http://schemas.microsoft.com/office/drawing/2014/main" id="{FDE5D1F4-267D-0A13-D6AD-D228EEADB1F5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17" name="Text Box 3086">
                <a:extLst>
                  <a:ext uri="{FF2B5EF4-FFF2-40B4-BE49-F238E27FC236}">
                    <a16:creationId xmlns:a16="http://schemas.microsoft.com/office/drawing/2014/main" id="{02C3821A-E48F-A4B3-CDA2-2906D8C10DF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18" name="Text Box 3086">
                <a:extLst>
                  <a:ext uri="{FF2B5EF4-FFF2-40B4-BE49-F238E27FC236}">
                    <a16:creationId xmlns:a16="http://schemas.microsoft.com/office/drawing/2014/main" id="{006B3E10-2E64-B57C-220B-DDDA68FF335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028" name="organ - lungs">
            <a:extLst>
              <a:ext uri="{FF2B5EF4-FFF2-40B4-BE49-F238E27FC236}">
                <a16:creationId xmlns:a16="http://schemas.microsoft.com/office/drawing/2014/main" id="{4F77F9FA-EF3D-7EE1-2791-4EF02210E847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11029" name="organ - lungs">
              <a:extLst>
                <a:ext uri="{FF2B5EF4-FFF2-40B4-BE49-F238E27FC236}">
                  <a16:creationId xmlns:a16="http://schemas.microsoft.com/office/drawing/2014/main" id="{5E8C7906-C0CA-F72E-F0B3-0A6081A4A742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30" name="FTU - primary bronchus">
              <a:extLst>
                <a:ext uri="{FF2B5EF4-FFF2-40B4-BE49-F238E27FC236}">
                  <a16:creationId xmlns:a16="http://schemas.microsoft.com/office/drawing/2014/main" id="{02EDC991-E607-9671-1FA5-1810A1887F67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11123" name="FTU - primary bronchus">
                <a:extLst>
                  <a:ext uri="{FF2B5EF4-FFF2-40B4-BE49-F238E27FC236}">
                    <a16:creationId xmlns:a16="http://schemas.microsoft.com/office/drawing/2014/main" id="{F8CF6E56-CA68-883B-4C59-EF31A1673E6D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11124" name="dock">
                <a:extLst>
                  <a:ext uri="{FF2B5EF4-FFF2-40B4-BE49-F238E27FC236}">
                    <a16:creationId xmlns:a16="http://schemas.microsoft.com/office/drawing/2014/main" id="{4F4AAF56-D853-B69A-19FB-12702C6EB8F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11129" name="Text Box 3086">
                  <a:extLst>
                    <a:ext uri="{FF2B5EF4-FFF2-40B4-BE49-F238E27FC236}">
                      <a16:creationId xmlns:a16="http://schemas.microsoft.com/office/drawing/2014/main" id="{F7B56646-3DE6-6A47-CE58-4F9CDD166CD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0" name="Text Box 3086">
                  <a:extLst>
                    <a:ext uri="{FF2B5EF4-FFF2-40B4-BE49-F238E27FC236}">
                      <a16:creationId xmlns:a16="http://schemas.microsoft.com/office/drawing/2014/main" id="{83E470FE-BBF0-E128-DAD2-920E275DA46B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31" name="Text Box 3086">
                  <a:extLst>
                    <a:ext uri="{FF2B5EF4-FFF2-40B4-BE49-F238E27FC236}">
                      <a16:creationId xmlns:a16="http://schemas.microsoft.com/office/drawing/2014/main" id="{689C811C-8ADD-D37F-F90E-0EE1E478359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25" name="link">
                <a:extLst>
                  <a:ext uri="{FF2B5EF4-FFF2-40B4-BE49-F238E27FC236}">
                    <a16:creationId xmlns:a16="http://schemas.microsoft.com/office/drawing/2014/main" id="{CDEB513E-6CF7-2362-D625-3370D10A4CB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1112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9FEC8C71-37A3-D5F2-8C29-1BDF642272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27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31AEFCD2-6B1A-07F6-E9D7-6E24092C31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28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7E482ABB-0572-488E-8D3A-0C9FE7E334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1" name="FTU - lobar bronchus">
              <a:extLst>
                <a:ext uri="{FF2B5EF4-FFF2-40B4-BE49-F238E27FC236}">
                  <a16:creationId xmlns:a16="http://schemas.microsoft.com/office/drawing/2014/main" id="{A51310B8-B552-7A32-39D7-A4DDE5DE13E4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11114" name="FTU - lobar bronchus">
                <a:extLst>
                  <a:ext uri="{FF2B5EF4-FFF2-40B4-BE49-F238E27FC236}">
                    <a16:creationId xmlns:a16="http://schemas.microsoft.com/office/drawing/2014/main" id="{F8567221-CAA7-CF8B-A985-9042283D4E2A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11115" name="dock">
                <a:extLst>
                  <a:ext uri="{FF2B5EF4-FFF2-40B4-BE49-F238E27FC236}">
                    <a16:creationId xmlns:a16="http://schemas.microsoft.com/office/drawing/2014/main" id="{5A8CEE8F-3B10-D5FB-A160-B0C33EA9697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11120" name="Text Box 3086">
                  <a:extLst>
                    <a:ext uri="{FF2B5EF4-FFF2-40B4-BE49-F238E27FC236}">
                      <a16:creationId xmlns:a16="http://schemas.microsoft.com/office/drawing/2014/main" id="{A36D0CB1-2866-A751-4C90-B5722DF9A2E4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21" name="Text Box 3086">
                  <a:extLst>
                    <a:ext uri="{FF2B5EF4-FFF2-40B4-BE49-F238E27FC236}">
                      <a16:creationId xmlns:a16="http://schemas.microsoft.com/office/drawing/2014/main" id="{68F65FB5-D0E4-CF5C-EDF8-F016C4DEE4B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22" name="Text Box 3086">
                  <a:extLst>
                    <a:ext uri="{FF2B5EF4-FFF2-40B4-BE49-F238E27FC236}">
                      <a16:creationId xmlns:a16="http://schemas.microsoft.com/office/drawing/2014/main" id="{1783C791-38D5-C778-7498-FDC3AD3F1527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16" name="link">
                <a:extLst>
                  <a:ext uri="{FF2B5EF4-FFF2-40B4-BE49-F238E27FC236}">
                    <a16:creationId xmlns:a16="http://schemas.microsoft.com/office/drawing/2014/main" id="{DA5FD1BB-F08C-479E-36CC-0C5ECD3E1C6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11117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9E08A484-833B-E088-9CC9-2CEB7AEF29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8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69F805B8-65D4-1501-E33E-1E50F61269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9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5B2972A-E6A4-7637-9E5D-3760FE7BEF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2" name="FTU - segmental bronchus">
              <a:extLst>
                <a:ext uri="{FF2B5EF4-FFF2-40B4-BE49-F238E27FC236}">
                  <a16:creationId xmlns:a16="http://schemas.microsoft.com/office/drawing/2014/main" id="{4B83A403-F2BD-37BF-4B98-24716CCE1EDB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11105" name="FTU - segmental bronchus">
                <a:extLst>
                  <a:ext uri="{FF2B5EF4-FFF2-40B4-BE49-F238E27FC236}">
                    <a16:creationId xmlns:a16="http://schemas.microsoft.com/office/drawing/2014/main" id="{0EDEAA00-E7AC-F8EC-5E86-70E82664A70F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11106" name="dock">
                <a:extLst>
                  <a:ext uri="{FF2B5EF4-FFF2-40B4-BE49-F238E27FC236}">
                    <a16:creationId xmlns:a16="http://schemas.microsoft.com/office/drawing/2014/main" id="{689C198F-6175-C191-FCAD-51115A281037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111" name="Text Box 3086">
                  <a:extLst>
                    <a:ext uri="{FF2B5EF4-FFF2-40B4-BE49-F238E27FC236}">
                      <a16:creationId xmlns:a16="http://schemas.microsoft.com/office/drawing/2014/main" id="{F0C38246-056D-DCD5-458D-4FA2DA17FF0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2" name="Text Box 3086">
                  <a:extLst>
                    <a:ext uri="{FF2B5EF4-FFF2-40B4-BE49-F238E27FC236}">
                      <a16:creationId xmlns:a16="http://schemas.microsoft.com/office/drawing/2014/main" id="{BEC6723A-56CA-6F6F-46CE-4C951F2687A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13" name="Text Box 3086">
                  <a:extLst>
                    <a:ext uri="{FF2B5EF4-FFF2-40B4-BE49-F238E27FC236}">
                      <a16:creationId xmlns:a16="http://schemas.microsoft.com/office/drawing/2014/main" id="{D808BF5B-C8C5-164D-706E-76397B5CF35B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07" name="link">
                <a:extLst>
                  <a:ext uri="{FF2B5EF4-FFF2-40B4-BE49-F238E27FC236}">
                    <a16:creationId xmlns:a16="http://schemas.microsoft.com/office/drawing/2014/main" id="{7F3BE325-74D6-D76B-CEB7-69D5E3CF4826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1110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2905C081-1634-57BF-F7AF-C14909275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9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2DF8471B-8029-128C-2835-133772DA06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10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D38493A-848D-7BAA-90A6-31B7220DDB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3" name="FTU - primary bronchiole">
              <a:extLst>
                <a:ext uri="{FF2B5EF4-FFF2-40B4-BE49-F238E27FC236}">
                  <a16:creationId xmlns:a16="http://schemas.microsoft.com/office/drawing/2014/main" id="{3D91F055-3788-D5CF-7064-46E6BFE0C020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11096" name="FTU - primary bronchiole">
                <a:extLst>
                  <a:ext uri="{FF2B5EF4-FFF2-40B4-BE49-F238E27FC236}">
                    <a16:creationId xmlns:a16="http://schemas.microsoft.com/office/drawing/2014/main" id="{2D105E4C-4353-A07C-B456-6EC3C89F426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11097" name="dock">
                <a:extLst>
                  <a:ext uri="{FF2B5EF4-FFF2-40B4-BE49-F238E27FC236}">
                    <a16:creationId xmlns:a16="http://schemas.microsoft.com/office/drawing/2014/main" id="{AFC82C4B-4B66-37F8-755D-72947D2A0E78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11102" name="Text Box 3086">
                  <a:extLst>
                    <a:ext uri="{FF2B5EF4-FFF2-40B4-BE49-F238E27FC236}">
                      <a16:creationId xmlns:a16="http://schemas.microsoft.com/office/drawing/2014/main" id="{74A6EB56-FC0F-EB4A-4026-16714398D58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3" name="Text Box 3086">
                  <a:extLst>
                    <a:ext uri="{FF2B5EF4-FFF2-40B4-BE49-F238E27FC236}">
                      <a16:creationId xmlns:a16="http://schemas.microsoft.com/office/drawing/2014/main" id="{B644C6CA-E913-E90D-9DD6-F61BDEFB7EB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4" name="Text Box 3086">
                  <a:extLst>
                    <a:ext uri="{FF2B5EF4-FFF2-40B4-BE49-F238E27FC236}">
                      <a16:creationId xmlns:a16="http://schemas.microsoft.com/office/drawing/2014/main" id="{D96EEDD6-33E9-3D76-BDEB-B7E8BE8D5D3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98" name="link">
                <a:extLst>
                  <a:ext uri="{FF2B5EF4-FFF2-40B4-BE49-F238E27FC236}">
                    <a16:creationId xmlns:a16="http://schemas.microsoft.com/office/drawing/2014/main" id="{55A90F08-1D1A-5083-9B88-88A297E19DE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11099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4FDEE5E-0855-A883-9DCE-0DFCEBDEA5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0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6B53017E-FA02-445A-893B-8F3A05F44D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01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B099A436-C0F1-0BD3-2689-ADFDC9E8E0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4" name="FTU - conducting bronchiole">
              <a:extLst>
                <a:ext uri="{FF2B5EF4-FFF2-40B4-BE49-F238E27FC236}">
                  <a16:creationId xmlns:a16="http://schemas.microsoft.com/office/drawing/2014/main" id="{B696FDE8-6A96-CAE8-3D92-F4F7FF7952C8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11087" name="FTU - conducting bronchiole">
                <a:extLst>
                  <a:ext uri="{FF2B5EF4-FFF2-40B4-BE49-F238E27FC236}">
                    <a16:creationId xmlns:a16="http://schemas.microsoft.com/office/drawing/2014/main" id="{FD81E95C-B39D-4860-AE5C-700622E958E7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11088" name="dock">
                <a:extLst>
                  <a:ext uri="{FF2B5EF4-FFF2-40B4-BE49-F238E27FC236}">
                    <a16:creationId xmlns:a16="http://schemas.microsoft.com/office/drawing/2014/main" id="{7F059C68-AD74-B614-B882-4FD501FC6F20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11093" name="Text Box 3086">
                  <a:extLst>
                    <a:ext uri="{FF2B5EF4-FFF2-40B4-BE49-F238E27FC236}">
                      <a16:creationId xmlns:a16="http://schemas.microsoft.com/office/drawing/2014/main" id="{FDD9B92B-B3BB-1EDE-EDA8-80317361960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4" name="Text Box 3086">
                  <a:extLst>
                    <a:ext uri="{FF2B5EF4-FFF2-40B4-BE49-F238E27FC236}">
                      <a16:creationId xmlns:a16="http://schemas.microsoft.com/office/drawing/2014/main" id="{BF143C2C-4A60-6205-544A-F428C0DFFE0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5" name="Text Box 3086">
                  <a:extLst>
                    <a:ext uri="{FF2B5EF4-FFF2-40B4-BE49-F238E27FC236}">
                      <a16:creationId xmlns:a16="http://schemas.microsoft.com/office/drawing/2014/main" id="{28E54B42-E7A4-E75E-2C48-7BC3DE19AC7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89" name="link">
                <a:extLst>
                  <a:ext uri="{FF2B5EF4-FFF2-40B4-BE49-F238E27FC236}">
                    <a16:creationId xmlns:a16="http://schemas.microsoft.com/office/drawing/2014/main" id="{6C16B093-492C-2983-5F99-592C7B5DBCAC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11090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A4730954-3C67-C4B5-F9FA-EEEC39208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91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89390162-B642-2322-FABF-1F8E6054C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9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3BC306D4-9798-DCFF-80E5-108C620CD2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5" name="FTU - terminal bronchiole">
              <a:extLst>
                <a:ext uri="{FF2B5EF4-FFF2-40B4-BE49-F238E27FC236}">
                  <a16:creationId xmlns:a16="http://schemas.microsoft.com/office/drawing/2014/main" id="{54A722B8-C83F-E45F-11B4-D6F74B045987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11078" name="FTU - terminal bronchiole">
                <a:extLst>
                  <a:ext uri="{FF2B5EF4-FFF2-40B4-BE49-F238E27FC236}">
                    <a16:creationId xmlns:a16="http://schemas.microsoft.com/office/drawing/2014/main" id="{D22C39E4-A11F-44CE-6D9A-D712AA3674F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11079" name="dock">
                <a:extLst>
                  <a:ext uri="{FF2B5EF4-FFF2-40B4-BE49-F238E27FC236}">
                    <a16:creationId xmlns:a16="http://schemas.microsoft.com/office/drawing/2014/main" id="{150CCE11-E31A-FC88-A406-5D63EE96CC87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11084" name="Text Box 3086">
                  <a:extLst>
                    <a:ext uri="{FF2B5EF4-FFF2-40B4-BE49-F238E27FC236}">
                      <a16:creationId xmlns:a16="http://schemas.microsoft.com/office/drawing/2014/main" id="{E73A9A19-5348-CE2D-16A1-D54EA401BBF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85" name="Text Box 3086">
                  <a:extLst>
                    <a:ext uri="{FF2B5EF4-FFF2-40B4-BE49-F238E27FC236}">
                      <a16:creationId xmlns:a16="http://schemas.microsoft.com/office/drawing/2014/main" id="{8CE156DB-370E-0E0D-F8FE-7773AC7E7EB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86" name="Text Box 3086">
                  <a:extLst>
                    <a:ext uri="{FF2B5EF4-FFF2-40B4-BE49-F238E27FC236}">
                      <a16:creationId xmlns:a16="http://schemas.microsoft.com/office/drawing/2014/main" id="{7A804E73-5B08-155A-E12C-4A7514BC4855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80" name="link">
                <a:extLst>
                  <a:ext uri="{FF2B5EF4-FFF2-40B4-BE49-F238E27FC236}">
                    <a16:creationId xmlns:a16="http://schemas.microsoft.com/office/drawing/2014/main" id="{52737617-1D52-48DC-9749-EC6CBDF25B2E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11081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46B8A1A1-23B5-5908-77C5-B6A612045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2" name="Star: 5 Points 2731">
                  <a:hlinkClick r:id="rId122"/>
                  <a:extLst>
                    <a:ext uri="{FF2B5EF4-FFF2-40B4-BE49-F238E27FC236}">
                      <a16:creationId xmlns:a16="http://schemas.microsoft.com/office/drawing/2014/main" id="{70808629-FB64-AEE2-3C0D-774E82943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83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571EF59-2E80-0A04-1196-42A967ABBF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6" name="FTU - respiratory bronchiole">
              <a:extLst>
                <a:ext uri="{FF2B5EF4-FFF2-40B4-BE49-F238E27FC236}">
                  <a16:creationId xmlns:a16="http://schemas.microsoft.com/office/drawing/2014/main" id="{D160D30C-877B-EF08-4D75-A51C997824DC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11069" name="FTU - respiratory bronchiole">
                <a:extLst>
                  <a:ext uri="{FF2B5EF4-FFF2-40B4-BE49-F238E27FC236}">
                    <a16:creationId xmlns:a16="http://schemas.microsoft.com/office/drawing/2014/main" id="{9116D356-A17C-AEA3-7831-D7B8B73D2987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11070" name="dock">
                <a:extLst>
                  <a:ext uri="{FF2B5EF4-FFF2-40B4-BE49-F238E27FC236}">
                    <a16:creationId xmlns:a16="http://schemas.microsoft.com/office/drawing/2014/main" id="{6005B5F6-8B61-3B9F-1174-EFDBC065C31D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11075" name="Text Box 3086">
                  <a:extLst>
                    <a:ext uri="{FF2B5EF4-FFF2-40B4-BE49-F238E27FC236}">
                      <a16:creationId xmlns:a16="http://schemas.microsoft.com/office/drawing/2014/main" id="{2BC9F432-A45B-C3AB-7EBA-B84B17D2ED2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76" name="Text Box 3086">
                  <a:extLst>
                    <a:ext uri="{FF2B5EF4-FFF2-40B4-BE49-F238E27FC236}">
                      <a16:creationId xmlns:a16="http://schemas.microsoft.com/office/drawing/2014/main" id="{CF941237-1F4A-D6CE-5176-60A783CA4E1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77" name="Text Box 3086">
                  <a:extLst>
                    <a:ext uri="{FF2B5EF4-FFF2-40B4-BE49-F238E27FC236}">
                      <a16:creationId xmlns:a16="http://schemas.microsoft.com/office/drawing/2014/main" id="{3FF1B45F-9414-93C5-38A8-7F01884208B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71" name="link">
                <a:extLst>
                  <a:ext uri="{FF2B5EF4-FFF2-40B4-BE49-F238E27FC236}">
                    <a16:creationId xmlns:a16="http://schemas.microsoft.com/office/drawing/2014/main" id="{B35261D2-00BF-DADE-CEBB-D1069951A645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11072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72C409B8-29F9-B6B7-9FE5-DA24EE9AD8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3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F024D346-AE4B-63CB-3509-403AEA26C1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74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0BA1A95F-7B5C-5E12-C542-17C03EACF4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7" name="FTU - alveolar duct">
              <a:extLst>
                <a:ext uri="{FF2B5EF4-FFF2-40B4-BE49-F238E27FC236}">
                  <a16:creationId xmlns:a16="http://schemas.microsoft.com/office/drawing/2014/main" id="{F4759BBC-7BC0-EAC4-43B9-C3B26B59B813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11060" name="FTU - alveolar duct">
                <a:extLst>
                  <a:ext uri="{FF2B5EF4-FFF2-40B4-BE49-F238E27FC236}">
                    <a16:creationId xmlns:a16="http://schemas.microsoft.com/office/drawing/2014/main" id="{AD762CBF-8B9B-2FA4-B0E2-FFC36333E36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11061" name="dock">
                <a:extLst>
                  <a:ext uri="{FF2B5EF4-FFF2-40B4-BE49-F238E27FC236}">
                    <a16:creationId xmlns:a16="http://schemas.microsoft.com/office/drawing/2014/main" id="{605FD6F3-71AC-E91E-05A6-93DB38BBC9DA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11066" name="Text Box 3086">
                  <a:extLst>
                    <a:ext uri="{FF2B5EF4-FFF2-40B4-BE49-F238E27FC236}">
                      <a16:creationId xmlns:a16="http://schemas.microsoft.com/office/drawing/2014/main" id="{DE3186A8-AEC6-6E5C-488D-6D3835381CCB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7" name="Text Box 3086">
                  <a:extLst>
                    <a:ext uri="{FF2B5EF4-FFF2-40B4-BE49-F238E27FC236}">
                      <a16:creationId xmlns:a16="http://schemas.microsoft.com/office/drawing/2014/main" id="{494C7749-4C8A-5DDA-4EDF-F86BF6657A31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68" name="Text Box 3086">
                  <a:extLst>
                    <a:ext uri="{FF2B5EF4-FFF2-40B4-BE49-F238E27FC236}">
                      <a16:creationId xmlns:a16="http://schemas.microsoft.com/office/drawing/2014/main" id="{CAF9436B-112B-5D31-D5EA-7674576BE4D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62" name="link">
                <a:extLst>
                  <a:ext uri="{FF2B5EF4-FFF2-40B4-BE49-F238E27FC236}">
                    <a16:creationId xmlns:a16="http://schemas.microsoft.com/office/drawing/2014/main" id="{48482456-0228-649D-3E5E-68B761A7E7F6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11063" name="Star: 5 Points 2730">
                  <a:hlinkClick r:id="rId123"/>
                  <a:extLst>
                    <a:ext uri="{FF2B5EF4-FFF2-40B4-BE49-F238E27FC236}">
                      <a16:creationId xmlns:a16="http://schemas.microsoft.com/office/drawing/2014/main" id="{1FD7DA3C-A636-EF49-D8C8-EB89A4B02E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4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1FDD8917-6323-59DA-C493-2B0B46E890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65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192CE5EF-2383-764A-ACF4-8C828461CE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8" name="FTU - alveolus">
              <a:extLst>
                <a:ext uri="{FF2B5EF4-FFF2-40B4-BE49-F238E27FC236}">
                  <a16:creationId xmlns:a16="http://schemas.microsoft.com/office/drawing/2014/main" id="{27E9FD87-63F0-265B-125F-E57949316340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11051" name="FTU - alveolus">
                <a:extLst>
                  <a:ext uri="{FF2B5EF4-FFF2-40B4-BE49-F238E27FC236}">
                    <a16:creationId xmlns:a16="http://schemas.microsoft.com/office/drawing/2014/main" id="{A4D0DF0E-4B57-6DFB-8D3E-5FFA946351AF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11052" name="dock">
                <a:extLst>
                  <a:ext uri="{FF2B5EF4-FFF2-40B4-BE49-F238E27FC236}">
                    <a16:creationId xmlns:a16="http://schemas.microsoft.com/office/drawing/2014/main" id="{710FFA4B-8E31-D65E-F166-4E16A98F94C1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11057" name="Text Box 3086">
                  <a:extLst>
                    <a:ext uri="{FF2B5EF4-FFF2-40B4-BE49-F238E27FC236}">
                      <a16:creationId xmlns:a16="http://schemas.microsoft.com/office/drawing/2014/main" id="{7DAFAC4D-04C9-37EB-0AE3-2666793424D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8" name="Text Box 3086">
                  <a:extLst>
                    <a:ext uri="{FF2B5EF4-FFF2-40B4-BE49-F238E27FC236}">
                      <a16:creationId xmlns:a16="http://schemas.microsoft.com/office/drawing/2014/main" id="{871CC126-3173-2BDC-8607-643F25CAF412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59" name="Text Box 3086">
                  <a:extLst>
                    <a:ext uri="{FF2B5EF4-FFF2-40B4-BE49-F238E27FC236}">
                      <a16:creationId xmlns:a16="http://schemas.microsoft.com/office/drawing/2014/main" id="{A98532CB-11DD-CB3D-EB2A-670C51381E8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53" name="link">
                <a:extLst>
                  <a:ext uri="{FF2B5EF4-FFF2-40B4-BE49-F238E27FC236}">
                    <a16:creationId xmlns:a16="http://schemas.microsoft.com/office/drawing/2014/main" id="{CCEF350F-5BBC-482E-89F6-0531FDDC6D02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11054" name="Star: 5 Points 2730">
                  <a:hlinkClick r:id="rId123"/>
                  <a:extLst>
                    <a:ext uri="{FF2B5EF4-FFF2-40B4-BE49-F238E27FC236}">
                      <a16:creationId xmlns:a16="http://schemas.microsoft.com/office/drawing/2014/main" id="{AE794AD8-E3D0-EE0A-E990-4BC3778D22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55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CE8F9FB4-C71B-234B-A701-DC5F02ED2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56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5A9CA96D-2A4A-019C-C533-942668EBAA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039" name="dock - vascular">
              <a:extLst>
                <a:ext uri="{FF2B5EF4-FFF2-40B4-BE49-F238E27FC236}">
                  <a16:creationId xmlns:a16="http://schemas.microsoft.com/office/drawing/2014/main" id="{88789F1A-46D9-15D2-043D-60509B0C3644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11048" name="Text Box 3070">
                <a:extLst>
                  <a:ext uri="{FF2B5EF4-FFF2-40B4-BE49-F238E27FC236}">
                    <a16:creationId xmlns:a16="http://schemas.microsoft.com/office/drawing/2014/main" id="{8F623C35-FD8A-24BF-4871-1A43EB05F624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9" name="Text Box 3036">
                <a:extLst>
                  <a:ext uri="{FF2B5EF4-FFF2-40B4-BE49-F238E27FC236}">
                    <a16:creationId xmlns:a16="http://schemas.microsoft.com/office/drawing/2014/main" id="{3B224A55-4626-CDE5-EAFC-16E0CE97CE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50" name="Text Box 3036">
                <a:extLst>
                  <a:ext uri="{FF2B5EF4-FFF2-40B4-BE49-F238E27FC236}">
                    <a16:creationId xmlns:a16="http://schemas.microsoft.com/office/drawing/2014/main" id="{226A88CD-D123-5B7E-2E17-1DFA4D21C7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40" name="FTU - endothelium">
              <a:extLst>
                <a:ext uri="{FF2B5EF4-FFF2-40B4-BE49-F238E27FC236}">
                  <a16:creationId xmlns:a16="http://schemas.microsoft.com/office/drawing/2014/main" id="{4D4A0569-4102-E914-3FAA-C4517FD39AC5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11041" name="FTU">
                <a:extLst>
                  <a:ext uri="{FF2B5EF4-FFF2-40B4-BE49-F238E27FC236}">
                    <a16:creationId xmlns:a16="http://schemas.microsoft.com/office/drawing/2014/main" id="{74709585-22B4-0802-EA78-B144C53CD67E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11042" name="Text Box 3086">
                <a:extLst>
                  <a:ext uri="{FF2B5EF4-FFF2-40B4-BE49-F238E27FC236}">
                    <a16:creationId xmlns:a16="http://schemas.microsoft.com/office/drawing/2014/main" id="{820F0F46-C667-3FF0-61A2-C777FD27279B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3" name="Text Box 3086">
                <a:extLst>
                  <a:ext uri="{FF2B5EF4-FFF2-40B4-BE49-F238E27FC236}">
                    <a16:creationId xmlns:a16="http://schemas.microsoft.com/office/drawing/2014/main" id="{4FEEE7FC-0946-BFA5-1F4D-F8876B27F888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4" name="Text Box 3086">
                <a:extLst>
                  <a:ext uri="{FF2B5EF4-FFF2-40B4-BE49-F238E27FC236}">
                    <a16:creationId xmlns:a16="http://schemas.microsoft.com/office/drawing/2014/main" id="{6B9DB25F-91BB-48B1-2C1E-D2C2F72A882D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45" name="Star: 5 Points 2730">
                <a:hlinkClick r:id="rId123"/>
                <a:extLst>
                  <a:ext uri="{FF2B5EF4-FFF2-40B4-BE49-F238E27FC236}">
                    <a16:creationId xmlns:a16="http://schemas.microsoft.com/office/drawing/2014/main" id="{989B80F3-4C21-D74E-6D40-B0F7ADF374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6" name="Star: 5 Points 2731">
                <a:hlinkClick r:id="rId120"/>
                <a:extLst>
                  <a:ext uri="{FF2B5EF4-FFF2-40B4-BE49-F238E27FC236}">
                    <a16:creationId xmlns:a16="http://schemas.microsoft.com/office/drawing/2014/main" id="{276179F9-DAB4-A2A2-EB5E-8D24F497AF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47" name="Star: 5 Points 2732">
                <a:hlinkClick r:id="rId36"/>
                <a:extLst>
                  <a:ext uri="{FF2B5EF4-FFF2-40B4-BE49-F238E27FC236}">
                    <a16:creationId xmlns:a16="http://schemas.microsoft.com/office/drawing/2014/main" id="{34B81EE9-138E-4872-E924-F0288C1C9B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32" name="Group 11131">
            <a:extLst>
              <a:ext uri="{FF2B5EF4-FFF2-40B4-BE49-F238E27FC236}">
                <a16:creationId xmlns:a16="http://schemas.microsoft.com/office/drawing/2014/main" id="{9DE78A9D-9BCC-4AF0-44B7-D10B03968545}"/>
              </a:ext>
            </a:extLst>
          </p:cNvPr>
          <p:cNvGrpSpPr/>
          <p:nvPr/>
        </p:nvGrpSpPr>
        <p:grpSpPr>
          <a:xfrm>
            <a:off x="13699860" y="12168791"/>
            <a:ext cx="1150672" cy="360000"/>
            <a:chOff x="13699860" y="12168791"/>
            <a:chExt cx="1150672" cy="360000"/>
          </a:xfrm>
        </p:grpSpPr>
        <p:sp>
          <p:nvSpPr>
            <p:cNvPr id="11133" name="FTU - sinoatrial node">
              <a:extLst>
                <a:ext uri="{FF2B5EF4-FFF2-40B4-BE49-F238E27FC236}">
                  <a16:creationId xmlns:a16="http://schemas.microsoft.com/office/drawing/2014/main" id="{2402D405-84C3-EDA2-D753-340E42AA78BD}"/>
                </a:ext>
              </a:extLst>
            </p:cNvPr>
            <p:cNvSpPr txBox="1"/>
            <p:nvPr/>
          </p:nvSpPr>
          <p:spPr>
            <a:xfrm>
              <a:off x="13699860" y="12168791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Sinoatrial Node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34" name="Text Box 3086">
              <a:extLst>
                <a:ext uri="{FF2B5EF4-FFF2-40B4-BE49-F238E27FC236}">
                  <a16:creationId xmlns:a16="http://schemas.microsoft.com/office/drawing/2014/main" id="{29E562AF-C36A-7678-05F3-DCE1120F8476}"/>
                </a:ext>
              </a:extLst>
            </p:cNvPr>
            <p:cNvSpPr txBox="1"/>
            <p:nvPr/>
          </p:nvSpPr>
          <p:spPr>
            <a:xfrm>
              <a:off x="14749571" y="12298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35" name="Text Box 3086">
              <a:extLst>
                <a:ext uri="{FF2B5EF4-FFF2-40B4-BE49-F238E27FC236}">
                  <a16:creationId xmlns:a16="http://schemas.microsoft.com/office/drawing/2014/main" id="{63888A4D-6DF7-FB9F-9F09-5BEEFFF18A2B}"/>
                </a:ext>
              </a:extLst>
            </p:cNvPr>
            <p:cNvSpPr txBox="1"/>
            <p:nvPr/>
          </p:nvSpPr>
          <p:spPr>
            <a:xfrm>
              <a:off x="14749571" y="12360134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36" name="Text Box 3086">
              <a:extLst>
                <a:ext uri="{FF2B5EF4-FFF2-40B4-BE49-F238E27FC236}">
                  <a16:creationId xmlns:a16="http://schemas.microsoft.com/office/drawing/2014/main" id="{0664DEBB-46C6-E8D9-4749-1E2715561B69}"/>
                </a:ext>
              </a:extLst>
            </p:cNvPr>
            <p:cNvSpPr txBox="1"/>
            <p:nvPr/>
          </p:nvSpPr>
          <p:spPr>
            <a:xfrm>
              <a:off x="14749571" y="12421436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37" name="Group 11136">
            <a:extLst>
              <a:ext uri="{FF2B5EF4-FFF2-40B4-BE49-F238E27FC236}">
                <a16:creationId xmlns:a16="http://schemas.microsoft.com/office/drawing/2014/main" id="{ADBEFC93-AB0E-8C37-F387-211E770D3B8E}"/>
              </a:ext>
            </a:extLst>
          </p:cNvPr>
          <p:cNvGrpSpPr/>
          <p:nvPr/>
        </p:nvGrpSpPr>
        <p:grpSpPr>
          <a:xfrm>
            <a:off x="13698241" y="12557244"/>
            <a:ext cx="1150672" cy="360000"/>
            <a:chOff x="13698241" y="12557244"/>
            <a:chExt cx="1150672" cy="360000"/>
          </a:xfrm>
        </p:grpSpPr>
        <p:sp>
          <p:nvSpPr>
            <p:cNvPr id="11138" name="FTU - atrioventricular node">
              <a:extLst>
                <a:ext uri="{FF2B5EF4-FFF2-40B4-BE49-F238E27FC236}">
                  <a16:creationId xmlns:a16="http://schemas.microsoft.com/office/drawing/2014/main" id="{595D2D07-8E9E-216F-3ACE-57F838614AE4}"/>
                </a:ext>
              </a:extLst>
            </p:cNvPr>
            <p:cNvSpPr txBox="1"/>
            <p:nvPr/>
          </p:nvSpPr>
          <p:spPr>
            <a:xfrm>
              <a:off x="13698241" y="12557244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Atrioventricular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Node</a:t>
              </a:r>
            </a:p>
          </p:txBody>
        </p:sp>
        <p:sp>
          <p:nvSpPr>
            <p:cNvPr id="11139" name="Text Box 3086">
              <a:extLst>
                <a:ext uri="{FF2B5EF4-FFF2-40B4-BE49-F238E27FC236}">
                  <a16:creationId xmlns:a16="http://schemas.microsoft.com/office/drawing/2014/main" id="{F84C6F5C-528A-641A-5769-A9BD0C644497}"/>
                </a:ext>
              </a:extLst>
            </p:cNvPr>
            <p:cNvSpPr txBox="1"/>
            <p:nvPr/>
          </p:nvSpPr>
          <p:spPr>
            <a:xfrm>
              <a:off x="14747952" y="12687284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0" name="Text Box 3086">
              <a:extLst>
                <a:ext uri="{FF2B5EF4-FFF2-40B4-BE49-F238E27FC236}">
                  <a16:creationId xmlns:a16="http://schemas.microsoft.com/office/drawing/2014/main" id="{C6B204C1-9E4A-FAE5-8814-B72C6479EA5E}"/>
                </a:ext>
              </a:extLst>
            </p:cNvPr>
            <p:cNvSpPr txBox="1"/>
            <p:nvPr/>
          </p:nvSpPr>
          <p:spPr>
            <a:xfrm>
              <a:off x="14747952" y="12748587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1" name="Text Box 3086">
              <a:extLst>
                <a:ext uri="{FF2B5EF4-FFF2-40B4-BE49-F238E27FC236}">
                  <a16:creationId xmlns:a16="http://schemas.microsoft.com/office/drawing/2014/main" id="{07DA8D24-B7B3-DD80-10F3-476F7EEDF3AC}"/>
                </a:ext>
              </a:extLst>
            </p:cNvPr>
            <p:cNvSpPr txBox="1"/>
            <p:nvPr/>
          </p:nvSpPr>
          <p:spPr>
            <a:xfrm>
              <a:off x="14747952" y="12809889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42" name="Group 11141">
            <a:extLst>
              <a:ext uri="{FF2B5EF4-FFF2-40B4-BE49-F238E27FC236}">
                <a16:creationId xmlns:a16="http://schemas.microsoft.com/office/drawing/2014/main" id="{7E93CB43-DFEB-FBD3-5A92-E258F4A8091B}"/>
              </a:ext>
            </a:extLst>
          </p:cNvPr>
          <p:cNvGrpSpPr/>
          <p:nvPr/>
        </p:nvGrpSpPr>
        <p:grpSpPr>
          <a:xfrm>
            <a:off x="13697215" y="12939605"/>
            <a:ext cx="1150672" cy="360000"/>
            <a:chOff x="13697215" y="12939605"/>
            <a:chExt cx="1150672" cy="360000"/>
          </a:xfrm>
        </p:grpSpPr>
        <p:sp>
          <p:nvSpPr>
            <p:cNvPr id="11143" name="FTU - LV myocyte">
              <a:extLst>
                <a:ext uri="{FF2B5EF4-FFF2-40B4-BE49-F238E27FC236}">
                  <a16:creationId xmlns:a16="http://schemas.microsoft.com/office/drawing/2014/main" id="{97DC684E-8F0A-8F8B-32E5-EF3172777F74}"/>
                </a:ext>
              </a:extLst>
            </p:cNvPr>
            <p:cNvSpPr txBox="1"/>
            <p:nvPr/>
          </p:nvSpPr>
          <p:spPr>
            <a:xfrm>
              <a:off x="13697215" y="12939605"/>
              <a:ext cx="1150672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LV Myocyte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4" name="Text Box 3086">
              <a:extLst>
                <a:ext uri="{FF2B5EF4-FFF2-40B4-BE49-F238E27FC236}">
                  <a16:creationId xmlns:a16="http://schemas.microsoft.com/office/drawing/2014/main" id="{3EEE2E9F-E63F-6440-FD52-0816758495B6}"/>
                </a:ext>
              </a:extLst>
            </p:cNvPr>
            <p:cNvSpPr txBox="1"/>
            <p:nvPr/>
          </p:nvSpPr>
          <p:spPr>
            <a:xfrm>
              <a:off x="14746926" y="13069645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86">
              <a:extLst>
                <a:ext uri="{FF2B5EF4-FFF2-40B4-BE49-F238E27FC236}">
                  <a16:creationId xmlns:a16="http://schemas.microsoft.com/office/drawing/2014/main" id="{633ADBCA-5AB8-63E3-B50D-B3D2B69872A3}"/>
                </a:ext>
              </a:extLst>
            </p:cNvPr>
            <p:cNvSpPr txBox="1"/>
            <p:nvPr/>
          </p:nvSpPr>
          <p:spPr>
            <a:xfrm>
              <a:off x="14746926" y="1313094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6" name="Text Box 3086">
              <a:extLst>
                <a:ext uri="{FF2B5EF4-FFF2-40B4-BE49-F238E27FC236}">
                  <a16:creationId xmlns:a16="http://schemas.microsoft.com/office/drawing/2014/main" id="{2E3BBC0A-8B54-842A-1A7B-B82C74D84FC9}"/>
                </a:ext>
              </a:extLst>
            </p:cNvPr>
            <p:cNvSpPr txBox="1"/>
            <p:nvPr/>
          </p:nvSpPr>
          <p:spPr>
            <a:xfrm>
              <a:off x="14746926" y="13192250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48" name="Group 11147">
            <a:extLst>
              <a:ext uri="{FF2B5EF4-FFF2-40B4-BE49-F238E27FC236}">
                <a16:creationId xmlns:a16="http://schemas.microsoft.com/office/drawing/2014/main" id="{29586129-08F6-A4FC-44A8-CB8A7770D629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11149" name="Group 11148">
              <a:extLst>
                <a:ext uri="{FF2B5EF4-FFF2-40B4-BE49-F238E27FC236}">
                  <a16:creationId xmlns:a16="http://schemas.microsoft.com/office/drawing/2014/main" id="{EA549C6A-BDF2-CD42-EA58-F9BB1F511BB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1153" name="Group 11152">
                <a:extLst>
                  <a:ext uri="{FF2B5EF4-FFF2-40B4-BE49-F238E27FC236}">
                    <a16:creationId xmlns:a16="http://schemas.microsoft.com/office/drawing/2014/main" id="{334CAD71-8395-A824-4155-E397AE64E9AF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1155" name="organ group - head &amp; neck muscles">
                  <a:extLst>
                    <a:ext uri="{FF2B5EF4-FFF2-40B4-BE49-F238E27FC236}">
                      <a16:creationId xmlns:a16="http://schemas.microsoft.com/office/drawing/2014/main" id="{BA782881-F952-A9F1-1C05-0A20BCF0319E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1160" name="organ - head &amp; neck muscles">
                    <a:extLst>
                      <a:ext uri="{FF2B5EF4-FFF2-40B4-BE49-F238E27FC236}">
                        <a16:creationId xmlns:a16="http://schemas.microsoft.com/office/drawing/2014/main" id="{C9FC9867-17ED-CA8D-4FAB-24E1A99C91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11161" name="FTU - mylohyoid">
                    <a:extLst>
                      <a:ext uri="{FF2B5EF4-FFF2-40B4-BE49-F238E27FC236}">
                        <a16:creationId xmlns:a16="http://schemas.microsoft.com/office/drawing/2014/main" id="{FDD805E1-331F-4982-7002-FB61A306F22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11156" name="Group 11155">
                  <a:extLst>
                    <a:ext uri="{FF2B5EF4-FFF2-40B4-BE49-F238E27FC236}">
                      <a16:creationId xmlns:a16="http://schemas.microsoft.com/office/drawing/2014/main" id="{8714208D-F5AD-56E9-C5E9-DBF7189C0333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157" name="Text Box 3036">
                    <a:extLst>
                      <a:ext uri="{FF2B5EF4-FFF2-40B4-BE49-F238E27FC236}">
                        <a16:creationId xmlns:a16="http://schemas.microsoft.com/office/drawing/2014/main" id="{2652ACAF-33C3-41F8-BCD7-5B46DCAF461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58" name="Text Box 3036">
                    <a:extLst>
                      <a:ext uri="{FF2B5EF4-FFF2-40B4-BE49-F238E27FC236}">
                        <a16:creationId xmlns:a16="http://schemas.microsoft.com/office/drawing/2014/main" id="{E6B0743D-1859-A47C-BDCF-7F83CE16CEE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59" name="Text Box 3036">
                    <a:extLst>
                      <a:ext uri="{FF2B5EF4-FFF2-40B4-BE49-F238E27FC236}">
                        <a16:creationId xmlns:a16="http://schemas.microsoft.com/office/drawing/2014/main" id="{A76BFA75-0CE0-3AFA-FBA5-966D9B08E3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154" name="FTU - mylohyoid">
                <a:extLst>
                  <a:ext uri="{FF2B5EF4-FFF2-40B4-BE49-F238E27FC236}">
                    <a16:creationId xmlns:a16="http://schemas.microsoft.com/office/drawing/2014/main" id="{135D5DBE-071F-41FC-3EB8-24C89B06F569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11150" name="Text Box 3036">
              <a:extLst>
                <a:ext uri="{FF2B5EF4-FFF2-40B4-BE49-F238E27FC236}">
                  <a16:creationId xmlns:a16="http://schemas.microsoft.com/office/drawing/2014/main" id="{7E98CE05-11CA-FB2F-EDAA-BF5E4C8783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D9A0CB3F-37C0-CB1C-F65B-E276165061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2" name="Text Box 3036">
              <a:extLst>
                <a:ext uri="{FF2B5EF4-FFF2-40B4-BE49-F238E27FC236}">
                  <a16:creationId xmlns:a16="http://schemas.microsoft.com/office/drawing/2014/main" id="{B0508609-869A-9120-4F0F-370986ADB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79864</TotalTime>
  <Words>2945</Words>
  <Application>Microsoft Office PowerPoint</Application>
  <PresentationFormat>Custom</PresentationFormat>
  <Paragraphs>2460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607</cp:revision>
  <dcterms:created xsi:type="dcterms:W3CDTF">2022-02-14T03:56:44Z</dcterms:created>
  <dcterms:modified xsi:type="dcterms:W3CDTF">2023-10-02T22:39:29Z</dcterms:modified>
</cp:coreProperties>
</file>