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110" d="100"/>
          <a:sy n="110" d="100"/>
        </p:scale>
        <p:origin x="-16668" y="-2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Utricle_(ear)" TargetMode="External"/><Relationship Id="rId117" Type="http://schemas.openxmlformats.org/officeDocument/2006/relationships/hyperlink" Target="https://www.ncbi.nlm.nih.gov/books/NBK537223/" TargetMode="External"/><Relationship Id="rId21" Type="http://schemas.openxmlformats.org/officeDocument/2006/relationships/hyperlink" Target="https://en.wikipedia.org/wiki/Eardrum" TargetMode="External"/><Relationship Id="rId42" Type="http://schemas.openxmlformats.org/officeDocument/2006/relationships/hyperlink" Target="https://www.ncbi.nlm.nih.gov/books/NBK459288/" TargetMode="External"/><Relationship Id="rId47" Type="http://schemas.openxmlformats.org/officeDocument/2006/relationships/hyperlink" Target="https://www.ncbi.nlm.nih.gov/books/n/statpearls/article-33963/" TargetMode="External"/><Relationship Id="rId63" Type="http://schemas.openxmlformats.org/officeDocument/2006/relationships/hyperlink" Target="https://en.wikipedia.org/wiki/Efferent_ducts" TargetMode="External"/><Relationship Id="rId68" Type="http://schemas.openxmlformats.org/officeDocument/2006/relationships/hyperlink" Target="https://en.wikipedia.org/wiki/Uterus" TargetMode="External"/><Relationship Id="rId84" Type="http://schemas.openxmlformats.org/officeDocument/2006/relationships/hyperlink" Target="https://en.wikipedia.org/wiki/Bile_canaliculus" TargetMode="External"/><Relationship Id="rId89" Type="http://schemas.openxmlformats.org/officeDocument/2006/relationships/hyperlink" Target="https://www.ncbi.nlm.nih.gov/books/n/statpearls/article-32116/" TargetMode="External"/><Relationship Id="rId112" Type="http://schemas.openxmlformats.org/officeDocument/2006/relationships/hyperlink" Target="https://en.wikipedia.org/wiki/Renal_calyx" TargetMode="External"/><Relationship Id="rId16" Type="http://schemas.openxmlformats.org/officeDocument/2006/relationships/hyperlink" Target="https://en.wikipedia.org/wiki/Olfactory_bulb" TargetMode="External"/><Relationship Id="rId107" Type="http://schemas.openxmlformats.org/officeDocument/2006/relationships/hyperlink" Target="https://en.wikipedia.org/wiki/Descending_limb_of_loop_of_Henle" TargetMode="External"/><Relationship Id="rId11" Type="http://schemas.openxmlformats.org/officeDocument/2006/relationships/hyperlink" Target="https://en.wikipedia.org/wiki/Sublingual_gland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Arytenoid_cartilage" TargetMode="External"/><Relationship Id="rId58" Type="http://schemas.openxmlformats.org/officeDocument/2006/relationships/hyperlink" Target="https://en.wikipedia.org/wiki/Dermatome_(anatomy)" TargetMode="External"/><Relationship Id="rId74" Type="http://schemas.openxmlformats.org/officeDocument/2006/relationships/hyperlink" Target="https://www.ncbi.nlm.nih.gov/books/n/statpearls/article-32282/" TargetMode="External"/><Relationship Id="rId79" Type="http://schemas.openxmlformats.org/officeDocument/2006/relationships/hyperlink" Target="https://en.wikipedia.org/wiki/Pancreas" TargetMode="External"/><Relationship Id="rId102" Type="http://schemas.openxmlformats.org/officeDocument/2006/relationships/hyperlink" Target="https://en.wikipedia.org/wiki/Bowman%27s_capsule" TargetMode="External"/><Relationship Id="rId5" Type="http://schemas.openxmlformats.org/officeDocument/2006/relationships/hyperlink" Target="https://en.wikipedia.org/wiki/Epiglottis" TargetMode="External"/><Relationship Id="rId90" Type="http://schemas.openxmlformats.org/officeDocument/2006/relationships/hyperlink" Target="https://en.wikipedia.org/wiki/Large_intestine#Structure" TargetMode="External"/><Relationship Id="rId95" Type="http://schemas.openxmlformats.org/officeDocument/2006/relationships/hyperlink" Target="https://www.ncbi.nlm.nih.gov/books/n/statpearls/article-26783/" TargetMode="External"/><Relationship Id="rId22" Type="http://schemas.openxmlformats.org/officeDocument/2006/relationships/hyperlink" Target="https://www.ncbi.nlm.nih.gov/books/NBK448117/" TargetMode="External"/><Relationship Id="rId27" Type="http://schemas.openxmlformats.org/officeDocument/2006/relationships/hyperlink" Target="https://en.wikipedia.org/wiki/Saccule" TargetMode="External"/><Relationship Id="rId43" Type="http://schemas.openxmlformats.org/officeDocument/2006/relationships/hyperlink" Target="https://en.wikipedia.org/wiki/Duodenum" TargetMode="External"/><Relationship Id="rId48" Type="http://schemas.openxmlformats.org/officeDocument/2006/relationships/hyperlink" Target="https://en.wikipedia.org/wiki/Larynx" TargetMode="External"/><Relationship Id="rId64" Type="http://schemas.openxmlformats.org/officeDocument/2006/relationships/hyperlink" Target="https://en.wikipedia.org/wiki/Vas_deferens" TargetMode="External"/><Relationship Id="rId69" Type="http://schemas.openxmlformats.org/officeDocument/2006/relationships/hyperlink" Target="https://www.ncbi.nlm.nih.gov/books/NBK470297/" TargetMode="External"/><Relationship Id="rId113" Type="http://schemas.openxmlformats.org/officeDocument/2006/relationships/hyperlink" Target="https://en.wikipedia.org/wiki/Renal_pelvis" TargetMode="External"/><Relationship Id="rId118" Type="http://schemas.openxmlformats.org/officeDocument/2006/relationships/hyperlink" Target="https://en.wikipedia.org/wiki/Bronchus" TargetMode="External"/><Relationship Id="rId80" Type="http://schemas.openxmlformats.org/officeDocument/2006/relationships/hyperlink" Target="https://en.wikipedia.org/wiki/Interlobular_bile_ducts" TargetMode="External"/><Relationship Id="rId85" Type="http://schemas.openxmlformats.org/officeDocument/2006/relationships/hyperlink" Target="https://en.wikipedia.org/wiki/Jejunum" TargetMode="External"/><Relationship Id="rId12" Type="http://schemas.openxmlformats.org/officeDocument/2006/relationships/hyperlink" Target="https://www.ncbi.nlm.nih.gov/books/n/statpearls/article-30245/" TargetMode="External"/><Relationship Id="rId17" Type="http://schemas.openxmlformats.org/officeDocument/2006/relationships/hyperlink" Target="https://www.ncbi.nlm.nih.gov/books/NBK556051/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www.ncbi.nlm.nih.gov/books/n/statpearls/article-29335/" TargetMode="External"/><Relationship Id="rId103" Type="http://schemas.openxmlformats.org/officeDocument/2006/relationships/hyperlink" Target="https://www.ncbi.nlm.nih.gov/books/n/statpearls/article-18488/" TargetMode="External"/><Relationship Id="rId108" Type="http://schemas.openxmlformats.org/officeDocument/2006/relationships/hyperlink" Target="https://en.wikipedia.org/wiki/Ascending_limb_of_loop_of_Henle" TargetMode="External"/><Relationship Id="rId54" Type="http://schemas.openxmlformats.org/officeDocument/2006/relationships/hyperlink" Target="https://www.ncbi.nlm.nih.gov/books/NBK513252/" TargetMode="External"/><Relationship Id="rId70" Type="http://schemas.openxmlformats.org/officeDocument/2006/relationships/hyperlink" Target="https://en.wikipedia.org/wiki/Cervix" TargetMode="External"/><Relationship Id="rId75" Type="http://schemas.openxmlformats.org/officeDocument/2006/relationships/hyperlink" Target="https://www.ncbi.nlm.nih.gov/books/NBK544271/" TargetMode="External"/><Relationship Id="rId91" Type="http://schemas.openxmlformats.org/officeDocument/2006/relationships/hyperlink" Target="https://pubmed.ncbi.nlm.nih.gov/30422588/" TargetMode="External"/><Relationship Id="rId96" Type="http://schemas.openxmlformats.org/officeDocument/2006/relationships/hyperlink" Target="https://en.wikipedia.org/wiki/Uret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23" Type="http://schemas.openxmlformats.org/officeDocument/2006/relationships/hyperlink" Target="https://en.wikipedia.org/wiki/Eye" TargetMode="External"/><Relationship Id="rId28" Type="http://schemas.openxmlformats.org/officeDocument/2006/relationships/hyperlink" Target="https://en.wikipedia.org/wiki/Fallopian_tube" TargetMode="External"/><Relationship Id="rId49" Type="http://schemas.openxmlformats.org/officeDocument/2006/relationships/hyperlink" Target="https://docs.google.com/document/d/1h1IesehCPfL0BfxwtbKsH3fRFJWEMHKDUBQDCumCWDM/edit" TargetMode="External"/><Relationship Id="rId114" Type="http://schemas.openxmlformats.org/officeDocument/2006/relationships/hyperlink" Target="https://en.wikipedia.org/wiki/Chemoreceptor" TargetMode="External"/><Relationship Id="rId119" Type="http://schemas.openxmlformats.org/officeDocument/2006/relationships/hyperlink" Target="https://www.ncbi.nlm.nih.gov/books/NBK537353/" TargetMode="External"/><Relationship Id="rId44" Type="http://schemas.openxmlformats.org/officeDocument/2006/relationships/hyperlink" Target="https://en.wikipedia.org/wiki/Common_hepatic_duct" TargetMode="External"/><Relationship Id="rId60" Type="http://schemas.openxmlformats.org/officeDocument/2006/relationships/hyperlink" Target="https://en.wikipedia.org/wiki/Seminiferous_tubule" TargetMode="External"/><Relationship Id="rId65" Type="http://schemas.openxmlformats.org/officeDocument/2006/relationships/hyperlink" Target="https://www.ncbi.nlm.nih.gov/books/NBK482236/" TargetMode="External"/><Relationship Id="rId81" Type="http://schemas.openxmlformats.org/officeDocument/2006/relationships/hyperlink" Target="https://en.wikipedia.org/wiki/Intrahepatic_bile_ducts" TargetMode="External"/><Relationship Id="rId86" Type="http://schemas.openxmlformats.org/officeDocument/2006/relationships/hyperlink" Target="https://www.ncbi.nlm.nih.gov/books/n/statpearls/article-32127/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docs.google.com/document/d/1mPhpCuKIU2iBVlUGn0tYM3abVcvwJf6E4qf6HcJ_uTE/edit" TargetMode="External"/><Relationship Id="rId39" Type="http://schemas.openxmlformats.org/officeDocument/2006/relationships/hyperlink" Target="https://en.wikipedia.org/wiki/Stomach#Sections" TargetMode="External"/><Relationship Id="rId109" Type="http://schemas.openxmlformats.org/officeDocument/2006/relationships/hyperlink" Target="https://en.wikipedia.org/wiki/Distal_convoluted_tubule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Subglottis" TargetMode="External"/><Relationship Id="rId55" Type="http://schemas.openxmlformats.org/officeDocument/2006/relationships/hyperlink" Target="https://en.wikipedia.org/wiki/Aryepiglottic_fold" TargetMode="External"/><Relationship Id="rId76" Type="http://schemas.openxmlformats.org/officeDocument/2006/relationships/hyperlink" Target="https://www.ncbi.nlm.nih.gov/books/n/statpearls/article-32281/" TargetMode="External"/><Relationship Id="rId97" Type="http://schemas.openxmlformats.org/officeDocument/2006/relationships/hyperlink" Target="https://www.ncbi.nlm.nih.gov/books/NBK532980/" TargetMode="External"/><Relationship Id="rId104" Type="http://schemas.openxmlformats.org/officeDocument/2006/relationships/hyperlink" Target="https://en.wikipedia.org/wiki/Nephron#Renal_tubule" TargetMode="External"/><Relationship Id="rId120" Type="http://schemas.openxmlformats.org/officeDocument/2006/relationships/hyperlink" Target="https://en.wikipedia.org/wiki/Bronchiole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Nasal_mucosa" TargetMode="External"/><Relationship Id="rId92" Type="http://schemas.openxmlformats.org/officeDocument/2006/relationships/hyperlink" Target="https://en.wikipedia.org/wiki/Rectum" TargetMode="External"/><Relationship Id="rId2" Type="http://schemas.openxmlformats.org/officeDocument/2006/relationships/hyperlink" Target="https://en.wikipedia.org/wiki/Tongue" TargetMode="External"/><Relationship Id="rId29" Type="http://schemas.openxmlformats.org/officeDocument/2006/relationships/hyperlink" Target="https://www.ncbi.nlm.nih.gov/books/n/statpearls/article-21596/" TargetMode="External"/><Relationship Id="rId24" Type="http://schemas.openxmlformats.org/officeDocument/2006/relationships/hyperlink" Target="https://www.ncbi.nlm.nih.gov/books/NBK482428/" TargetMode="External"/><Relationship Id="rId40" Type="http://schemas.openxmlformats.org/officeDocument/2006/relationships/hyperlink" Target="https://www.ncbi.nlm.nih.gov/books/n/statpearls/article-17013/" TargetMode="External"/><Relationship Id="rId45" Type="http://schemas.openxmlformats.org/officeDocument/2006/relationships/hyperlink" Target="https://en.wikipedia.org/wiki/Common_bile_duct" TargetMode="External"/><Relationship Id="rId66" Type="http://schemas.openxmlformats.org/officeDocument/2006/relationships/hyperlink" Target="https://en.wikipedia.org/wiki/Ampulla_of_vas_deferens" TargetMode="External"/><Relationship Id="rId87" Type="http://schemas.openxmlformats.org/officeDocument/2006/relationships/hyperlink" Target="https://en.wikipedia.org/wiki/Ileum" TargetMode="External"/><Relationship Id="rId110" Type="http://schemas.openxmlformats.org/officeDocument/2006/relationships/hyperlink" Target="https://en.wikipedia.org/wiki/Collecting_duct_system" TargetMode="External"/><Relationship Id="rId115" Type="http://schemas.openxmlformats.org/officeDocument/2006/relationships/hyperlink" Target="https://www.ncbi.nlm.nih.gov/books/NBK499911/" TargetMode="External"/><Relationship Id="rId61" Type="http://schemas.openxmlformats.org/officeDocument/2006/relationships/hyperlink" Target="https://www.ncbi.nlm.nih.gov/books/NBK470201/" TargetMode="External"/><Relationship Id="rId82" Type="http://schemas.openxmlformats.org/officeDocument/2006/relationships/hyperlink" Target="https://en.wikipedia.org/wiki/Bile_duct" TargetMode="External"/><Relationship Id="rId19" Type="http://schemas.openxmlformats.org/officeDocument/2006/relationships/hyperlink" Target="https://en.wikipedia.org/wiki/Ear_canal" TargetMode="External"/><Relationship Id="rId14" Type="http://schemas.openxmlformats.org/officeDocument/2006/relationships/hyperlink" Target="https://en.wikipedia.org/wiki/Epiglottic_vallecula" TargetMode="External"/><Relationship Id="rId30" Type="http://schemas.openxmlformats.org/officeDocument/2006/relationships/hyperlink" Target="https://docs.google.com/document/d/1qaHNFc5BUaO9m332SnHuaxTGt1gaan360acO6UWqH2c/edit" TargetMode="External"/><Relationship Id="rId35" Type="http://schemas.openxmlformats.org/officeDocument/2006/relationships/hyperlink" Target="https://en.wikipedia.org/wiki/Major_duodenal_papilla#:~:text=The%20major%20duodenal%20papilla%20(papilla,Major%20duodenal%20papilla" TargetMode="External"/><Relationship Id="rId56" Type="http://schemas.openxmlformats.org/officeDocument/2006/relationships/hyperlink" Target="https://en.wikipedia.org/wiki/Trachea" TargetMode="External"/><Relationship Id="rId77" Type="http://schemas.openxmlformats.org/officeDocument/2006/relationships/hyperlink" Target="https://en.wikipedia.org/wiki/Pancreatic_duct" TargetMode="External"/><Relationship Id="rId100" Type="http://schemas.openxmlformats.org/officeDocument/2006/relationships/hyperlink" Target="https://www.ncbi.nlm.nih.gov/books/NBK531465/" TargetMode="External"/><Relationship Id="rId105" Type="http://schemas.openxmlformats.org/officeDocument/2006/relationships/hyperlink" Target="https://www.ncbi.nlm.nih.gov/books/NBK482385/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Thyroarytenoid_muscle" TargetMode="External"/><Relationship Id="rId72" Type="http://schemas.openxmlformats.org/officeDocument/2006/relationships/hyperlink" Target="https://www.ncbi.nlm.nih.gov/books/NBK544232/" TargetMode="External"/><Relationship Id="rId93" Type="http://schemas.openxmlformats.org/officeDocument/2006/relationships/hyperlink" Target="https://www.ncbi.nlm.nih.gov/books/n/statpearls/article-29712/" TargetMode="External"/><Relationship Id="rId98" Type="http://schemas.openxmlformats.org/officeDocument/2006/relationships/hyperlink" Target="https://docs.google.com/document/d/1Xc7VOn5LLieA4SyRKLj9HVx2MGfF_DJKQr7ZGbXmJ9c/edit" TargetMode="External"/><Relationship Id="rId121" Type="http://schemas.openxmlformats.org/officeDocument/2006/relationships/hyperlink" Target="https://www.ncbi.nlm.nih.gov/books/n/statpearls/article-24487/" TargetMode="External"/><Relationship Id="rId3" Type="http://schemas.openxmlformats.org/officeDocument/2006/relationships/hyperlink" Target="https://www.ncbi.nlm.nih.gov/books/NBK507782/" TargetMode="External"/><Relationship Id="rId25" Type="http://schemas.openxmlformats.org/officeDocument/2006/relationships/hyperlink" Target="https://en.wikipedia.org/wiki/Semicircular_canals" TargetMode="External"/><Relationship Id="rId46" Type="http://schemas.openxmlformats.org/officeDocument/2006/relationships/hyperlink" Target="https://en.wikipedia.org/wiki/Esophagus#:~:text=the%20esophageal%20mucosa.-,Nerve%20supply,nerve%20to%20supply%20the%20muscles." TargetMode="External"/><Relationship Id="rId67" Type="http://schemas.openxmlformats.org/officeDocument/2006/relationships/hyperlink" Target="https://en.wikipedia.org/wiki/Urethra" TargetMode="External"/><Relationship Id="rId116" Type="http://schemas.openxmlformats.org/officeDocument/2006/relationships/hyperlink" Target="https://en.wikipedia.org/wiki/Baroreceptor" TargetMode="External"/><Relationship Id="rId20" Type="http://schemas.openxmlformats.org/officeDocument/2006/relationships/hyperlink" Target="https://www.ncbi.nlm.nih.gov/books/n/statpearls/article-20828/" TargetMode="External"/><Relationship Id="rId41" Type="http://schemas.openxmlformats.org/officeDocument/2006/relationships/hyperlink" Target="https://en.wikipedia.org/wiki/Gallbladder" TargetMode="External"/><Relationship Id="rId62" Type="http://schemas.openxmlformats.org/officeDocument/2006/relationships/hyperlink" Target="https://en.wikipedia.org/wiki/Rete_testis" TargetMode="External"/><Relationship Id="rId83" Type="http://schemas.openxmlformats.org/officeDocument/2006/relationships/hyperlink" Target="https://en.wikipedia.org/wiki/Canals_of_Hering#:~:text=The%20canals%20of%20Hering%2C%20or,in%20the%20canals%20of%20Hering." TargetMode="External"/><Relationship Id="rId88" Type="http://schemas.openxmlformats.org/officeDocument/2006/relationships/hyperlink" Target="https://en.wikipedia.org/wiki/Cecum" TargetMode="External"/><Relationship Id="rId111" Type="http://schemas.openxmlformats.org/officeDocument/2006/relationships/hyperlink" Target="https://www.ncbi.nlm.nih.gov/books/NBK549766/" TargetMode="External"/><Relationship Id="rId15" Type="http://schemas.openxmlformats.org/officeDocument/2006/relationships/hyperlink" Target="https://www.ncbi.nlm.nih.gov/books/n/statpearls/article-21235/" TargetMode="External"/><Relationship Id="rId36" Type="http://schemas.openxmlformats.org/officeDocument/2006/relationships/hyperlink" Target="https://www.ncbi.nlm.nih.gov/books/NBK482390/" TargetMode="External"/><Relationship Id="rId57" Type="http://schemas.openxmlformats.org/officeDocument/2006/relationships/hyperlink" Target="https://www.ncbi.nlm.nih.gov/books/NBK448070/" TargetMode="External"/><Relationship Id="rId106" Type="http://schemas.openxmlformats.org/officeDocument/2006/relationships/hyperlink" Target="https://en.wikipedia.org/wiki/Proximal_tubule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en.wikipedia.org/wiki/Vagina" TargetMode="External"/><Relationship Id="rId52" Type="http://schemas.openxmlformats.org/officeDocument/2006/relationships/hyperlink" Target="https://www.ncbi.nlm.nih.gov/books/NBK545231/" TargetMode="External"/><Relationship Id="rId73" Type="http://schemas.openxmlformats.org/officeDocument/2006/relationships/hyperlink" Target="https://en.wikipedia.org/wiki/Pharynx" TargetMode="External"/><Relationship Id="rId78" Type="http://schemas.openxmlformats.org/officeDocument/2006/relationships/hyperlink" Target="https://www.ncbi.nlm.nih.gov/books/NBK532912/" TargetMode="External"/><Relationship Id="rId94" Type="http://schemas.openxmlformats.org/officeDocument/2006/relationships/hyperlink" Target="https://en.wikipedia.org/wiki/Anal_canal" TargetMode="External"/><Relationship Id="rId99" Type="http://schemas.openxmlformats.org/officeDocument/2006/relationships/hyperlink" Target="https://en.wikipedia.org/wiki/Urinary_bladder" TargetMode="External"/><Relationship Id="rId101" Type="http://schemas.openxmlformats.org/officeDocument/2006/relationships/hyperlink" Target="https://www.ncbi.nlm.nih.gov/books/NBK482438/" TargetMode="External"/><Relationship Id="rId122" Type="http://schemas.openxmlformats.org/officeDocument/2006/relationships/hyperlink" Target="https://en.wikipedia.org/wiki/Pulmonary_alveol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72566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586" name="VLM">
            <a:extLst>
              <a:ext uri="{FF2B5EF4-FFF2-40B4-BE49-F238E27FC236}">
                <a16:creationId xmlns:a16="http://schemas.microsoft.com/office/drawing/2014/main" id="{74E18F68-E854-72D4-45DB-42D3DFDD260A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ED7DBB7C-258F-4CDD-E58A-2E36B921E62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14FC865-ED6C-AE49-C252-CE3271757A8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FB86173B-0ADA-4DF5-D8F1-0EA84CCE4897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8E8A996C-0F43-A02C-23FB-5C1D00C8DC13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48F435C5-D97C-C3B3-0B0E-D63E768306EA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1CE881DD-50B8-822E-20EC-E75696AAFFA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42A58C8-79BF-D1B9-5DED-E0BF24FE4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82F88E3B-B80A-CA0A-3AD2-1C478E73641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3625E1CA-5E0D-4249-2112-E7776C1EA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F98F7853-2482-A9C0-A84B-665C09D96FC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8330AEC2-AAC2-8A06-A88F-3546A661A5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89792053-0BA5-E483-5CD4-22FF191B4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936DFB72-7D5C-175D-283F-5DA8007116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F072570D-A062-C0F8-9945-232EC63D3EE6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52F1F5E8-7A2F-71E2-0838-5C78AF18BCF2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323327A5-1F6F-BFE9-264C-4F710C889C5C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65896B94-D5D7-F818-5A43-90F2AFB6F1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C25FABA7-5B15-C598-F7DD-C0A4E9A68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66C0736F-2A7B-B0E9-B3B9-4AD86843E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9C55B538-D3C1-73FE-CD49-F88D449009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A335BE3F-D8B3-FB37-ECAD-18755D7ECE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B33DE50-53CB-054A-5494-0E004791DE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6CF9CA8D-645F-A630-2E1B-676280444A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7C36B658-2F5B-463A-9F7B-BC8FD75225D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AD27F866-8E70-E1BE-1B12-E458F4BF70F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D93A8BC6-AD01-C93C-BB92-CC42C510E57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AA922510-A73B-1F3F-1D3C-CAC2A91DB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CD973C1-F908-EF93-21A6-EF8353CAD83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F89ECF54-6147-E3FB-6275-7728A33C62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2B716A9E-8783-861C-8153-55CC694ED8E2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1FC102D5-8BB2-38C5-85E8-9E2540BCA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C2926409-6D69-0F94-7AA6-59B0C2D1FF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5E78DF3D-77CA-0887-7B5E-4F1FBB281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510F3A44-401C-61DF-2A9C-2918B6DAD590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CDA21D35-6BFB-3D31-DF6A-8615CBA0DA9A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BC708DA0-EBFC-DE07-B435-AB8E6F39E10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C6B8BCDC-6198-64FA-F195-8ED3E74D9D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3F1B47CC-97E9-A5AE-43E1-712B937E02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D876483B-EFCC-7969-5419-F56F328AE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51AB0E64-AB0E-81E4-D26E-C91A6F9862C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9D1C5EF2-2215-EB17-E54E-7F41E14F22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DBA9241D-3908-0AAD-D128-869C923608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67ADBEC-33E5-16E2-4D82-6BCAF189FB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1D9FDA62-C8B2-F002-D3B8-746573FFF7C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A5DBE85A-0BBF-B64C-578B-DC5557FA15F4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0F51BD89-19C6-E4F7-753E-3161EC01E0F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F6F094-6D5A-5B07-38CD-CBFD6D82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F3A38D98-4435-4811-5EEE-E8BFB6BD4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8ACED751-37A8-8354-1442-F3330FFF9B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BE8CD4AE-F3B0-A176-2DE7-79D21071D9E1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A2A1BD4A-454F-A2F3-3011-4633D2EED0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3CA67D78-244E-CD37-1B01-34EEF1D3EE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29E31BCD-BAC8-FA33-87CC-59016A05F3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DCD7A6E3-1225-AAAD-89DE-8570F735247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1500A301-AE9A-A765-64C6-4AAFB248457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CD0C0298-553F-5D4C-3ED8-DEF012C436CD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5CBBB90C-24A2-0C26-08DD-810035B5A07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2"/>
              <a:extLst>
                <a:ext uri="{FF2B5EF4-FFF2-40B4-BE49-F238E27FC236}">
                  <a16:creationId xmlns:a16="http://schemas.microsoft.com/office/drawing/2014/main" id="{C2A3987A-5132-CC9B-A643-AE96B5D18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12"/>
              <a:extLst>
                <a:ext uri="{FF2B5EF4-FFF2-40B4-BE49-F238E27FC236}">
                  <a16:creationId xmlns:a16="http://schemas.microsoft.com/office/drawing/2014/main" id="{7C8CE810-7D47-4ABF-24A3-AB886DFB0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13"/>
              <a:extLst>
                <a:ext uri="{FF2B5EF4-FFF2-40B4-BE49-F238E27FC236}">
                  <a16:creationId xmlns:a16="http://schemas.microsoft.com/office/drawing/2014/main" id="{5305DA7F-D18C-A533-E92A-C194F308B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1E5C81EB-A267-9DC2-C6C9-779955BC8910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84097CD3-388E-7F74-AD98-43EE2BABDFA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570E2BCE-0F35-B232-918C-7195F53F2A7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4DFF290E-3CE8-E6E1-AB19-E1CAAAC2E29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0F4BD031-0C85-6139-2420-C629D58D4AC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D1C8F3AF-AF5B-D1B8-4D70-C5E6CD97C0BA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C3A42D65-17E4-F060-75D4-25A829D4B2B5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6C2951D5-5072-1752-114E-20BBC1629D5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2"/>
              <a:extLst>
                <a:ext uri="{FF2B5EF4-FFF2-40B4-BE49-F238E27FC236}">
                  <a16:creationId xmlns:a16="http://schemas.microsoft.com/office/drawing/2014/main" id="{CB30DA3F-8356-F2C6-3E4D-EFAE538C0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12"/>
              <a:extLst>
                <a:ext uri="{FF2B5EF4-FFF2-40B4-BE49-F238E27FC236}">
                  <a16:creationId xmlns:a16="http://schemas.microsoft.com/office/drawing/2014/main" id="{D959BF35-12DC-6779-1C22-133004814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13"/>
              <a:extLst>
                <a:ext uri="{FF2B5EF4-FFF2-40B4-BE49-F238E27FC236}">
                  <a16:creationId xmlns:a16="http://schemas.microsoft.com/office/drawing/2014/main" id="{59218114-BC98-330A-2DBC-13A32211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2"/>
              <a:extLst>
                <a:ext uri="{FF2B5EF4-FFF2-40B4-BE49-F238E27FC236}">
                  <a16:creationId xmlns:a16="http://schemas.microsoft.com/office/drawing/2014/main" id="{708AB06E-7F52-5C13-065D-433A06EBB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12"/>
              <a:extLst>
                <a:ext uri="{FF2B5EF4-FFF2-40B4-BE49-F238E27FC236}">
                  <a16:creationId xmlns:a16="http://schemas.microsoft.com/office/drawing/2014/main" id="{337ECC2C-7A17-1B82-EFB7-777AE9DF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ED4CC26F-CC81-7789-2D42-8732A6683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27FA4FCD-1F63-5C53-9006-03FD3E1D965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08EC7A02-4413-5AE5-E241-BE4705A91EF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53534271-D959-17EE-63C2-FE32DB518D8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B31800E4-B10F-F5CB-9941-6BF70BF39D81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hlinkClick r:id="rId14"/>
              <a:extLst>
                <a:ext uri="{FF2B5EF4-FFF2-40B4-BE49-F238E27FC236}">
                  <a16:creationId xmlns:a16="http://schemas.microsoft.com/office/drawing/2014/main" id="{8A15EAEB-3CA5-C184-26D9-36FD7125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hlinkClick r:id="rId15"/>
              <a:extLst>
                <a:ext uri="{FF2B5EF4-FFF2-40B4-BE49-F238E27FC236}">
                  <a16:creationId xmlns:a16="http://schemas.microsoft.com/office/drawing/2014/main" id="{6C4477C9-E707-68D7-29C9-2CDCDA0C0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hlinkClick r:id="rId13"/>
              <a:extLst>
                <a:ext uri="{FF2B5EF4-FFF2-40B4-BE49-F238E27FC236}">
                  <a16:creationId xmlns:a16="http://schemas.microsoft.com/office/drawing/2014/main" id="{2A0FA22D-1B9E-133B-2F32-799C204A7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7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8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9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0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0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0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0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0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9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40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9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40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9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40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9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40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9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40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1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2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3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6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4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5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4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CBEB2733-203B-85C7-5303-E93F3AC52823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FD236C33-702A-7E72-8FEF-974732E142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0E4D7A24-9AB4-1515-1CA9-697DDE055FDD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E9F9B31-85E4-90C2-F4B4-B5850FC6CBD8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13739957-AB1D-1F04-A7A3-ABA5B3CA2E2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18708A7D-DEB9-52E8-DB05-8F7A6FAF176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0D9FDEE5-5D1F-D8DF-E7C5-8863EFA8021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2302739F-A2C5-4D23-3C7F-49A9E13F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65459273-3938-6810-735F-34D3FC6E12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41D3B202-5715-A21C-1E8A-56C94DE44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D3C8982B-9F28-4DE4-6143-B167E4FD71FD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48"/>
                    <a:extLst>
                      <a:ext uri="{FF2B5EF4-FFF2-40B4-BE49-F238E27FC236}">
                        <a16:creationId xmlns:a16="http://schemas.microsoft.com/office/drawing/2014/main" id="{62B6266F-A7F5-57F0-6CA0-2D46E823C4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CC1CD15F-7BB5-EFED-9178-F1A374A9E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49"/>
                    <a:extLst>
                      <a:ext uri="{FF2B5EF4-FFF2-40B4-BE49-F238E27FC236}">
                        <a16:creationId xmlns:a16="http://schemas.microsoft.com/office/drawing/2014/main" id="{B731CD51-F7D7-954B-06B0-07D96E1F1A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926A78A3-9696-F233-9025-C053E48F2CD2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F58238AB-E8A8-4B2C-42B4-2C893453B30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40E5BE08-C9A6-967C-41C8-0A2D9D22F491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31DBB8F4-ED91-CD3B-9FFC-2A6B59B8C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59C2EF7A-A0F4-D412-55C8-0B29D0717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715527DC-9AE6-10FE-5870-B2AAF1481A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1041E08F-BBDF-A456-7166-ECE9ACDB9062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50"/>
                    <a:extLst>
                      <a:ext uri="{FF2B5EF4-FFF2-40B4-BE49-F238E27FC236}">
                        <a16:creationId xmlns:a16="http://schemas.microsoft.com/office/drawing/2014/main" id="{3E8C6C74-5D46-5EC9-A5E8-84803D228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A8DD9C3E-C742-1789-A0CC-6E1170D99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49"/>
                    <a:extLst>
                      <a:ext uri="{FF2B5EF4-FFF2-40B4-BE49-F238E27FC236}">
                        <a16:creationId xmlns:a16="http://schemas.microsoft.com/office/drawing/2014/main" id="{F7A1E954-B862-4BE0-0633-B997949684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F17C50B2-13A5-3AAF-128D-E586510EFF90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50DA0E98-F6C5-935A-7F17-0A57B1AB84A0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68260B6D-BF9E-28F8-8373-D181EA9717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26375165-AD6F-A557-5105-D9857EBA8E56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ED729DCA-2479-2A7D-2478-286BDD9CC90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E43BD02A-8CC9-D0BF-A1A8-A44C5C3031F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17228860-C713-FB97-D1A2-8F846AD62CA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48"/>
              <a:extLst>
                <a:ext uri="{FF2B5EF4-FFF2-40B4-BE49-F238E27FC236}">
                  <a16:creationId xmlns:a16="http://schemas.microsoft.com/office/drawing/2014/main" id="{07469008-B55A-DE41-FCB4-DD41B252C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6"/>
              <a:extLst>
                <a:ext uri="{FF2B5EF4-FFF2-40B4-BE49-F238E27FC236}">
                  <a16:creationId xmlns:a16="http://schemas.microsoft.com/office/drawing/2014/main" id="{291BBDEF-A492-86ED-DD18-EBA7DAFDD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49"/>
              <a:extLst>
                <a:ext uri="{FF2B5EF4-FFF2-40B4-BE49-F238E27FC236}">
                  <a16:creationId xmlns:a16="http://schemas.microsoft.com/office/drawing/2014/main" id="{2F97755E-1080-DE09-A7EB-A002ECBE4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00864E28-02A0-451A-933D-5090033B26A8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F3428151-C84B-7F96-19B2-635AB9C4760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3AA2ABD7-B60F-D3B0-B45D-BC72136FB29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AA81B9E4-EDE7-A35E-B0C3-6CFECCD5260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51"/>
              <a:extLst>
                <a:ext uri="{FF2B5EF4-FFF2-40B4-BE49-F238E27FC236}">
                  <a16:creationId xmlns:a16="http://schemas.microsoft.com/office/drawing/2014/main" id="{19945DB7-C317-ABB8-338A-D1006252D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52"/>
              <a:extLst>
                <a:ext uri="{FF2B5EF4-FFF2-40B4-BE49-F238E27FC236}">
                  <a16:creationId xmlns:a16="http://schemas.microsoft.com/office/drawing/2014/main" id="{69DB5B87-673E-A893-5448-25FDFA426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49"/>
              <a:extLst>
                <a:ext uri="{FF2B5EF4-FFF2-40B4-BE49-F238E27FC236}">
                  <a16:creationId xmlns:a16="http://schemas.microsoft.com/office/drawing/2014/main" id="{E5726B50-ED00-6D35-8C2A-E6C4D094F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B9EAF749-5483-CC81-A2AE-5DB1C587E680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84AD0C36-03A9-3FC7-D8CF-DCEF33EAB73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5B34CC4-66DB-6F67-75ED-579A0759B151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6CEF5A4C-D064-195F-5D8F-3E7680118EB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53"/>
              <a:extLst>
                <a:ext uri="{FF2B5EF4-FFF2-40B4-BE49-F238E27FC236}">
                  <a16:creationId xmlns:a16="http://schemas.microsoft.com/office/drawing/2014/main" id="{138D7D76-D757-88D4-36EA-48C35E067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54"/>
              <a:extLst>
                <a:ext uri="{FF2B5EF4-FFF2-40B4-BE49-F238E27FC236}">
                  <a16:creationId xmlns:a16="http://schemas.microsoft.com/office/drawing/2014/main" id="{3B35C3DF-C343-AD6D-B81C-9C6DBBE8D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49"/>
              <a:extLst>
                <a:ext uri="{FF2B5EF4-FFF2-40B4-BE49-F238E27FC236}">
                  <a16:creationId xmlns:a16="http://schemas.microsoft.com/office/drawing/2014/main" id="{14CA33ED-A8F1-C0B0-8D5E-EB61A5527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48E07936-D805-EA53-C0E7-2DE86DF78A6E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AE7A155-346A-DBF8-A8CE-A6B287D1700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2A33FAD3-2D76-1725-B5B1-93EF27E8BE7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50A8058E-C1DD-3B49-FEEC-CB4EA7956E1E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55"/>
              <a:extLst>
                <a:ext uri="{FF2B5EF4-FFF2-40B4-BE49-F238E27FC236}">
                  <a16:creationId xmlns:a16="http://schemas.microsoft.com/office/drawing/2014/main" id="{2EDE70E9-C1CD-3887-8FCF-DB64E579F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6"/>
              <a:extLst>
                <a:ext uri="{FF2B5EF4-FFF2-40B4-BE49-F238E27FC236}">
                  <a16:creationId xmlns:a16="http://schemas.microsoft.com/office/drawing/2014/main" id="{ED6A2072-90FD-B2C1-E2C2-DBE7AA7A9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49"/>
              <a:extLst>
                <a:ext uri="{FF2B5EF4-FFF2-40B4-BE49-F238E27FC236}">
                  <a16:creationId xmlns:a16="http://schemas.microsoft.com/office/drawing/2014/main" id="{33E28604-859F-EF1F-9549-36B9D5944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D9AFBCD9-2F3E-3D23-A312-CDCFEE2BEB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9B758DA5-D5E6-D10A-FD30-E5E370489EF1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9BE8E893-E172-4D59-0925-EAF6ABB2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55BCF4C1-86D1-C8D8-7D25-35C39A6E6A1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56"/>
              <a:extLst>
                <a:ext uri="{FF2B5EF4-FFF2-40B4-BE49-F238E27FC236}">
                  <a16:creationId xmlns:a16="http://schemas.microsoft.com/office/drawing/2014/main" id="{AE4CF9C8-806D-4CAA-1BE2-CD1F005D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57"/>
              <a:extLst>
                <a:ext uri="{FF2B5EF4-FFF2-40B4-BE49-F238E27FC236}">
                  <a16:creationId xmlns:a16="http://schemas.microsoft.com/office/drawing/2014/main" id="{C1114F08-272A-5778-6F72-83D05EC8C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49"/>
              <a:extLst>
                <a:ext uri="{FF2B5EF4-FFF2-40B4-BE49-F238E27FC236}">
                  <a16:creationId xmlns:a16="http://schemas.microsoft.com/office/drawing/2014/main" id="{BA08191E-2DF4-4E53-045C-1E04E4B3C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1CF1637E-48C8-B39D-84C7-7BD8083BA601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1" y="4771433"/>
              <a:ext cx="143390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58AF3B0-4684-C7D5-EEDF-4CAC7D202D12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7C24993F-44BF-B38A-9642-1CFE4B0C1D84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10C83523-65BD-4C69-5DF4-3B2C66999DB5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54943CEE-1F56-1FA7-97AF-FF71E1CD8AB3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04225D5A-CC9F-0F56-55AB-F9DD3E553338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EB3FD46F-393E-3A10-1B1A-3D7DE53891B3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02B34747-9B87-7434-1EE4-ACE792F11DED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10623B1-0194-B904-3AC1-7B46D6DB56DF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07408" y="4975344"/>
            <a:ext cx="7918990" cy="7417194"/>
            <a:chOff x="19007408" y="4975344"/>
            <a:chExt cx="7918990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6441" idx="3"/>
            </p:cNvCxnSpPr>
            <p:nvPr/>
          </p:nvCxnSpPr>
          <p:spPr>
            <a:xfrm flipH="1" flipV="1">
              <a:off x="19032855" y="5978006"/>
              <a:ext cx="180138" cy="20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95122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6413" idx="3"/>
            </p:cNvCxnSpPr>
            <p:nvPr/>
          </p:nvCxnSpPr>
          <p:spPr>
            <a:xfrm rot="10800000" flipV="1">
              <a:off x="19036097" y="6232392"/>
              <a:ext cx="1088973" cy="2215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6400" idx="3"/>
            </p:cNvCxnSpPr>
            <p:nvPr/>
          </p:nvCxnSpPr>
          <p:spPr>
            <a:xfrm rot="10800000" flipV="1">
              <a:off x="19036077" y="6296631"/>
              <a:ext cx="1165400" cy="3932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6401" idx="3"/>
            </p:cNvCxnSpPr>
            <p:nvPr/>
          </p:nvCxnSpPr>
          <p:spPr>
            <a:xfrm rot="10800000">
              <a:off x="19036078" y="6751314"/>
              <a:ext cx="4798747" cy="3843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6416" idx="3"/>
            </p:cNvCxnSpPr>
            <p:nvPr/>
          </p:nvCxnSpPr>
          <p:spPr>
            <a:xfrm rot="16200000" flipV="1">
              <a:off x="18888037" y="6666534"/>
              <a:ext cx="1320671" cy="102455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6425" idx="3"/>
            </p:cNvCxnSpPr>
            <p:nvPr/>
          </p:nvCxnSpPr>
          <p:spPr>
            <a:xfrm rot="10800000" flipV="1">
              <a:off x="19032671" y="6065781"/>
              <a:ext cx="2654656" cy="868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</p:cNvCxnSpPr>
            <p:nvPr/>
          </p:nvCxnSpPr>
          <p:spPr>
            <a:xfrm rot="10800000" flipV="1">
              <a:off x="19007408" y="6107269"/>
              <a:ext cx="2916706" cy="110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6429" idx="3"/>
            </p:cNvCxnSpPr>
            <p:nvPr/>
          </p:nvCxnSpPr>
          <p:spPr>
            <a:xfrm rot="10800000">
              <a:off x="19032672" y="6281776"/>
              <a:ext cx="4866527" cy="43548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6453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0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6440" idx="3"/>
            </p:cNvCxnSpPr>
            <p:nvPr/>
          </p:nvCxnSpPr>
          <p:spPr>
            <a:xfrm rot="10800000">
              <a:off x="19032856" y="5913437"/>
              <a:ext cx="4146009" cy="2308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980027"/>
              <a:ext cx="3457837" cy="2261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  <a:endCxn id="6442" idx="3"/>
            </p:cNvCxnSpPr>
            <p:nvPr/>
          </p:nvCxnSpPr>
          <p:spPr>
            <a:xfrm rot="10800000">
              <a:off x="19032855" y="6042575"/>
              <a:ext cx="4731094" cy="4881819"/>
            </a:xfrm>
            <a:prstGeom prst="bentConnector3">
              <a:avLst>
                <a:gd name="adj1" fmla="val 7930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  <a:endCxn id="6442" idx="3"/>
            </p:cNvCxnSpPr>
            <p:nvPr/>
          </p:nvCxnSpPr>
          <p:spPr>
            <a:xfrm rot="10800000">
              <a:off x="19032855" y="6042575"/>
              <a:ext cx="4856998" cy="4511065"/>
            </a:xfrm>
            <a:prstGeom prst="bentConnector3">
              <a:avLst>
                <a:gd name="adj1" fmla="val 8014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6CF7458A-26B7-B691-C783-ABD6F9DF4F6B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B2FA0CA1-C7D8-D6DF-3B1F-5504B0AD7EE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B34A8071-34A3-248E-996D-75B3916A911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4DBCB774-BE1F-1F9E-724F-70DAB69191EF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1559C8A2-8088-2D59-C0FF-E13DCD6AD89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59355143-26A8-8C6E-66F9-83D9B3FC972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FD99BBF-0D4E-1F87-F232-C588135A1C57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913" name="FTU - dermatome for C2">
                <a:extLst>
                  <a:ext uri="{FF2B5EF4-FFF2-40B4-BE49-F238E27FC236}">
                    <a16:creationId xmlns:a16="http://schemas.microsoft.com/office/drawing/2014/main" id="{ED7B208A-CF54-8161-B942-F677F020313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5" name="dock">
                <a:extLst>
                  <a:ext uri="{FF2B5EF4-FFF2-40B4-BE49-F238E27FC236}">
                    <a16:creationId xmlns:a16="http://schemas.microsoft.com/office/drawing/2014/main" id="{CBBC6EDD-E1D3-A1F2-1C20-69FFA6DDA4D9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88910E2B-53C9-44AB-B951-0E9DEEB3B9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DE90D561-9159-A003-4CEB-5D3832BB11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4" name="Text Box 3086">
                  <a:extLst>
                    <a:ext uri="{FF2B5EF4-FFF2-40B4-BE49-F238E27FC236}">
                      <a16:creationId xmlns:a16="http://schemas.microsoft.com/office/drawing/2014/main" id="{EF410EE8-A151-A464-135A-E9B0A133E7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6" name="link">
                <a:extLst>
                  <a:ext uri="{FF2B5EF4-FFF2-40B4-BE49-F238E27FC236}">
                    <a16:creationId xmlns:a16="http://schemas.microsoft.com/office/drawing/2014/main" id="{EE8C8C54-0042-D9F5-48FE-62F25ACBEAA7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917" name="Star: 5 Points 4123">
                  <a:hlinkClick r:id="rId58"/>
                  <a:extLst>
                    <a:ext uri="{FF2B5EF4-FFF2-40B4-BE49-F238E27FC236}">
                      <a16:creationId xmlns:a16="http://schemas.microsoft.com/office/drawing/2014/main" id="{F4982F93-4F10-4528-E254-3088520BD7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19" name="Star: 5 Points 4124">
                  <a:hlinkClick r:id="rId59"/>
                  <a:extLst>
                    <a:ext uri="{FF2B5EF4-FFF2-40B4-BE49-F238E27FC236}">
                      <a16:creationId xmlns:a16="http://schemas.microsoft.com/office/drawing/2014/main" id="{B395E56F-6764-0AC2-5F6B-0907178E5A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20" name="Star: 5 Points 4125">
                  <a:extLst>
                    <a:ext uri="{FF2B5EF4-FFF2-40B4-BE49-F238E27FC236}">
                      <a16:creationId xmlns:a16="http://schemas.microsoft.com/office/drawing/2014/main" id="{E47EDDDF-7675-8997-5826-50690F1A99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C3A45934-A07E-4E51-8A2D-9E4CC76EA40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901" name="FTU - dermatome for C3">
                <a:extLst>
                  <a:ext uri="{FF2B5EF4-FFF2-40B4-BE49-F238E27FC236}">
                    <a16:creationId xmlns:a16="http://schemas.microsoft.com/office/drawing/2014/main" id="{99D7DC7F-816D-29E1-C04C-9E2B090AACD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2" name="dock">
                <a:extLst>
                  <a:ext uri="{FF2B5EF4-FFF2-40B4-BE49-F238E27FC236}">
                    <a16:creationId xmlns:a16="http://schemas.microsoft.com/office/drawing/2014/main" id="{947E63B4-08C9-3854-5453-114D14AB73B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F941B2CB-2B13-8BAF-576C-F6EBB938D5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560EB7BE-88FC-C244-F7B9-B4514A815B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EAF8975B-BDAE-A081-CB82-A53DCB8E406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03" name="link">
                <a:extLst>
                  <a:ext uri="{FF2B5EF4-FFF2-40B4-BE49-F238E27FC236}">
                    <a16:creationId xmlns:a16="http://schemas.microsoft.com/office/drawing/2014/main" id="{00F876D1-17CF-10AC-0955-73533F8E611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904" name="Star: 5 Points 4140">
                  <a:hlinkClick r:id="rId58"/>
                  <a:extLst>
                    <a:ext uri="{FF2B5EF4-FFF2-40B4-BE49-F238E27FC236}">
                      <a16:creationId xmlns:a16="http://schemas.microsoft.com/office/drawing/2014/main" id="{E1D41405-AC1D-9CEA-248A-B3865F0A78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05" name="Star: 5 Points 4141">
                  <a:hlinkClick r:id="rId59"/>
                  <a:extLst>
                    <a:ext uri="{FF2B5EF4-FFF2-40B4-BE49-F238E27FC236}">
                      <a16:creationId xmlns:a16="http://schemas.microsoft.com/office/drawing/2014/main" id="{7454869B-7559-18FA-8633-8AE14D5F6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07" name="Star: 5 Points 4142">
                  <a:extLst>
                    <a:ext uri="{FF2B5EF4-FFF2-40B4-BE49-F238E27FC236}">
                      <a16:creationId xmlns:a16="http://schemas.microsoft.com/office/drawing/2014/main" id="{B5AF1E1C-A2AC-6AC4-B2ED-03F2D2F90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2C7C7F8D-4507-D617-C20A-C66898426D01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890" name="FTU - dermatome for C4">
                <a:extLst>
                  <a:ext uri="{FF2B5EF4-FFF2-40B4-BE49-F238E27FC236}">
                    <a16:creationId xmlns:a16="http://schemas.microsoft.com/office/drawing/2014/main" id="{1536675E-A2C0-2600-0BAB-A7D7B4489ABF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2" name="dock">
                <a:extLst>
                  <a:ext uri="{FF2B5EF4-FFF2-40B4-BE49-F238E27FC236}">
                    <a16:creationId xmlns:a16="http://schemas.microsoft.com/office/drawing/2014/main" id="{A28A6063-82F8-0596-E4AB-A006F1030CC8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E9AB0D95-2731-3342-BD2F-D28FD77F30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10B8C310-36F2-9996-2A6B-8A41ADACEB6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0" name="Text Box 3086">
                  <a:extLst>
                    <a:ext uri="{FF2B5EF4-FFF2-40B4-BE49-F238E27FC236}">
                      <a16:creationId xmlns:a16="http://schemas.microsoft.com/office/drawing/2014/main" id="{3BBCB051-13EB-9BAC-B259-9252234271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3" name="link">
                <a:extLst>
                  <a:ext uri="{FF2B5EF4-FFF2-40B4-BE49-F238E27FC236}">
                    <a16:creationId xmlns:a16="http://schemas.microsoft.com/office/drawing/2014/main" id="{00E20E12-66D2-515F-3D52-A74FE48DEF96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894" name="Star: 5 Points 4157">
                  <a:hlinkClick r:id="rId58"/>
                  <a:extLst>
                    <a:ext uri="{FF2B5EF4-FFF2-40B4-BE49-F238E27FC236}">
                      <a16:creationId xmlns:a16="http://schemas.microsoft.com/office/drawing/2014/main" id="{61F71A49-60B7-281E-4BCD-E8AA36757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6" name="Star: 5 Points 4158">
                  <a:hlinkClick r:id="rId59"/>
                  <a:extLst>
                    <a:ext uri="{FF2B5EF4-FFF2-40B4-BE49-F238E27FC236}">
                      <a16:creationId xmlns:a16="http://schemas.microsoft.com/office/drawing/2014/main" id="{3CB2CD52-E6AF-1A1B-24E3-F8017097B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7" name="Star: 5 Points 4159">
                  <a:extLst>
                    <a:ext uri="{FF2B5EF4-FFF2-40B4-BE49-F238E27FC236}">
                      <a16:creationId xmlns:a16="http://schemas.microsoft.com/office/drawing/2014/main" id="{5255B35E-E91B-A6D2-D45E-1E5C035982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F5999A4-FB03-F027-FAEE-80E612FC98AB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7" name="FTU - dermatome for C5">
                <a:extLst>
                  <a:ext uri="{FF2B5EF4-FFF2-40B4-BE49-F238E27FC236}">
                    <a16:creationId xmlns:a16="http://schemas.microsoft.com/office/drawing/2014/main" id="{0D72E015-304D-8669-4D11-35307398B24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6" name="dock">
                <a:extLst>
                  <a:ext uri="{FF2B5EF4-FFF2-40B4-BE49-F238E27FC236}">
                    <a16:creationId xmlns:a16="http://schemas.microsoft.com/office/drawing/2014/main" id="{6F55A3DD-723C-CDFD-EC4A-80EABED411CD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B4079782-E383-C088-B6BD-DDE434100B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9430DD4F-BDC8-BC96-6002-D03AAD3248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8" name="Text Box 3086">
                  <a:extLst>
                    <a:ext uri="{FF2B5EF4-FFF2-40B4-BE49-F238E27FC236}">
                      <a16:creationId xmlns:a16="http://schemas.microsoft.com/office/drawing/2014/main" id="{587FA1F0-E76C-5FD8-673E-9EE3D74F77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7" name="link">
                <a:extLst>
                  <a:ext uri="{FF2B5EF4-FFF2-40B4-BE49-F238E27FC236}">
                    <a16:creationId xmlns:a16="http://schemas.microsoft.com/office/drawing/2014/main" id="{E70635B9-AA8A-584C-DBD5-86105B168A3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728" name="Star: 5 Points 4174">
                  <a:hlinkClick r:id="rId58"/>
                  <a:extLst>
                    <a:ext uri="{FF2B5EF4-FFF2-40B4-BE49-F238E27FC236}">
                      <a16:creationId xmlns:a16="http://schemas.microsoft.com/office/drawing/2014/main" id="{2E38CB7C-F055-B528-E5A4-3CBD90175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0" name="Star: 5 Points 4175">
                  <a:hlinkClick r:id="rId59"/>
                  <a:extLst>
                    <a:ext uri="{FF2B5EF4-FFF2-40B4-BE49-F238E27FC236}">
                      <a16:creationId xmlns:a16="http://schemas.microsoft.com/office/drawing/2014/main" id="{1045FF9E-9A99-4596-C161-98342DEA00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2" name="Star: 5 Points 4176">
                  <a:extLst>
                    <a:ext uri="{FF2B5EF4-FFF2-40B4-BE49-F238E27FC236}">
                      <a16:creationId xmlns:a16="http://schemas.microsoft.com/office/drawing/2014/main" id="{03915CE6-473F-DA7F-A297-79F652490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CC6E971C-833D-8F00-2B26-47C5CC80D07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1" name="FTU - dermatome for C6">
                <a:extLst>
                  <a:ext uri="{FF2B5EF4-FFF2-40B4-BE49-F238E27FC236}">
                    <a16:creationId xmlns:a16="http://schemas.microsoft.com/office/drawing/2014/main" id="{59ED7EFD-AE9D-65E7-6D33-86E581A589A3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4" name="dock">
                <a:extLst>
                  <a:ext uri="{FF2B5EF4-FFF2-40B4-BE49-F238E27FC236}">
                    <a16:creationId xmlns:a16="http://schemas.microsoft.com/office/drawing/2014/main" id="{B691CC54-D7BA-8C74-E40E-6E77EFD83D2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1BB33DBD-C3F3-2E7A-6B62-E6AAAD56C9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11321102-0535-99FE-C961-DC8D507B63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6" name="Text Box 3086">
                  <a:extLst>
                    <a:ext uri="{FF2B5EF4-FFF2-40B4-BE49-F238E27FC236}">
                      <a16:creationId xmlns:a16="http://schemas.microsoft.com/office/drawing/2014/main" id="{F567950F-7962-09DC-9A89-ADE94F70BF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5" name="link">
                <a:extLst>
                  <a:ext uri="{FF2B5EF4-FFF2-40B4-BE49-F238E27FC236}">
                    <a16:creationId xmlns:a16="http://schemas.microsoft.com/office/drawing/2014/main" id="{ADF18EA9-7C82-6509-54AE-275A091ED406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6" name="Star: 5 Points 4191">
                  <a:hlinkClick r:id="rId58"/>
                  <a:extLst>
                    <a:ext uri="{FF2B5EF4-FFF2-40B4-BE49-F238E27FC236}">
                      <a16:creationId xmlns:a16="http://schemas.microsoft.com/office/drawing/2014/main" id="{ACF11259-51FF-D9BF-D4AD-0A4408D97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2">
                  <a:hlinkClick r:id="rId59"/>
                  <a:extLst>
                    <a:ext uri="{FF2B5EF4-FFF2-40B4-BE49-F238E27FC236}">
                      <a16:creationId xmlns:a16="http://schemas.microsoft.com/office/drawing/2014/main" id="{DA066ED8-9593-4216-EE98-1AC0F67D23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3" name="Star: 5 Points 4193">
                  <a:extLst>
                    <a:ext uri="{FF2B5EF4-FFF2-40B4-BE49-F238E27FC236}">
                      <a16:creationId xmlns:a16="http://schemas.microsoft.com/office/drawing/2014/main" id="{3944280D-8173-1D2E-BB03-C8CCEBB13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19E5700F-321A-6B40-B1DC-F66EFD738FE7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5" name="FTU - dermatome for C7">
                <a:extLst>
                  <a:ext uri="{FF2B5EF4-FFF2-40B4-BE49-F238E27FC236}">
                    <a16:creationId xmlns:a16="http://schemas.microsoft.com/office/drawing/2014/main" id="{0ACE143B-D6C3-F5DF-D408-C1E9D0E6D222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8" name="dock">
                <a:extLst>
                  <a:ext uri="{FF2B5EF4-FFF2-40B4-BE49-F238E27FC236}">
                    <a16:creationId xmlns:a16="http://schemas.microsoft.com/office/drawing/2014/main" id="{3F15578F-E258-853A-3496-6E523EB4CA0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51D847E3-0357-F83F-B115-5AF4032B51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6098B353-1527-D3C3-983C-613891FAC2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0" name="Text Box 3086">
                  <a:extLst>
                    <a:ext uri="{FF2B5EF4-FFF2-40B4-BE49-F238E27FC236}">
                      <a16:creationId xmlns:a16="http://schemas.microsoft.com/office/drawing/2014/main" id="{5EBD5801-035E-232F-1B54-38BC54430C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9" name="link">
                <a:extLst>
                  <a:ext uri="{FF2B5EF4-FFF2-40B4-BE49-F238E27FC236}">
                    <a16:creationId xmlns:a16="http://schemas.microsoft.com/office/drawing/2014/main" id="{10CC928F-89A3-A195-22A9-7F845BF90DCF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20" name="Star: 5 Points 4208">
                  <a:hlinkClick r:id="rId58"/>
                  <a:extLst>
                    <a:ext uri="{FF2B5EF4-FFF2-40B4-BE49-F238E27FC236}">
                      <a16:creationId xmlns:a16="http://schemas.microsoft.com/office/drawing/2014/main" id="{879D1204-EE0D-2511-3043-B8AD39BAD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09">
                  <a:hlinkClick r:id="rId59"/>
                  <a:extLst>
                    <a:ext uri="{FF2B5EF4-FFF2-40B4-BE49-F238E27FC236}">
                      <a16:creationId xmlns:a16="http://schemas.microsoft.com/office/drawing/2014/main" id="{7AB48990-B3CE-3B97-7F87-7D34A9E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7" name="Star: 5 Points 4210">
                  <a:extLst>
                    <a:ext uri="{FF2B5EF4-FFF2-40B4-BE49-F238E27FC236}">
                      <a16:creationId xmlns:a16="http://schemas.microsoft.com/office/drawing/2014/main" id="{CDE8BA22-27F0-E5D9-4ABE-3465D5CDB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1B0D7308-5C31-846C-E8C5-0D158EE15CA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D8D9B4DE-2211-8146-1446-D4F924CA9675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2261AA0D-056F-4BC4-7BBA-55D82B616759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F399DB62-87CF-C25A-1266-13E487476D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4E834E6C-77D1-AB9B-A189-1AE04E7801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4" name="Text Box 3086">
                  <a:extLst>
                    <a:ext uri="{FF2B5EF4-FFF2-40B4-BE49-F238E27FC236}">
                      <a16:creationId xmlns:a16="http://schemas.microsoft.com/office/drawing/2014/main" id="{55443BFC-ADE0-F927-941D-0C8CA03980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E565BE28-6615-AD44-59CB-2491517D6685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58"/>
                  <a:extLst>
                    <a:ext uri="{FF2B5EF4-FFF2-40B4-BE49-F238E27FC236}">
                      <a16:creationId xmlns:a16="http://schemas.microsoft.com/office/drawing/2014/main" id="{6E6DEE8F-4C06-5E16-AFF7-2B5F63206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59"/>
                  <a:extLst>
                    <a:ext uri="{FF2B5EF4-FFF2-40B4-BE49-F238E27FC236}">
                      <a16:creationId xmlns:a16="http://schemas.microsoft.com/office/drawing/2014/main" id="{0CBC0464-F546-9C30-BE53-13EED22E43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8CFC452C-5A55-3E28-44E8-87E58414C2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E836EFB8-CA38-5965-D3F6-5E58042AFFB7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2049DE2E-B806-D48F-C5B8-CEA86090443A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050A4546-1D7D-76B1-4618-8B1B2CB87A9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FBDBE581-F8E4-6D56-C492-DD3A041AE5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E46E8ABE-451B-72AA-B339-958B6130E8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7CC1358-B5C6-EA38-6D8A-C67089D5C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BA2BC87C-822B-E39F-71D1-81AC12227545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58"/>
                  <a:extLst>
                    <a:ext uri="{FF2B5EF4-FFF2-40B4-BE49-F238E27FC236}">
                      <a16:creationId xmlns:a16="http://schemas.microsoft.com/office/drawing/2014/main" id="{9671C56E-EEE2-A051-2D5D-82346C0DB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59"/>
                  <a:extLst>
                    <a:ext uri="{FF2B5EF4-FFF2-40B4-BE49-F238E27FC236}">
                      <a16:creationId xmlns:a16="http://schemas.microsoft.com/office/drawing/2014/main" id="{3C66C6FC-8AD2-0E31-A002-0394E1B9BB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DAEBB46E-994A-8BAA-5BE1-4A9404C69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965694E6-E590-0A63-3C4F-7FACEA62755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56912FA-7B97-06E0-AD5C-374110EBC79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5B9CE823-0ED0-CBE1-0ADA-AB512FD80D6D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2412BD45-461B-790E-FF89-DA6BE5B770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2197723-A3B8-0A86-E8B1-121C2566A5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9AAA01A8-FEA1-230A-6988-FCEA08AD94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4F5C0794-89E9-877C-049B-33060CE47734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58"/>
                  <a:extLst>
                    <a:ext uri="{FF2B5EF4-FFF2-40B4-BE49-F238E27FC236}">
                      <a16:creationId xmlns:a16="http://schemas.microsoft.com/office/drawing/2014/main" id="{12E3928F-1FFA-7226-E5AD-76121F321E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59"/>
                  <a:extLst>
                    <a:ext uri="{FF2B5EF4-FFF2-40B4-BE49-F238E27FC236}">
                      <a16:creationId xmlns:a16="http://schemas.microsoft.com/office/drawing/2014/main" id="{86068336-66F2-4FC6-D954-910EAED163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2AC90BF0-2909-398D-98E4-42AB627DDA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3C744940-81FD-848A-8E61-E7AB2786A61F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556E9CF7-F96E-F0A3-D432-AB320714D8D0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36BE8A1B-E8E8-CE5E-4E78-D0C2AA8E51AD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C396694F-E38D-C3B7-05C7-5D24A37A46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4AE74809-8260-F27D-1E04-3CEA45FAD1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1C308F87-8695-9046-9CFA-01EA70A2BD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C8A6AA57-F479-3D1D-963F-AFA0F9272FB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58"/>
                  <a:extLst>
                    <a:ext uri="{FF2B5EF4-FFF2-40B4-BE49-F238E27FC236}">
                      <a16:creationId xmlns:a16="http://schemas.microsoft.com/office/drawing/2014/main" id="{61762079-23FF-9A93-EC71-5F2FE10DB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59"/>
                  <a:extLst>
                    <a:ext uri="{FF2B5EF4-FFF2-40B4-BE49-F238E27FC236}">
                      <a16:creationId xmlns:a16="http://schemas.microsoft.com/office/drawing/2014/main" id="{37114489-6891-85D2-D75F-650CEC3F0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6D046925-39FD-DB83-2C44-0DDF833C1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D251A77D-E82A-75EF-F543-CA145151D98D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923B857C-76A0-A934-31A1-94CEE28D100A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08C2765F-CFF1-86F5-16B8-065010A350A2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612CE8C7-30FC-9C26-1E01-BB571743F2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ADCF4934-CFB8-3F33-88BC-3C987F1798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ECA59725-2123-4D43-68E3-8BA47B0525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39157EB0-A691-6342-239B-197426744407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58"/>
                  <a:extLst>
                    <a:ext uri="{FF2B5EF4-FFF2-40B4-BE49-F238E27FC236}">
                      <a16:creationId xmlns:a16="http://schemas.microsoft.com/office/drawing/2014/main" id="{EC54A8C1-63DE-E067-769A-A392F28090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59"/>
                  <a:extLst>
                    <a:ext uri="{FF2B5EF4-FFF2-40B4-BE49-F238E27FC236}">
                      <a16:creationId xmlns:a16="http://schemas.microsoft.com/office/drawing/2014/main" id="{F7D733CC-3066-3088-B5BF-AD5CE0BDA4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5688A973-E622-6505-85ED-0257E65DA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E518EF51-4B55-1B61-7003-0669144BB9A4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8BC1797F-3844-D1D8-EAD0-4A515ECA6715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B2879F69-7E80-1B7D-77F5-E278A61E714E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58BEA4F-6AAF-040A-1170-4BF7CF4BCE3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1D138287-717A-AA76-2FFB-B979ACE1AA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96FC1584-A7BE-6896-6017-DAACBE97B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CCB088C-6118-A213-5E4E-07578DE15A71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58"/>
                  <a:extLst>
                    <a:ext uri="{FF2B5EF4-FFF2-40B4-BE49-F238E27FC236}">
                      <a16:creationId xmlns:a16="http://schemas.microsoft.com/office/drawing/2014/main" id="{02C1FE32-3C07-A841-8960-36CCF7468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59"/>
                  <a:extLst>
                    <a:ext uri="{FF2B5EF4-FFF2-40B4-BE49-F238E27FC236}">
                      <a16:creationId xmlns:a16="http://schemas.microsoft.com/office/drawing/2014/main" id="{98B36F6D-D404-F151-6998-FF844C7B02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91626389-ED97-8F69-E3F5-C2E64384CD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E9DF7CC5-E18F-295F-B831-DB892100B85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413A98CA-2418-8A40-9DD8-2D4A4EEA9830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9AE4F867-04B1-34AF-ACAC-EACCE2C14F9E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2535054A-82CC-E747-FC91-106551FDF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7A272F57-A939-770E-B9F0-466956418F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12B475-A6C2-080E-126D-280788E0E1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225E2ABC-4615-6563-6A3F-047FCF254015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58"/>
                  <a:extLst>
                    <a:ext uri="{FF2B5EF4-FFF2-40B4-BE49-F238E27FC236}">
                      <a16:creationId xmlns:a16="http://schemas.microsoft.com/office/drawing/2014/main" id="{4C0CC609-6871-A123-3A46-3C65DD565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59"/>
                  <a:extLst>
                    <a:ext uri="{FF2B5EF4-FFF2-40B4-BE49-F238E27FC236}">
                      <a16:creationId xmlns:a16="http://schemas.microsoft.com/office/drawing/2014/main" id="{EFD7661B-85C3-A066-63A1-124E8FF744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5BA0013D-2488-E0E8-236B-FD76E56834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29B893C8-1B1F-1261-DB40-F9B8C7CB6BC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901B52BA-AD4C-271C-7482-090E5FE17F57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C31AA4F-CDC5-C67E-BB03-E46C382540C2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372BC8B5-B584-160F-A7CF-A79AAB0551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69920AE8-8CBF-FD68-5971-87DC1A6797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3C052FBC-2D18-597F-7AB8-C351738999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744A145B-D873-94A3-496A-D585DEFEC677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58"/>
                  <a:extLst>
                    <a:ext uri="{FF2B5EF4-FFF2-40B4-BE49-F238E27FC236}">
                      <a16:creationId xmlns:a16="http://schemas.microsoft.com/office/drawing/2014/main" id="{775BF6D9-1D29-E267-D874-89E86A1E9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59"/>
                  <a:extLst>
                    <a:ext uri="{FF2B5EF4-FFF2-40B4-BE49-F238E27FC236}">
                      <a16:creationId xmlns:a16="http://schemas.microsoft.com/office/drawing/2014/main" id="{28629082-F277-5F67-36ED-883DC1497A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9066C94E-7AAA-1B86-65B6-0BD69562F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6D553B16-5932-DB39-4A4C-5A8346E11F99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DA2562CC-2CF0-5962-F78B-13B1825DBBF0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D7B0B4A9-B1C7-6E09-FFDC-5BF58AD63D3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294C7422-9821-1C63-F65F-2E6C9735C0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D9047C7-E842-1BEF-EC11-2C5E31E2F1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4A9B551E-72FE-B8C9-03AC-38683AB9A4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D2A5A0EF-9D4A-F20B-26AE-C0ED99472F8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58"/>
                  <a:extLst>
                    <a:ext uri="{FF2B5EF4-FFF2-40B4-BE49-F238E27FC236}">
                      <a16:creationId xmlns:a16="http://schemas.microsoft.com/office/drawing/2014/main" id="{39D4CA56-BCCB-037E-0213-5AA17A4F8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59"/>
                  <a:extLst>
                    <a:ext uri="{FF2B5EF4-FFF2-40B4-BE49-F238E27FC236}">
                      <a16:creationId xmlns:a16="http://schemas.microsoft.com/office/drawing/2014/main" id="{6E34734E-F33C-DA1A-B528-11C7D4039D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7EEB6EFC-CAB6-C048-FB8D-887F731DBD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A574BEC3-6A70-CE68-9262-5D771C78AB3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134C36EB-A510-D2FA-BE1A-29530EEB0705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94219AE-13A8-91C3-B0E5-4C51C7829C0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83CEFDC9-8DB1-753E-8F87-23326DFB2E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F57D8175-9485-F89C-2DEE-C7281F13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8B18A65F-3A5A-F9B5-F8CC-C723864FE4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1F165169-FCDE-8580-E466-524C6A78C534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58"/>
                  <a:extLst>
                    <a:ext uri="{FF2B5EF4-FFF2-40B4-BE49-F238E27FC236}">
                      <a16:creationId xmlns:a16="http://schemas.microsoft.com/office/drawing/2014/main" id="{C0AB859C-90A5-0DDC-5EF4-43380E13F1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59"/>
                  <a:extLst>
                    <a:ext uri="{FF2B5EF4-FFF2-40B4-BE49-F238E27FC236}">
                      <a16:creationId xmlns:a16="http://schemas.microsoft.com/office/drawing/2014/main" id="{B139C73D-D6E4-7C22-7CD4-833103C48E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7CF6A696-831C-D5D3-2A37-A4F74757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7987AE02-B04C-9886-3F30-7812795E2E1D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0A2C1EAD-D4EF-A492-49EB-1DD51FE0B758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C5664943-E671-4014-303D-2F73277670C9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5C9A6FE-5DFA-DB20-4364-302DEA5C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D83C1801-F7DA-3D75-0576-64FE26295A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B43A664C-359A-09F6-FC30-1D1BD99CBB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29CEB497-84F9-66B7-D606-77C9254D203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58"/>
                  <a:extLst>
                    <a:ext uri="{FF2B5EF4-FFF2-40B4-BE49-F238E27FC236}">
                      <a16:creationId xmlns:a16="http://schemas.microsoft.com/office/drawing/2014/main" id="{C40489B0-2678-6D71-3E85-F88FD511B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59"/>
                  <a:extLst>
                    <a:ext uri="{FF2B5EF4-FFF2-40B4-BE49-F238E27FC236}">
                      <a16:creationId xmlns:a16="http://schemas.microsoft.com/office/drawing/2014/main" id="{162E61E2-0B8C-E7BF-7B2A-8600EE0AE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D3115440-517A-CF30-166F-3FE8B932E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E4396CF0-0C8E-5B6A-D41F-2CB5C8B89615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3B019A33-BBF9-C063-7429-82733383E04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2CD341A0-3D19-19FC-B941-7616C6CAF0C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E047A9C9-A2A9-452D-2080-204DF3478C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C7319602-F5B2-9066-6978-CE5A147178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953FDE6-BF3F-699C-0D31-629C978B09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2AFE08C-2D69-0916-FE43-EAF8758FAC5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58"/>
                  <a:extLst>
                    <a:ext uri="{FF2B5EF4-FFF2-40B4-BE49-F238E27FC236}">
                      <a16:creationId xmlns:a16="http://schemas.microsoft.com/office/drawing/2014/main" id="{8D003A5E-72C8-59B8-5AD2-F4EC46D874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59"/>
                  <a:extLst>
                    <a:ext uri="{FF2B5EF4-FFF2-40B4-BE49-F238E27FC236}">
                      <a16:creationId xmlns:a16="http://schemas.microsoft.com/office/drawing/2014/main" id="{61562000-6A71-B563-7491-554DEBE059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9F666E31-F28C-D2BA-1CB9-7453DCE71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81445957-BF0A-C5EC-6F76-13847C241505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5C1B81BA-A6E6-84A8-CD34-5E14C196BC5F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9621CD72-815C-301F-6B6B-0F2228F639B2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4970B7-4CD9-5A02-E6CB-2E39D52EE0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B28BD501-7DC6-95AD-FFF1-AAFC520477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D5921C1D-5F98-A7B4-10C5-D5BD3B897E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D696848D-62BB-EB06-2ACA-D8DD97FC8BC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58"/>
                  <a:extLst>
                    <a:ext uri="{FF2B5EF4-FFF2-40B4-BE49-F238E27FC236}">
                      <a16:creationId xmlns:a16="http://schemas.microsoft.com/office/drawing/2014/main" id="{EC8321E8-E7FE-E77F-E008-38A948AC8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59"/>
                  <a:extLst>
                    <a:ext uri="{FF2B5EF4-FFF2-40B4-BE49-F238E27FC236}">
                      <a16:creationId xmlns:a16="http://schemas.microsoft.com/office/drawing/2014/main" id="{B0157953-312E-715A-D655-A1DB9EDFDF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48C88BDF-0911-42BB-00F8-5682CCCD62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B92F637A-2395-3989-6373-5F8DFDD4879B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245FCD4E-3BEB-9302-2792-11711F2DBC94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AB6DCE24-F054-A51F-0972-FC461FAA622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A1D2E6F2-4ACD-50B3-12DA-D42DF4A174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957B5C1C-C49E-B100-AEEC-4347990FDC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814A2555-6632-CA64-8BBA-6423FD16B2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F28296CC-8987-91F5-89F4-B1606A48A4B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58"/>
                  <a:extLst>
                    <a:ext uri="{FF2B5EF4-FFF2-40B4-BE49-F238E27FC236}">
                      <a16:creationId xmlns:a16="http://schemas.microsoft.com/office/drawing/2014/main" id="{368EAF3E-044F-9AE3-D589-834420FB96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59"/>
                  <a:extLst>
                    <a:ext uri="{FF2B5EF4-FFF2-40B4-BE49-F238E27FC236}">
                      <a16:creationId xmlns:a16="http://schemas.microsoft.com/office/drawing/2014/main" id="{EB9CD2B9-4DD5-A5B0-A575-445D41D75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F6C6EDF9-F2BF-A988-8229-4E0CAF46D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EF50544D-4C81-0FB1-8DD1-73995AD02CD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B3F14155-24AC-038B-7F74-6D4A799DA89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9E23521-2376-F1CA-6199-1F92BA61FD1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F3F28B68-41CE-F6F5-A272-46E2F815E6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AF680F56-830B-E69C-AC83-3F36FD7F5DC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8664D36E-E7E3-652C-0EE2-7D8BAD7175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BEF3087E-88F9-D797-C005-ED9D44D0AB2B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58"/>
                  <a:extLst>
                    <a:ext uri="{FF2B5EF4-FFF2-40B4-BE49-F238E27FC236}">
                      <a16:creationId xmlns:a16="http://schemas.microsoft.com/office/drawing/2014/main" id="{AB67EB88-ECEF-804E-9A05-CDC1589901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59"/>
                  <a:extLst>
                    <a:ext uri="{FF2B5EF4-FFF2-40B4-BE49-F238E27FC236}">
                      <a16:creationId xmlns:a16="http://schemas.microsoft.com/office/drawing/2014/main" id="{E5640FAE-810E-0576-BD19-48E7E3A052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FB63C9C3-B230-A826-2D35-B10AC4444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6C90795D-D976-8EB8-9BEB-FB68BA9267F7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A1EEEA4B-E9C4-AFE4-F8DA-412BD6B5114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C09A473F-0C8B-CC91-A828-848916815124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72F22E25-CA46-FA3A-E4D2-4B1761892F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B9F718CD-A500-A8B5-3381-5C4D826AC7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1EFBD60A-8592-986E-BCA0-F20CECE544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BA9FA96F-6575-3401-B06B-46C79C2B6A3E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58"/>
                  <a:extLst>
                    <a:ext uri="{FF2B5EF4-FFF2-40B4-BE49-F238E27FC236}">
                      <a16:creationId xmlns:a16="http://schemas.microsoft.com/office/drawing/2014/main" id="{4D2CE626-3884-B71E-2CAE-5531E0328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59"/>
                  <a:extLst>
                    <a:ext uri="{FF2B5EF4-FFF2-40B4-BE49-F238E27FC236}">
                      <a16:creationId xmlns:a16="http://schemas.microsoft.com/office/drawing/2014/main" id="{F7806888-5602-4BED-D42A-DF17D27467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CC94E63C-4D3B-CDDC-F090-430B0AB0B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03A47AD4-9567-CA95-A77D-1FF73D7E841E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4FA06988-993E-ACA7-FB7D-937AA724B0F3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27C636F2-075E-B556-00E4-21A71E5BE6A1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71C8BCA7-22AB-CEF7-E9CC-2A685A5D91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D93E7B7-0D13-A496-E3EB-87F369A0BBE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A5742292-16AD-CDE8-CAA7-3D7A63C386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EA53572-5B3F-6475-1F5F-4D0F2307CC5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58"/>
                  <a:extLst>
                    <a:ext uri="{FF2B5EF4-FFF2-40B4-BE49-F238E27FC236}">
                      <a16:creationId xmlns:a16="http://schemas.microsoft.com/office/drawing/2014/main" id="{8CBD3386-A7CA-1E1E-C765-595F6DC0C7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59"/>
                  <a:extLst>
                    <a:ext uri="{FF2B5EF4-FFF2-40B4-BE49-F238E27FC236}">
                      <a16:creationId xmlns:a16="http://schemas.microsoft.com/office/drawing/2014/main" id="{49203609-0E9C-3E85-C4BD-B67750C10E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69BB71F3-E0CE-44AE-BA6B-ED7FFB204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763A15C1-4E08-6FF5-7BDB-32D815896169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7D13869B-CDD8-5CA6-3AB9-52DFACC7075F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DA986DB0-C5DE-48C2-2ACB-361C49F13C9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65288EFD-52E7-B60F-8D74-706737CBE5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1BD89E00-C14E-B8DE-B365-8C095FF507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DB24C82E-4013-5EE3-2F5E-144BC1AC72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35697D3E-6DD9-4A46-2EB0-6BA88BA587A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58"/>
                  <a:extLst>
                    <a:ext uri="{FF2B5EF4-FFF2-40B4-BE49-F238E27FC236}">
                      <a16:creationId xmlns:a16="http://schemas.microsoft.com/office/drawing/2014/main" id="{F20D981B-E3DD-F231-6204-55CC01E7F5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59"/>
                  <a:extLst>
                    <a:ext uri="{FF2B5EF4-FFF2-40B4-BE49-F238E27FC236}">
                      <a16:creationId xmlns:a16="http://schemas.microsoft.com/office/drawing/2014/main" id="{BE51EF50-71FB-E49F-BA8D-071C26A2A0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6E8D4ABE-43FE-E930-4D6B-904B4CC9F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13612-227B-0E77-C999-A33BFFC5268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0461671E-7214-A604-6F48-0636BD42EAA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1B27B367-72A5-B2BB-4658-BE5571782D88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D82F63F8-8513-0322-51FC-4B64FB82BC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47B97A8B-7351-50AD-F1C2-BEC4399B19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A6E1B635-9675-2CBB-3BBB-0F8F5E4DAF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8BD10A0B-22A9-11B9-A24D-F6D97375427E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58"/>
                  <a:extLst>
                    <a:ext uri="{FF2B5EF4-FFF2-40B4-BE49-F238E27FC236}">
                      <a16:creationId xmlns:a16="http://schemas.microsoft.com/office/drawing/2014/main" id="{AAB5B3FE-BDEF-29F5-A2A7-DF08F871CE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59"/>
                  <a:extLst>
                    <a:ext uri="{FF2B5EF4-FFF2-40B4-BE49-F238E27FC236}">
                      <a16:creationId xmlns:a16="http://schemas.microsoft.com/office/drawing/2014/main" id="{F61A03F7-54F5-0862-7BDB-C26CE6378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526E68F3-C3C9-F47A-77FF-3C75E8F91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AA05496B-8173-2377-C3E1-C749CA07E1E3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046861AA-2E35-A89B-C486-C31D84CA69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243BFCD0-4C3D-F23D-EEB0-5EB941B5191F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6687E260-A216-F5C0-B059-AB7EAD8A97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9205F71F-9CF2-03C6-12C1-5211F891CB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A288172E-03A1-5DF1-8497-9928D66620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954F6536-2E47-8010-9D1C-414882CCC78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58"/>
                  <a:extLst>
                    <a:ext uri="{FF2B5EF4-FFF2-40B4-BE49-F238E27FC236}">
                      <a16:creationId xmlns:a16="http://schemas.microsoft.com/office/drawing/2014/main" id="{84238F01-B0E7-8A5C-11DA-0FC5A88002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59"/>
                  <a:extLst>
                    <a:ext uri="{FF2B5EF4-FFF2-40B4-BE49-F238E27FC236}">
                      <a16:creationId xmlns:a16="http://schemas.microsoft.com/office/drawing/2014/main" id="{12A56A93-8741-2144-C31E-CF6B6AD72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D773DBCC-0A72-8198-AE5E-DB96E028C6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52D040EE-C240-A530-2508-BAC3E5DF5E5C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C1F18FF7-48F3-037F-EDCC-30A1442F64B7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087F808B-8252-0C6E-FCF9-9E6645AD6137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D3A98C0-9B82-BDC5-3584-78A95EE7FA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1ADE15F8-B4B3-8123-7665-53B13C787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357DE0DA-9C9C-6920-CB8D-0447737EEC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6B8A3C29-6A52-DF96-C05A-CD45DCEF1CCD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58"/>
                  <a:extLst>
                    <a:ext uri="{FF2B5EF4-FFF2-40B4-BE49-F238E27FC236}">
                      <a16:creationId xmlns:a16="http://schemas.microsoft.com/office/drawing/2014/main" id="{D0F3C8F6-12EA-A139-9CF5-D7B4E151C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59"/>
                  <a:extLst>
                    <a:ext uri="{FF2B5EF4-FFF2-40B4-BE49-F238E27FC236}">
                      <a16:creationId xmlns:a16="http://schemas.microsoft.com/office/drawing/2014/main" id="{C7C343D0-0C22-4FB3-C175-0E28C102E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962CA28E-4480-869E-6016-CAFED0963A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E0F820BF-0A63-492C-5B31-94F0F2E3AD88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F87EDC66-9278-0DC4-5F6E-F9E46BFA58B7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29D975D9-6FE0-C1C8-C9A0-B46D682D04BD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9B745442-E427-5119-9DDC-0A9E7D15E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0AC97770-4E60-48B0-D304-71007B665E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7F90F711-50C9-37F5-46C6-0979FB87CD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7C8AADED-5D09-68AF-0C26-E224E35EFFE7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58"/>
                  <a:extLst>
                    <a:ext uri="{FF2B5EF4-FFF2-40B4-BE49-F238E27FC236}">
                      <a16:creationId xmlns:a16="http://schemas.microsoft.com/office/drawing/2014/main" id="{12844BEF-2F66-554F-280D-EB563CC519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59"/>
                  <a:extLst>
                    <a:ext uri="{FF2B5EF4-FFF2-40B4-BE49-F238E27FC236}">
                      <a16:creationId xmlns:a16="http://schemas.microsoft.com/office/drawing/2014/main" id="{FF454B56-EBD5-2625-B778-96E3247A6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663D7961-3863-44CA-543A-46649E3E6F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D839170B-AE05-4C6F-30CC-E7DB45EAF69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D43595E2-4159-E691-CBAD-E0AEEF40D048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7156E79C-5E70-EB3D-2E6B-49487176507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4296590-582B-3F4F-3779-27DCFEC084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FF5363C7-C7DA-FA7A-ED16-8F7F75D09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9E79411C-49C5-E5BA-CE43-F3AC5B4D75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DB882BD0-3CF7-6324-2F02-20F59F50013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58"/>
                  <a:extLst>
                    <a:ext uri="{FF2B5EF4-FFF2-40B4-BE49-F238E27FC236}">
                      <a16:creationId xmlns:a16="http://schemas.microsoft.com/office/drawing/2014/main" id="{903995D3-E16E-F9AF-5945-98326BBEF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59"/>
                  <a:extLst>
                    <a:ext uri="{FF2B5EF4-FFF2-40B4-BE49-F238E27FC236}">
                      <a16:creationId xmlns:a16="http://schemas.microsoft.com/office/drawing/2014/main" id="{1ECF6C0D-BDDA-4E8E-951D-073A6FFBC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05CE7405-4C72-9F53-711C-0B746A57A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488" name="organ group - testes">
            <a:extLst>
              <a:ext uri="{FF2B5EF4-FFF2-40B4-BE49-F238E27FC236}">
                <a16:creationId xmlns:a16="http://schemas.microsoft.com/office/drawing/2014/main" id="{67A2E263-70D0-2E98-C6D5-F7D7DC0FD223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489" name="organ - testes">
              <a:extLst>
                <a:ext uri="{FF2B5EF4-FFF2-40B4-BE49-F238E27FC236}">
                  <a16:creationId xmlns:a16="http://schemas.microsoft.com/office/drawing/2014/main" id="{8BC45741-6F3F-9466-0C4C-340F634273E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0" name="FTU - seminiferous tubule">
              <a:extLst>
                <a:ext uri="{FF2B5EF4-FFF2-40B4-BE49-F238E27FC236}">
                  <a16:creationId xmlns:a16="http://schemas.microsoft.com/office/drawing/2014/main" id="{5BC07CEA-162C-3339-9E4C-5CAA431D9B83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620" name="FTU - seminiferous tubule">
                <a:extLst>
                  <a:ext uri="{FF2B5EF4-FFF2-40B4-BE49-F238E27FC236}">
                    <a16:creationId xmlns:a16="http://schemas.microsoft.com/office/drawing/2014/main" id="{7E6CD2A0-D613-C473-D084-7FE9FA6BC5A9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D3E92AFA-C731-90D9-6001-A6F323E11613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CB23FAAD-95FD-5EB8-5EE1-B11090877D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FCC190EF-11D8-8EA0-5E7E-9824F67CCF0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C6A6E8A0-AD1F-60B4-6597-76B20EC444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59CF5094-C8E8-8F7A-02E1-A16F30A817CD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625" name="Star: 5 Points 3972">
                  <a:hlinkClick r:id="rId60"/>
                  <a:extLst>
                    <a:ext uri="{FF2B5EF4-FFF2-40B4-BE49-F238E27FC236}">
                      <a16:creationId xmlns:a16="http://schemas.microsoft.com/office/drawing/2014/main" id="{B34A6816-C230-3D26-4D6E-8BD5E2409E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73">
                  <a:hlinkClick r:id="rId61"/>
                  <a:extLst>
                    <a:ext uri="{FF2B5EF4-FFF2-40B4-BE49-F238E27FC236}">
                      <a16:creationId xmlns:a16="http://schemas.microsoft.com/office/drawing/2014/main" id="{BBBAA86F-6EE9-45C1-C564-FF50B9C54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74">
                  <a:hlinkClick r:id="rId30"/>
                  <a:extLst>
                    <a:ext uri="{FF2B5EF4-FFF2-40B4-BE49-F238E27FC236}">
                      <a16:creationId xmlns:a16="http://schemas.microsoft.com/office/drawing/2014/main" id="{4F8969EA-3998-E274-D552-4ED9303CC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1" name="FTU - rete testis">
              <a:extLst>
                <a:ext uri="{FF2B5EF4-FFF2-40B4-BE49-F238E27FC236}">
                  <a16:creationId xmlns:a16="http://schemas.microsoft.com/office/drawing/2014/main" id="{6DE122A5-A3B2-3B5C-BFFA-BB1DC452C8C1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08" name="FTU - rete testis">
                <a:extLst>
                  <a:ext uri="{FF2B5EF4-FFF2-40B4-BE49-F238E27FC236}">
                    <a16:creationId xmlns:a16="http://schemas.microsoft.com/office/drawing/2014/main" id="{EED0710A-65CA-75EC-15A6-23B4B7E1D9AC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9" name="dock">
                <a:extLst>
                  <a:ext uri="{FF2B5EF4-FFF2-40B4-BE49-F238E27FC236}">
                    <a16:creationId xmlns:a16="http://schemas.microsoft.com/office/drawing/2014/main" id="{37C57A99-A566-73DF-218A-226093F15EC7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CD2AD581-3690-65DF-B9D8-3E44FD4105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3E4B2DA6-1B8A-CFD8-7798-E9060D9EC9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BED7A40E-106A-B716-4F81-74B674262E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A53685A8-FA14-4C7A-40DC-07E2FCE1FD0A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56">
                  <a:hlinkClick r:id="rId62"/>
                  <a:extLst>
                    <a:ext uri="{FF2B5EF4-FFF2-40B4-BE49-F238E27FC236}">
                      <a16:creationId xmlns:a16="http://schemas.microsoft.com/office/drawing/2014/main" id="{A7265A6D-715C-2E62-8BAD-9FFD03F9CB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57">
                  <a:hlinkClick r:id="rId61"/>
                  <a:extLst>
                    <a:ext uri="{FF2B5EF4-FFF2-40B4-BE49-F238E27FC236}">
                      <a16:creationId xmlns:a16="http://schemas.microsoft.com/office/drawing/2014/main" id="{29591218-EC0D-E5D5-8789-B0FCF9BE7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58">
                  <a:hlinkClick r:id="rId30"/>
                  <a:extLst>
                    <a:ext uri="{FF2B5EF4-FFF2-40B4-BE49-F238E27FC236}">
                      <a16:creationId xmlns:a16="http://schemas.microsoft.com/office/drawing/2014/main" id="{F1B51632-8A73-9F51-7166-04AB8FBF7B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4" name="FTU - efferent ductules of testicle">
              <a:extLst>
                <a:ext uri="{FF2B5EF4-FFF2-40B4-BE49-F238E27FC236}">
                  <a16:creationId xmlns:a16="http://schemas.microsoft.com/office/drawing/2014/main" id="{B2B4F8E6-CA4F-7156-A750-3F7C7307251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495" name="FTU - efferent ductules of testicle">
                <a:extLst>
                  <a:ext uri="{FF2B5EF4-FFF2-40B4-BE49-F238E27FC236}">
                    <a16:creationId xmlns:a16="http://schemas.microsoft.com/office/drawing/2014/main" id="{BDB5FFE8-C253-E30E-CF12-6A29FBD49879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6" name="dock">
                <a:extLst>
                  <a:ext uri="{FF2B5EF4-FFF2-40B4-BE49-F238E27FC236}">
                    <a16:creationId xmlns:a16="http://schemas.microsoft.com/office/drawing/2014/main" id="{F7B83FFA-BBBB-23E5-7C9A-62A56848735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AEEB9526-DA35-2F93-76F6-47D18D8183E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6" name="Text Box 3086">
                  <a:extLst>
                    <a:ext uri="{FF2B5EF4-FFF2-40B4-BE49-F238E27FC236}">
                      <a16:creationId xmlns:a16="http://schemas.microsoft.com/office/drawing/2014/main" id="{1F6D16A2-E1FF-CAA0-5398-EE35101221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7" name="Text Box 3086">
                  <a:extLst>
                    <a:ext uri="{FF2B5EF4-FFF2-40B4-BE49-F238E27FC236}">
                      <a16:creationId xmlns:a16="http://schemas.microsoft.com/office/drawing/2014/main" id="{564A4B78-34B7-7C43-558D-AEFBE5D30C6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7" name="link">
                <a:extLst>
                  <a:ext uri="{FF2B5EF4-FFF2-40B4-BE49-F238E27FC236}">
                    <a16:creationId xmlns:a16="http://schemas.microsoft.com/office/drawing/2014/main" id="{79BEDE3F-EF9B-26E4-98BE-1CF42D7EFB98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00" name="Star: 5 Points 3940">
                  <a:hlinkClick r:id="rId63"/>
                  <a:extLst>
                    <a:ext uri="{FF2B5EF4-FFF2-40B4-BE49-F238E27FC236}">
                      <a16:creationId xmlns:a16="http://schemas.microsoft.com/office/drawing/2014/main" id="{51B5E50E-0691-2DDB-8072-75AFA2FAA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1" name="Star: 5 Points 3941">
                  <a:hlinkClick r:id="rId61"/>
                  <a:extLst>
                    <a:ext uri="{FF2B5EF4-FFF2-40B4-BE49-F238E27FC236}">
                      <a16:creationId xmlns:a16="http://schemas.microsoft.com/office/drawing/2014/main" id="{D351DE08-6913-21E6-A3A5-E4283E82EF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2" name="Star: 5 Points 3942">
                  <a:hlinkClick r:id="rId30"/>
                  <a:extLst>
                    <a:ext uri="{FF2B5EF4-FFF2-40B4-BE49-F238E27FC236}">
                      <a16:creationId xmlns:a16="http://schemas.microsoft.com/office/drawing/2014/main" id="{C0D87574-8725-A192-F975-AFBAC86F4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penis">
            <a:extLst>
              <a:ext uri="{FF2B5EF4-FFF2-40B4-BE49-F238E27FC236}">
                <a16:creationId xmlns:a16="http://schemas.microsoft.com/office/drawing/2014/main" id="{3EB4629C-643E-528D-4EA7-12C8771EC7E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634" name="organ - penis">
              <a:extLst>
                <a:ext uri="{FF2B5EF4-FFF2-40B4-BE49-F238E27FC236}">
                  <a16:creationId xmlns:a16="http://schemas.microsoft.com/office/drawing/2014/main" id="{C853507B-7408-C4B4-D5CF-EE06FAFF9D5E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vas deferens">
              <a:extLst>
                <a:ext uri="{FF2B5EF4-FFF2-40B4-BE49-F238E27FC236}">
                  <a16:creationId xmlns:a16="http://schemas.microsoft.com/office/drawing/2014/main" id="{CA44AEFF-747A-EB8A-F36C-3F61DFE0E905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68" name="FTU - vas deferens">
                <a:extLst>
                  <a:ext uri="{FF2B5EF4-FFF2-40B4-BE49-F238E27FC236}">
                    <a16:creationId xmlns:a16="http://schemas.microsoft.com/office/drawing/2014/main" id="{631F5B3F-D9CD-85A9-ECAF-FE23518DF0A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9" name="dock">
                <a:extLst>
                  <a:ext uri="{FF2B5EF4-FFF2-40B4-BE49-F238E27FC236}">
                    <a16:creationId xmlns:a16="http://schemas.microsoft.com/office/drawing/2014/main" id="{BE1B79BB-DBB7-24D0-D1A8-7660D8FD5C1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7449D4C2-82E0-3319-FD25-86DD8EE53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C4D31EAC-8D3D-9C97-AE3C-346260DB9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0" name="Text Box 3086">
                  <a:extLst>
                    <a:ext uri="{FF2B5EF4-FFF2-40B4-BE49-F238E27FC236}">
                      <a16:creationId xmlns:a16="http://schemas.microsoft.com/office/drawing/2014/main" id="{DCD5BAC2-3678-0DD9-A333-876DB4AB63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0" name="link">
                <a:extLst>
                  <a:ext uri="{FF2B5EF4-FFF2-40B4-BE49-F238E27FC236}">
                    <a16:creationId xmlns:a16="http://schemas.microsoft.com/office/drawing/2014/main" id="{84B8AC6E-383E-4B43-C9C9-3BB339FE6F8F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73" name="Star: 5 Points 3924">
                  <a:hlinkClick r:id="rId64"/>
                  <a:extLst>
                    <a:ext uri="{FF2B5EF4-FFF2-40B4-BE49-F238E27FC236}">
                      <a16:creationId xmlns:a16="http://schemas.microsoft.com/office/drawing/2014/main" id="{3F9B9BE8-ECF4-E5A8-789B-9043642B6E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4" name="Star: 5 Points 3925">
                  <a:hlinkClick r:id="rId65"/>
                  <a:extLst>
                    <a:ext uri="{FF2B5EF4-FFF2-40B4-BE49-F238E27FC236}">
                      <a16:creationId xmlns:a16="http://schemas.microsoft.com/office/drawing/2014/main" id="{B2B8B0B3-6275-86E5-14B9-8EF4B14B38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5" name="Star: 5 Points 3926">
                  <a:hlinkClick r:id="rId30"/>
                  <a:extLst>
                    <a:ext uri="{FF2B5EF4-FFF2-40B4-BE49-F238E27FC236}">
                      <a16:creationId xmlns:a16="http://schemas.microsoft.com/office/drawing/2014/main" id="{5427482E-0793-8175-FA4F-093856E83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ampulla of vas deferens">
              <a:extLst>
                <a:ext uri="{FF2B5EF4-FFF2-40B4-BE49-F238E27FC236}">
                  <a16:creationId xmlns:a16="http://schemas.microsoft.com/office/drawing/2014/main" id="{48CF1C05-2B71-6C1B-F4C5-E5D13B85F9D2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55" name="FTU - ampulla of vas deferens">
                <a:extLst>
                  <a:ext uri="{FF2B5EF4-FFF2-40B4-BE49-F238E27FC236}">
                    <a16:creationId xmlns:a16="http://schemas.microsoft.com/office/drawing/2014/main" id="{6B3D8E07-A885-2402-61AC-5CD118419234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6" name="dock">
                <a:extLst>
                  <a:ext uri="{FF2B5EF4-FFF2-40B4-BE49-F238E27FC236}">
                    <a16:creationId xmlns:a16="http://schemas.microsoft.com/office/drawing/2014/main" id="{5D7ED1C8-F708-AE79-3D68-8BA387C3B8B0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01BAF2DF-67E0-AE5F-A768-98C0AB557E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0F685DC7-7177-7205-DA21-629DC8BD0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7" name="Text Box 3086">
                  <a:extLst>
                    <a:ext uri="{FF2B5EF4-FFF2-40B4-BE49-F238E27FC236}">
                      <a16:creationId xmlns:a16="http://schemas.microsoft.com/office/drawing/2014/main" id="{40496EC2-4B7A-C4CB-0C5C-EEB7226A427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7" name="link">
                <a:extLst>
                  <a:ext uri="{FF2B5EF4-FFF2-40B4-BE49-F238E27FC236}">
                    <a16:creationId xmlns:a16="http://schemas.microsoft.com/office/drawing/2014/main" id="{86488AA5-97B1-5605-51CC-A898E2A26F1F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58" name="Star: 5 Points 3908">
                  <a:hlinkClick r:id="rId66"/>
                  <a:extLst>
                    <a:ext uri="{FF2B5EF4-FFF2-40B4-BE49-F238E27FC236}">
                      <a16:creationId xmlns:a16="http://schemas.microsoft.com/office/drawing/2014/main" id="{CD585F51-3F03-D716-32F0-3DE63ABF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1" name="Star: 5 Points 3909">
                  <a:hlinkClick r:id="rId65"/>
                  <a:extLst>
                    <a:ext uri="{FF2B5EF4-FFF2-40B4-BE49-F238E27FC236}">
                      <a16:creationId xmlns:a16="http://schemas.microsoft.com/office/drawing/2014/main" id="{32C7C687-622F-5B59-A002-4ED062FB55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2" name="Star: 5 Points 3910">
                  <a:hlinkClick r:id="rId30"/>
                  <a:extLst>
                    <a:ext uri="{FF2B5EF4-FFF2-40B4-BE49-F238E27FC236}">
                      <a16:creationId xmlns:a16="http://schemas.microsoft.com/office/drawing/2014/main" id="{6CB559B0-51EC-010D-97BA-3A8DCFC7B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9" name="FTU - penile urethra">
              <a:extLst>
                <a:ext uri="{FF2B5EF4-FFF2-40B4-BE49-F238E27FC236}">
                  <a16:creationId xmlns:a16="http://schemas.microsoft.com/office/drawing/2014/main" id="{C8D106F7-EB0D-2810-BB4A-4BFEF2897EC6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640" name="FTU - penile urethra">
                <a:extLst>
                  <a:ext uri="{FF2B5EF4-FFF2-40B4-BE49-F238E27FC236}">
                    <a16:creationId xmlns:a16="http://schemas.microsoft.com/office/drawing/2014/main" id="{CA0F46DC-EF84-FCAC-2FC2-3CA0859254BA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3" name="dock">
                <a:extLst>
                  <a:ext uri="{FF2B5EF4-FFF2-40B4-BE49-F238E27FC236}">
                    <a16:creationId xmlns:a16="http://schemas.microsoft.com/office/drawing/2014/main" id="{1C9D3550-E99C-14DC-40BC-290198212F0C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B00547F3-C061-F060-0AFD-74314B252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BD0020C0-F1F5-29D8-373C-557C4DA573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2" name="Text Box 3086">
                  <a:extLst>
                    <a:ext uri="{FF2B5EF4-FFF2-40B4-BE49-F238E27FC236}">
                      <a16:creationId xmlns:a16="http://schemas.microsoft.com/office/drawing/2014/main" id="{CA3D6D1D-9E03-AFF9-0A99-FD49C29E8E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4" name="link">
                <a:extLst>
                  <a:ext uri="{FF2B5EF4-FFF2-40B4-BE49-F238E27FC236}">
                    <a16:creationId xmlns:a16="http://schemas.microsoft.com/office/drawing/2014/main" id="{447B9EE2-1F21-37EC-355E-432EE611F6E8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645" name="Star: 5 Points 3892">
                  <a:hlinkClick r:id="rId67"/>
                  <a:extLst>
                    <a:ext uri="{FF2B5EF4-FFF2-40B4-BE49-F238E27FC236}">
                      <a16:creationId xmlns:a16="http://schemas.microsoft.com/office/drawing/2014/main" id="{35207D74-133B-21CA-9CBA-1DD6C333B2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3893">
                  <a:hlinkClick r:id="rId65"/>
                  <a:extLst>
                    <a:ext uri="{FF2B5EF4-FFF2-40B4-BE49-F238E27FC236}">
                      <a16:creationId xmlns:a16="http://schemas.microsoft.com/office/drawing/2014/main" id="{F3A774AF-4F7B-775F-86F6-203BF6F59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9" name="Star: 5 Points 3894">
                  <a:hlinkClick r:id="rId30"/>
                  <a:extLst>
                    <a:ext uri="{FF2B5EF4-FFF2-40B4-BE49-F238E27FC236}">
                      <a16:creationId xmlns:a16="http://schemas.microsoft.com/office/drawing/2014/main" id="{E546B146-39ED-5693-1359-C2BA25F6F6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81" name="organ group - uterus">
            <a:extLst>
              <a:ext uri="{FF2B5EF4-FFF2-40B4-BE49-F238E27FC236}">
                <a16:creationId xmlns:a16="http://schemas.microsoft.com/office/drawing/2014/main" id="{282CD98E-135E-F6D8-8EEF-61090D558421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82" name="organ - uterus">
              <a:extLst>
                <a:ext uri="{FF2B5EF4-FFF2-40B4-BE49-F238E27FC236}">
                  <a16:creationId xmlns:a16="http://schemas.microsoft.com/office/drawing/2014/main" id="{4DD8F48D-85B5-0E7D-4A97-1E036CA671AB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89" name="FTU - body of uterus">
              <a:extLst>
                <a:ext uri="{FF2B5EF4-FFF2-40B4-BE49-F238E27FC236}">
                  <a16:creationId xmlns:a16="http://schemas.microsoft.com/office/drawing/2014/main" id="{5C306BCD-E311-F5EE-0DBD-C830F276E63B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700" name="FTU - body of uterus">
                <a:extLst>
                  <a:ext uri="{FF2B5EF4-FFF2-40B4-BE49-F238E27FC236}">
                    <a16:creationId xmlns:a16="http://schemas.microsoft.com/office/drawing/2014/main" id="{AC05E36A-DDA2-720E-B226-B5A1835EE464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1" name="dock">
                <a:extLst>
                  <a:ext uri="{FF2B5EF4-FFF2-40B4-BE49-F238E27FC236}">
                    <a16:creationId xmlns:a16="http://schemas.microsoft.com/office/drawing/2014/main" id="{D1918020-A951-718F-484A-60D55C5C534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6" name="Text Box 3086">
                  <a:extLst>
                    <a:ext uri="{FF2B5EF4-FFF2-40B4-BE49-F238E27FC236}">
                      <a16:creationId xmlns:a16="http://schemas.microsoft.com/office/drawing/2014/main" id="{9D6706F8-D95C-EEE1-6305-D63383EB4E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7" name="Text Box 3086">
                  <a:extLst>
                    <a:ext uri="{FF2B5EF4-FFF2-40B4-BE49-F238E27FC236}">
                      <a16:creationId xmlns:a16="http://schemas.microsoft.com/office/drawing/2014/main" id="{E6367776-167B-73D2-CCCA-3DD968F4C0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8" name="Text Box 3086">
                  <a:extLst>
                    <a:ext uri="{FF2B5EF4-FFF2-40B4-BE49-F238E27FC236}">
                      <a16:creationId xmlns:a16="http://schemas.microsoft.com/office/drawing/2014/main" id="{A671C036-950B-7EB3-C3AE-69CA08EAF2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2" name="link">
                <a:extLst>
                  <a:ext uri="{FF2B5EF4-FFF2-40B4-BE49-F238E27FC236}">
                    <a16:creationId xmlns:a16="http://schemas.microsoft.com/office/drawing/2014/main" id="{6DC32191-6EE5-7E42-BC04-A4D0BC2D0BDA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703" name="Star: 5 Points 4061">
                  <a:hlinkClick r:id="rId68"/>
                  <a:extLst>
                    <a:ext uri="{FF2B5EF4-FFF2-40B4-BE49-F238E27FC236}">
                      <a16:creationId xmlns:a16="http://schemas.microsoft.com/office/drawing/2014/main" id="{B99A20D1-BF2A-2ACF-14D0-167484D331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4" name="Star: 5 Points 4062">
                  <a:hlinkClick r:id="rId69"/>
                  <a:extLst>
                    <a:ext uri="{FF2B5EF4-FFF2-40B4-BE49-F238E27FC236}">
                      <a16:creationId xmlns:a16="http://schemas.microsoft.com/office/drawing/2014/main" id="{903CE2E0-1B7C-990F-0D62-B3290720B8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5" name="Star: 5 Points 4063">
                  <a:hlinkClick r:id="rId30"/>
                  <a:extLst>
                    <a:ext uri="{FF2B5EF4-FFF2-40B4-BE49-F238E27FC236}">
                      <a16:creationId xmlns:a16="http://schemas.microsoft.com/office/drawing/2014/main" id="{8DC19CEA-5CA1-5722-6479-EC1E7FBBA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90" name="FTU - uterine cervix">
              <a:extLst>
                <a:ext uri="{FF2B5EF4-FFF2-40B4-BE49-F238E27FC236}">
                  <a16:creationId xmlns:a16="http://schemas.microsoft.com/office/drawing/2014/main" id="{58BD030B-05A4-7F74-D757-7525C1BE4C6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91" name="FTU - uterine cervix">
                <a:extLst>
                  <a:ext uri="{FF2B5EF4-FFF2-40B4-BE49-F238E27FC236}">
                    <a16:creationId xmlns:a16="http://schemas.microsoft.com/office/drawing/2014/main" id="{7ACE783C-CC78-72C1-4439-6631152615F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2" name="dock">
                <a:extLst>
                  <a:ext uri="{FF2B5EF4-FFF2-40B4-BE49-F238E27FC236}">
                    <a16:creationId xmlns:a16="http://schemas.microsoft.com/office/drawing/2014/main" id="{A5AE7360-1C2A-7380-C32E-8FCF628587F2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7" name="Text Box 3086">
                  <a:extLst>
                    <a:ext uri="{FF2B5EF4-FFF2-40B4-BE49-F238E27FC236}">
                      <a16:creationId xmlns:a16="http://schemas.microsoft.com/office/drawing/2014/main" id="{FC2183A2-8C92-84C5-D01F-1FCD3803A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8" name="Text Box 3086">
                  <a:extLst>
                    <a:ext uri="{FF2B5EF4-FFF2-40B4-BE49-F238E27FC236}">
                      <a16:creationId xmlns:a16="http://schemas.microsoft.com/office/drawing/2014/main" id="{AEAF015E-188E-2A87-0486-0247DC770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9" name="Text Box 3086">
                  <a:extLst>
                    <a:ext uri="{FF2B5EF4-FFF2-40B4-BE49-F238E27FC236}">
                      <a16:creationId xmlns:a16="http://schemas.microsoft.com/office/drawing/2014/main" id="{A5A01349-7607-2F54-8262-723A39645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3" name="link">
                <a:extLst>
                  <a:ext uri="{FF2B5EF4-FFF2-40B4-BE49-F238E27FC236}">
                    <a16:creationId xmlns:a16="http://schemas.microsoft.com/office/drawing/2014/main" id="{2E7CFECF-5054-4367-D579-8BF972999C32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94" name="Star: 5 Points 4045">
                  <a:hlinkClick r:id="rId70"/>
                  <a:extLst>
                    <a:ext uri="{FF2B5EF4-FFF2-40B4-BE49-F238E27FC236}">
                      <a16:creationId xmlns:a16="http://schemas.microsoft.com/office/drawing/2014/main" id="{916E462E-D564-153E-97E3-4442484A36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5" name="Star: 5 Points 4046">
                  <a:hlinkClick r:id="rId69"/>
                  <a:extLst>
                    <a:ext uri="{FF2B5EF4-FFF2-40B4-BE49-F238E27FC236}">
                      <a16:creationId xmlns:a16="http://schemas.microsoft.com/office/drawing/2014/main" id="{E466213F-897D-AEAC-AF00-ACEAF3D2B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6" name="Star: 5 Points 4047">
                  <a:hlinkClick r:id="rId30"/>
                  <a:extLst>
                    <a:ext uri="{FF2B5EF4-FFF2-40B4-BE49-F238E27FC236}">
                      <a16:creationId xmlns:a16="http://schemas.microsoft.com/office/drawing/2014/main" id="{FCC1AA7C-9B88-7D5A-D87B-6883DCA9CE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09" name="organ group - pharynx">
            <a:extLst>
              <a:ext uri="{FF2B5EF4-FFF2-40B4-BE49-F238E27FC236}">
                <a16:creationId xmlns:a16="http://schemas.microsoft.com/office/drawing/2014/main" id="{D4077885-893A-7A39-CB3B-533E0FB22125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10" name="organ - pharynx">
              <a:extLst>
                <a:ext uri="{FF2B5EF4-FFF2-40B4-BE49-F238E27FC236}">
                  <a16:creationId xmlns:a16="http://schemas.microsoft.com/office/drawing/2014/main" id="{A44E7546-BF59-0785-5BAB-EE3BC8288FBF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11" name="FTU - external nasal mucosa">
              <a:extLst>
                <a:ext uri="{FF2B5EF4-FFF2-40B4-BE49-F238E27FC236}">
                  <a16:creationId xmlns:a16="http://schemas.microsoft.com/office/drawing/2014/main" id="{05F1B176-135D-B950-5993-76F07B5FF127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760" name="FTU - external nasal mucosa">
                <a:extLst>
                  <a:ext uri="{FF2B5EF4-FFF2-40B4-BE49-F238E27FC236}">
                    <a16:creationId xmlns:a16="http://schemas.microsoft.com/office/drawing/2014/main" id="{192AA68C-1AF2-6932-C3FB-66B04730ECB8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761" name="dock">
                <a:extLst>
                  <a:ext uri="{FF2B5EF4-FFF2-40B4-BE49-F238E27FC236}">
                    <a16:creationId xmlns:a16="http://schemas.microsoft.com/office/drawing/2014/main" id="{20C0BBAD-2957-AD2C-BB5A-C5F9D7A50FFC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766" name="Text Box 3086">
                  <a:extLst>
                    <a:ext uri="{FF2B5EF4-FFF2-40B4-BE49-F238E27FC236}">
                      <a16:creationId xmlns:a16="http://schemas.microsoft.com/office/drawing/2014/main" id="{02088710-A8D7-E993-DFDD-DE705747346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7" name="Text Box 3086">
                  <a:extLst>
                    <a:ext uri="{FF2B5EF4-FFF2-40B4-BE49-F238E27FC236}">
                      <a16:creationId xmlns:a16="http://schemas.microsoft.com/office/drawing/2014/main" id="{B145427C-98E8-9F2B-CE54-30F9792D298A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8" name="Text Box 3086">
                  <a:extLst>
                    <a:ext uri="{FF2B5EF4-FFF2-40B4-BE49-F238E27FC236}">
                      <a16:creationId xmlns:a16="http://schemas.microsoft.com/office/drawing/2014/main" id="{51AE7701-647C-0A13-CD73-6EDD223FDCE9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2" name="link">
                <a:extLst>
                  <a:ext uri="{FF2B5EF4-FFF2-40B4-BE49-F238E27FC236}">
                    <a16:creationId xmlns:a16="http://schemas.microsoft.com/office/drawing/2014/main" id="{05ACD672-D826-577C-623C-6743A8B02FB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763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CA7B5BA1-54A3-1AE5-E5BE-C764153C03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4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FBCD62FB-BA9F-EA7D-9890-0DDB330E4D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5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15A9DF0A-3DBD-33A7-4C3E-76DDB0A79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2" name="FTU - internal nasal mucosa">
              <a:extLst>
                <a:ext uri="{FF2B5EF4-FFF2-40B4-BE49-F238E27FC236}">
                  <a16:creationId xmlns:a16="http://schemas.microsoft.com/office/drawing/2014/main" id="{B29C5D85-9A2D-5CF3-A3D1-DF7EF96C1374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751" name="FTU - internal nasal mucosa">
                <a:extLst>
                  <a:ext uri="{FF2B5EF4-FFF2-40B4-BE49-F238E27FC236}">
                    <a16:creationId xmlns:a16="http://schemas.microsoft.com/office/drawing/2014/main" id="{42D9FAD9-BB06-53EC-A02F-A280DDCB9646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752" name="dock">
                <a:extLst>
                  <a:ext uri="{FF2B5EF4-FFF2-40B4-BE49-F238E27FC236}">
                    <a16:creationId xmlns:a16="http://schemas.microsoft.com/office/drawing/2014/main" id="{C1A5F1E3-12B8-1A13-9F63-5979E600B15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757" name="Text Box 3086">
                  <a:extLst>
                    <a:ext uri="{FF2B5EF4-FFF2-40B4-BE49-F238E27FC236}">
                      <a16:creationId xmlns:a16="http://schemas.microsoft.com/office/drawing/2014/main" id="{DE92113E-D2F2-9D2F-A5A1-87E14EA5CF28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8" name="Text Box 3086">
                  <a:extLst>
                    <a:ext uri="{FF2B5EF4-FFF2-40B4-BE49-F238E27FC236}">
                      <a16:creationId xmlns:a16="http://schemas.microsoft.com/office/drawing/2014/main" id="{C4368506-DD29-15AF-2058-47C64919D62C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9" name="Text Box 3086">
                  <a:extLst>
                    <a:ext uri="{FF2B5EF4-FFF2-40B4-BE49-F238E27FC236}">
                      <a16:creationId xmlns:a16="http://schemas.microsoft.com/office/drawing/2014/main" id="{0C94B9B6-A9AA-AE62-B598-F496A42ECD8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3" name="link">
                <a:extLst>
                  <a:ext uri="{FF2B5EF4-FFF2-40B4-BE49-F238E27FC236}">
                    <a16:creationId xmlns:a16="http://schemas.microsoft.com/office/drawing/2014/main" id="{4C62FCE3-25DE-E3DB-3A9C-9CE1E6822F55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754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7B7A44C1-92B4-26EE-EC7C-AEE63C4456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5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53D790E2-709C-3134-DFE3-07A50F0D05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6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5175D048-BF12-B4DB-C097-E9581E74D1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3" name="FTU - nasophayrnx">
              <a:extLst>
                <a:ext uri="{FF2B5EF4-FFF2-40B4-BE49-F238E27FC236}">
                  <a16:creationId xmlns:a16="http://schemas.microsoft.com/office/drawing/2014/main" id="{C60DD31C-F2FD-6022-8E9B-E2B2E68471B4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42" name="FTU - nasophayrnx">
                <a:extLst>
                  <a:ext uri="{FF2B5EF4-FFF2-40B4-BE49-F238E27FC236}">
                    <a16:creationId xmlns:a16="http://schemas.microsoft.com/office/drawing/2014/main" id="{D6A1F031-F878-AB1A-BC4C-D8706F0E5AFC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3" name="dock">
                <a:extLst>
                  <a:ext uri="{FF2B5EF4-FFF2-40B4-BE49-F238E27FC236}">
                    <a16:creationId xmlns:a16="http://schemas.microsoft.com/office/drawing/2014/main" id="{C0EDEE1B-F35E-A50A-E179-EAEEFF5487F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748" name="Text Box 3086">
                  <a:extLst>
                    <a:ext uri="{FF2B5EF4-FFF2-40B4-BE49-F238E27FC236}">
                      <a16:creationId xmlns:a16="http://schemas.microsoft.com/office/drawing/2014/main" id="{5CADFFB4-5BC5-D834-EF18-CCFD001336E6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9" name="Text Box 3086">
                  <a:extLst>
                    <a:ext uri="{FF2B5EF4-FFF2-40B4-BE49-F238E27FC236}">
                      <a16:creationId xmlns:a16="http://schemas.microsoft.com/office/drawing/2014/main" id="{8A5ACE44-C0C2-7D90-A6ED-03577274D05D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0" name="Text Box 3086">
                  <a:extLst>
                    <a:ext uri="{FF2B5EF4-FFF2-40B4-BE49-F238E27FC236}">
                      <a16:creationId xmlns:a16="http://schemas.microsoft.com/office/drawing/2014/main" id="{F094C772-5C13-37F4-8B34-DD57DBB98862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4" name="link">
                <a:extLst>
                  <a:ext uri="{FF2B5EF4-FFF2-40B4-BE49-F238E27FC236}">
                    <a16:creationId xmlns:a16="http://schemas.microsoft.com/office/drawing/2014/main" id="{D2D71D50-9DBA-2D0E-7AF0-34829914A202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45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6103719D-619D-ED81-AA59-74AD47944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6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2C0901C8-4222-3106-5617-C191342CF2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7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A6E2E716-FE05-CB20-4423-70B5C27C1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4" name="FTU - orophayrnx">
              <a:extLst>
                <a:ext uri="{FF2B5EF4-FFF2-40B4-BE49-F238E27FC236}">
                  <a16:creationId xmlns:a16="http://schemas.microsoft.com/office/drawing/2014/main" id="{276CA719-C84B-DF67-57B8-0D2146A1185C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733" name="FTU - orophayrnx">
                <a:extLst>
                  <a:ext uri="{FF2B5EF4-FFF2-40B4-BE49-F238E27FC236}">
                    <a16:creationId xmlns:a16="http://schemas.microsoft.com/office/drawing/2014/main" id="{C866A3FA-DFC4-B1A8-FE04-381138A46616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4" name="dock">
                <a:extLst>
                  <a:ext uri="{FF2B5EF4-FFF2-40B4-BE49-F238E27FC236}">
                    <a16:creationId xmlns:a16="http://schemas.microsoft.com/office/drawing/2014/main" id="{D9C7A812-0048-A984-6FE8-2A231398C292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39" name="Text Box 3086">
                  <a:extLst>
                    <a:ext uri="{FF2B5EF4-FFF2-40B4-BE49-F238E27FC236}">
                      <a16:creationId xmlns:a16="http://schemas.microsoft.com/office/drawing/2014/main" id="{610C3B47-2BC4-5440-6AAC-8ACB76D319F3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0" name="Text Box 3086">
                  <a:extLst>
                    <a:ext uri="{FF2B5EF4-FFF2-40B4-BE49-F238E27FC236}">
                      <a16:creationId xmlns:a16="http://schemas.microsoft.com/office/drawing/2014/main" id="{6FFFEE21-8589-F03D-F871-8D3D82E91F84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1" name="Text Box 3086">
                  <a:extLst>
                    <a:ext uri="{FF2B5EF4-FFF2-40B4-BE49-F238E27FC236}">
                      <a16:creationId xmlns:a16="http://schemas.microsoft.com/office/drawing/2014/main" id="{5A2C876E-8E26-E13C-95DE-048E0CDDAAF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5" name="link">
                <a:extLst>
                  <a:ext uri="{FF2B5EF4-FFF2-40B4-BE49-F238E27FC236}">
                    <a16:creationId xmlns:a16="http://schemas.microsoft.com/office/drawing/2014/main" id="{F0455BF6-DD8B-D4F4-5079-2692963779F3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736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E35A186F-195A-5A9E-9D4E-A8FBF6118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7" name="Star: 5 Points 2731">
                  <a:hlinkClick r:id="rId75"/>
                  <a:extLst>
                    <a:ext uri="{FF2B5EF4-FFF2-40B4-BE49-F238E27FC236}">
                      <a16:creationId xmlns:a16="http://schemas.microsoft.com/office/drawing/2014/main" id="{6D4BE406-1951-EFEA-1C52-E7F27CB5C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8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6FFB812D-9F68-B1A2-46E9-DC0A4A248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5" name="FTU - laryngophayrnx">
              <a:extLst>
                <a:ext uri="{FF2B5EF4-FFF2-40B4-BE49-F238E27FC236}">
                  <a16:creationId xmlns:a16="http://schemas.microsoft.com/office/drawing/2014/main" id="{1933FCAC-324F-6345-D38A-080E54F91D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720" name="FTU - laryngophayrnx">
                <a:extLst>
                  <a:ext uri="{FF2B5EF4-FFF2-40B4-BE49-F238E27FC236}">
                    <a16:creationId xmlns:a16="http://schemas.microsoft.com/office/drawing/2014/main" id="{8DE5D3C3-6AF5-1E59-6061-8B719E24032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1" name="Group 6720">
                <a:extLst>
                  <a:ext uri="{FF2B5EF4-FFF2-40B4-BE49-F238E27FC236}">
                    <a16:creationId xmlns:a16="http://schemas.microsoft.com/office/drawing/2014/main" id="{15D9384A-17AC-6136-83AA-A3874235AF4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730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FBBF1C4E-6EDC-1ED6-EF88-C6CA55DA7F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1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FF097455-A2F5-D866-15AB-646AEC7136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2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D58F7B22-11B5-36A7-C2B2-4A11844D05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22" name="dock">
                <a:extLst>
                  <a:ext uri="{FF2B5EF4-FFF2-40B4-BE49-F238E27FC236}">
                    <a16:creationId xmlns:a16="http://schemas.microsoft.com/office/drawing/2014/main" id="{B7A3365D-3799-BC80-D642-3D9CA64A313A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723" name="Text Box 3086">
                  <a:extLst>
                    <a:ext uri="{FF2B5EF4-FFF2-40B4-BE49-F238E27FC236}">
                      <a16:creationId xmlns:a16="http://schemas.microsoft.com/office/drawing/2014/main" id="{90D30F37-1F7A-B8C4-4052-9E3FEDAEC8B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4" name="Text Box 3086">
                  <a:extLst>
                    <a:ext uri="{FF2B5EF4-FFF2-40B4-BE49-F238E27FC236}">
                      <a16:creationId xmlns:a16="http://schemas.microsoft.com/office/drawing/2014/main" id="{76F36E18-23A9-6412-70CD-9616C5D46037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9" name="Text Box 3086">
                  <a:extLst>
                    <a:ext uri="{FF2B5EF4-FFF2-40B4-BE49-F238E27FC236}">
                      <a16:creationId xmlns:a16="http://schemas.microsoft.com/office/drawing/2014/main" id="{5B7B1400-DF14-10A9-9F51-3B51E226100B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6" name="dock - vascular">
              <a:extLst>
                <a:ext uri="{FF2B5EF4-FFF2-40B4-BE49-F238E27FC236}">
                  <a16:creationId xmlns:a16="http://schemas.microsoft.com/office/drawing/2014/main" id="{032FDFAD-14E1-C939-73F3-CE5D4E5579C3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717" name="Text Box 3070">
                <a:extLst>
                  <a:ext uri="{FF2B5EF4-FFF2-40B4-BE49-F238E27FC236}">
                    <a16:creationId xmlns:a16="http://schemas.microsoft.com/office/drawing/2014/main" id="{EB827737-8252-E398-40D9-92A5F8132779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5E252407-8214-0B1B-8BE6-6E02681D5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94" name="Group 2293">
            <a:extLst>
              <a:ext uri="{FF2B5EF4-FFF2-40B4-BE49-F238E27FC236}">
                <a16:creationId xmlns:a16="http://schemas.microsoft.com/office/drawing/2014/main" id="{4382C587-3E9E-0FB9-EA93-E235CB9FD5E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295" name="organ group - pancreas">
              <a:extLst>
                <a:ext uri="{FF2B5EF4-FFF2-40B4-BE49-F238E27FC236}">
                  <a16:creationId xmlns:a16="http://schemas.microsoft.com/office/drawing/2014/main" id="{C059E859-F151-BF95-5242-415BF31E384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05" name="organ - pancreas">
                <a:extLst>
                  <a:ext uri="{FF2B5EF4-FFF2-40B4-BE49-F238E27FC236}">
                    <a16:creationId xmlns:a16="http://schemas.microsoft.com/office/drawing/2014/main" id="{C6CEC797-26DB-5A61-8585-FE3910ACDAE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06" name="FTU - lobar pancreatic duct">
                <a:extLst>
                  <a:ext uri="{FF2B5EF4-FFF2-40B4-BE49-F238E27FC236}">
                    <a16:creationId xmlns:a16="http://schemas.microsoft.com/office/drawing/2014/main" id="{E231C008-2AA3-0BB4-72B9-956443B57CD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560" name="FTU - lobar pancreatic duct">
                  <a:extLst>
                    <a:ext uri="{FF2B5EF4-FFF2-40B4-BE49-F238E27FC236}">
                      <a16:creationId xmlns:a16="http://schemas.microsoft.com/office/drawing/2014/main" id="{F70E93EF-64B4-7465-DD44-68077236C6E9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1" name="dock">
                  <a:extLst>
                    <a:ext uri="{FF2B5EF4-FFF2-40B4-BE49-F238E27FC236}">
                      <a16:creationId xmlns:a16="http://schemas.microsoft.com/office/drawing/2014/main" id="{9321470D-3219-5A3C-74C8-E172CFC7AC97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246FF8F7-C0FA-674B-A143-CAFB1C2545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D30239C-0BCE-F32E-ACA3-B159A440A5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3" name="Text Box 3086">
                    <a:extLst>
                      <a:ext uri="{FF2B5EF4-FFF2-40B4-BE49-F238E27FC236}">
                        <a16:creationId xmlns:a16="http://schemas.microsoft.com/office/drawing/2014/main" id="{36B87678-080C-C65C-71D6-24AE413F07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62" name="link">
                  <a:extLst>
                    <a:ext uri="{FF2B5EF4-FFF2-40B4-BE49-F238E27FC236}">
                      <a16:creationId xmlns:a16="http://schemas.microsoft.com/office/drawing/2014/main" id="{AF9E1565-10E8-C9E1-70B6-24725FE409F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563" name="Star: 5 Points 2177">
                    <a:hlinkClick r:id="rId77"/>
                    <a:extLst>
                      <a:ext uri="{FF2B5EF4-FFF2-40B4-BE49-F238E27FC236}">
                        <a16:creationId xmlns:a16="http://schemas.microsoft.com/office/drawing/2014/main" id="{73DFCCFB-7847-3124-A57E-50B826B2DA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4" name="Star: 5 Points 2178">
                    <a:hlinkClick r:id="rId78"/>
                    <a:extLst>
                      <a:ext uri="{FF2B5EF4-FFF2-40B4-BE49-F238E27FC236}">
                        <a16:creationId xmlns:a16="http://schemas.microsoft.com/office/drawing/2014/main" id="{6963BA5B-6E1E-B693-CDD5-9520A4C8FE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5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251748CC-8EAE-3C91-B3D0-89EE52D218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7" name="FTU - main pancreatic duct">
                <a:extLst>
                  <a:ext uri="{FF2B5EF4-FFF2-40B4-BE49-F238E27FC236}">
                    <a16:creationId xmlns:a16="http://schemas.microsoft.com/office/drawing/2014/main" id="{D4BF37F3-EFB7-2283-CAF4-85C9D139F1EF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00" name="FTU - main pancreatic duct">
                  <a:extLst>
                    <a:ext uri="{FF2B5EF4-FFF2-40B4-BE49-F238E27FC236}">
                      <a16:creationId xmlns:a16="http://schemas.microsoft.com/office/drawing/2014/main" id="{10C34F79-82F2-E104-4AFC-8ED8F48C1741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3441104-A11C-6A88-7D8D-1703F86E075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A1E871E-38D8-C845-D9DB-9E61C3BC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97A4D976-AD50-E0EE-4ED3-64ACDC87BD0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34C803BC-22D5-2FF2-EC11-3BF7F6BF8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84024846-67EE-372D-54B8-24DC0C06A2F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06" name="Star: 5 Points 2187">
                    <a:hlinkClick r:id="rId77"/>
                    <a:extLst>
                      <a:ext uri="{FF2B5EF4-FFF2-40B4-BE49-F238E27FC236}">
                        <a16:creationId xmlns:a16="http://schemas.microsoft.com/office/drawing/2014/main" id="{5762D2C4-148C-9526-52A8-D5E8026064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188">
                    <a:hlinkClick r:id="rId78"/>
                    <a:extLst>
                      <a:ext uri="{FF2B5EF4-FFF2-40B4-BE49-F238E27FC236}">
                        <a16:creationId xmlns:a16="http://schemas.microsoft.com/office/drawing/2014/main" id="{9DB2B919-961A-6F5E-51F7-A3D0E7ACE0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900E2B3C-98BE-37B6-6A12-5FC44A7608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9" name="FTU - interlobular pancreatic duct">
                <a:extLst>
                  <a:ext uri="{FF2B5EF4-FFF2-40B4-BE49-F238E27FC236}">
                    <a16:creationId xmlns:a16="http://schemas.microsoft.com/office/drawing/2014/main" id="{AD78FB8B-0DC5-E495-069A-2F1EEAEE430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367" name="FTU - interlobular pancreatic duct">
                  <a:extLst>
                    <a:ext uri="{FF2B5EF4-FFF2-40B4-BE49-F238E27FC236}">
                      <a16:creationId xmlns:a16="http://schemas.microsoft.com/office/drawing/2014/main" id="{4D8E2375-9CBD-715A-9FB3-E5972879FDAE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5E9903D6-0259-976C-17A6-B49775F736F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6C1DA1AD-7207-6CF9-1C83-6C6B2AE6F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CF2F08BC-F2AF-EFFB-4F57-FE388D4BD31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E905EFC4-11DB-728B-161F-5AE01DC4D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969689C5-E24A-60D3-18EE-27F67F91077F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373" name="Star: 5 Points 2197">
                    <a:hlinkClick r:id="rId77"/>
                    <a:extLst>
                      <a:ext uri="{FF2B5EF4-FFF2-40B4-BE49-F238E27FC236}">
                        <a16:creationId xmlns:a16="http://schemas.microsoft.com/office/drawing/2014/main" id="{EEACAEAD-117C-21FC-BE39-833BFAF23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198">
                    <a:hlinkClick r:id="rId78"/>
                    <a:extLst>
                      <a:ext uri="{FF2B5EF4-FFF2-40B4-BE49-F238E27FC236}">
                        <a16:creationId xmlns:a16="http://schemas.microsoft.com/office/drawing/2014/main" id="{418203D6-42D9-F4ED-2DC8-459A7DAB88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B5F9C843-10C6-1979-A215-3882B99475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2" name="FTU - intralobular pancreatic duct">
                <a:extLst>
                  <a:ext uri="{FF2B5EF4-FFF2-40B4-BE49-F238E27FC236}">
                    <a16:creationId xmlns:a16="http://schemas.microsoft.com/office/drawing/2014/main" id="{23727F78-4628-1A4E-1B23-F7B6F125AAA5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355" name="FTU - intralobular pancreatic duct">
                  <a:extLst>
                    <a:ext uri="{FF2B5EF4-FFF2-40B4-BE49-F238E27FC236}">
                      <a16:creationId xmlns:a16="http://schemas.microsoft.com/office/drawing/2014/main" id="{255E1FE9-7D13-78AE-76C4-5744E1CDF6D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59A2A64B-C6E0-31BD-93AD-386C4008F6DF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364" name="Text Box 3086">
                    <a:extLst>
                      <a:ext uri="{FF2B5EF4-FFF2-40B4-BE49-F238E27FC236}">
                        <a16:creationId xmlns:a16="http://schemas.microsoft.com/office/drawing/2014/main" id="{89DD52CD-48F8-B15F-C10B-6F0B01C0654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5" name="Text Box 3086">
                    <a:extLst>
                      <a:ext uri="{FF2B5EF4-FFF2-40B4-BE49-F238E27FC236}">
                        <a16:creationId xmlns:a16="http://schemas.microsoft.com/office/drawing/2014/main" id="{4699F54C-1430-6384-5280-8AF0676C0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6" name="Text Box 3086">
                    <a:extLst>
                      <a:ext uri="{FF2B5EF4-FFF2-40B4-BE49-F238E27FC236}">
                        <a16:creationId xmlns:a16="http://schemas.microsoft.com/office/drawing/2014/main" id="{BAEB13C4-D9D8-A889-AB63-BA1BF372A4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0" name="link">
                  <a:extLst>
                    <a:ext uri="{FF2B5EF4-FFF2-40B4-BE49-F238E27FC236}">
                      <a16:creationId xmlns:a16="http://schemas.microsoft.com/office/drawing/2014/main" id="{266ED379-C5EE-E89B-7D67-D68F95CCB23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361" name="Star: 5 Points 2207">
                    <a:hlinkClick r:id="rId77"/>
                    <a:extLst>
                      <a:ext uri="{FF2B5EF4-FFF2-40B4-BE49-F238E27FC236}">
                        <a16:creationId xmlns:a16="http://schemas.microsoft.com/office/drawing/2014/main" id="{48E9FF34-7803-D04A-7474-52909F3C05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2" name="Star: 5 Points 2208">
                    <a:hlinkClick r:id="rId78"/>
                    <a:extLst>
                      <a:ext uri="{FF2B5EF4-FFF2-40B4-BE49-F238E27FC236}">
                        <a16:creationId xmlns:a16="http://schemas.microsoft.com/office/drawing/2014/main" id="{D4BB6417-F006-1624-89BB-B7DBFAA3C8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3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B5D97CFD-6A04-3821-36F5-8AAFB7C973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3" name="FTU - striated pancreatic duct">
                <a:extLst>
                  <a:ext uri="{FF2B5EF4-FFF2-40B4-BE49-F238E27FC236}">
                    <a16:creationId xmlns:a16="http://schemas.microsoft.com/office/drawing/2014/main" id="{B901B5E5-F601-0EA5-E2B2-C2BF0862B3A9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343" name="FTU - striated pancreatic duct">
                  <a:extLst>
                    <a:ext uri="{FF2B5EF4-FFF2-40B4-BE49-F238E27FC236}">
                      <a16:creationId xmlns:a16="http://schemas.microsoft.com/office/drawing/2014/main" id="{74E7CABC-592A-6F47-9553-63B04B911F4B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F56290F4-06D3-04B3-0E94-653439699013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52" name="Text Box 3086">
                    <a:extLst>
                      <a:ext uri="{FF2B5EF4-FFF2-40B4-BE49-F238E27FC236}">
                        <a16:creationId xmlns:a16="http://schemas.microsoft.com/office/drawing/2014/main" id="{951E522C-233A-4B71-B475-09027F9A8B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3" name="Text Box 3086">
                    <a:extLst>
                      <a:ext uri="{FF2B5EF4-FFF2-40B4-BE49-F238E27FC236}">
                        <a16:creationId xmlns:a16="http://schemas.microsoft.com/office/drawing/2014/main" id="{10A586EF-B113-287C-8C0F-76ECC7DDC7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4" name="Text Box 3086">
                    <a:extLst>
                      <a:ext uri="{FF2B5EF4-FFF2-40B4-BE49-F238E27FC236}">
                        <a16:creationId xmlns:a16="http://schemas.microsoft.com/office/drawing/2014/main" id="{B00917BB-2C6D-BAC7-9027-5F45927D97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48" name="link">
                  <a:extLst>
                    <a:ext uri="{FF2B5EF4-FFF2-40B4-BE49-F238E27FC236}">
                      <a16:creationId xmlns:a16="http://schemas.microsoft.com/office/drawing/2014/main" id="{C2AAD872-30DB-CCE6-40E6-407AD890900E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349" name="Star: 5 Points 2217">
                    <a:hlinkClick r:id="rId77"/>
                    <a:extLst>
                      <a:ext uri="{FF2B5EF4-FFF2-40B4-BE49-F238E27FC236}">
                        <a16:creationId xmlns:a16="http://schemas.microsoft.com/office/drawing/2014/main" id="{74EBA469-1480-405C-164A-7BDB829923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0" name="Star: 5 Points 2218">
                    <a:hlinkClick r:id="rId78"/>
                    <a:extLst>
                      <a:ext uri="{FF2B5EF4-FFF2-40B4-BE49-F238E27FC236}">
                        <a16:creationId xmlns:a16="http://schemas.microsoft.com/office/drawing/2014/main" id="{2A5414CE-7D3E-7BE0-6893-9F7B1F3ABD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1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13AEA0F7-5103-54D4-93A8-35CE027F97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4" name="FTU - intercalated pancreatic duct">
                <a:extLst>
                  <a:ext uri="{FF2B5EF4-FFF2-40B4-BE49-F238E27FC236}">
                    <a16:creationId xmlns:a16="http://schemas.microsoft.com/office/drawing/2014/main" id="{7AE5BBCF-1509-D30B-F78C-8197B94FA8D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331" name="FTU - intercalated pancreatic duct">
                  <a:extLst>
                    <a:ext uri="{FF2B5EF4-FFF2-40B4-BE49-F238E27FC236}">
                      <a16:creationId xmlns:a16="http://schemas.microsoft.com/office/drawing/2014/main" id="{EF9331B5-3812-5BCE-E40E-16DC6F735CE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1C94EB32-807C-0E93-DDE1-BFF6DBB02B9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40" name="Text Box 3086">
                    <a:extLst>
                      <a:ext uri="{FF2B5EF4-FFF2-40B4-BE49-F238E27FC236}">
                        <a16:creationId xmlns:a16="http://schemas.microsoft.com/office/drawing/2014/main" id="{714A20EC-F9B0-F964-FBA3-8C254ED18F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1" name="Text Box 3086">
                    <a:extLst>
                      <a:ext uri="{FF2B5EF4-FFF2-40B4-BE49-F238E27FC236}">
                        <a16:creationId xmlns:a16="http://schemas.microsoft.com/office/drawing/2014/main" id="{343B0EC7-AE28-9F66-42BC-1041469FFB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2" name="Text Box 3086">
                    <a:extLst>
                      <a:ext uri="{FF2B5EF4-FFF2-40B4-BE49-F238E27FC236}">
                        <a16:creationId xmlns:a16="http://schemas.microsoft.com/office/drawing/2014/main" id="{57152C25-FC61-49BB-53EF-471B6193A5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6" name="link">
                  <a:extLst>
                    <a:ext uri="{FF2B5EF4-FFF2-40B4-BE49-F238E27FC236}">
                      <a16:creationId xmlns:a16="http://schemas.microsoft.com/office/drawing/2014/main" id="{13AFB66B-C4AE-B761-1E95-7B14BA89294F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337" name="Star: 5 Points 2227">
                    <a:hlinkClick r:id="rId77"/>
                    <a:extLst>
                      <a:ext uri="{FF2B5EF4-FFF2-40B4-BE49-F238E27FC236}">
                        <a16:creationId xmlns:a16="http://schemas.microsoft.com/office/drawing/2014/main" id="{4D841036-CF3E-3743-21CA-D5D421EAF7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8" name="Star: 5 Points 2228">
                    <a:hlinkClick r:id="rId78"/>
                    <a:extLst>
                      <a:ext uri="{FF2B5EF4-FFF2-40B4-BE49-F238E27FC236}">
                        <a16:creationId xmlns:a16="http://schemas.microsoft.com/office/drawing/2014/main" id="{998B8417-3750-2656-4F07-33F572B05A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9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86785830-7655-CBD8-D413-6CB45FEDF1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5" name="FTU - pancreatic parenchyma">
                <a:extLst>
                  <a:ext uri="{FF2B5EF4-FFF2-40B4-BE49-F238E27FC236}">
                    <a16:creationId xmlns:a16="http://schemas.microsoft.com/office/drawing/2014/main" id="{6BCA1967-17B9-33D4-B403-0B7D833B21CD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19" name="FTU - pancreatic parenchyma">
                  <a:extLst>
                    <a:ext uri="{FF2B5EF4-FFF2-40B4-BE49-F238E27FC236}">
                      <a16:creationId xmlns:a16="http://schemas.microsoft.com/office/drawing/2014/main" id="{8704B39A-18A6-8703-68E6-A32F1BB0A05F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2CF6CFA7-FB37-5662-DC52-F9FEDD61CAD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28" name="Text Box 3086">
                    <a:extLst>
                      <a:ext uri="{FF2B5EF4-FFF2-40B4-BE49-F238E27FC236}">
                        <a16:creationId xmlns:a16="http://schemas.microsoft.com/office/drawing/2014/main" id="{7C937CCD-70FB-49F4-6F46-CF76A023FF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9" name="Text Box 3086">
                    <a:extLst>
                      <a:ext uri="{FF2B5EF4-FFF2-40B4-BE49-F238E27FC236}">
                        <a16:creationId xmlns:a16="http://schemas.microsoft.com/office/drawing/2014/main" id="{27ABFDBE-F590-F4AC-B3E6-7488AC238F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0" name="Text Box 3086">
                    <a:extLst>
                      <a:ext uri="{FF2B5EF4-FFF2-40B4-BE49-F238E27FC236}">
                        <a16:creationId xmlns:a16="http://schemas.microsoft.com/office/drawing/2014/main" id="{8908C1D9-3357-D889-D291-9BCC7B36B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4" name="link">
                  <a:extLst>
                    <a:ext uri="{FF2B5EF4-FFF2-40B4-BE49-F238E27FC236}">
                      <a16:creationId xmlns:a16="http://schemas.microsoft.com/office/drawing/2014/main" id="{6B28507A-F47B-7B4B-F07F-ADDFC91A536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25" name="Star: 5 Points 2237">
                    <a:hlinkClick r:id="rId79"/>
                    <a:extLst>
                      <a:ext uri="{FF2B5EF4-FFF2-40B4-BE49-F238E27FC236}">
                        <a16:creationId xmlns:a16="http://schemas.microsoft.com/office/drawing/2014/main" id="{AE8C2CF7-0126-AEEA-AB4D-9679AF4732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6" name="Star: 5 Points 2238">
                    <a:hlinkClick r:id="rId78"/>
                    <a:extLst>
                      <a:ext uri="{FF2B5EF4-FFF2-40B4-BE49-F238E27FC236}">
                        <a16:creationId xmlns:a16="http://schemas.microsoft.com/office/drawing/2014/main" id="{37B3F002-009F-C8C9-1C75-95CD71379A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7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1C1FC53-3199-FD01-48AD-DE816DECFE6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6" name="dock - vascular">
                <a:extLst>
                  <a:ext uri="{FF2B5EF4-FFF2-40B4-BE49-F238E27FC236}">
                    <a16:creationId xmlns:a16="http://schemas.microsoft.com/office/drawing/2014/main" id="{F3A5CB1D-46DF-9DA0-5D94-80DBEA64E079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17" name="Text Box 3070">
                  <a:extLst>
                    <a:ext uri="{FF2B5EF4-FFF2-40B4-BE49-F238E27FC236}">
                      <a16:creationId xmlns:a16="http://schemas.microsoft.com/office/drawing/2014/main" id="{F8FB1159-9EA8-1CE7-C05B-661C08934AED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8" name="Text Box 3036">
                  <a:extLst>
                    <a:ext uri="{FF2B5EF4-FFF2-40B4-BE49-F238E27FC236}">
                      <a16:creationId xmlns:a16="http://schemas.microsoft.com/office/drawing/2014/main" id="{D0E7FB35-3F07-A244-4343-17C1206974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97" name="ganglion - pancreatic g. ">
              <a:extLst>
                <a:ext uri="{FF2B5EF4-FFF2-40B4-BE49-F238E27FC236}">
                  <a16:creationId xmlns:a16="http://schemas.microsoft.com/office/drawing/2014/main" id="{FF1B9893-C226-EE08-2F23-FC379BFE8E34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99" name="ganglion - pancreatic g. ">
              <a:extLst>
                <a:ext uri="{FF2B5EF4-FFF2-40B4-BE49-F238E27FC236}">
                  <a16:creationId xmlns:a16="http://schemas.microsoft.com/office/drawing/2014/main" id="{40C81D19-95B0-43CD-902B-44016AD74F3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0" name="ganglion - pancreatic g. ">
              <a:extLst>
                <a:ext uri="{FF2B5EF4-FFF2-40B4-BE49-F238E27FC236}">
                  <a16:creationId xmlns:a16="http://schemas.microsoft.com/office/drawing/2014/main" id="{7B8C77C9-4DAE-4307-D1B1-BF53935F86E0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1" name="ganglion - pancreatic g. ">
              <a:extLst>
                <a:ext uri="{FF2B5EF4-FFF2-40B4-BE49-F238E27FC236}">
                  <a16:creationId xmlns:a16="http://schemas.microsoft.com/office/drawing/2014/main" id="{647904B3-AEA7-4E7C-4412-9BA88E04AA04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2" name="ganglion - pancreatic g. ">
              <a:extLst>
                <a:ext uri="{FF2B5EF4-FFF2-40B4-BE49-F238E27FC236}">
                  <a16:creationId xmlns:a16="http://schemas.microsoft.com/office/drawing/2014/main" id="{FE862817-1D1F-9A61-F4CE-B6206C2D2FC5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3" name="ganglion - pancreatic g. ">
              <a:extLst>
                <a:ext uri="{FF2B5EF4-FFF2-40B4-BE49-F238E27FC236}">
                  <a16:creationId xmlns:a16="http://schemas.microsoft.com/office/drawing/2014/main" id="{232621F9-D381-7A98-7BFE-E50ECAF5EC53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4" name="ganglion - pancreatic g. ">
              <a:extLst>
                <a:ext uri="{FF2B5EF4-FFF2-40B4-BE49-F238E27FC236}">
                  <a16:creationId xmlns:a16="http://schemas.microsoft.com/office/drawing/2014/main" id="{0521ED38-4397-B338-25BE-5898673E062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302" name="organ - liver">
            <a:extLst>
              <a:ext uri="{FF2B5EF4-FFF2-40B4-BE49-F238E27FC236}">
                <a16:creationId xmlns:a16="http://schemas.microsoft.com/office/drawing/2014/main" id="{B3988FAE-9956-23FB-47E2-3C7E42EFD014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305" name="organ - liver">
              <a:extLst>
                <a:ext uri="{FF2B5EF4-FFF2-40B4-BE49-F238E27FC236}">
                  <a16:creationId xmlns:a16="http://schemas.microsoft.com/office/drawing/2014/main" id="{9954905A-2620-33D1-D6DF-8BEF432E15B0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306" name="FTU - interlobular bile duct">
              <a:extLst>
                <a:ext uri="{FF2B5EF4-FFF2-40B4-BE49-F238E27FC236}">
                  <a16:creationId xmlns:a16="http://schemas.microsoft.com/office/drawing/2014/main" id="{5ED7C3E7-FA90-862E-4E8C-442F081BB22F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1276" name="FTU - interlobular bile duct">
                <a:extLst>
                  <a:ext uri="{FF2B5EF4-FFF2-40B4-BE49-F238E27FC236}">
                    <a16:creationId xmlns:a16="http://schemas.microsoft.com/office/drawing/2014/main" id="{90471C94-B81E-874D-D2E2-81D4FFACBF92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9A10C7BE-738D-2327-E0F2-A3C729A28B44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4D4D8CD0-C8E8-517F-6915-A678CD194D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2B55E6E3-C0F6-9571-00D0-45A4ABF4CE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0232C0FB-1ADE-EBF4-590D-27AE646573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92F1829E-ABE7-F21E-9163-1A26CE34CA0F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279" name="Star: 5 Points 1913">
                  <a:hlinkClick r:id="rId80"/>
                  <a:extLst>
                    <a:ext uri="{FF2B5EF4-FFF2-40B4-BE49-F238E27FC236}">
                      <a16:creationId xmlns:a16="http://schemas.microsoft.com/office/drawing/2014/main" id="{07B3D63C-6741-A434-37B0-C5E15588D7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1914">
                  <a:hlinkClick r:id="rId38"/>
                  <a:extLst>
                    <a:ext uri="{FF2B5EF4-FFF2-40B4-BE49-F238E27FC236}">
                      <a16:creationId xmlns:a16="http://schemas.microsoft.com/office/drawing/2014/main" id="{D7E5BBCD-ABA8-3F20-1220-EE5483917E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99DD4AA4-43ED-DE83-A0B8-3B2F1D0EE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" name="FTU - intrahepatic duct">
              <a:extLst>
                <a:ext uri="{FF2B5EF4-FFF2-40B4-BE49-F238E27FC236}">
                  <a16:creationId xmlns:a16="http://schemas.microsoft.com/office/drawing/2014/main" id="{617113C0-6302-A4B2-4A32-1878FEE4B7C6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1267" name="FTU - intrahepatic duct">
                <a:extLst>
                  <a:ext uri="{FF2B5EF4-FFF2-40B4-BE49-F238E27FC236}">
                    <a16:creationId xmlns:a16="http://schemas.microsoft.com/office/drawing/2014/main" id="{51D5F2CA-9849-E9DF-D0D5-C052D8D81745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EC722582-D532-2615-DE42-17C1DB1F6ED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7DD4758E-5BEC-51A0-7411-FF5AF17020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64194455-11A5-6180-3EB8-69664ED5D02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3412463E-2C05-C8DC-E4FB-D6B3E7716B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4720EA07-1060-D340-5E4B-B7D9A3E6641A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270" name="Star: 5 Points 1926">
                  <a:hlinkClick r:id="rId81"/>
                  <a:extLst>
                    <a:ext uri="{FF2B5EF4-FFF2-40B4-BE49-F238E27FC236}">
                      <a16:creationId xmlns:a16="http://schemas.microsoft.com/office/drawing/2014/main" id="{226AFE0C-F48C-EE1F-EC30-65C7878F28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1927">
                  <a:hlinkClick r:id="rId38"/>
                  <a:extLst>
                    <a:ext uri="{FF2B5EF4-FFF2-40B4-BE49-F238E27FC236}">
                      <a16:creationId xmlns:a16="http://schemas.microsoft.com/office/drawing/2014/main" id="{A5668DDC-B990-FF13-67DD-AA4C8E236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A7ABCE0D-B915-ECFD-1000-39772B0C5E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8" name="FTU - perilobular bile duct">
              <a:extLst>
                <a:ext uri="{FF2B5EF4-FFF2-40B4-BE49-F238E27FC236}">
                  <a16:creationId xmlns:a16="http://schemas.microsoft.com/office/drawing/2014/main" id="{5AA413FD-37ED-30F4-05EF-2C37BED43E95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52" name="FTU - perilobular bile duct">
                <a:extLst>
                  <a:ext uri="{FF2B5EF4-FFF2-40B4-BE49-F238E27FC236}">
                    <a16:creationId xmlns:a16="http://schemas.microsoft.com/office/drawing/2014/main" id="{829AF1F6-9E8B-AA9F-E051-6CA698B1DAF8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57" name="dock">
                <a:extLst>
                  <a:ext uri="{FF2B5EF4-FFF2-40B4-BE49-F238E27FC236}">
                    <a16:creationId xmlns:a16="http://schemas.microsoft.com/office/drawing/2014/main" id="{7FA1A696-9A32-08C2-C4F0-4B3D12445D9F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88B14964-AD07-6918-3C52-8BA864FBED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5AB65B17-3C0C-7FD5-72D3-635484A2A6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69F52F43-7EB1-4C40-3397-81624F28B6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8" name="link">
                <a:extLst>
                  <a:ext uri="{FF2B5EF4-FFF2-40B4-BE49-F238E27FC236}">
                    <a16:creationId xmlns:a16="http://schemas.microsoft.com/office/drawing/2014/main" id="{17DF204D-4442-60FE-AB61-A828FF13D987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259" name="Star: 5 Points 1939">
                  <a:hlinkClick r:id="rId82"/>
                  <a:extLst>
                    <a:ext uri="{FF2B5EF4-FFF2-40B4-BE49-F238E27FC236}">
                      <a16:creationId xmlns:a16="http://schemas.microsoft.com/office/drawing/2014/main" id="{BB2C2EC9-72D6-BBE6-69DC-F222FC105F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1940">
                  <a:hlinkClick r:id="rId38"/>
                  <a:extLst>
                    <a:ext uri="{FF2B5EF4-FFF2-40B4-BE49-F238E27FC236}">
                      <a16:creationId xmlns:a16="http://schemas.microsoft.com/office/drawing/2014/main" id="{C0514363-DA7B-AEAE-55F9-2B69FFBC58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1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EE6A2CEF-2911-DE8F-A834-C54D317F5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9" name="FTU - terminal bile duct">
              <a:extLst>
                <a:ext uri="{FF2B5EF4-FFF2-40B4-BE49-F238E27FC236}">
                  <a16:creationId xmlns:a16="http://schemas.microsoft.com/office/drawing/2014/main" id="{421304BC-6E83-5D2F-BBC5-BB70ECCB0883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392" name="FTU - terminal bile duct">
                <a:extLst>
                  <a:ext uri="{FF2B5EF4-FFF2-40B4-BE49-F238E27FC236}">
                    <a16:creationId xmlns:a16="http://schemas.microsoft.com/office/drawing/2014/main" id="{15FA59F7-8F53-BDA6-A6FE-0F326F839126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3" name="dock">
                <a:extLst>
                  <a:ext uri="{FF2B5EF4-FFF2-40B4-BE49-F238E27FC236}">
                    <a16:creationId xmlns:a16="http://schemas.microsoft.com/office/drawing/2014/main" id="{5252CAA0-ED84-5B9F-5A62-4F0779830452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ECCAF90F-9CB3-6872-055E-F50D7ED44F0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146698BB-340E-4FF4-4681-76DF18F48B8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1" name="Text Box 3086">
                  <a:extLst>
                    <a:ext uri="{FF2B5EF4-FFF2-40B4-BE49-F238E27FC236}">
                      <a16:creationId xmlns:a16="http://schemas.microsoft.com/office/drawing/2014/main" id="{46821C87-CFB5-7F95-30B7-AEF1BD861A2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4" name="link">
                <a:extLst>
                  <a:ext uri="{FF2B5EF4-FFF2-40B4-BE49-F238E27FC236}">
                    <a16:creationId xmlns:a16="http://schemas.microsoft.com/office/drawing/2014/main" id="{0953C188-B6D9-779F-331B-3290A91F500D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395" name="Star: 5 Points 1952">
                  <a:hlinkClick r:id="rId82"/>
                  <a:extLst>
                    <a:ext uri="{FF2B5EF4-FFF2-40B4-BE49-F238E27FC236}">
                      <a16:creationId xmlns:a16="http://schemas.microsoft.com/office/drawing/2014/main" id="{CF731073-8131-C023-159E-59EF296994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1953">
                  <a:hlinkClick r:id="rId38"/>
                  <a:extLst>
                    <a:ext uri="{FF2B5EF4-FFF2-40B4-BE49-F238E27FC236}">
                      <a16:creationId xmlns:a16="http://schemas.microsoft.com/office/drawing/2014/main" id="{43416A17-9423-14E8-7A54-4470ED93F4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0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D8F27D0A-CD29-C256-7471-125F7E6DB5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0" name="FTU - canal of Hering">
              <a:extLst>
                <a:ext uri="{FF2B5EF4-FFF2-40B4-BE49-F238E27FC236}">
                  <a16:creationId xmlns:a16="http://schemas.microsoft.com/office/drawing/2014/main" id="{97638327-5399-3437-BFF5-529BBF79343E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383" name="FTU - canal of Hering">
                <a:extLst>
                  <a:ext uri="{FF2B5EF4-FFF2-40B4-BE49-F238E27FC236}">
                    <a16:creationId xmlns:a16="http://schemas.microsoft.com/office/drawing/2014/main" id="{E88B12AF-C87D-F7B9-7C72-9DBB7AB1FB60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4" name="dock">
                <a:extLst>
                  <a:ext uri="{FF2B5EF4-FFF2-40B4-BE49-F238E27FC236}">
                    <a16:creationId xmlns:a16="http://schemas.microsoft.com/office/drawing/2014/main" id="{C7D2F09D-92FF-A976-828E-A179C96A1A5A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601465ED-FD17-425F-0C96-AF4BFF480B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6CDC8D72-8B09-148C-E0E9-ADC9E76B62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6A059691-56E9-3FE1-1301-009515D5F5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5" name="link">
                <a:extLst>
                  <a:ext uri="{FF2B5EF4-FFF2-40B4-BE49-F238E27FC236}">
                    <a16:creationId xmlns:a16="http://schemas.microsoft.com/office/drawing/2014/main" id="{254C6D55-4D89-705D-039B-A91E8ED55DC7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386" name="Star: 5 Points 1965">
                  <a:hlinkClick r:id="rId83"/>
                  <a:extLst>
                    <a:ext uri="{FF2B5EF4-FFF2-40B4-BE49-F238E27FC236}">
                      <a16:creationId xmlns:a16="http://schemas.microsoft.com/office/drawing/2014/main" id="{81CF41E7-92A6-8F5A-0C34-5B31FF0B8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1966">
                  <a:hlinkClick r:id="rId38"/>
                  <a:extLst>
                    <a:ext uri="{FF2B5EF4-FFF2-40B4-BE49-F238E27FC236}">
                      <a16:creationId xmlns:a16="http://schemas.microsoft.com/office/drawing/2014/main" id="{43CC26EC-F5D6-28AD-B7F9-6915DCA19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D06A6ED3-6B0F-AEF0-FB3F-8AB0506D5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1" name="FTU - biliary canaliculus ">
              <a:extLst>
                <a:ext uri="{FF2B5EF4-FFF2-40B4-BE49-F238E27FC236}">
                  <a16:creationId xmlns:a16="http://schemas.microsoft.com/office/drawing/2014/main" id="{2ED90BD5-D7A8-9927-70D9-3A8F4EC6767F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374" name="FTU - biliary canaliculus ">
                <a:extLst>
                  <a:ext uri="{FF2B5EF4-FFF2-40B4-BE49-F238E27FC236}">
                    <a16:creationId xmlns:a16="http://schemas.microsoft.com/office/drawing/2014/main" id="{63A81771-0532-EFE9-C1AE-7E7DC18F12A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5" name="dock">
                <a:extLst>
                  <a:ext uri="{FF2B5EF4-FFF2-40B4-BE49-F238E27FC236}">
                    <a16:creationId xmlns:a16="http://schemas.microsoft.com/office/drawing/2014/main" id="{79E7B854-BC28-6019-3712-27A2482DC29C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380" name="Text Box 3086">
                  <a:extLst>
                    <a:ext uri="{FF2B5EF4-FFF2-40B4-BE49-F238E27FC236}">
                      <a16:creationId xmlns:a16="http://schemas.microsoft.com/office/drawing/2014/main" id="{52F26386-8D98-5427-82A9-3817E8891D8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1" name="Text Box 3086">
                  <a:extLst>
                    <a:ext uri="{FF2B5EF4-FFF2-40B4-BE49-F238E27FC236}">
                      <a16:creationId xmlns:a16="http://schemas.microsoft.com/office/drawing/2014/main" id="{D5612915-A8C0-234D-8737-54BF24A0EC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2" name="Text Box 3086">
                  <a:extLst>
                    <a:ext uri="{FF2B5EF4-FFF2-40B4-BE49-F238E27FC236}">
                      <a16:creationId xmlns:a16="http://schemas.microsoft.com/office/drawing/2014/main" id="{3C3763D8-3782-2E46-C295-54E4D631C7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6" name="link">
                <a:extLst>
                  <a:ext uri="{FF2B5EF4-FFF2-40B4-BE49-F238E27FC236}">
                    <a16:creationId xmlns:a16="http://schemas.microsoft.com/office/drawing/2014/main" id="{B90DDD06-595F-B86C-9A0B-52888C034C4A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377" name="Star: 5 Points 1978">
                  <a:hlinkClick r:id="rId84"/>
                  <a:extLst>
                    <a:ext uri="{FF2B5EF4-FFF2-40B4-BE49-F238E27FC236}">
                      <a16:creationId xmlns:a16="http://schemas.microsoft.com/office/drawing/2014/main" id="{DF0B41DC-0BD3-E79D-0585-CE97FFCC07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Star: 5 Points 1979">
                  <a:hlinkClick r:id="rId38"/>
                  <a:extLst>
                    <a:ext uri="{FF2B5EF4-FFF2-40B4-BE49-F238E27FC236}">
                      <a16:creationId xmlns:a16="http://schemas.microsoft.com/office/drawing/2014/main" id="{89C45F00-F4F6-E45F-F3C2-D116C8D82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A6EB25BA-E8A6-32FF-E2D1-4E4A52009A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2" name="dock - vascular">
              <a:extLst>
                <a:ext uri="{FF2B5EF4-FFF2-40B4-BE49-F238E27FC236}">
                  <a16:creationId xmlns:a16="http://schemas.microsoft.com/office/drawing/2014/main" id="{3225BF0F-BBB1-3780-B53A-159475410987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351" name="Text Box 3070">
                <a:extLst>
                  <a:ext uri="{FF2B5EF4-FFF2-40B4-BE49-F238E27FC236}">
                    <a16:creationId xmlns:a16="http://schemas.microsoft.com/office/drawing/2014/main" id="{C3EE6AF3-68BD-3E98-24AE-4E0BE93D92B3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3" name="Text Box 3036">
                <a:extLst>
                  <a:ext uri="{FF2B5EF4-FFF2-40B4-BE49-F238E27FC236}">
                    <a16:creationId xmlns:a16="http://schemas.microsoft.com/office/drawing/2014/main" id="{8543C5ED-9B3D-BDA1-FE65-0B964C2AC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3" name="FTU - lobule">
              <a:extLst>
                <a:ext uri="{FF2B5EF4-FFF2-40B4-BE49-F238E27FC236}">
                  <a16:creationId xmlns:a16="http://schemas.microsoft.com/office/drawing/2014/main" id="{D5C2DC86-10B2-0E4D-3B99-0EE2E2A72DA5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314" name="FTU - lobule">
                <a:extLst>
                  <a:ext uri="{FF2B5EF4-FFF2-40B4-BE49-F238E27FC236}">
                    <a16:creationId xmlns:a16="http://schemas.microsoft.com/office/drawing/2014/main" id="{20C7AEED-9BBC-1D0A-E48A-2435DA6C3A62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" name="Star: 5 Points 1978">
                <a:hlinkClick r:id="rId84"/>
                <a:extLst>
                  <a:ext uri="{FF2B5EF4-FFF2-40B4-BE49-F238E27FC236}">
                    <a16:creationId xmlns:a16="http://schemas.microsoft.com/office/drawing/2014/main" id="{0170F1A6-713F-22CC-E7FA-0DFABE8CD8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Star: 5 Points 1979">
                <a:hlinkClick r:id="rId38"/>
                <a:extLst>
                  <a:ext uri="{FF2B5EF4-FFF2-40B4-BE49-F238E27FC236}">
                    <a16:creationId xmlns:a16="http://schemas.microsoft.com/office/drawing/2014/main" id="{E7E1053A-C6A2-2E20-2E38-B50C9598C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7" name="Star: 5 Points 1980">
                <a:hlinkClick r:id="rId13"/>
                <a:extLst>
                  <a:ext uri="{FF2B5EF4-FFF2-40B4-BE49-F238E27FC236}">
                    <a16:creationId xmlns:a16="http://schemas.microsoft.com/office/drawing/2014/main" id="{B4B2DD01-C4E0-05EA-41D6-3550FB08F7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Text Box 3086">
                <a:extLst>
                  <a:ext uri="{FF2B5EF4-FFF2-40B4-BE49-F238E27FC236}">
                    <a16:creationId xmlns:a16="http://schemas.microsoft.com/office/drawing/2014/main" id="{EBC6DD6A-56FD-910C-7E50-F9A283153114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9" name="Text Box 3086">
                <a:extLst>
                  <a:ext uri="{FF2B5EF4-FFF2-40B4-BE49-F238E27FC236}">
                    <a16:creationId xmlns:a16="http://schemas.microsoft.com/office/drawing/2014/main" id="{A57CCB93-E4F3-B861-DFD4-CB918EE2A02B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0" name="Text Box 3086">
                <a:extLst>
                  <a:ext uri="{FF2B5EF4-FFF2-40B4-BE49-F238E27FC236}">
                    <a16:creationId xmlns:a16="http://schemas.microsoft.com/office/drawing/2014/main" id="{6CE2591B-280C-D18F-4F0C-4601690EF5B1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5" name="organ group - lower GI tract">
            <a:extLst>
              <a:ext uri="{FF2B5EF4-FFF2-40B4-BE49-F238E27FC236}">
                <a16:creationId xmlns:a16="http://schemas.microsoft.com/office/drawing/2014/main" id="{4DC7D095-A3CE-960B-E455-AA32F2861771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1290" name="organ - lower GI tract">
              <a:extLst>
                <a:ext uri="{FF2B5EF4-FFF2-40B4-BE49-F238E27FC236}">
                  <a16:creationId xmlns:a16="http://schemas.microsoft.com/office/drawing/2014/main" id="{4524AD17-DBF8-80EB-4AF7-C44EAF08F67F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291" name="FTU - post-ampullary duodenum">
              <a:extLst>
                <a:ext uri="{FF2B5EF4-FFF2-40B4-BE49-F238E27FC236}">
                  <a16:creationId xmlns:a16="http://schemas.microsoft.com/office/drawing/2014/main" id="{B31BAB3F-3B14-69CB-12CF-F4484AE4567F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467" name="FTU - post-ampullary duodenum">
                <a:extLst>
                  <a:ext uri="{FF2B5EF4-FFF2-40B4-BE49-F238E27FC236}">
                    <a16:creationId xmlns:a16="http://schemas.microsoft.com/office/drawing/2014/main" id="{1FD82063-349E-6282-A612-F03C25159900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EEAAD9FA-6C10-9F2E-0AB8-F6EE2B914B25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473" name="Text Box 3086">
                  <a:extLst>
                    <a:ext uri="{FF2B5EF4-FFF2-40B4-BE49-F238E27FC236}">
                      <a16:creationId xmlns:a16="http://schemas.microsoft.com/office/drawing/2014/main" id="{E39B612F-4D6B-C7F4-006F-47D92F6F47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4" name="Text Box 3086">
                  <a:extLst>
                    <a:ext uri="{FF2B5EF4-FFF2-40B4-BE49-F238E27FC236}">
                      <a16:creationId xmlns:a16="http://schemas.microsoft.com/office/drawing/2014/main" id="{8CA88D89-8196-1C23-12E3-5FB35EC10CE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5" name="Text Box 3086">
                  <a:extLst>
                    <a:ext uri="{FF2B5EF4-FFF2-40B4-BE49-F238E27FC236}">
                      <a16:creationId xmlns:a16="http://schemas.microsoft.com/office/drawing/2014/main" id="{6EC1F744-E754-0AEA-BC5E-798D35BBE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9" name="link">
                <a:extLst>
                  <a:ext uri="{FF2B5EF4-FFF2-40B4-BE49-F238E27FC236}">
                    <a16:creationId xmlns:a16="http://schemas.microsoft.com/office/drawing/2014/main" id="{7D8E08B6-1F19-CDA3-5756-05337788DE6D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470" name="Star: 5 Points 1992">
                  <a:hlinkClick r:id="rId43"/>
                  <a:extLst>
                    <a:ext uri="{FF2B5EF4-FFF2-40B4-BE49-F238E27FC236}">
                      <a16:creationId xmlns:a16="http://schemas.microsoft.com/office/drawing/2014/main" id="{57CE9E9F-217B-133B-2D77-09E99E283C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1" name="Star: 5 Points 1993">
                  <a:hlinkClick r:id="rId36"/>
                  <a:extLst>
                    <a:ext uri="{FF2B5EF4-FFF2-40B4-BE49-F238E27FC236}">
                      <a16:creationId xmlns:a16="http://schemas.microsoft.com/office/drawing/2014/main" id="{887452D0-86AD-B1B0-F075-05A7F3B1A6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2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3EAC204D-4A06-19FC-CC75-B58563BB09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2" name="FTU - jejunum">
              <a:extLst>
                <a:ext uri="{FF2B5EF4-FFF2-40B4-BE49-F238E27FC236}">
                  <a16:creationId xmlns:a16="http://schemas.microsoft.com/office/drawing/2014/main" id="{AEAEB87A-4EBE-DB16-1CC9-6E0126B74D16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458" name="FTU - jejunum">
                <a:extLst>
                  <a:ext uri="{FF2B5EF4-FFF2-40B4-BE49-F238E27FC236}">
                    <a16:creationId xmlns:a16="http://schemas.microsoft.com/office/drawing/2014/main" id="{68D22084-7270-3525-D675-8D5C827D6072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CF82900F-8B2C-CF56-C435-A961E6D10117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464" name="Text Box 3086">
                  <a:extLst>
                    <a:ext uri="{FF2B5EF4-FFF2-40B4-BE49-F238E27FC236}">
                      <a16:creationId xmlns:a16="http://schemas.microsoft.com/office/drawing/2014/main" id="{95F8BD06-830F-1AA7-60D1-E193A40DF5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5" name="Text Box 3086">
                  <a:extLst>
                    <a:ext uri="{FF2B5EF4-FFF2-40B4-BE49-F238E27FC236}">
                      <a16:creationId xmlns:a16="http://schemas.microsoft.com/office/drawing/2014/main" id="{264CFCB9-40CA-AF0B-EC57-B2D3F4C63E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6" name="Text Box 3086">
                  <a:extLst>
                    <a:ext uri="{FF2B5EF4-FFF2-40B4-BE49-F238E27FC236}">
                      <a16:creationId xmlns:a16="http://schemas.microsoft.com/office/drawing/2014/main" id="{6AF77AA4-37EB-C187-C836-7E3BD1CBCB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0" name="link">
                <a:extLst>
                  <a:ext uri="{FF2B5EF4-FFF2-40B4-BE49-F238E27FC236}">
                    <a16:creationId xmlns:a16="http://schemas.microsoft.com/office/drawing/2014/main" id="{BD1A9C06-6336-63D6-0002-884FC638C446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461" name="Star: 5 Points 2005">
                  <a:hlinkClick r:id="rId85"/>
                  <a:extLst>
                    <a:ext uri="{FF2B5EF4-FFF2-40B4-BE49-F238E27FC236}">
                      <a16:creationId xmlns:a16="http://schemas.microsoft.com/office/drawing/2014/main" id="{E87F78AB-71D8-A1D7-5032-9D84BAA9FD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2" name="Star: 5 Points 2006">
                  <a:hlinkClick r:id="rId86"/>
                  <a:extLst>
                    <a:ext uri="{FF2B5EF4-FFF2-40B4-BE49-F238E27FC236}">
                      <a16:creationId xmlns:a16="http://schemas.microsoft.com/office/drawing/2014/main" id="{77DC76C8-B463-149B-099A-3D04BDDE8E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3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423D4C0C-F63C-583B-120C-1A486B1A79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3" name="FTU - proximal ileum">
              <a:extLst>
                <a:ext uri="{FF2B5EF4-FFF2-40B4-BE49-F238E27FC236}">
                  <a16:creationId xmlns:a16="http://schemas.microsoft.com/office/drawing/2014/main" id="{C62E780B-2143-837C-A34A-9B3F93B9CEA1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449" name="FTU - proximal ileum">
                <a:extLst>
                  <a:ext uri="{FF2B5EF4-FFF2-40B4-BE49-F238E27FC236}">
                    <a16:creationId xmlns:a16="http://schemas.microsoft.com/office/drawing/2014/main" id="{4E193CC2-7FA3-3E01-CD1E-CCDF92C33388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block">
                <a:extLst>
                  <a:ext uri="{FF2B5EF4-FFF2-40B4-BE49-F238E27FC236}">
                    <a16:creationId xmlns:a16="http://schemas.microsoft.com/office/drawing/2014/main" id="{CBF12E58-52D2-8F7B-76F6-384DE6AB1104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455" name="Text Box 3086">
                  <a:extLst>
                    <a:ext uri="{FF2B5EF4-FFF2-40B4-BE49-F238E27FC236}">
                      <a16:creationId xmlns:a16="http://schemas.microsoft.com/office/drawing/2014/main" id="{93712F2D-6C23-ED6F-269A-4D6D3EE3C6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6" name="Text Box 3086">
                  <a:extLst>
                    <a:ext uri="{FF2B5EF4-FFF2-40B4-BE49-F238E27FC236}">
                      <a16:creationId xmlns:a16="http://schemas.microsoft.com/office/drawing/2014/main" id="{0C956C74-6CA0-7327-B89B-45E8951A18C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7" name="Text Box 3086">
                  <a:extLst>
                    <a:ext uri="{FF2B5EF4-FFF2-40B4-BE49-F238E27FC236}">
                      <a16:creationId xmlns:a16="http://schemas.microsoft.com/office/drawing/2014/main" id="{5FC9B191-8F6E-24BB-8173-8C8410A4D8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1" name="link">
                <a:extLst>
                  <a:ext uri="{FF2B5EF4-FFF2-40B4-BE49-F238E27FC236}">
                    <a16:creationId xmlns:a16="http://schemas.microsoft.com/office/drawing/2014/main" id="{DC68AF91-2CE5-203B-CF7F-84DCB6975869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452" name="Star: 5 Points 2018">
                  <a:hlinkClick r:id="rId87"/>
                  <a:extLst>
                    <a:ext uri="{FF2B5EF4-FFF2-40B4-BE49-F238E27FC236}">
                      <a16:creationId xmlns:a16="http://schemas.microsoft.com/office/drawing/2014/main" id="{E43AE87D-3AD7-20DB-5500-5EC3A10D8C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3" name="Star: 5 Points 2019">
                  <a:hlinkClick r:id="rId86"/>
                  <a:extLst>
                    <a:ext uri="{FF2B5EF4-FFF2-40B4-BE49-F238E27FC236}">
                      <a16:creationId xmlns:a16="http://schemas.microsoft.com/office/drawing/2014/main" id="{72CB85AF-244F-117E-1724-25651CB0C7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4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65DE9844-6206-37AE-1A9B-4A8FB59A0E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4" name="FTU - terminal ileum">
              <a:extLst>
                <a:ext uri="{FF2B5EF4-FFF2-40B4-BE49-F238E27FC236}">
                  <a16:creationId xmlns:a16="http://schemas.microsoft.com/office/drawing/2014/main" id="{E4B67AC0-2735-5E58-99AC-952FEE957EF3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440" name="FTU - terminal ileum">
                <a:extLst>
                  <a:ext uri="{FF2B5EF4-FFF2-40B4-BE49-F238E27FC236}">
                    <a16:creationId xmlns:a16="http://schemas.microsoft.com/office/drawing/2014/main" id="{A7F8B5C1-96D9-CE54-E614-F75C1D55D33B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1C4E5382-A8B7-2A82-51B2-4356015B8B1F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446" name="Text Box 3086">
                  <a:extLst>
                    <a:ext uri="{FF2B5EF4-FFF2-40B4-BE49-F238E27FC236}">
                      <a16:creationId xmlns:a16="http://schemas.microsoft.com/office/drawing/2014/main" id="{53D15B2D-AFE1-30E8-692D-C37ED8BDF2F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7" name="Text Box 3086">
                  <a:extLst>
                    <a:ext uri="{FF2B5EF4-FFF2-40B4-BE49-F238E27FC236}">
                      <a16:creationId xmlns:a16="http://schemas.microsoft.com/office/drawing/2014/main" id="{497ACA20-4B4A-EEAF-BEE9-7C3A2D83B5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8" name="Text Box 3086">
                  <a:extLst>
                    <a:ext uri="{FF2B5EF4-FFF2-40B4-BE49-F238E27FC236}">
                      <a16:creationId xmlns:a16="http://schemas.microsoft.com/office/drawing/2014/main" id="{3E3BEC3D-CC58-BF73-EE4E-951610C5BE9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2" name="link">
                <a:extLst>
                  <a:ext uri="{FF2B5EF4-FFF2-40B4-BE49-F238E27FC236}">
                    <a16:creationId xmlns:a16="http://schemas.microsoft.com/office/drawing/2014/main" id="{391AE220-A189-E9E3-9EC5-14C74B2F863A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443" name="Star: 5 Points 2031">
                  <a:hlinkClick r:id="rId87"/>
                  <a:extLst>
                    <a:ext uri="{FF2B5EF4-FFF2-40B4-BE49-F238E27FC236}">
                      <a16:creationId xmlns:a16="http://schemas.microsoft.com/office/drawing/2014/main" id="{9CA31AD9-64B5-4EC2-5127-1CD2F40C9A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4" name="Star: 5 Points 2032">
                  <a:hlinkClick r:id="rId86"/>
                  <a:extLst>
                    <a:ext uri="{FF2B5EF4-FFF2-40B4-BE49-F238E27FC236}">
                      <a16:creationId xmlns:a16="http://schemas.microsoft.com/office/drawing/2014/main" id="{700EE7A2-0E1A-ED01-8168-1AD4A79C6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5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36AC6A34-BFBC-C5F5-4FD0-80DB3F7D4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5" name="FTU - caecum">
              <a:extLst>
                <a:ext uri="{FF2B5EF4-FFF2-40B4-BE49-F238E27FC236}">
                  <a16:creationId xmlns:a16="http://schemas.microsoft.com/office/drawing/2014/main" id="{7AB72787-0CBC-84BD-5941-D1102535DFE4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1482" name="FTU - caecum">
                <a:extLst>
                  <a:ext uri="{FF2B5EF4-FFF2-40B4-BE49-F238E27FC236}">
                    <a16:creationId xmlns:a16="http://schemas.microsoft.com/office/drawing/2014/main" id="{81BFB6AD-DDFD-BEE4-C647-DAB6F9D3B72B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3" name="dock">
                <a:extLst>
                  <a:ext uri="{FF2B5EF4-FFF2-40B4-BE49-F238E27FC236}">
                    <a16:creationId xmlns:a16="http://schemas.microsoft.com/office/drawing/2014/main" id="{55D73226-58F1-0A7F-5254-DC634B880E69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493" name="Text Box 3086">
                  <a:extLst>
                    <a:ext uri="{FF2B5EF4-FFF2-40B4-BE49-F238E27FC236}">
                      <a16:creationId xmlns:a16="http://schemas.microsoft.com/office/drawing/2014/main" id="{43E78F32-9D3E-BE28-9E3A-ADFA257D71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4" name="Text Box 3086">
                  <a:extLst>
                    <a:ext uri="{FF2B5EF4-FFF2-40B4-BE49-F238E27FC236}">
                      <a16:creationId xmlns:a16="http://schemas.microsoft.com/office/drawing/2014/main" id="{135AD7AB-7BFC-7DA7-8D2E-D45C32C4F6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9" name="Text Box 3086">
                  <a:extLst>
                    <a:ext uri="{FF2B5EF4-FFF2-40B4-BE49-F238E27FC236}">
                      <a16:creationId xmlns:a16="http://schemas.microsoft.com/office/drawing/2014/main" id="{36838942-1827-3A15-EEB2-8A7807E5E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84" name="link">
                <a:extLst>
                  <a:ext uri="{FF2B5EF4-FFF2-40B4-BE49-F238E27FC236}">
                    <a16:creationId xmlns:a16="http://schemas.microsoft.com/office/drawing/2014/main" id="{84473649-F7FD-E8E9-48D6-2077EF75A715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1485" name="Star: 5 Points 2044">
                  <a:hlinkClick r:id="rId88"/>
                  <a:extLst>
                    <a:ext uri="{FF2B5EF4-FFF2-40B4-BE49-F238E27FC236}">
                      <a16:creationId xmlns:a16="http://schemas.microsoft.com/office/drawing/2014/main" id="{8DC8092D-20F0-85CC-1AEC-FD228AA9D9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6" name="Star: 5 Points 2045">
                  <a:hlinkClick r:id="rId89"/>
                  <a:extLst>
                    <a:ext uri="{FF2B5EF4-FFF2-40B4-BE49-F238E27FC236}">
                      <a16:creationId xmlns:a16="http://schemas.microsoft.com/office/drawing/2014/main" id="{508C60BF-667C-7916-D5AB-2864B307EB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2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F85E4EE0-E448-04C3-E7CF-9D6CABB3A7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6" name="FTU - pre-splenic colon">
              <a:extLst>
                <a:ext uri="{FF2B5EF4-FFF2-40B4-BE49-F238E27FC236}">
                  <a16:creationId xmlns:a16="http://schemas.microsoft.com/office/drawing/2014/main" id="{649A1FA5-203D-EEA4-E424-7BBC7E2D6B05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1438" name="FTU - pre-splenic colon">
                <a:extLst>
                  <a:ext uri="{FF2B5EF4-FFF2-40B4-BE49-F238E27FC236}">
                    <a16:creationId xmlns:a16="http://schemas.microsoft.com/office/drawing/2014/main" id="{1BD748B1-2774-D2B6-3A27-3C8506857E21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9" name="dock">
                <a:extLst>
                  <a:ext uri="{FF2B5EF4-FFF2-40B4-BE49-F238E27FC236}">
                    <a16:creationId xmlns:a16="http://schemas.microsoft.com/office/drawing/2014/main" id="{145800F8-27A7-04CA-8208-A88A04E77B43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1479" name="Text Box 3086">
                  <a:extLst>
                    <a:ext uri="{FF2B5EF4-FFF2-40B4-BE49-F238E27FC236}">
                      <a16:creationId xmlns:a16="http://schemas.microsoft.com/office/drawing/2014/main" id="{4987CD4D-A3A9-76E6-2203-99980E85D17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0" name="Text Box 3086">
                  <a:extLst>
                    <a:ext uri="{FF2B5EF4-FFF2-40B4-BE49-F238E27FC236}">
                      <a16:creationId xmlns:a16="http://schemas.microsoft.com/office/drawing/2014/main" id="{8C0AA830-AC8B-3B88-AF1A-E74851001F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1" name="Text Box 3086">
                  <a:extLst>
                    <a:ext uri="{FF2B5EF4-FFF2-40B4-BE49-F238E27FC236}">
                      <a16:creationId xmlns:a16="http://schemas.microsoft.com/office/drawing/2014/main" id="{0F9F60D9-66DF-E9DA-AB0A-5D68D54F34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0" name="link">
                <a:extLst>
                  <a:ext uri="{FF2B5EF4-FFF2-40B4-BE49-F238E27FC236}">
                    <a16:creationId xmlns:a16="http://schemas.microsoft.com/office/drawing/2014/main" id="{3C8DEE93-38C3-5E8C-19C6-A5F144984135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1443" name="Star: 5 Points 2057">
                  <a:hlinkClick r:id="rId90"/>
                  <a:extLst>
                    <a:ext uri="{FF2B5EF4-FFF2-40B4-BE49-F238E27FC236}">
                      <a16:creationId xmlns:a16="http://schemas.microsoft.com/office/drawing/2014/main" id="{C1F82E96-4531-004B-A3D6-A28A0699A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4" name="Star: 5 Points 2058">
                  <a:hlinkClick r:id="rId91"/>
                  <a:extLst>
                    <a:ext uri="{FF2B5EF4-FFF2-40B4-BE49-F238E27FC236}">
                      <a16:creationId xmlns:a16="http://schemas.microsoft.com/office/drawing/2014/main" id="{E84EF351-5946-4107-7379-5F99B26CB2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5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F058BC2B-66DF-1984-2262-A975E4DB27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7" name="FTU - post-splenic pre-rectal colon">
              <a:extLst>
                <a:ext uri="{FF2B5EF4-FFF2-40B4-BE49-F238E27FC236}">
                  <a16:creationId xmlns:a16="http://schemas.microsoft.com/office/drawing/2014/main" id="{4F6C1C39-96BB-E9A5-D463-0786C03A01C2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1426" name="FTU - post-splenic pre-rectal colon">
                <a:extLst>
                  <a:ext uri="{FF2B5EF4-FFF2-40B4-BE49-F238E27FC236}">
                    <a16:creationId xmlns:a16="http://schemas.microsoft.com/office/drawing/2014/main" id="{07A8F2D4-3CEF-5473-715B-F2F381F7D82B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7" name="dock">
                <a:extLst>
                  <a:ext uri="{FF2B5EF4-FFF2-40B4-BE49-F238E27FC236}">
                    <a16:creationId xmlns:a16="http://schemas.microsoft.com/office/drawing/2014/main" id="{213AD3D5-6EFF-DE7E-A6D7-74BFF2379471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1434" name="Text Box 3086">
                  <a:extLst>
                    <a:ext uri="{FF2B5EF4-FFF2-40B4-BE49-F238E27FC236}">
                      <a16:creationId xmlns:a16="http://schemas.microsoft.com/office/drawing/2014/main" id="{E5208947-ACB2-D368-B14B-C3995E927B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" name="Text Box 3086">
                  <a:extLst>
                    <a:ext uri="{FF2B5EF4-FFF2-40B4-BE49-F238E27FC236}">
                      <a16:creationId xmlns:a16="http://schemas.microsoft.com/office/drawing/2014/main" id="{136FDEC2-BB06-3AB5-8785-A2C1A7FD88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" name="Text Box 3086">
                  <a:extLst>
                    <a:ext uri="{FF2B5EF4-FFF2-40B4-BE49-F238E27FC236}">
                      <a16:creationId xmlns:a16="http://schemas.microsoft.com/office/drawing/2014/main" id="{6B6E39FE-763D-1C96-66EB-D0F429D64A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8" name="link">
                <a:extLst>
                  <a:ext uri="{FF2B5EF4-FFF2-40B4-BE49-F238E27FC236}">
                    <a16:creationId xmlns:a16="http://schemas.microsoft.com/office/drawing/2014/main" id="{0C79E273-B09C-C329-D407-2692FD15146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1431" name="Star: 5 Points 2070">
                  <a:hlinkClick r:id="rId90"/>
                  <a:extLst>
                    <a:ext uri="{FF2B5EF4-FFF2-40B4-BE49-F238E27FC236}">
                      <a16:creationId xmlns:a16="http://schemas.microsoft.com/office/drawing/2014/main" id="{246E37CB-58CB-8966-EB3B-1E56F9E269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2" name="Star: 5 Points 2071">
                  <a:hlinkClick r:id="rId91"/>
                  <a:extLst>
                    <a:ext uri="{FF2B5EF4-FFF2-40B4-BE49-F238E27FC236}">
                      <a16:creationId xmlns:a16="http://schemas.microsoft.com/office/drawing/2014/main" id="{685B7681-5799-8462-689F-685476F703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3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5CD3D7BD-ED1C-7096-1657-7F64DBDBF3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8" name="FTU - rectum">
              <a:extLst>
                <a:ext uri="{FF2B5EF4-FFF2-40B4-BE49-F238E27FC236}">
                  <a16:creationId xmlns:a16="http://schemas.microsoft.com/office/drawing/2014/main" id="{2B7FEC94-E783-B7BE-C3D0-9057BFB3D65B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312" name="FTU - rectum">
                <a:extLst>
                  <a:ext uri="{FF2B5EF4-FFF2-40B4-BE49-F238E27FC236}">
                    <a16:creationId xmlns:a16="http://schemas.microsoft.com/office/drawing/2014/main" id="{B19208C9-B6FD-9A2B-F7F5-17CC3128CD58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3" name="dock">
                <a:extLst>
                  <a:ext uri="{FF2B5EF4-FFF2-40B4-BE49-F238E27FC236}">
                    <a16:creationId xmlns:a16="http://schemas.microsoft.com/office/drawing/2014/main" id="{AB1A831D-AC0F-69D7-262A-4F1375C6B4A3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22" name="Text Box 3086">
                  <a:extLst>
                    <a:ext uri="{FF2B5EF4-FFF2-40B4-BE49-F238E27FC236}">
                      <a16:creationId xmlns:a16="http://schemas.microsoft.com/office/drawing/2014/main" id="{C4F9EA7F-B3C9-A754-7436-8DE3D79B70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4" name="Text Box 3086">
                  <a:extLst>
                    <a:ext uri="{FF2B5EF4-FFF2-40B4-BE49-F238E27FC236}">
                      <a16:creationId xmlns:a16="http://schemas.microsoft.com/office/drawing/2014/main" id="{2C196213-2489-6FEC-4CE8-0B0213F513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5" name="Text Box 3086">
                  <a:extLst>
                    <a:ext uri="{FF2B5EF4-FFF2-40B4-BE49-F238E27FC236}">
                      <a16:creationId xmlns:a16="http://schemas.microsoft.com/office/drawing/2014/main" id="{AD4DFBA7-BAD2-FAEC-569E-FBB1C688D3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4" name="link">
                <a:extLst>
                  <a:ext uri="{FF2B5EF4-FFF2-40B4-BE49-F238E27FC236}">
                    <a16:creationId xmlns:a16="http://schemas.microsoft.com/office/drawing/2014/main" id="{CB01AE0B-2A06-81A8-0B0B-AF29A8535185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315" name="Star: 5 Points 2083">
                  <a:hlinkClick r:id="rId92"/>
                  <a:extLst>
                    <a:ext uri="{FF2B5EF4-FFF2-40B4-BE49-F238E27FC236}">
                      <a16:creationId xmlns:a16="http://schemas.microsoft.com/office/drawing/2014/main" id="{1C18635C-5631-9AA6-AFF2-9F0457F552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6" name="Star: 5 Points 2084">
                  <a:hlinkClick r:id="rId93"/>
                  <a:extLst>
                    <a:ext uri="{FF2B5EF4-FFF2-40B4-BE49-F238E27FC236}">
                      <a16:creationId xmlns:a16="http://schemas.microsoft.com/office/drawing/2014/main" id="{66CAF735-1B0A-A5C0-8A2E-9D28D5A384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8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A99AD4AD-2D6F-784F-EE58-A968C221A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9" name="FTU - anal canal and sphincter">
              <a:extLst>
                <a:ext uri="{FF2B5EF4-FFF2-40B4-BE49-F238E27FC236}">
                  <a16:creationId xmlns:a16="http://schemas.microsoft.com/office/drawing/2014/main" id="{D3EC72FE-1974-15FB-925F-393C0243F768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303" name="FTU - anal canal and sphincter">
                <a:extLst>
                  <a:ext uri="{FF2B5EF4-FFF2-40B4-BE49-F238E27FC236}">
                    <a16:creationId xmlns:a16="http://schemas.microsoft.com/office/drawing/2014/main" id="{268392B6-6A78-FF07-C019-FA5A1B885B07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4" name="dock">
                <a:extLst>
                  <a:ext uri="{FF2B5EF4-FFF2-40B4-BE49-F238E27FC236}">
                    <a16:creationId xmlns:a16="http://schemas.microsoft.com/office/drawing/2014/main" id="{2ECE01F1-EBC2-222E-B71A-44A2C7136160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09" name="Text Box 3086">
                  <a:extLst>
                    <a:ext uri="{FF2B5EF4-FFF2-40B4-BE49-F238E27FC236}">
                      <a16:creationId xmlns:a16="http://schemas.microsoft.com/office/drawing/2014/main" id="{7D38BF87-B8CB-36DE-DFC0-7F2FD8C61D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0" name="Text Box 3086">
                  <a:extLst>
                    <a:ext uri="{FF2B5EF4-FFF2-40B4-BE49-F238E27FC236}">
                      <a16:creationId xmlns:a16="http://schemas.microsoft.com/office/drawing/2014/main" id="{BE6F72FC-1369-055E-6118-ACE2F3D6687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1" name="Text Box 3086">
                  <a:extLst>
                    <a:ext uri="{FF2B5EF4-FFF2-40B4-BE49-F238E27FC236}">
                      <a16:creationId xmlns:a16="http://schemas.microsoft.com/office/drawing/2014/main" id="{CE3F3697-0560-B03D-13F6-A4063E4BE3B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5" name="link">
                <a:extLst>
                  <a:ext uri="{FF2B5EF4-FFF2-40B4-BE49-F238E27FC236}">
                    <a16:creationId xmlns:a16="http://schemas.microsoft.com/office/drawing/2014/main" id="{C7F78A21-38AA-ED89-5878-207B7C3987A8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306" name="Star: 5 Points 2118">
                  <a:hlinkClick r:id="rId94"/>
                  <a:extLst>
                    <a:ext uri="{FF2B5EF4-FFF2-40B4-BE49-F238E27FC236}">
                      <a16:creationId xmlns:a16="http://schemas.microsoft.com/office/drawing/2014/main" id="{08FED4BE-A6F1-1983-AF6F-1328AF91CD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7" name="Star: 5 Points 2119">
                  <a:hlinkClick r:id="rId95"/>
                  <a:extLst>
                    <a:ext uri="{FF2B5EF4-FFF2-40B4-BE49-F238E27FC236}">
                      <a16:creationId xmlns:a16="http://schemas.microsoft.com/office/drawing/2014/main" id="{224154B5-8BF4-4D11-8581-100E5FCB9C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8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D3F2AC3D-1C43-9F8C-AE8E-FB93454258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00" name="dock - vascular">
              <a:extLst>
                <a:ext uri="{FF2B5EF4-FFF2-40B4-BE49-F238E27FC236}">
                  <a16:creationId xmlns:a16="http://schemas.microsoft.com/office/drawing/2014/main" id="{848CC14F-1C76-25CF-ABC0-89B64169055B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301" name="Text Box 3070">
                <a:extLst>
                  <a:ext uri="{FF2B5EF4-FFF2-40B4-BE49-F238E27FC236}">
                    <a16:creationId xmlns:a16="http://schemas.microsoft.com/office/drawing/2014/main" id="{851EB703-E83C-C52F-E803-CA1B1DD46C4E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" name="Text Box 3036">
                <a:extLst>
                  <a:ext uri="{FF2B5EF4-FFF2-40B4-BE49-F238E27FC236}">
                    <a16:creationId xmlns:a16="http://schemas.microsoft.com/office/drawing/2014/main" id="{67D89DD3-8FD8-282E-B66D-AFDC29A05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76" name="enteric system">
            <a:extLst>
              <a:ext uri="{FF2B5EF4-FFF2-40B4-BE49-F238E27FC236}">
                <a16:creationId xmlns:a16="http://schemas.microsoft.com/office/drawing/2014/main" id="{42EF44D7-F0F4-AF51-CA28-0C0167394275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2477" name="ENTERIC SYSTEM">
              <a:extLst>
                <a:ext uri="{FF2B5EF4-FFF2-40B4-BE49-F238E27FC236}">
                  <a16:creationId xmlns:a16="http://schemas.microsoft.com/office/drawing/2014/main" id="{990CCCF1-55C7-8D48-042C-C4B5D23AE81A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2478" name="Rectangle 2477">
              <a:extLst>
                <a:ext uri="{FF2B5EF4-FFF2-40B4-BE49-F238E27FC236}">
                  <a16:creationId xmlns:a16="http://schemas.microsoft.com/office/drawing/2014/main" id="{C756F2D0-5CC0-258C-953F-4789D8153FBF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9" name="Rectangle 2478">
              <a:extLst>
                <a:ext uri="{FF2B5EF4-FFF2-40B4-BE49-F238E27FC236}">
                  <a16:creationId xmlns:a16="http://schemas.microsoft.com/office/drawing/2014/main" id="{F9D2233B-ED7D-78FF-3A09-F790D4C57B1F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80" name="organ group - ureter">
            <a:extLst>
              <a:ext uri="{FF2B5EF4-FFF2-40B4-BE49-F238E27FC236}">
                <a16:creationId xmlns:a16="http://schemas.microsoft.com/office/drawing/2014/main" id="{BFE19C10-3A8F-B6F9-A6E5-04894F26B518}"/>
              </a:ext>
            </a:extLst>
          </p:cNvPr>
          <p:cNvGrpSpPr/>
          <p:nvPr/>
        </p:nvGrpSpPr>
        <p:grpSpPr>
          <a:xfrm>
            <a:off x="30286184" y="18017705"/>
            <a:ext cx="1440944" cy="843102"/>
            <a:chOff x="30286626" y="17396622"/>
            <a:chExt cx="1440944" cy="843102"/>
          </a:xfrm>
        </p:grpSpPr>
        <p:sp>
          <p:nvSpPr>
            <p:cNvPr id="2481" name="organ - ureter">
              <a:extLst>
                <a:ext uri="{FF2B5EF4-FFF2-40B4-BE49-F238E27FC236}">
                  <a16:creationId xmlns:a16="http://schemas.microsoft.com/office/drawing/2014/main" id="{3BAFA3C0-8B09-E86B-E4C2-F49DB0128D3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82" name="FTU - proximal free ureter">
              <a:extLst>
                <a:ext uri="{FF2B5EF4-FFF2-40B4-BE49-F238E27FC236}">
                  <a16:creationId xmlns:a16="http://schemas.microsoft.com/office/drawing/2014/main" id="{5966FC87-CDF8-CDCC-7D32-F7C7DE76E77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503" name="FTU - proximal free ureter">
                <a:extLst>
                  <a:ext uri="{FF2B5EF4-FFF2-40B4-BE49-F238E27FC236}">
                    <a16:creationId xmlns:a16="http://schemas.microsoft.com/office/drawing/2014/main" id="{11C88569-2386-AB52-3CA8-0059D24827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07" name="dock">
                <a:extLst>
                  <a:ext uri="{FF2B5EF4-FFF2-40B4-BE49-F238E27FC236}">
                    <a16:creationId xmlns:a16="http://schemas.microsoft.com/office/drawing/2014/main" id="{D70660CD-35D5-B4A9-4B55-5E08C90ADF6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512" name="Text Box 3086">
                  <a:extLst>
                    <a:ext uri="{FF2B5EF4-FFF2-40B4-BE49-F238E27FC236}">
                      <a16:creationId xmlns:a16="http://schemas.microsoft.com/office/drawing/2014/main" id="{9C161D60-6885-A4DF-4A44-DE99856C16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3" name="Text Box 3086">
                  <a:extLst>
                    <a:ext uri="{FF2B5EF4-FFF2-40B4-BE49-F238E27FC236}">
                      <a16:creationId xmlns:a16="http://schemas.microsoft.com/office/drawing/2014/main" id="{33E972AF-6F77-7FA2-E6B1-C6230D59905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7" name="Text Box 3086">
                  <a:extLst>
                    <a:ext uri="{FF2B5EF4-FFF2-40B4-BE49-F238E27FC236}">
                      <a16:creationId xmlns:a16="http://schemas.microsoft.com/office/drawing/2014/main" id="{9497F0AE-36B1-4612-12F8-E544CD0CBCA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08" name="link">
                <a:extLst>
                  <a:ext uri="{FF2B5EF4-FFF2-40B4-BE49-F238E27FC236}">
                    <a16:creationId xmlns:a16="http://schemas.microsoft.com/office/drawing/2014/main" id="{5F93DCA9-C180-2381-E114-914DCCCD2CA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509" name="Star: 5 Points 589">
                  <a:hlinkClick r:id="rId96"/>
                  <a:extLst>
                    <a:ext uri="{FF2B5EF4-FFF2-40B4-BE49-F238E27FC236}">
                      <a16:creationId xmlns:a16="http://schemas.microsoft.com/office/drawing/2014/main" id="{3B22D030-7CA2-94F3-50DA-1CCAC184F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0" name="Star: 5 Points 590">
                  <a:hlinkClick r:id="rId97"/>
                  <a:extLst>
                    <a:ext uri="{FF2B5EF4-FFF2-40B4-BE49-F238E27FC236}">
                      <a16:creationId xmlns:a16="http://schemas.microsoft.com/office/drawing/2014/main" id="{13C200E4-A216-B55A-F803-BFE3303B35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1" name="Star: 5 Points 591">
                  <a:hlinkClick r:id="rId98"/>
                  <a:extLst>
                    <a:ext uri="{FF2B5EF4-FFF2-40B4-BE49-F238E27FC236}">
                      <a16:creationId xmlns:a16="http://schemas.microsoft.com/office/drawing/2014/main" id="{D9E1EBEB-A52F-862A-0E20-B52EC96BA6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83" name="FTU - distal free ureter">
              <a:extLst>
                <a:ext uri="{FF2B5EF4-FFF2-40B4-BE49-F238E27FC236}">
                  <a16:creationId xmlns:a16="http://schemas.microsoft.com/office/drawing/2014/main" id="{CAE9DF0F-BB4D-1709-A333-2B100012A532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494" name="FTU - distal free ureter">
                <a:extLst>
                  <a:ext uri="{FF2B5EF4-FFF2-40B4-BE49-F238E27FC236}">
                    <a16:creationId xmlns:a16="http://schemas.microsoft.com/office/drawing/2014/main" id="{1FAAF3DC-95D0-55A2-953F-7430F19D0A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12F4AB49-198C-6CA3-993A-7399AE3AE30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00" name="Text Box 3086">
                  <a:extLst>
                    <a:ext uri="{FF2B5EF4-FFF2-40B4-BE49-F238E27FC236}">
                      <a16:creationId xmlns:a16="http://schemas.microsoft.com/office/drawing/2014/main" id="{A46B9888-8DFA-83C8-41D4-17CE63D078F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1" name="Text Box 3086">
                  <a:extLst>
                    <a:ext uri="{FF2B5EF4-FFF2-40B4-BE49-F238E27FC236}">
                      <a16:creationId xmlns:a16="http://schemas.microsoft.com/office/drawing/2014/main" id="{487B707E-1579-C9FA-4E2E-5437E4D7A86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2" name="Text Box 3086">
                  <a:extLst>
                    <a:ext uri="{FF2B5EF4-FFF2-40B4-BE49-F238E27FC236}">
                      <a16:creationId xmlns:a16="http://schemas.microsoft.com/office/drawing/2014/main" id="{0B9FBCD9-7486-7D1E-EBB2-F6DA4251E6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6" name="link">
                <a:extLst>
                  <a:ext uri="{FF2B5EF4-FFF2-40B4-BE49-F238E27FC236}">
                    <a16:creationId xmlns:a16="http://schemas.microsoft.com/office/drawing/2014/main" id="{CDF5373E-2126-B35C-E9DD-54C1DDFCDA8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7" name="Star: 5 Points 577">
                  <a:hlinkClick r:id="rId96"/>
                  <a:extLst>
                    <a:ext uri="{FF2B5EF4-FFF2-40B4-BE49-F238E27FC236}">
                      <a16:creationId xmlns:a16="http://schemas.microsoft.com/office/drawing/2014/main" id="{172229D7-F04B-0B4D-37AE-C5051B48DA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8" name="Star: 5 Points 578">
                  <a:hlinkClick r:id="rId97"/>
                  <a:extLst>
                    <a:ext uri="{FF2B5EF4-FFF2-40B4-BE49-F238E27FC236}">
                      <a16:creationId xmlns:a16="http://schemas.microsoft.com/office/drawing/2014/main" id="{BB4FBFF1-1323-7952-A5BF-E45FFAFC8D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9" name="Star: 5 Points 579">
                  <a:hlinkClick r:id="rId98"/>
                  <a:extLst>
                    <a:ext uri="{FF2B5EF4-FFF2-40B4-BE49-F238E27FC236}">
                      <a16:creationId xmlns:a16="http://schemas.microsoft.com/office/drawing/2014/main" id="{A2CEF543-0C9B-3E40-CE42-3EFF51D316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84" name="FTU - intravesical ureter">
              <a:extLst>
                <a:ext uri="{FF2B5EF4-FFF2-40B4-BE49-F238E27FC236}">
                  <a16:creationId xmlns:a16="http://schemas.microsoft.com/office/drawing/2014/main" id="{307A8C0E-C918-2605-CA94-63093EC6CD79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2485" name="FTU - intravesical ureter">
                <a:extLst>
                  <a:ext uri="{FF2B5EF4-FFF2-40B4-BE49-F238E27FC236}">
                    <a16:creationId xmlns:a16="http://schemas.microsoft.com/office/drawing/2014/main" id="{52136C58-1F17-A12B-8465-2CACC61B74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9E71F029-201C-0BEF-35F9-3F0A70A9AF8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491" name="Text Box 3086">
                  <a:extLst>
                    <a:ext uri="{FF2B5EF4-FFF2-40B4-BE49-F238E27FC236}">
                      <a16:creationId xmlns:a16="http://schemas.microsoft.com/office/drawing/2014/main" id="{AF96445A-181F-797D-8462-1C93284E7F9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2" name="Text Box 3086">
                  <a:extLst>
                    <a:ext uri="{FF2B5EF4-FFF2-40B4-BE49-F238E27FC236}">
                      <a16:creationId xmlns:a16="http://schemas.microsoft.com/office/drawing/2014/main" id="{DB1419FC-D774-1A76-C6A6-2C7495F81F0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3" name="Text Box 3086">
                  <a:extLst>
                    <a:ext uri="{FF2B5EF4-FFF2-40B4-BE49-F238E27FC236}">
                      <a16:creationId xmlns:a16="http://schemas.microsoft.com/office/drawing/2014/main" id="{E5A8C070-3B7E-F9D3-3CF7-49BCB6968D5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7" name="link">
                <a:extLst>
                  <a:ext uri="{FF2B5EF4-FFF2-40B4-BE49-F238E27FC236}">
                    <a16:creationId xmlns:a16="http://schemas.microsoft.com/office/drawing/2014/main" id="{9BB60582-4252-93DA-6F3D-C8772A22E3E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2488" name="Star: 5 Points 565">
                  <a:hlinkClick r:id="rId96"/>
                  <a:extLst>
                    <a:ext uri="{FF2B5EF4-FFF2-40B4-BE49-F238E27FC236}">
                      <a16:creationId xmlns:a16="http://schemas.microsoft.com/office/drawing/2014/main" id="{5A5E1EBD-14D3-344D-C496-2B068B5099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9" name="Star: 5 Points 566">
                  <a:hlinkClick r:id="rId97"/>
                  <a:extLst>
                    <a:ext uri="{FF2B5EF4-FFF2-40B4-BE49-F238E27FC236}">
                      <a16:creationId xmlns:a16="http://schemas.microsoft.com/office/drawing/2014/main" id="{E34E8341-9B4B-32FB-B9DD-AA69764295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0" name="Star: 5 Points 567">
                  <a:hlinkClick r:id="rId98"/>
                  <a:extLst>
                    <a:ext uri="{FF2B5EF4-FFF2-40B4-BE49-F238E27FC236}">
                      <a16:creationId xmlns:a16="http://schemas.microsoft.com/office/drawing/2014/main" id="{8D287991-65D6-426F-B6FF-C41DCD694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58" name="organ group - bladder">
            <a:extLst>
              <a:ext uri="{FF2B5EF4-FFF2-40B4-BE49-F238E27FC236}">
                <a16:creationId xmlns:a16="http://schemas.microsoft.com/office/drawing/2014/main" id="{3043D683-703C-9407-D13F-2C2BE81426D3}"/>
              </a:ext>
            </a:extLst>
          </p:cNvPr>
          <p:cNvGrpSpPr/>
          <p:nvPr/>
        </p:nvGrpSpPr>
        <p:grpSpPr>
          <a:xfrm>
            <a:off x="30286184" y="18907650"/>
            <a:ext cx="1440944" cy="600624"/>
            <a:chOff x="30286626" y="18286567"/>
            <a:chExt cx="1440944" cy="600624"/>
          </a:xfrm>
        </p:grpSpPr>
        <p:sp>
          <p:nvSpPr>
            <p:cNvPr id="2559" name="organ - bladder">
              <a:extLst>
                <a:ext uri="{FF2B5EF4-FFF2-40B4-BE49-F238E27FC236}">
                  <a16:creationId xmlns:a16="http://schemas.microsoft.com/office/drawing/2014/main" id="{715056F3-7BFF-8D36-E7A6-96530ACA8386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83" name="FTU - bladder dome/fundus">
              <a:extLst>
                <a:ext uri="{FF2B5EF4-FFF2-40B4-BE49-F238E27FC236}">
                  <a16:creationId xmlns:a16="http://schemas.microsoft.com/office/drawing/2014/main" id="{512FF25D-A896-697F-1374-E9F1AE8DC2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2617" name="FTU - bladder dome/fundus">
                <a:extLst>
                  <a:ext uri="{FF2B5EF4-FFF2-40B4-BE49-F238E27FC236}">
                    <a16:creationId xmlns:a16="http://schemas.microsoft.com/office/drawing/2014/main" id="{93B43397-6993-5DBB-B6C5-E4B3A6C582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18" name="dock">
                <a:extLst>
                  <a:ext uri="{FF2B5EF4-FFF2-40B4-BE49-F238E27FC236}">
                    <a16:creationId xmlns:a16="http://schemas.microsoft.com/office/drawing/2014/main" id="{EF5A5C1F-2ECA-229F-9F9D-961DFB5098B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627" name="Text Box 3086">
                  <a:extLst>
                    <a:ext uri="{FF2B5EF4-FFF2-40B4-BE49-F238E27FC236}">
                      <a16:creationId xmlns:a16="http://schemas.microsoft.com/office/drawing/2014/main" id="{64C10894-F68C-75D7-2238-309563852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0" name="Text Box 3086">
                  <a:extLst>
                    <a:ext uri="{FF2B5EF4-FFF2-40B4-BE49-F238E27FC236}">
                      <a16:creationId xmlns:a16="http://schemas.microsoft.com/office/drawing/2014/main" id="{3ED347E6-FEA5-F8F9-4DAE-FCE85CC1492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1" name="Text Box 3086">
                  <a:extLst>
                    <a:ext uri="{FF2B5EF4-FFF2-40B4-BE49-F238E27FC236}">
                      <a16:creationId xmlns:a16="http://schemas.microsoft.com/office/drawing/2014/main" id="{0314F241-12CB-A449-0644-79139A3F8DA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19" name="link">
                <a:extLst>
                  <a:ext uri="{FF2B5EF4-FFF2-40B4-BE49-F238E27FC236}">
                    <a16:creationId xmlns:a16="http://schemas.microsoft.com/office/drawing/2014/main" id="{FF5C3D61-50FC-A5F4-4E47-6D9E24E8C16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622" name="Star: 5 Points 552">
                  <a:hlinkClick r:id="rId99"/>
                  <a:extLst>
                    <a:ext uri="{FF2B5EF4-FFF2-40B4-BE49-F238E27FC236}">
                      <a16:creationId xmlns:a16="http://schemas.microsoft.com/office/drawing/2014/main" id="{645067B0-2576-00EC-9ABE-DF1A68DCB7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3" name="Star: 5 Points 553">
                  <a:hlinkClick r:id="rId100"/>
                  <a:extLst>
                    <a:ext uri="{FF2B5EF4-FFF2-40B4-BE49-F238E27FC236}">
                      <a16:creationId xmlns:a16="http://schemas.microsoft.com/office/drawing/2014/main" id="{61283A42-0FE4-5A6A-1C25-18A5CB5AF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4" name="Star: 5 Points 554">
                  <a:hlinkClick r:id="rId98"/>
                  <a:extLst>
                    <a:ext uri="{FF2B5EF4-FFF2-40B4-BE49-F238E27FC236}">
                      <a16:creationId xmlns:a16="http://schemas.microsoft.com/office/drawing/2014/main" id="{622D1302-0408-97FD-E3CD-210492FD7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bladder neck (trigone)">
              <a:extLst>
                <a:ext uri="{FF2B5EF4-FFF2-40B4-BE49-F238E27FC236}">
                  <a16:creationId xmlns:a16="http://schemas.microsoft.com/office/drawing/2014/main" id="{0802CAA3-F0EC-A1DE-1DD7-C97230598EF8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585" name="FTU - bladder neck (trigone)">
                <a:extLst>
                  <a:ext uri="{FF2B5EF4-FFF2-40B4-BE49-F238E27FC236}">
                    <a16:creationId xmlns:a16="http://schemas.microsoft.com/office/drawing/2014/main" id="{0994EB31-C6AB-A8B5-08ED-B556A8131A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88" name="dock">
                <a:extLst>
                  <a:ext uri="{FF2B5EF4-FFF2-40B4-BE49-F238E27FC236}">
                    <a16:creationId xmlns:a16="http://schemas.microsoft.com/office/drawing/2014/main" id="{1556C696-495D-98BB-6024-9AE84543956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614" name="Text Box 3086">
                  <a:extLst>
                    <a:ext uri="{FF2B5EF4-FFF2-40B4-BE49-F238E27FC236}">
                      <a16:creationId xmlns:a16="http://schemas.microsoft.com/office/drawing/2014/main" id="{F44F7362-351E-8B53-97F8-A1EF77CE31C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5" name="Text Box 3086">
                  <a:extLst>
                    <a:ext uri="{FF2B5EF4-FFF2-40B4-BE49-F238E27FC236}">
                      <a16:creationId xmlns:a16="http://schemas.microsoft.com/office/drawing/2014/main" id="{F48CFBED-85C6-CCF3-8EA7-B3F06BF744C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6" name="Text Box 3086">
                  <a:extLst>
                    <a:ext uri="{FF2B5EF4-FFF2-40B4-BE49-F238E27FC236}">
                      <a16:creationId xmlns:a16="http://schemas.microsoft.com/office/drawing/2014/main" id="{3254CAAE-74B0-D3D8-1105-9226844787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89" name="link">
                <a:extLst>
                  <a:ext uri="{FF2B5EF4-FFF2-40B4-BE49-F238E27FC236}">
                    <a16:creationId xmlns:a16="http://schemas.microsoft.com/office/drawing/2014/main" id="{2AF299D5-B269-5631-8A15-667EEB42DED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590" name="Star: 5 Points 543">
                  <a:hlinkClick r:id="rId99"/>
                  <a:extLst>
                    <a:ext uri="{FF2B5EF4-FFF2-40B4-BE49-F238E27FC236}">
                      <a16:creationId xmlns:a16="http://schemas.microsoft.com/office/drawing/2014/main" id="{86FC0365-5F78-27F3-5954-B308D09B88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1" name="Star: 5 Points 544">
                  <a:hlinkClick r:id="rId100"/>
                  <a:extLst>
                    <a:ext uri="{FF2B5EF4-FFF2-40B4-BE49-F238E27FC236}">
                      <a16:creationId xmlns:a16="http://schemas.microsoft.com/office/drawing/2014/main" id="{7D0B6AF1-8EFF-6BCA-21F0-D583A0DD4C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2" name="Star: 5 Points 545">
                  <a:hlinkClick r:id="rId98"/>
                  <a:extLst>
                    <a:ext uri="{FF2B5EF4-FFF2-40B4-BE49-F238E27FC236}">
                      <a16:creationId xmlns:a16="http://schemas.microsoft.com/office/drawing/2014/main" id="{3AB626B7-915E-AD95-8164-19C327DF9E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32" name="organ group - urethra">
            <a:extLst>
              <a:ext uri="{FF2B5EF4-FFF2-40B4-BE49-F238E27FC236}">
                <a16:creationId xmlns:a16="http://schemas.microsoft.com/office/drawing/2014/main" id="{55F41B37-2147-72EC-8E1A-47FBF8ECA1F0}"/>
              </a:ext>
            </a:extLst>
          </p:cNvPr>
          <p:cNvGrpSpPr/>
          <p:nvPr/>
        </p:nvGrpSpPr>
        <p:grpSpPr>
          <a:xfrm>
            <a:off x="30286186" y="19567890"/>
            <a:ext cx="1440944" cy="375754"/>
            <a:chOff x="30286628" y="18946807"/>
            <a:chExt cx="1440944" cy="375754"/>
          </a:xfrm>
        </p:grpSpPr>
        <p:sp>
          <p:nvSpPr>
            <p:cNvPr id="2633" name="organ - urethra">
              <a:extLst>
                <a:ext uri="{FF2B5EF4-FFF2-40B4-BE49-F238E27FC236}">
                  <a16:creationId xmlns:a16="http://schemas.microsoft.com/office/drawing/2014/main" id="{C6387704-6360-BAD0-68C1-89925073CB68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50" name="FTU - sphinctered urethra">
              <a:extLst>
                <a:ext uri="{FF2B5EF4-FFF2-40B4-BE49-F238E27FC236}">
                  <a16:creationId xmlns:a16="http://schemas.microsoft.com/office/drawing/2014/main" id="{9E5C1E49-F29F-2999-C592-17B9B929424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2652" name="FTU - sphinctered urethra">
                <a:extLst>
                  <a:ext uri="{FF2B5EF4-FFF2-40B4-BE49-F238E27FC236}">
                    <a16:creationId xmlns:a16="http://schemas.microsoft.com/office/drawing/2014/main" id="{B3AE1C7B-B3CD-1F9A-F738-5956119E91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7248B52F-B505-AE9B-238E-571B83FA895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2663" name="Text Box 3086">
                  <a:extLst>
                    <a:ext uri="{FF2B5EF4-FFF2-40B4-BE49-F238E27FC236}">
                      <a16:creationId xmlns:a16="http://schemas.microsoft.com/office/drawing/2014/main" id="{F3D3EEA6-A2AE-98F5-7AF0-8C97BCCC0B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D2EC2EC0-5684-5263-1F95-DEE1BAB103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6B50C006-BF40-908B-895E-AE517DB374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7" name="link">
                <a:extLst>
                  <a:ext uri="{FF2B5EF4-FFF2-40B4-BE49-F238E27FC236}">
                    <a16:creationId xmlns:a16="http://schemas.microsoft.com/office/drawing/2014/main" id="{80B8E0A3-0546-8503-CB00-70F0A1AAF16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2658" name="Star: 5 Points 530">
                  <a:hlinkClick r:id="rId67"/>
                  <a:extLst>
                    <a:ext uri="{FF2B5EF4-FFF2-40B4-BE49-F238E27FC236}">
                      <a16:creationId xmlns:a16="http://schemas.microsoft.com/office/drawing/2014/main" id="{4DEA26E7-E3A9-8F30-B844-29B44F24DA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9" name="Star: 5 Points 531">
                  <a:hlinkClick r:id="rId101"/>
                  <a:extLst>
                    <a:ext uri="{FF2B5EF4-FFF2-40B4-BE49-F238E27FC236}">
                      <a16:creationId xmlns:a16="http://schemas.microsoft.com/office/drawing/2014/main" id="{5AD9C30A-74E8-59D1-2FE0-590845D17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1" name="Star: 5 Points 532">
                  <a:hlinkClick r:id="rId98"/>
                  <a:extLst>
                    <a:ext uri="{FF2B5EF4-FFF2-40B4-BE49-F238E27FC236}">
                      <a16:creationId xmlns:a16="http://schemas.microsoft.com/office/drawing/2014/main" id="{B5B97AE0-9613-B1CA-1CA4-7416E522A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68" name="organ - kidney">
            <a:extLst>
              <a:ext uri="{FF2B5EF4-FFF2-40B4-BE49-F238E27FC236}">
                <a16:creationId xmlns:a16="http://schemas.microsoft.com/office/drawing/2014/main" id="{CE32B85B-151B-440B-BBAE-B4958FC918B9}"/>
              </a:ext>
            </a:extLst>
          </p:cNvPr>
          <p:cNvGrpSpPr/>
          <p:nvPr/>
        </p:nvGrpSpPr>
        <p:grpSpPr>
          <a:xfrm>
            <a:off x="30287589" y="13508111"/>
            <a:ext cx="1445871" cy="4390300"/>
            <a:chOff x="30287589" y="13508111"/>
            <a:chExt cx="1445871" cy="4390300"/>
          </a:xfrm>
        </p:grpSpPr>
        <p:sp>
          <p:nvSpPr>
            <p:cNvPr id="2670" name="organ - kidney">
              <a:extLst>
                <a:ext uri="{FF2B5EF4-FFF2-40B4-BE49-F238E27FC236}">
                  <a16:creationId xmlns:a16="http://schemas.microsoft.com/office/drawing/2014/main" id="{E6433F2C-BE8B-5625-0AF2-2CFD06E2E909}"/>
                </a:ext>
              </a:extLst>
            </p:cNvPr>
            <p:cNvSpPr txBox="1"/>
            <p:nvPr/>
          </p:nvSpPr>
          <p:spPr>
            <a:xfrm>
              <a:off x="30289281" y="13508111"/>
              <a:ext cx="1440000" cy="43903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72" name="FTU - visceral bowman capsule">
              <a:extLst>
                <a:ext uri="{FF2B5EF4-FFF2-40B4-BE49-F238E27FC236}">
                  <a16:creationId xmlns:a16="http://schemas.microsoft.com/office/drawing/2014/main" id="{0B7067BB-2A1F-D350-9779-C07495FFCF53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8402" name="FTU - visceral bowman capsule">
                <a:extLst>
                  <a:ext uri="{FF2B5EF4-FFF2-40B4-BE49-F238E27FC236}">
                    <a16:creationId xmlns:a16="http://schemas.microsoft.com/office/drawing/2014/main" id="{35FAD29C-0BC8-2A13-DE4D-B2BD5334F7D2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03" name="dock">
                <a:extLst>
                  <a:ext uri="{FF2B5EF4-FFF2-40B4-BE49-F238E27FC236}">
                    <a16:creationId xmlns:a16="http://schemas.microsoft.com/office/drawing/2014/main" id="{D58E6EB8-0720-41FF-7084-F462AB1E6B53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8408" name="Text Box 3086">
                  <a:extLst>
                    <a:ext uri="{FF2B5EF4-FFF2-40B4-BE49-F238E27FC236}">
                      <a16:creationId xmlns:a16="http://schemas.microsoft.com/office/drawing/2014/main" id="{64FD1987-075F-D00B-43EB-112501A24A5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9" name="Text Box 3086">
                  <a:extLst>
                    <a:ext uri="{FF2B5EF4-FFF2-40B4-BE49-F238E27FC236}">
                      <a16:creationId xmlns:a16="http://schemas.microsoft.com/office/drawing/2014/main" id="{1202A5CE-860D-2812-32B0-5C39A5686F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0" name="Text Box 3086">
                  <a:extLst>
                    <a:ext uri="{FF2B5EF4-FFF2-40B4-BE49-F238E27FC236}">
                      <a16:creationId xmlns:a16="http://schemas.microsoft.com/office/drawing/2014/main" id="{02B5D174-D5D5-23F6-A59B-5849F351A9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04" name="link">
                <a:extLst>
                  <a:ext uri="{FF2B5EF4-FFF2-40B4-BE49-F238E27FC236}">
                    <a16:creationId xmlns:a16="http://schemas.microsoft.com/office/drawing/2014/main" id="{B72E2E22-B36A-1548-4C92-931600E5CF69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8405" name="Star: 5 Points 801">
                  <a:hlinkClick r:id="rId102"/>
                  <a:extLst>
                    <a:ext uri="{FF2B5EF4-FFF2-40B4-BE49-F238E27FC236}">
                      <a16:creationId xmlns:a16="http://schemas.microsoft.com/office/drawing/2014/main" id="{5373AFF8-F524-253B-00DD-4911E8E726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06" name="Star: 5 Points 802">
                  <a:hlinkClick r:id="rId103"/>
                  <a:extLst>
                    <a:ext uri="{FF2B5EF4-FFF2-40B4-BE49-F238E27FC236}">
                      <a16:creationId xmlns:a16="http://schemas.microsoft.com/office/drawing/2014/main" id="{7EE056B6-10F7-FB37-40E5-C3C1A7054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07" name="Star: 5 Points 803">
                  <a:hlinkClick r:id="rId98"/>
                  <a:extLst>
                    <a:ext uri="{FF2B5EF4-FFF2-40B4-BE49-F238E27FC236}">
                      <a16:creationId xmlns:a16="http://schemas.microsoft.com/office/drawing/2014/main" id="{1301B001-2BEC-83EF-6619-3CF5174D6E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75" name="FTU - parietal Bowman capsule">
              <a:extLst>
                <a:ext uri="{FF2B5EF4-FFF2-40B4-BE49-F238E27FC236}">
                  <a16:creationId xmlns:a16="http://schemas.microsoft.com/office/drawing/2014/main" id="{F3688C7C-0D96-A47D-3678-FEDFE4307771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8393" name="FTU - parietal Bowman capsule">
                <a:extLst>
                  <a:ext uri="{FF2B5EF4-FFF2-40B4-BE49-F238E27FC236}">
                    <a16:creationId xmlns:a16="http://schemas.microsoft.com/office/drawing/2014/main" id="{67D7AEA9-B7F7-C1B7-FBA0-093AE68A1270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94" name="dock">
                <a:extLst>
                  <a:ext uri="{FF2B5EF4-FFF2-40B4-BE49-F238E27FC236}">
                    <a16:creationId xmlns:a16="http://schemas.microsoft.com/office/drawing/2014/main" id="{5413B8E6-1B3E-6343-FF8D-A548EADD52ED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8399" name="Text Box 3086">
                  <a:extLst>
                    <a:ext uri="{FF2B5EF4-FFF2-40B4-BE49-F238E27FC236}">
                      <a16:creationId xmlns:a16="http://schemas.microsoft.com/office/drawing/2014/main" id="{2BF0F89A-C94A-D236-A9C2-C26A6B0CB3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0" name="Text Box 3086">
                  <a:extLst>
                    <a:ext uri="{FF2B5EF4-FFF2-40B4-BE49-F238E27FC236}">
                      <a16:creationId xmlns:a16="http://schemas.microsoft.com/office/drawing/2014/main" id="{4C8B9362-E820-439F-C14C-C03CCD3ACE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1" name="Text Box 3086">
                  <a:extLst>
                    <a:ext uri="{FF2B5EF4-FFF2-40B4-BE49-F238E27FC236}">
                      <a16:creationId xmlns:a16="http://schemas.microsoft.com/office/drawing/2014/main" id="{D02EDAF7-40B9-B349-DF82-D79F4321C4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95" name="link">
                <a:extLst>
                  <a:ext uri="{FF2B5EF4-FFF2-40B4-BE49-F238E27FC236}">
                    <a16:creationId xmlns:a16="http://schemas.microsoft.com/office/drawing/2014/main" id="{81BA057F-1CFB-4D69-9B8E-9A4C6038B4E2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8396" name="Star: 5 Points 789">
                  <a:hlinkClick r:id="rId102"/>
                  <a:extLst>
                    <a:ext uri="{FF2B5EF4-FFF2-40B4-BE49-F238E27FC236}">
                      <a16:creationId xmlns:a16="http://schemas.microsoft.com/office/drawing/2014/main" id="{0D223632-7262-CC26-DF74-8D134400D3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97" name="Star: 5 Points 790">
                  <a:hlinkClick r:id="rId103"/>
                  <a:extLst>
                    <a:ext uri="{FF2B5EF4-FFF2-40B4-BE49-F238E27FC236}">
                      <a16:creationId xmlns:a16="http://schemas.microsoft.com/office/drawing/2014/main" id="{6D3088C6-F634-4C86-24ED-21F5A02BC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98" name="Star: 5 Points 791">
                  <a:hlinkClick r:id="rId98"/>
                  <a:extLst>
                    <a:ext uri="{FF2B5EF4-FFF2-40B4-BE49-F238E27FC236}">
                      <a16:creationId xmlns:a16="http://schemas.microsoft.com/office/drawing/2014/main" id="{5EDE0318-6BCD-71AE-10E1-D8BC4328C0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76" name="FTU - proximal convoluted tubule">
              <a:extLst>
                <a:ext uri="{FF2B5EF4-FFF2-40B4-BE49-F238E27FC236}">
                  <a16:creationId xmlns:a16="http://schemas.microsoft.com/office/drawing/2014/main" id="{2DEA6083-EC77-E2CD-C67C-77766A5A979A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8384" name="FTU - proximal convoluted tubule">
                <a:extLst>
                  <a:ext uri="{FF2B5EF4-FFF2-40B4-BE49-F238E27FC236}">
                    <a16:creationId xmlns:a16="http://schemas.microsoft.com/office/drawing/2014/main" id="{4C2FFF97-2A33-F488-06AD-DDD72B5F4551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5" name="dock">
                <a:extLst>
                  <a:ext uri="{FF2B5EF4-FFF2-40B4-BE49-F238E27FC236}">
                    <a16:creationId xmlns:a16="http://schemas.microsoft.com/office/drawing/2014/main" id="{45DAD79F-601F-3A7E-079F-C48C390129EC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8390" name="Text Box 3086">
                  <a:extLst>
                    <a:ext uri="{FF2B5EF4-FFF2-40B4-BE49-F238E27FC236}">
                      <a16:creationId xmlns:a16="http://schemas.microsoft.com/office/drawing/2014/main" id="{B3D3C807-C7F1-0498-0F8A-3786E1D675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1" name="Text Box 3086">
                  <a:extLst>
                    <a:ext uri="{FF2B5EF4-FFF2-40B4-BE49-F238E27FC236}">
                      <a16:creationId xmlns:a16="http://schemas.microsoft.com/office/drawing/2014/main" id="{874E3E8A-2288-86FE-925B-F40928E330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2" name="Text Box 3086">
                  <a:extLst>
                    <a:ext uri="{FF2B5EF4-FFF2-40B4-BE49-F238E27FC236}">
                      <a16:creationId xmlns:a16="http://schemas.microsoft.com/office/drawing/2014/main" id="{BA3B35E9-F0BD-A2BE-3FD5-84EBBCB6DA6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86" name="link">
                <a:extLst>
                  <a:ext uri="{FF2B5EF4-FFF2-40B4-BE49-F238E27FC236}">
                    <a16:creationId xmlns:a16="http://schemas.microsoft.com/office/drawing/2014/main" id="{A6BC01EE-1F37-2C98-750F-896B9480E6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8387" name="Star: 5 Points 777">
                  <a:hlinkClick r:id="rId104"/>
                  <a:extLst>
                    <a:ext uri="{FF2B5EF4-FFF2-40B4-BE49-F238E27FC236}">
                      <a16:creationId xmlns:a16="http://schemas.microsoft.com/office/drawing/2014/main" id="{C247EE3A-661F-4A4F-05EF-5129E854B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88" name="Star: 5 Points 778">
                  <a:hlinkClick r:id="rId105"/>
                  <a:extLst>
                    <a:ext uri="{FF2B5EF4-FFF2-40B4-BE49-F238E27FC236}">
                      <a16:creationId xmlns:a16="http://schemas.microsoft.com/office/drawing/2014/main" id="{4607201F-2ABD-1768-A8A0-A142D098EE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89" name="Star: 5 Points 779">
                  <a:hlinkClick r:id="rId98"/>
                  <a:extLst>
                    <a:ext uri="{FF2B5EF4-FFF2-40B4-BE49-F238E27FC236}">
                      <a16:creationId xmlns:a16="http://schemas.microsoft.com/office/drawing/2014/main" id="{0CD7303E-E166-1340-03BC-4746004EE0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77" name="FTU - proximal straight tubule">
              <a:extLst>
                <a:ext uri="{FF2B5EF4-FFF2-40B4-BE49-F238E27FC236}">
                  <a16:creationId xmlns:a16="http://schemas.microsoft.com/office/drawing/2014/main" id="{117CC9FF-3859-821C-2353-6B142727E843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8375" name="FTU - proximal straight tubule">
                <a:extLst>
                  <a:ext uri="{FF2B5EF4-FFF2-40B4-BE49-F238E27FC236}">
                    <a16:creationId xmlns:a16="http://schemas.microsoft.com/office/drawing/2014/main" id="{85AFC7EE-BD6C-1A56-2D31-B1C3704CC54D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76" name="dock">
                <a:extLst>
                  <a:ext uri="{FF2B5EF4-FFF2-40B4-BE49-F238E27FC236}">
                    <a16:creationId xmlns:a16="http://schemas.microsoft.com/office/drawing/2014/main" id="{B4258B91-C03F-337C-3D2A-EBD854C48EED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8381" name="Text Box 3086">
                  <a:extLst>
                    <a:ext uri="{FF2B5EF4-FFF2-40B4-BE49-F238E27FC236}">
                      <a16:creationId xmlns:a16="http://schemas.microsoft.com/office/drawing/2014/main" id="{F63DDE75-3B9A-AC1F-F1DF-B118F862281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2" name="Text Box 3086">
                  <a:extLst>
                    <a:ext uri="{FF2B5EF4-FFF2-40B4-BE49-F238E27FC236}">
                      <a16:creationId xmlns:a16="http://schemas.microsoft.com/office/drawing/2014/main" id="{2EFA9D6E-1EFD-CC5E-9F0B-8E27D364F2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3" name="Text Box 3086">
                  <a:extLst>
                    <a:ext uri="{FF2B5EF4-FFF2-40B4-BE49-F238E27FC236}">
                      <a16:creationId xmlns:a16="http://schemas.microsoft.com/office/drawing/2014/main" id="{C7E3FF5F-179F-5B75-145A-876ED2910D4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7" name="link">
                <a:extLst>
                  <a:ext uri="{FF2B5EF4-FFF2-40B4-BE49-F238E27FC236}">
                    <a16:creationId xmlns:a16="http://schemas.microsoft.com/office/drawing/2014/main" id="{A972E3A3-97DB-BDF7-4C48-2DDD77BB6827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8378" name="Star: 5 Points 765">
                  <a:hlinkClick r:id="rId106"/>
                  <a:extLst>
                    <a:ext uri="{FF2B5EF4-FFF2-40B4-BE49-F238E27FC236}">
                      <a16:creationId xmlns:a16="http://schemas.microsoft.com/office/drawing/2014/main" id="{062C0BC1-CACE-E8D2-73AF-2DC97FE2FC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79" name="Star: 5 Points 766">
                  <a:hlinkClick r:id="rId105"/>
                  <a:extLst>
                    <a:ext uri="{FF2B5EF4-FFF2-40B4-BE49-F238E27FC236}">
                      <a16:creationId xmlns:a16="http://schemas.microsoft.com/office/drawing/2014/main" id="{64693D3C-B832-EF77-A570-78C4EE176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80" name="Star: 5 Points 767">
                  <a:hlinkClick r:id="rId98"/>
                  <a:extLst>
                    <a:ext uri="{FF2B5EF4-FFF2-40B4-BE49-F238E27FC236}">
                      <a16:creationId xmlns:a16="http://schemas.microsoft.com/office/drawing/2014/main" id="{49B39B57-13FD-F9F5-C532-57D078C546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79" name="FTU - descending thin limb">
              <a:extLst>
                <a:ext uri="{FF2B5EF4-FFF2-40B4-BE49-F238E27FC236}">
                  <a16:creationId xmlns:a16="http://schemas.microsoft.com/office/drawing/2014/main" id="{90CED5C2-7A1D-389C-D4DE-B8139376EB28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3027" name="FTU - descending thin limb">
                <a:extLst>
                  <a:ext uri="{FF2B5EF4-FFF2-40B4-BE49-F238E27FC236}">
                    <a16:creationId xmlns:a16="http://schemas.microsoft.com/office/drawing/2014/main" id="{D32E4D15-43ED-8A3F-2BDF-BE1D99CA267C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8" name="dock">
                <a:extLst>
                  <a:ext uri="{FF2B5EF4-FFF2-40B4-BE49-F238E27FC236}">
                    <a16:creationId xmlns:a16="http://schemas.microsoft.com/office/drawing/2014/main" id="{B233FA9D-CFFC-8943-C17F-6CAF01690A65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8372" name="Text Box 3086">
                  <a:extLst>
                    <a:ext uri="{FF2B5EF4-FFF2-40B4-BE49-F238E27FC236}">
                      <a16:creationId xmlns:a16="http://schemas.microsoft.com/office/drawing/2014/main" id="{A466087D-367C-23F0-2D72-45D013484C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3" name="Text Box 3086">
                  <a:extLst>
                    <a:ext uri="{FF2B5EF4-FFF2-40B4-BE49-F238E27FC236}">
                      <a16:creationId xmlns:a16="http://schemas.microsoft.com/office/drawing/2014/main" id="{44013B11-8117-B6D6-CF39-BC5883FA2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4" name="Text Box 3086">
                  <a:extLst>
                    <a:ext uri="{FF2B5EF4-FFF2-40B4-BE49-F238E27FC236}">
                      <a16:creationId xmlns:a16="http://schemas.microsoft.com/office/drawing/2014/main" id="{8228D48C-C365-FAFC-AC4B-DAF5BF18C6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9" name="link">
                <a:extLst>
                  <a:ext uri="{FF2B5EF4-FFF2-40B4-BE49-F238E27FC236}">
                    <a16:creationId xmlns:a16="http://schemas.microsoft.com/office/drawing/2014/main" id="{706A7B08-762D-6423-2FF4-3F5BD19F5CE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3030" name="Star: 5 Points 753">
                  <a:hlinkClick r:id="rId107"/>
                  <a:extLst>
                    <a:ext uri="{FF2B5EF4-FFF2-40B4-BE49-F238E27FC236}">
                      <a16:creationId xmlns:a16="http://schemas.microsoft.com/office/drawing/2014/main" id="{28F053D5-9B40-F2A3-3CBB-21D2F8D6CE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754">
                  <a:hlinkClick r:id="rId105"/>
                  <a:extLst>
                    <a:ext uri="{FF2B5EF4-FFF2-40B4-BE49-F238E27FC236}">
                      <a16:creationId xmlns:a16="http://schemas.microsoft.com/office/drawing/2014/main" id="{7ECED2A5-E729-49E5-7C4B-27355E1A60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71" name="Star: 5 Points 755">
                  <a:hlinkClick r:id="rId98"/>
                  <a:extLst>
                    <a:ext uri="{FF2B5EF4-FFF2-40B4-BE49-F238E27FC236}">
                      <a16:creationId xmlns:a16="http://schemas.microsoft.com/office/drawing/2014/main" id="{7C205DC1-20EB-E410-C996-3B1485A5B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81" name="FTU - ascending thin limb">
              <a:extLst>
                <a:ext uri="{FF2B5EF4-FFF2-40B4-BE49-F238E27FC236}">
                  <a16:creationId xmlns:a16="http://schemas.microsoft.com/office/drawing/2014/main" id="{35599A72-38A5-B1B8-1D7D-B5B3775BFE5C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3018" name="FTU - ascending thin limb">
                <a:extLst>
                  <a:ext uri="{FF2B5EF4-FFF2-40B4-BE49-F238E27FC236}">
                    <a16:creationId xmlns:a16="http://schemas.microsoft.com/office/drawing/2014/main" id="{10C74C7D-30A7-F4C1-EAC1-6775CE75D48C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9" name="dock">
                <a:extLst>
                  <a:ext uri="{FF2B5EF4-FFF2-40B4-BE49-F238E27FC236}">
                    <a16:creationId xmlns:a16="http://schemas.microsoft.com/office/drawing/2014/main" id="{E03010B2-DE03-D408-0D93-808D74848567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49831A4E-9554-F0A3-AFCB-AB7542E4ED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5" name="Text Box 3086">
                  <a:extLst>
                    <a:ext uri="{FF2B5EF4-FFF2-40B4-BE49-F238E27FC236}">
                      <a16:creationId xmlns:a16="http://schemas.microsoft.com/office/drawing/2014/main" id="{E225241B-C8A2-873C-F9F7-AC76EA47F9F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6" name="Text Box 3086">
                  <a:extLst>
                    <a:ext uri="{FF2B5EF4-FFF2-40B4-BE49-F238E27FC236}">
                      <a16:creationId xmlns:a16="http://schemas.microsoft.com/office/drawing/2014/main" id="{A1003DFB-C82E-CCE8-AE79-80158FA2D59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B7FCE2C0-77F5-87A8-CCC2-9F5F9903852C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3021" name="Star: 5 Points 739">
                  <a:hlinkClick r:id="rId108"/>
                  <a:extLst>
                    <a:ext uri="{FF2B5EF4-FFF2-40B4-BE49-F238E27FC236}">
                      <a16:creationId xmlns:a16="http://schemas.microsoft.com/office/drawing/2014/main" id="{9FA793EA-96F6-C9DC-EAD8-96151DF645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740">
                  <a:hlinkClick r:id="rId105"/>
                  <a:extLst>
                    <a:ext uri="{FF2B5EF4-FFF2-40B4-BE49-F238E27FC236}">
                      <a16:creationId xmlns:a16="http://schemas.microsoft.com/office/drawing/2014/main" id="{7657A1BD-0B40-ED19-5A76-128A7453A3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741">
                  <a:hlinkClick r:id="rId98"/>
                  <a:extLst>
                    <a:ext uri="{FF2B5EF4-FFF2-40B4-BE49-F238E27FC236}">
                      <a16:creationId xmlns:a16="http://schemas.microsoft.com/office/drawing/2014/main" id="{BCBE93AE-FD14-B573-8262-63FF89000C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84" name="FTU - distal straight tubule">
              <a:extLst>
                <a:ext uri="{FF2B5EF4-FFF2-40B4-BE49-F238E27FC236}">
                  <a16:creationId xmlns:a16="http://schemas.microsoft.com/office/drawing/2014/main" id="{4CE06EB7-73CC-22E0-3AD8-F37829620285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3009" name="FTU - distal straight tubule">
                <a:extLst>
                  <a:ext uri="{FF2B5EF4-FFF2-40B4-BE49-F238E27FC236}">
                    <a16:creationId xmlns:a16="http://schemas.microsoft.com/office/drawing/2014/main" id="{8F94882A-3B7B-5A59-3F8E-339B46A9D35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0" name="dock">
                <a:extLst>
                  <a:ext uri="{FF2B5EF4-FFF2-40B4-BE49-F238E27FC236}">
                    <a16:creationId xmlns:a16="http://schemas.microsoft.com/office/drawing/2014/main" id="{0E2E48FB-6AFF-22A5-FCC7-8E4E1D2D0FEA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69BDB60A-CF6D-4C8A-AE0D-269C95C732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6" name="Text Box 3086">
                  <a:extLst>
                    <a:ext uri="{FF2B5EF4-FFF2-40B4-BE49-F238E27FC236}">
                      <a16:creationId xmlns:a16="http://schemas.microsoft.com/office/drawing/2014/main" id="{AB1F51D1-7E24-BC94-8599-AA62C65E51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7" name="Text Box 3086">
                  <a:extLst>
                    <a:ext uri="{FF2B5EF4-FFF2-40B4-BE49-F238E27FC236}">
                      <a16:creationId xmlns:a16="http://schemas.microsoft.com/office/drawing/2014/main" id="{1022D6D0-346D-00B9-337A-0DE67758E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1" name="link">
                <a:extLst>
                  <a:ext uri="{FF2B5EF4-FFF2-40B4-BE49-F238E27FC236}">
                    <a16:creationId xmlns:a16="http://schemas.microsoft.com/office/drawing/2014/main" id="{A0AB91FF-4740-0075-6131-78E2BFA1EB7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3012" name="Star: 5 Points 727">
                  <a:hlinkClick r:id="rId108"/>
                  <a:extLst>
                    <a:ext uri="{FF2B5EF4-FFF2-40B4-BE49-F238E27FC236}">
                      <a16:creationId xmlns:a16="http://schemas.microsoft.com/office/drawing/2014/main" id="{8CEAF514-E778-A705-8148-C765EC270C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728">
                  <a:hlinkClick r:id="rId105"/>
                  <a:extLst>
                    <a:ext uri="{FF2B5EF4-FFF2-40B4-BE49-F238E27FC236}">
                      <a16:creationId xmlns:a16="http://schemas.microsoft.com/office/drawing/2014/main" id="{ED89CB6E-80FC-6B1F-8AE5-455D0AC2F3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729">
                  <a:hlinkClick r:id="rId98"/>
                  <a:extLst>
                    <a:ext uri="{FF2B5EF4-FFF2-40B4-BE49-F238E27FC236}">
                      <a16:creationId xmlns:a16="http://schemas.microsoft.com/office/drawing/2014/main" id="{B2A977C8-624D-B6AE-E0CD-2E138EF2ED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85" name="FTU - final thick ascending limb">
              <a:extLst>
                <a:ext uri="{FF2B5EF4-FFF2-40B4-BE49-F238E27FC236}">
                  <a16:creationId xmlns:a16="http://schemas.microsoft.com/office/drawing/2014/main" id="{8E92C38B-3548-53C3-F53E-2CF02DE88B81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3000" name="FTU - final thick ascending limb">
                <a:extLst>
                  <a:ext uri="{FF2B5EF4-FFF2-40B4-BE49-F238E27FC236}">
                    <a16:creationId xmlns:a16="http://schemas.microsoft.com/office/drawing/2014/main" id="{8D7168A2-9FA7-FA26-82F1-6FF7679D05D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1" name="dock">
                <a:extLst>
                  <a:ext uri="{FF2B5EF4-FFF2-40B4-BE49-F238E27FC236}">
                    <a16:creationId xmlns:a16="http://schemas.microsoft.com/office/drawing/2014/main" id="{78B3D5C7-4AEC-3C5D-2C67-61D437F5A457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3006" name="Text Box 3086">
                  <a:extLst>
                    <a:ext uri="{FF2B5EF4-FFF2-40B4-BE49-F238E27FC236}">
                      <a16:creationId xmlns:a16="http://schemas.microsoft.com/office/drawing/2014/main" id="{DA9E1CEF-E9DF-7404-C9F5-633BBAA7435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7" name="Text Box 3086">
                  <a:extLst>
                    <a:ext uri="{FF2B5EF4-FFF2-40B4-BE49-F238E27FC236}">
                      <a16:creationId xmlns:a16="http://schemas.microsoft.com/office/drawing/2014/main" id="{E80DFFFB-0311-A495-BC8C-2C031C6425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8" name="Text Box 3086">
                  <a:extLst>
                    <a:ext uri="{FF2B5EF4-FFF2-40B4-BE49-F238E27FC236}">
                      <a16:creationId xmlns:a16="http://schemas.microsoft.com/office/drawing/2014/main" id="{8DFFFB9C-B046-A084-96A6-B2D85F086E2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2" name="link">
                <a:extLst>
                  <a:ext uri="{FF2B5EF4-FFF2-40B4-BE49-F238E27FC236}">
                    <a16:creationId xmlns:a16="http://schemas.microsoft.com/office/drawing/2014/main" id="{EB8602C9-11DA-E042-63FD-B9C815B08F8B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3003" name="Star: 5 Points 715">
                  <a:hlinkClick r:id="rId108"/>
                  <a:extLst>
                    <a:ext uri="{FF2B5EF4-FFF2-40B4-BE49-F238E27FC236}">
                      <a16:creationId xmlns:a16="http://schemas.microsoft.com/office/drawing/2014/main" id="{BD682C5C-9889-BD45-8C82-71624A6DE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4" name="Star: 5 Points 716">
                  <a:hlinkClick r:id="rId105"/>
                  <a:extLst>
                    <a:ext uri="{FF2B5EF4-FFF2-40B4-BE49-F238E27FC236}">
                      <a16:creationId xmlns:a16="http://schemas.microsoft.com/office/drawing/2014/main" id="{FFFE9938-BFDC-D20A-52AE-5369C7EEF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5" name="Star: 5 Points 717">
                  <a:hlinkClick r:id="rId98"/>
                  <a:extLst>
                    <a:ext uri="{FF2B5EF4-FFF2-40B4-BE49-F238E27FC236}">
                      <a16:creationId xmlns:a16="http://schemas.microsoft.com/office/drawing/2014/main" id="{2C97789B-A104-0864-1669-CAC6A6E80B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86" name="FTU - distal convoluted tubule">
              <a:extLst>
                <a:ext uri="{FF2B5EF4-FFF2-40B4-BE49-F238E27FC236}">
                  <a16:creationId xmlns:a16="http://schemas.microsoft.com/office/drawing/2014/main" id="{9FEC2714-11C4-03AB-C47E-B4BF8D152B43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2991" name="FTU - distal convoluted tubule">
                <a:extLst>
                  <a:ext uri="{FF2B5EF4-FFF2-40B4-BE49-F238E27FC236}">
                    <a16:creationId xmlns:a16="http://schemas.microsoft.com/office/drawing/2014/main" id="{4151EAFE-2F33-6A5D-7462-E45115D21BF1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2" name="dock">
                <a:extLst>
                  <a:ext uri="{FF2B5EF4-FFF2-40B4-BE49-F238E27FC236}">
                    <a16:creationId xmlns:a16="http://schemas.microsoft.com/office/drawing/2014/main" id="{A57DCE3A-8E56-037D-DBB3-79D344F0A0CB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2997" name="Text Box 3086">
                  <a:extLst>
                    <a:ext uri="{FF2B5EF4-FFF2-40B4-BE49-F238E27FC236}">
                      <a16:creationId xmlns:a16="http://schemas.microsoft.com/office/drawing/2014/main" id="{25AFD591-E37C-A422-2039-B1A71866F97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8" name="Text Box 3086">
                  <a:extLst>
                    <a:ext uri="{FF2B5EF4-FFF2-40B4-BE49-F238E27FC236}">
                      <a16:creationId xmlns:a16="http://schemas.microsoft.com/office/drawing/2014/main" id="{48F2B49B-CC28-9CE9-2D5E-8AAE16796D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9" name="Text Box 3086">
                  <a:extLst>
                    <a:ext uri="{FF2B5EF4-FFF2-40B4-BE49-F238E27FC236}">
                      <a16:creationId xmlns:a16="http://schemas.microsoft.com/office/drawing/2014/main" id="{CFACDA42-69AF-2611-C02F-A0E7589E33E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3" name="link">
                <a:extLst>
                  <a:ext uri="{FF2B5EF4-FFF2-40B4-BE49-F238E27FC236}">
                    <a16:creationId xmlns:a16="http://schemas.microsoft.com/office/drawing/2014/main" id="{083BB742-9768-9A1F-F59B-6B6560A392FB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2994" name="Star: 5 Points 703">
                  <a:hlinkClick r:id="rId109"/>
                  <a:extLst>
                    <a:ext uri="{FF2B5EF4-FFF2-40B4-BE49-F238E27FC236}">
                      <a16:creationId xmlns:a16="http://schemas.microsoft.com/office/drawing/2014/main" id="{5F85D4CC-4A08-A21B-E9C1-58FEAD0CB7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5" name="Star: 5 Points 704">
                  <a:hlinkClick r:id="rId105"/>
                  <a:extLst>
                    <a:ext uri="{FF2B5EF4-FFF2-40B4-BE49-F238E27FC236}">
                      <a16:creationId xmlns:a16="http://schemas.microsoft.com/office/drawing/2014/main" id="{26A2144E-DFB0-722A-7249-1697BE8C63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6" name="Star: 5 Points 705">
                  <a:hlinkClick r:id="rId98"/>
                  <a:extLst>
                    <a:ext uri="{FF2B5EF4-FFF2-40B4-BE49-F238E27FC236}">
                      <a16:creationId xmlns:a16="http://schemas.microsoft.com/office/drawing/2014/main" id="{E375AB87-25C0-0837-36EF-7869DC53AE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87" name="FTU - connecting tubule">
              <a:extLst>
                <a:ext uri="{FF2B5EF4-FFF2-40B4-BE49-F238E27FC236}">
                  <a16:creationId xmlns:a16="http://schemas.microsoft.com/office/drawing/2014/main" id="{3B55646E-4A7A-705F-8A5C-C2FE18F997BD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2982" name="FTU - connecting tubule">
                <a:extLst>
                  <a:ext uri="{FF2B5EF4-FFF2-40B4-BE49-F238E27FC236}">
                    <a16:creationId xmlns:a16="http://schemas.microsoft.com/office/drawing/2014/main" id="{6B0CFD9D-8921-71DB-3E85-A1DCA2CC1CA4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3" name="dock">
                <a:extLst>
                  <a:ext uri="{FF2B5EF4-FFF2-40B4-BE49-F238E27FC236}">
                    <a16:creationId xmlns:a16="http://schemas.microsoft.com/office/drawing/2014/main" id="{BDBDBD71-5500-B443-E8E7-2E98366E0478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2988" name="Text Box 3086">
                  <a:extLst>
                    <a:ext uri="{FF2B5EF4-FFF2-40B4-BE49-F238E27FC236}">
                      <a16:creationId xmlns:a16="http://schemas.microsoft.com/office/drawing/2014/main" id="{729B4AEE-A50E-CA92-4AF5-9C3847A29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9" name="Text Box 3086">
                  <a:extLst>
                    <a:ext uri="{FF2B5EF4-FFF2-40B4-BE49-F238E27FC236}">
                      <a16:creationId xmlns:a16="http://schemas.microsoft.com/office/drawing/2014/main" id="{0A08F2CB-3E33-C3F1-C10F-BEDC414842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0" name="Text Box 3086">
                  <a:extLst>
                    <a:ext uri="{FF2B5EF4-FFF2-40B4-BE49-F238E27FC236}">
                      <a16:creationId xmlns:a16="http://schemas.microsoft.com/office/drawing/2014/main" id="{D6D9054F-1C3F-F1CD-8DA8-F2A6318276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84" name="link">
                <a:extLst>
                  <a:ext uri="{FF2B5EF4-FFF2-40B4-BE49-F238E27FC236}">
                    <a16:creationId xmlns:a16="http://schemas.microsoft.com/office/drawing/2014/main" id="{8B3D62D7-72D5-2204-226A-DEC8C2041D9F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2985" name="Star: 5 Points 691">
                  <a:hlinkClick r:id="rId110"/>
                  <a:extLst>
                    <a:ext uri="{FF2B5EF4-FFF2-40B4-BE49-F238E27FC236}">
                      <a16:creationId xmlns:a16="http://schemas.microsoft.com/office/drawing/2014/main" id="{118CAD1B-609D-24DF-D9AF-7B41D1926A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6" name="Star: 5 Points 692">
                  <a:hlinkClick r:id="rId111"/>
                  <a:extLst>
                    <a:ext uri="{FF2B5EF4-FFF2-40B4-BE49-F238E27FC236}">
                      <a16:creationId xmlns:a16="http://schemas.microsoft.com/office/drawing/2014/main" id="{CB3EE6DC-FD67-2409-4B67-F8C8085E83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7" name="Star: 5 Points 693">
                  <a:hlinkClick r:id="rId98"/>
                  <a:extLst>
                    <a:ext uri="{FF2B5EF4-FFF2-40B4-BE49-F238E27FC236}">
                      <a16:creationId xmlns:a16="http://schemas.microsoft.com/office/drawing/2014/main" id="{DC5C4452-8063-A989-22D3-A1D4948D83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88" name="FTU - cortical connecting tubule">
              <a:extLst>
                <a:ext uri="{FF2B5EF4-FFF2-40B4-BE49-F238E27FC236}">
                  <a16:creationId xmlns:a16="http://schemas.microsoft.com/office/drawing/2014/main" id="{9A10D049-AC4D-E761-3A94-00691F765BA1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2969" name="FTU - cortical connecting tubule">
                <a:extLst>
                  <a:ext uri="{FF2B5EF4-FFF2-40B4-BE49-F238E27FC236}">
                    <a16:creationId xmlns:a16="http://schemas.microsoft.com/office/drawing/2014/main" id="{8548BE52-B31E-E4A1-A7A8-BD1EA48841B0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19831451-78C0-76AD-C573-2B76FE9F0A02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2978" name="Text Box 3086">
                  <a:extLst>
                    <a:ext uri="{FF2B5EF4-FFF2-40B4-BE49-F238E27FC236}">
                      <a16:creationId xmlns:a16="http://schemas.microsoft.com/office/drawing/2014/main" id="{BF330CA7-8178-E37E-4A8A-2E8780F3B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0" name="Text Box 3086">
                  <a:extLst>
                    <a:ext uri="{FF2B5EF4-FFF2-40B4-BE49-F238E27FC236}">
                      <a16:creationId xmlns:a16="http://schemas.microsoft.com/office/drawing/2014/main" id="{2C80F546-D319-BCEB-8C41-E3680A69BC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1" name="Text Box 3086">
                  <a:extLst>
                    <a:ext uri="{FF2B5EF4-FFF2-40B4-BE49-F238E27FC236}">
                      <a16:creationId xmlns:a16="http://schemas.microsoft.com/office/drawing/2014/main" id="{ED497422-1E36-7FE0-DA11-90345BDB9E4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73" name="link">
                <a:extLst>
                  <a:ext uri="{FF2B5EF4-FFF2-40B4-BE49-F238E27FC236}">
                    <a16:creationId xmlns:a16="http://schemas.microsoft.com/office/drawing/2014/main" id="{5F7A1FD7-25C2-5C38-CC65-291AA94C20DE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2974" name="Star: 5 Points 679">
                  <a:hlinkClick r:id="rId110"/>
                  <a:extLst>
                    <a:ext uri="{FF2B5EF4-FFF2-40B4-BE49-F238E27FC236}">
                      <a16:creationId xmlns:a16="http://schemas.microsoft.com/office/drawing/2014/main" id="{4B26E979-FD2F-BA64-C071-B5CD01C71E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5" name="Star: 5 Points 680">
                  <a:hlinkClick r:id="rId111"/>
                  <a:extLst>
                    <a:ext uri="{FF2B5EF4-FFF2-40B4-BE49-F238E27FC236}">
                      <a16:creationId xmlns:a16="http://schemas.microsoft.com/office/drawing/2014/main" id="{2EC34996-42BA-9BE4-83E2-EB94BAFB49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6" name="Star: 5 Points 681">
                  <a:hlinkClick r:id="rId98"/>
                  <a:extLst>
                    <a:ext uri="{FF2B5EF4-FFF2-40B4-BE49-F238E27FC236}">
                      <a16:creationId xmlns:a16="http://schemas.microsoft.com/office/drawing/2014/main" id="{641DF87F-B57E-2FED-880D-FD67F1A4FF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89" name="FTU - outer medullary col. duct">
              <a:extLst>
                <a:ext uri="{FF2B5EF4-FFF2-40B4-BE49-F238E27FC236}">
                  <a16:creationId xmlns:a16="http://schemas.microsoft.com/office/drawing/2014/main" id="{CA4AEE1B-3C49-363B-E3EB-90ED30217A44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2960" name="FTU - outer medullary col. duct">
                <a:extLst>
                  <a:ext uri="{FF2B5EF4-FFF2-40B4-BE49-F238E27FC236}">
                    <a16:creationId xmlns:a16="http://schemas.microsoft.com/office/drawing/2014/main" id="{8B28A48A-B758-70BC-38EB-06E38147D819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1" name="dock">
                <a:extLst>
                  <a:ext uri="{FF2B5EF4-FFF2-40B4-BE49-F238E27FC236}">
                    <a16:creationId xmlns:a16="http://schemas.microsoft.com/office/drawing/2014/main" id="{2D7BF018-F43F-1599-808A-64DD771FF9E4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B323977C-D0D3-9792-D39D-4DD2CC9AAD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A3D91D6D-F8C8-FDBA-FF02-A32993A75B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8" name="Text Box 3086">
                  <a:extLst>
                    <a:ext uri="{FF2B5EF4-FFF2-40B4-BE49-F238E27FC236}">
                      <a16:creationId xmlns:a16="http://schemas.microsoft.com/office/drawing/2014/main" id="{5AC6502E-6A92-5544-E174-E103174BD93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62" name="link">
                <a:extLst>
                  <a:ext uri="{FF2B5EF4-FFF2-40B4-BE49-F238E27FC236}">
                    <a16:creationId xmlns:a16="http://schemas.microsoft.com/office/drawing/2014/main" id="{606A7779-3A09-114B-B42E-E686F38E57DF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2963" name="Star: 5 Points 667">
                  <a:hlinkClick r:id="rId110"/>
                  <a:extLst>
                    <a:ext uri="{FF2B5EF4-FFF2-40B4-BE49-F238E27FC236}">
                      <a16:creationId xmlns:a16="http://schemas.microsoft.com/office/drawing/2014/main" id="{4DD2D1BE-4F58-2C18-7F93-3F96869F01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4" name="Star: 5 Points 668">
                  <a:hlinkClick r:id="rId111"/>
                  <a:extLst>
                    <a:ext uri="{FF2B5EF4-FFF2-40B4-BE49-F238E27FC236}">
                      <a16:creationId xmlns:a16="http://schemas.microsoft.com/office/drawing/2014/main" id="{E97EF359-0696-B21D-E40E-5355E255F6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5" name="Star: 5 Points 669">
                  <a:hlinkClick r:id="rId98"/>
                  <a:extLst>
                    <a:ext uri="{FF2B5EF4-FFF2-40B4-BE49-F238E27FC236}">
                      <a16:creationId xmlns:a16="http://schemas.microsoft.com/office/drawing/2014/main" id="{731742DD-11A3-6D73-F71D-1133DEB71F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90" name="FTU - inner medullary col. duct">
              <a:extLst>
                <a:ext uri="{FF2B5EF4-FFF2-40B4-BE49-F238E27FC236}">
                  <a16:creationId xmlns:a16="http://schemas.microsoft.com/office/drawing/2014/main" id="{FEB0F2B7-8D7F-E87F-25B6-7103D1AE07A8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2951" name="FTU - inner medullary col. duct">
                <a:extLst>
                  <a:ext uri="{FF2B5EF4-FFF2-40B4-BE49-F238E27FC236}">
                    <a16:creationId xmlns:a16="http://schemas.microsoft.com/office/drawing/2014/main" id="{AF4EA053-17CB-7A4C-DDEE-EB7DA64CF7C7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2" name="dock">
                <a:extLst>
                  <a:ext uri="{FF2B5EF4-FFF2-40B4-BE49-F238E27FC236}">
                    <a16:creationId xmlns:a16="http://schemas.microsoft.com/office/drawing/2014/main" id="{A82F27D3-F916-CFF2-6069-EF85D54E671C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7BD2C0AB-7D03-C8EB-1020-5372DC69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C2266450-8D09-F5E1-378A-4F644DA195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9" name="Text Box 3086">
                  <a:extLst>
                    <a:ext uri="{FF2B5EF4-FFF2-40B4-BE49-F238E27FC236}">
                      <a16:creationId xmlns:a16="http://schemas.microsoft.com/office/drawing/2014/main" id="{74815923-8851-98C6-1698-25B2C2A370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53" name="link">
                <a:extLst>
                  <a:ext uri="{FF2B5EF4-FFF2-40B4-BE49-F238E27FC236}">
                    <a16:creationId xmlns:a16="http://schemas.microsoft.com/office/drawing/2014/main" id="{2F274DE8-413D-67FA-DDA0-98293A897102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2954" name="Star: 5 Points 655">
                  <a:hlinkClick r:id="rId110"/>
                  <a:extLst>
                    <a:ext uri="{FF2B5EF4-FFF2-40B4-BE49-F238E27FC236}">
                      <a16:creationId xmlns:a16="http://schemas.microsoft.com/office/drawing/2014/main" id="{5093444E-88BD-6361-9CA9-381096906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5" name="Star: 5 Points 656">
                  <a:hlinkClick r:id="rId111"/>
                  <a:extLst>
                    <a:ext uri="{FF2B5EF4-FFF2-40B4-BE49-F238E27FC236}">
                      <a16:creationId xmlns:a16="http://schemas.microsoft.com/office/drawing/2014/main" id="{A6C000A8-1C50-7EAB-D70A-9067650196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6" name="Star: 5 Points 657">
                  <a:hlinkClick r:id="rId98"/>
                  <a:extLst>
                    <a:ext uri="{FF2B5EF4-FFF2-40B4-BE49-F238E27FC236}">
                      <a16:creationId xmlns:a16="http://schemas.microsoft.com/office/drawing/2014/main" id="{C76FB0C0-9079-D6CB-60B5-34702AC7C0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91" name="FTU - minor calyx">
              <a:extLst>
                <a:ext uri="{FF2B5EF4-FFF2-40B4-BE49-F238E27FC236}">
                  <a16:creationId xmlns:a16="http://schemas.microsoft.com/office/drawing/2014/main" id="{9DE9A8D6-22BC-3E9F-0DAE-FEAC9E325398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2940" name="FTU - minor calyx">
                <a:extLst>
                  <a:ext uri="{FF2B5EF4-FFF2-40B4-BE49-F238E27FC236}">
                    <a16:creationId xmlns:a16="http://schemas.microsoft.com/office/drawing/2014/main" id="{037E875B-66B1-991F-47BD-4B89FA8070B8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42" name="dock">
                <a:extLst>
                  <a:ext uri="{FF2B5EF4-FFF2-40B4-BE49-F238E27FC236}">
                    <a16:creationId xmlns:a16="http://schemas.microsoft.com/office/drawing/2014/main" id="{F44062AD-0F60-4C44-33C7-F031F03FA5F4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49EC1170-0316-8CEE-2292-6298E7C14A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DFA6EA0A-11F8-05E4-9C0A-2CE662AE10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0" name="Text Box 3086">
                  <a:extLst>
                    <a:ext uri="{FF2B5EF4-FFF2-40B4-BE49-F238E27FC236}">
                      <a16:creationId xmlns:a16="http://schemas.microsoft.com/office/drawing/2014/main" id="{DAC3852D-7BC3-E977-C183-3CA5816E94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44" name="link">
                <a:extLst>
                  <a:ext uri="{FF2B5EF4-FFF2-40B4-BE49-F238E27FC236}">
                    <a16:creationId xmlns:a16="http://schemas.microsoft.com/office/drawing/2014/main" id="{B0C24E34-69A0-D4B7-3B84-63F05619D549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2945" name="Star: 5 Points 643">
                  <a:hlinkClick r:id="rId112"/>
                  <a:extLst>
                    <a:ext uri="{FF2B5EF4-FFF2-40B4-BE49-F238E27FC236}">
                      <a16:creationId xmlns:a16="http://schemas.microsoft.com/office/drawing/2014/main" id="{4A21768E-CA15-E04C-78E9-6DEA064C7D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6" name="Star: 5 Points 644">
                  <a:hlinkClick r:id="rId105"/>
                  <a:extLst>
                    <a:ext uri="{FF2B5EF4-FFF2-40B4-BE49-F238E27FC236}">
                      <a16:creationId xmlns:a16="http://schemas.microsoft.com/office/drawing/2014/main" id="{D9557592-A0EB-3464-816A-E56E6BE0A5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7" name="Star: 5 Points 645">
                  <a:hlinkClick r:id="rId98"/>
                  <a:extLst>
                    <a:ext uri="{FF2B5EF4-FFF2-40B4-BE49-F238E27FC236}">
                      <a16:creationId xmlns:a16="http://schemas.microsoft.com/office/drawing/2014/main" id="{E8BD17C0-985E-78EA-76BA-B90A2CFD5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92" name="FTU - major calyx">
              <a:extLst>
                <a:ext uri="{FF2B5EF4-FFF2-40B4-BE49-F238E27FC236}">
                  <a16:creationId xmlns:a16="http://schemas.microsoft.com/office/drawing/2014/main" id="{DB241E04-7AD6-6DC0-31A6-BB9CB64EFBFC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2926" name="FTU - major calyx">
                <a:extLst>
                  <a:ext uri="{FF2B5EF4-FFF2-40B4-BE49-F238E27FC236}">
                    <a16:creationId xmlns:a16="http://schemas.microsoft.com/office/drawing/2014/main" id="{227888C6-E528-5484-74AB-033B2CBED730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7" name="dock">
                <a:extLst>
                  <a:ext uri="{FF2B5EF4-FFF2-40B4-BE49-F238E27FC236}">
                    <a16:creationId xmlns:a16="http://schemas.microsoft.com/office/drawing/2014/main" id="{062090AC-22F8-A44E-C096-EAD3A67A464E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2935" name="Text Box 3086">
                  <a:extLst>
                    <a:ext uri="{FF2B5EF4-FFF2-40B4-BE49-F238E27FC236}">
                      <a16:creationId xmlns:a16="http://schemas.microsoft.com/office/drawing/2014/main" id="{B89A2F4C-9925-85D0-304D-FBB068CE6D8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87670170-E873-6F58-DDD7-609008996E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2BDBE983-2FF7-A96F-CDFD-C46DD4B13A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9" name="link">
                <a:extLst>
                  <a:ext uri="{FF2B5EF4-FFF2-40B4-BE49-F238E27FC236}">
                    <a16:creationId xmlns:a16="http://schemas.microsoft.com/office/drawing/2014/main" id="{324FB549-D6D8-7CCE-166E-65F86C8B8479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2930" name="Star: 5 Points 631">
                  <a:hlinkClick r:id="rId112"/>
                  <a:extLst>
                    <a:ext uri="{FF2B5EF4-FFF2-40B4-BE49-F238E27FC236}">
                      <a16:creationId xmlns:a16="http://schemas.microsoft.com/office/drawing/2014/main" id="{8579AD81-BA6D-3999-07DB-C5C818F300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31" name="Star: 5 Points 632">
                  <a:hlinkClick r:id="rId105"/>
                  <a:extLst>
                    <a:ext uri="{FF2B5EF4-FFF2-40B4-BE49-F238E27FC236}">
                      <a16:creationId xmlns:a16="http://schemas.microsoft.com/office/drawing/2014/main" id="{D9E70701-1E29-25F7-0E63-CF546E577E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33" name="Star: 5 Points 633">
                  <a:hlinkClick r:id="rId98"/>
                  <a:extLst>
                    <a:ext uri="{FF2B5EF4-FFF2-40B4-BE49-F238E27FC236}">
                      <a16:creationId xmlns:a16="http://schemas.microsoft.com/office/drawing/2014/main" id="{E8D63F65-5E42-0353-C25F-D64D0EE9A9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93" name="FTU - renal pelvis">
              <a:extLst>
                <a:ext uri="{FF2B5EF4-FFF2-40B4-BE49-F238E27FC236}">
                  <a16:creationId xmlns:a16="http://schemas.microsoft.com/office/drawing/2014/main" id="{5BB3F747-7543-1BFD-964D-E980F72A2C1D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2710" name="FTU - renal pelvis">
                <a:extLst>
                  <a:ext uri="{FF2B5EF4-FFF2-40B4-BE49-F238E27FC236}">
                    <a16:creationId xmlns:a16="http://schemas.microsoft.com/office/drawing/2014/main" id="{154ED503-1CAD-27CC-17C8-51D7D0CCEB4D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7" name="dock">
                <a:extLst>
                  <a:ext uri="{FF2B5EF4-FFF2-40B4-BE49-F238E27FC236}">
                    <a16:creationId xmlns:a16="http://schemas.microsoft.com/office/drawing/2014/main" id="{83A55DB6-BE13-31AE-6D11-B36D5A949932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2724" name="Text Box 3086">
                  <a:extLst>
                    <a:ext uri="{FF2B5EF4-FFF2-40B4-BE49-F238E27FC236}">
                      <a16:creationId xmlns:a16="http://schemas.microsoft.com/office/drawing/2014/main" id="{0C681CEB-1B92-2DA1-BA25-6756E2A91BE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5" name="Text Box 3086">
                  <a:extLst>
                    <a:ext uri="{FF2B5EF4-FFF2-40B4-BE49-F238E27FC236}">
                      <a16:creationId xmlns:a16="http://schemas.microsoft.com/office/drawing/2014/main" id="{85974487-9B6D-8CAC-2359-738DEBBC59E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5" name="Text Box 3086">
                  <a:extLst>
                    <a:ext uri="{FF2B5EF4-FFF2-40B4-BE49-F238E27FC236}">
                      <a16:creationId xmlns:a16="http://schemas.microsoft.com/office/drawing/2014/main" id="{E15F5233-B211-170A-A4E8-E2DA923CC69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8" name="link">
                <a:extLst>
                  <a:ext uri="{FF2B5EF4-FFF2-40B4-BE49-F238E27FC236}">
                    <a16:creationId xmlns:a16="http://schemas.microsoft.com/office/drawing/2014/main" id="{3F228F17-2508-BD3C-9151-B0B6A3015B71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2719" name="Star: 5 Points 619">
                  <a:hlinkClick r:id="rId113"/>
                  <a:extLst>
                    <a:ext uri="{FF2B5EF4-FFF2-40B4-BE49-F238E27FC236}">
                      <a16:creationId xmlns:a16="http://schemas.microsoft.com/office/drawing/2014/main" id="{57CE08D2-82DF-08E8-67A1-D920304079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0" name="Star: 5 Points 620">
                  <a:hlinkClick r:id="rId105"/>
                  <a:extLst>
                    <a:ext uri="{FF2B5EF4-FFF2-40B4-BE49-F238E27FC236}">
                      <a16:creationId xmlns:a16="http://schemas.microsoft.com/office/drawing/2014/main" id="{9A861CF4-13E9-BEDC-A8F1-ED53865ED5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1" name="Star: 5 Points 621">
                  <a:hlinkClick r:id="rId98"/>
                  <a:extLst>
                    <a:ext uri="{FF2B5EF4-FFF2-40B4-BE49-F238E27FC236}">
                      <a16:creationId xmlns:a16="http://schemas.microsoft.com/office/drawing/2014/main" id="{E5BE44A0-BECA-0247-9F24-881ED3A4EE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94" name="FTU - juxtaglomerular apparatus">
              <a:extLst>
                <a:ext uri="{FF2B5EF4-FFF2-40B4-BE49-F238E27FC236}">
                  <a16:creationId xmlns:a16="http://schemas.microsoft.com/office/drawing/2014/main" id="{A646A899-B3E3-AB80-F8CF-B1E46F78AAC7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2703" name="FTU">
                <a:extLst>
                  <a:ext uri="{FF2B5EF4-FFF2-40B4-BE49-F238E27FC236}">
                    <a16:creationId xmlns:a16="http://schemas.microsoft.com/office/drawing/2014/main" id="{A217C68D-F06E-0510-370D-1C724CD65C58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4" name="Text Box 3086">
                <a:extLst>
                  <a:ext uri="{FF2B5EF4-FFF2-40B4-BE49-F238E27FC236}">
                    <a16:creationId xmlns:a16="http://schemas.microsoft.com/office/drawing/2014/main" id="{0C42EDEB-9A0D-72D6-562E-8FA3A64E8BC0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5" name="Text Box 3086">
                <a:extLst>
                  <a:ext uri="{FF2B5EF4-FFF2-40B4-BE49-F238E27FC236}">
                    <a16:creationId xmlns:a16="http://schemas.microsoft.com/office/drawing/2014/main" id="{1FAAEC86-8522-FA30-F145-CAEF0B169417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6" name="Text Box 3086">
                <a:extLst>
                  <a:ext uri="{FF2B5EF4-FFF2-40B4-BE49-F238E27FC236}">
                    <a16:creationId xmlns:a16="http://schemas.microsoft.com/office/drawing/2014/main" id="{D7E9486F-077A-CEC3-481A-AF626D8EBB5C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7" name="Star: 5 Points 619">
                <a:hlinkClick r:id="rId113"/>
                <a:extLst>
                  <a:ext uri="{FF2B5EF4-FFF2-40B4-BE49-F238E27FC236}">
                    <a16:creationId xmlns:a16="http://schemas.microsoft.com/office/drawing/2014/main" id="{8EF58B39-19C3-4CB9-0844-CBD9F9CE15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8" name="Star: 5 Points 620">
                <a:hlinkClick r:id="rId105"/>
                <a:extLst>
                  <a:ext uri="{FF2B5EF4-FFF2-40B4-BE49-F238E27FC236}">
                    <a16:creationId xmlns:a16="http://schemas.microsoft.com/office/drawing/2014/main" id="{8008F68F-452A-4BE5-950D-AA19CCF311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9" name="Star: 5 Points 621">
                <a:hlinkClick r:id="rId98"/>
                <a:extLst>
                  <a:ext uri="{FF2B5EF4-FFF2-40B4-BE49-F238E27FC236}">
                    <a16:creationId xmlns:a16="http://schemas.microsoft.com/office/drawing/2014/main" id="{8114A451-E387-BD39-328B-9EA36DE3DD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5" name="FTU - adrenal gland">
              <a:extLst>
                <a:ext uri="{FF2B5EF4-FFF2-40B4-BE49-F238E27FC236}">
                  <a16:creationId xmlns:a16="http://schemas.microsoft.com/office/drawing/2014/main" id="{E3EB5C3E-2CC0-E50C-9472-09D7B04D4B3C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2696" name="FTU">
                <a:extLst>
                  <a:ext uri="{FF2B5EF4-FFF2-40B4-BE49-F238E27FC236}">
                    <a16:creationId xmlns:a16="http://schemas.microsoft.com/office/drawing/2014/main" id="{3661AB7B-4E99-00C2-87C1-B25C7AC456C7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7" name="Text Box 3086">
                <a:extLst>
                  <a:ext uri="{FF2B5EF4-FFF2-40B4-BE49-F238E27FC236}">
                    <a16:creationId xmlns:a16="http://schemas.microsoft.com/office/drawing/2014/main" id="{AA66F6EA-844F-E9DC-7E60-A58D596BF0CE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8" name="Text Box 3086">
                <a:extLst>
                  <a:ext uri="{FF2B5EF4-FFF2-40B4-BE49-F238E27FC236}">
                    <a16:creationId xmlns:a16="http://schemas.microsoft.com/office/drawing/2014/main" id="{BD368C1F-FDEB-D8A5-A6D5-A9061133E97C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9" name="Text Box 3086">
                <a:extLst>
                  <a:ext uri="{FF2B5EF4-FFF2-40B4-BE49-F238E27FC236}">
                    <a16:creationId xmlns:a16="http://schemas.microsoft.com/office/drawing/2014/main" id="{54E9BA82-CFA2-837A-8ED0-81C412B7BEFA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0" name="Star: 5 Points 619">
                <a:hlinkClick r:id="rId113"/>
                <a:extLst>
                  <a:ext uri="{FF2B5EF4-FFF2-40B4-BE49-F238E27FC236}">
                    <a16:creationId xmlns:a16="http://schemas.microsoft.com/office/drawing/2014/main" id="{EDB42A32-3483-0CFD-491C-CDB656A642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1" name="Star: 5 Points 620">
                <a:hlinkClick r:id="rId105"/>
                <a:extLst>
                  <a:ext uri="{FF2B5EF4-FFF2-40B4-BE49-F238E27FC236}">
                    <a16:creationId xmlns:a16="http://schemas.microsoft.com/office/drawing/2014/main" id="{6BC7FB3F-D318-DD63-007C-5F76C64D50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2" name="Star: 5 Points 621">
                <a:hlinkClick r:id="rId98"/>
                <a:extLst>
                  <a:ext uri="{FF2B5EF4-FFF2-40B4-BE49-F238E27FC236}">
                    <a16:creationId xmlns:a16="http://schemas.microsoft.com/office/drawing/2014/main" id="{4141A3E9-A397-8857-933A-71780ED536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411" name="organ group - heart">
            <a:extLst>
              <a:ext uri="{FF2B5EF4-FFF2-40B4-BE49-F238E27FC236}">
                <a16:creationId xmlns:a16="http://schemas.microsoft.com/office/drawing/2014/main" id="{151D5EFF-4AAD-2675-EB26-45FE10034E6A}"/>
              </a:ext>
            </a:extLst>
          </p:cNvPr>
          <p:cNvGrpSpPr/>
          <p:nvPr/>
        </p:nvGrpSpPr>
        <p:grpSpPr>
          <a:xfrm>
            <a:off x="13486820" y="10397010"/>
            <a:ext cx="1377853" cy="2952621"/>
            <a:chOff x="12341071" y="10158402"/>
            <a:chExt cx="1377853" cy="2952621"/>
          </a:xfrm>
        </p:grpSpPr>
        <p:sp>
          <p:nvSpPr>
            <p:cNvPr id="8412" name="organ - heart">
              <a:extLst>
                <a:ext uri="{FF2B5EF4-FFF2-40B4-BE49-F238E27FC236}">
                  <a16:creationId xmlns:a16="http://schemas.microsoft.com/office/drawing/2014/main" id="{412E0F68-F664-49B0-84AB-3F72AF32D8AB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29526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413" name="dock vascular">
              <a:extLst>
                <a:ext uri="{FF2B5EF4-FFF2-40B4-BE49-F238E27FC236}">
                  <a16:creationId xmlns:a16="http://schemas.microsoft.com/office/drawing/2014/main" id="{C8CE17F4-3F75-D7DA-5B2F-932CA4A62D34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2827687"/>
              <a:chOff x="12363337" y="10233310"/>
              <a:chExt cx="164661" cy="2827687"/>
            </a:xfrm>
          </p:grpSpPr>
          <p:sp>
            <p:nvSpPr>
              <p:cNvPr id="8438" name="Text Box 3070">
                <a:extLst>
                  <a:ext uri="{FF2B5EF4-FFF2-40B4-BE49-F238E27FC236}">
                    <a16:creationId xmlns:a16="http://schemas.microsoft.com/office/drawing/2014/main" id="{1BD50822-8937-3BD6-9FD6-C34DF1E6BDD6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282768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D7631C1-F01F-5118-52EC-B267A22C6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1DCC77FE-C6C1-B062-768F-09677B8D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14" name="FTU - right atrium">
              <a:extLst>
                <a:ext uri="{FF2B5EF4-FFF2-40B4-BE49-F238E27FC236}">
                  <a16:creationId xmlns:a16="http://schemas.microsoft.com/office/drawing/2014/main" id="{B878189C-825F-927C-5DFD-EC7539AAC705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8433" name="FTU - right atrium">
                <a:extLst>
                  <a:ext uri="{FF2B5EF4-FFF2-40B4-BE49-F238E27FC236}">
                    <a16:creationId xmlns:a16="http://schemas.microsoft.com/office/drawing/2014/main" id="{C8D43305-E2C9-C588-E20F-E300B4AF6558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8434" name="dock">
                <a:extLst>
                  <a:ext uri="{FF2B5EF4-FFF2-40B4-BE49-F238E27FC236}">
                    <a16:creationId xmlns:a16="http://schemas.microsoft.com/office/drawing/2014/main" id="{2D5F9BE3-916D-F458-437A-FA0003B1F3E5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8435" name="Text Box 3086">
                  <a:extLst>
                    <a:ext uri="{FF2B5EF4-FFF2-40B4-BE49-F238E27FC236}">
                      <a16:creationId xmlns:a16="http://schemas.microsoft.com/office/drawing/2014/main" id="{5F04A4F0-8AD2-4D84-401C-E81775947B4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6" name="Text Box 3086">
                  <a:extLst>
                    <a:ext uri="{FF2B5EF4-FFF2-40B4-BE49-F238E27FC236}">
                      <a16:creationId xmlns:a16="http://schemas.microsoft.com/office/drawing/2014/main" id="{C879E840-699F-F6D3-41BF-E828BE5509C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7" name="Text Box 3086">
                  <a:extLst>
                    <a:ext uri="{FF2B5EF4-FFF2-40B4-BE49-F238E27FC236}">
                      <a16:creationId xmlns:a16="http://schemas.microsoft.com/office/drawing/2014/main" id="{EFD16DDD-1E81-4A90-8F9F-1F9E0E1860F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415" name="FTU - right ventricle">
              <a:extLst>
                <a:ext uri="{FF2B5EF4-FFF2-40B4-BE49-F238E27FC236}">
                  <a16:creationId xmlns:a16="http://schemas.microsoft.com/office/drawing/2014/main" id="{4D0DAF1A-27A8-89E8-F99B-A604B0F92240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8428" name="FTU - right ventricle">
                <a:extLst>
                  <a:ext uri="{FF2B5EF4-FFF2-40B4-BE49-F238E27FC236}">
                    <a16:creationId xmlns:a16="http://schemas.microsoft.com/office/drawing/2014/main" id="{35050DD2-6802-1CF6-A1A6-591368EF7815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8429" name="dock">
                <a:extLst>
                  <a:ext uri="{FF2B5EF4-FFF2-40B4-BE49-F238E27FC236}">
                    <a16:creationId xmlns:a16="http://schemas.microsoft.com/office/drawing/2014/main" id="{91BCC532-A11A-9CE0-ED4C-F7EE841CAB7C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8430" name="Text Box 3086">
                  <a:extLst>
                    <a:ext uri="{FF2B5EF4-FFF2-40B4-BE49-F238E27FC236}">
                      <a16:creationId xmlns:a16="http://schemas.microsoft.com/office/drawing/2014/main" id="{CFDDAB72-6822-8D31-F08C-26B3BB5326C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1" name="Text Box 3086">
                  <a:extLst>
                    <a:ext uri="{FF2B5EF4-FFF2-40B4-BE49-F238E27FC236}">
                      <a16:creationId xmlns:a16="http://schemas.microsoft.com/office/drawing/2014/main" id="{16E00177-782F-5F88-3243-77E2F1D00AC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2" name="Text Box 3086">
                  <a:extLst>
                    <a:ext uri="{FF2B5EF4-FFF2-40B4-BE49-F238E27FC236}">
                      <a16:creationId xmlns:a16="http://schemas.microsoft.com/office/drawing/2014/main" id="{8F53606C-6D09-EF1C-5667-1F4D78AB9CBB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416" name="FTU - left atrium">
              <a:extLst>
                <a:ext uri="{FF2B5EF4-FFF2-40B4-BE49-F238E27FC236}">
                  <a16:creationId xmlns:a16="http://schemas.microsoft.com/office/drawing/2014/main" id="{A188F8C4-9802-E13F-A0EE-4FD13BB98697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8423" name="FTU - left atrium">
                <a:extLst>
                  <a:ext uri="{FF2B5EF4-FFF2-40B4-BE49-F238E27FC236}">
                    <a16:creationId xmlns:a16="http://schemas.microsoft.com/office/drawing/2014/main" id="{03F02CAF-4A85-1541-EB1D-98D11AF8B52E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8424" name="dock">
                <a:extLst>
                  <a:ext uri="{FF2B5EF4-FFF2-40B4-BE49-F238E27FC236}">
                    <a16:creationId xmlns:a16="http://schemas.microsoft.com/office/drawing/2014/main" id="{68E90B03-1DC2-2672-4D99-BE58BCEE70AE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8425" name="Text Box 3086">
                  <a:extLst>
                    <a:ext uri="{FF2B5EF4-FFF2-40B4-BE49-F238E27FC236}">
                      <a16:creationId xmlns:a16="http://schemas.microsoft.com/office/drawing/2014/main" id="{29432F94-77BB-BE50-5F99-7CA3C9BC74D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6" name="Text Box 3086">
                  <a:extLst>
                    <a:ext uri="{FF2B5EF4-FFF2-40B4-BE49-F238E27FC236}">
                      <a16:creationId xmlns:a16="http://schemas.microsoft.com/office/drawing/2014/main" id="{9593EFB9-F2F2-2BC7-7FB4-2BFC930EAD9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7" name="Text Box 3086">
                  <a:extLst>
                    <a:ext uri="{FF2B5EF4-FFF2-40B4-BE49-F238E27FC236}">
                      <a16:creationId xmlns:a16="http://schemas.microsoft.com/office/drawing/2014/main" id="{084202D3-9376-14D7-C322-B63BD8B347C7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417" name="FTU - left ventricle">
              <a:extLst>
                <a:ext uri="{FF2B5EF4-FFF2-40B4-BE49-F238E27FC236}">
                  <a16:creationId xmlns:a16="http://schemas.microsoft.com/office/drawing/2014/main" id="{46786365-1561-C98D-AFDB-F4CBEB0FE6D2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8418" name="FTU - left ventricle">
                <a:extLst>
                  <a:ext uri="{FF2B5EF4-FFF2-40B4-BE49-F238E27FC236}">
                    <a16:creationId xmlns:a16="http://schemas.microsoft.com/office/drawing/2014/main" id="{9E171A7A-F400-7423-5317-DD725DE96FF5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8419" name="dock">
                <a:extLst>
                  <a:ext uri="{FF2B5EF4-FFF2-40B4-BE49-F238E27FC236}">
                    <a16:creationId xmlns:a16="http://schemas.microsoft.com/office/drawing/2014/main" id="{E9A95F70-56B0-C65A-2C22-3AFA7B105EC4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8420" name="Text Box 3086">
                  <a:extLst>
                    <a:ext uri="{FF2B5EF4-FFF2-40B4-BE49-F238E27FC236}">
                      <a16:creationId xmlns:a16="http://schemas.microsoft.com/office/drawing/2014/main" id="{440CA22F-34BE-F143-0B2C-A6360A2A493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1" name="Text Box 3086">
                  <a:extLst>
                    <a:ext uri="{FF2B5EF4-FFF2-40B4-BE49-F238E27FC236}">
                      <a16:creationId xmlns:a16="http://schemas.microsoft.com/office/drawing/2014/main" id="{AE94BC4B-F574-EFA9-351B-80CC4C7318D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2" name="Text Box 3086">
                  <a:extLst>
                    <a:ext uri="{FF2B5EF4-FFF2-40B4-BE49-F238E27FC236}">
                      <a16:creationId xmlns:a16="http://schemas.microsoft.com/office/drawing/2014/main" id="{60B69F90-F40F-3EA4-B685-0A6D14ECFFCF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441" name="Group 8440">
            <a:extLst>
              <a:ext uri="{FF2B5EF4-FFF2-40B4-BE49-F238E27FC236}">
                <a16:creationId xmlns:a16="http://schemas.microsoft.com/office/drawing/2014/main" id="{F811336E-92DD-7B6F-F5C6-260715B35B62}"/>
              </a:ext>
            </a:extLst>
          </p:cNvPr>
          <p:cNvGrpSpPr/>
          <p:nvPr/>
        </p:nvGrpSpPr>
        <p:grpSpPr>
          <a:xfrm>
            <a:off x="13432949" y="9422318"/>
            <a:ext cx="1440001" cy="201634"/>
            <a:chOff x="-7162" y="168397"/>
            <a:chExt cx="484934" cy="84880"/>
          </a:xfrm>
        </p:grpSpPr>
        <p:sp>
          <p:nvSpPr>
            <p:cNvPr id="8442" name="Text Box 3034">
              <a:extLst>
                <a:ext uri="{FF2B5EF4-FFF2-40B4-BE49-F238E27FC236}">
                  <a16:creationId xmlns:a16="http://schemas.microsoft.com/office/drawing/2014/main" id="{30097C89-1375-39D7-8F9C-428F27012F79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443" name="Text Box 3086">
              <a:extLst>
                <a:ext uri="{FF2B5EF4-FFF2-40B4-BE49-F238E27FC236}">
                  <a16:creationId xmlns:a16="http://schemas.microsoft.com/office/drawing/2014/main" id="{FA8D0978-11D0-7259-B99E-FDA5230BC7A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444" name="Group 8443">
            <a:extLst>
              <a:ext uri="{FF2B5EF4-FFF2-40B4-BE49-F238E27FC236}">
                <a16:creationId xmlns:a16="http://schemas.microsoft.com/office/drawing/2014/main" id="{6EA11512-F1A5-4FB6-6D63-B4F6927CA0C9}"/>
              </a:ext>
            </a:extLst>
          </p:cNvPr>
          <p:cNvGrpSpPr/>
          <p:nvPr/>
        </p:nvGrpSpPr>
        <p:grpSpPr>
          <a:xfrm>
            <a:off x="13430322" y="9655517"/>
            <a:ext cx="1440001" cy="205492"/>
            <a:chOff x="-7162" y="-224329"/>
            <a:chExt cx="484934" cy="84881"/>
          </a:xfrm>
        </p:grpSpPr>
        <p:sp>
          <p:nvSpPr>
            <p:cNvPr id="8445" name="Text Box 3035">
              <a:extLst>
                <a:ext uri="{FF2B5EF4-FFF2-40B4-BE49-F238E27FC236}">
                  <a16:creationId xmlns:a16="http://schemas.microsoft.com/office/drawing/2014/main" id="{14485EE1-604F-5EBE-4D72-2D2D619BBB1B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446" name="Text Box 3087">
              <a:extLst>
                <a:ext uri="{FF2B5EF4-FFF2-40B4-BE49-F238E27FC236}">
                  <a16:creationId xmlns:a16="http://schemas.microsoft.com/office/drawing/2014/main" id="{E012B18F-97D2-80D2-9C4C-F48B0047FDED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447" name="FTU - aortic arch">
            <a:extLst>
              <a:ext uri="{FF2B5EF4-FFF2-40B4-BE49-F238E27FC236}">
                <a16:creationId xmlns:a16="http://schemas.microsoft.com/office/drawing/2014/main" id="{EDE39F46-C4BC-DD29-E846-AF4975087853}"/>
              </a:ext>
            </a:extLst>
          </p:cNvPr>
          <p:cNvGrpSpPr/>
          <p:nvPr/>
        </p:nvGrpSpPr>
        <p:grpSpPr>
          <a:xfrm>
            <a:off x="13124367" y="9878920"/>
            <a:ext cx="1741607" cy="479833"/>
            <a:chOff x="11978681" y="9637317"/>
            <a:chExt cx="1741607" cy="479833"/>
          </a:xfrm>
        </p:grpSpPr>
        <p:sp>
          <p:nvSpPr>
            <p:cNvPr id="8448" name="FTU - aortic arch">
              <a:extLst>
                <a:ext uri="{FF2B5EF4-FFF2-40B4-BE49-F238E27FC236}">
                  <a16:creationId xmlns:a16="http://schemas.microsoft.com/office/drawing/2014/main" id="{01F58CA5-197D-D52D-36C9-0C92CB61C866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449" name="chemoreceptor">
              <a:extLst>
                <a:ext uri="{FF2B5EF4-FFF2-40B4-BE49-F238E27FC236}">
                  <a16:creationId xmlns:a16="http://schemas.microsoft.com/office/drawing/2014/main" id="{83E35D60-188A-E82E-FBFF-2BB5BB974FCD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450" name="baroreceptor">
              <a:extLst>
                <a:ext uri="{FF2B5EF4-FFF2-40B4-BE49-F238E27FC236}">
                  <a16:creationId xmlns:a16="http://schemas.microsoft.com/office/drawing/2014/main" id="{AEFE9933-46B3-647E-8257-19F1AF7DE15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451" name="link">
              <a:extLst>
                <a:ext uri="{FF2B5EF4-FFF2-40B4-BE49-F238E27FC236}">
                  <a16:creationId xmlns:a16="http://schemas.microsoft.com/office/drawing/2014/main" id="{3B59C851-8D92-386A-B883-EB8869315505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464" name="Star: 5 Points 2730">
                <a:hlinkClick r:id="rId114"/>
                <a:extLst>
                  <a:ext uri="{FF2B5EF4-FFF2-40B4-BE49-F238E27FC236}">
                    <a16:creationId xmlns:a16="http://schemas.microsoft.com/office/drawing/2014/main" id="{8383DD49-AD95-06D6-25E2-96A623DE0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65" name="Star: 5 Points 2731">
                <a:hlinkClick r:id="rId115"/>
                <a:extLst>
                  <a:ext uri="{FF2B5EF4-FFF2-40B4-BE49-F238E27FC236}">
                    <a16:creationId xmlns:a16="http://schemas.microsoft.com/office/drawing/2014/main" id="{FF2D2A69-4F1C-EBEA-6345-C34A03630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66" name="Star: 5 Points 2732">
                <a:hlinkClick r:id="rId49"/>
                <a:extLst>
                  <a:ext uri="{FF2B5EF4-FFF2-40B4-BE49-F238E27FC236}">
                    <a16:creationId xmlns:a16="http://schemas.microsoft.com/office/drawing/2014/main" id="{A14F4532-D1ED-7482-5EAA-A3892BEADA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52" name="link">
              <a:extLst>
                <a:ext uri="{FF2B5EF4-FFF2-40B4-BE49-F238E27FC236}">
                  <a16:creationId xmlns:a16="http://schemas.microsoft.com/office/drawing/2014/main" id="{409CFA6D-23B0-7F61-48C4-187BF6FCCBD2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461" name="Star: 5 Points 2730">
                <a:hlinkClick r:id="rId116"/>
                <a:extLst>
                  <a:ext uri="{FF2B5EF4-FFF2-40B4-BE49-F238E27FC236}">
                    <a16:creationId xmlns:a16="http://schemas.microsoft.com/office/drawing/2014/main" id="{B927B228-A26F-A0DD-85BA-638D950D3D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62" name="Star: 5 Points 2731">
                <a:hlinkClick r:id="rId117"/>
                <a:extLst>
                  <a:ext uri="{FF2B5EF4-FFF2-40B4-BE49-F238E27FC236}">
                    <a16:creationId xmlns:a16="http://schemas.microsoft.com/office/drawing/2014/main" id="{8F1FFF6C-8DE8-139F-6034-CBEBEF3866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63" name="Star: 5 Points 2732">
                <a:hlinkClick r:id="rId49"/>
                <a:extLst>
                  <a:ext uri="{FF2B5EF4-FFF2-40B4-BE49-F238E27FC236}">
                    <a16:creationId xmlns:a16="http://schemas.microsoft.com/office/drawing/2014/main" id="{7D4D4C00-8187-8BEF-6525-EAEB96B703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53" name="dock">
              <a:extLst>
                <a:ext uri="{FF2B5EF4-FFF2-40B4-BE49-F238E27FC236}">
                  <a16:creationId xmlns:a16="http://schemas.microsoft.com/office/drawing/2014/main" id="{BD371C01-2E18-0317-13DD-6ED9A2C4FC00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458" name="Text Box 3086">
                <a:extLst>
                  <a:ext uri="{FF2B5EF4-FFF2-40B4-BE49-F238E27FC236}">
                    <a16:creationId xmlns:a16="http://schemas.microsoft.com/office/drawing/2014/main" id="{D1514DA8-F81E-6D11-60B2-3BDCD1BF7D3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86">
                <a:extLst>
                  <a:ext uri="{FF2B5EF4-FFF2-40B4-BE49-F238E27FC236}">
                    <a16:creationId xmlns:a16="http://schemas.microsoft.com/office/drawing/2014/main" id="{E70CC900-659D-2851-090F-7DB6A12213E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86">
                <a:extLst>
                  <a:ext uri="{FF2B5EF4-FFF2-40B4-BE49-F238E27FC236}">
                    <a16:creationId xmlns:a16="http://schemas.microsoft.com/office/drawing/2014/main" id="{B118C3E7-0841-A789-CB03-79DBB481FF8F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dock">
              <a:extLst>
                <a:ext uri="{FF2B5EF4-FFF2-40B4-BE49-F238E27FC236}">
                  <a16:creationId xmlns:a16="http://schemas.microsoft.com/office/drawing/2014/main" id="{89A268D3-50A4-21C5-1BA0-D0BB355E8353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455" name="Text Box 3086">
                <a:extLst>
                  <a:ext uri="{FF2B5EF4-FFF2-40B4-BE49-F238E27FC236}">
                    <a16:creationId xmlns:a16="http://schemas.microsoft.com/office/drawing/2014/main" id="{2A743326-3DEB-99C2-2CC8-2421DBFD7FF9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86">
                <a:extLst>
                  <a:ext uri="{FF2B5EF4-FFF2-40B4-BE49-F238E27FC236}">
                    <a16:creationId xmlns:a16="http://schemas.microsoft.com/office/drawing/2014/main" id="{70B44181-F297-5F44-631A-05FCCBF0EF8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86">
                <a:extLst>
                  <a:ext uri="{FF2B5EF4-FFF2-40B4-BE49-F238E27FC236}">
                    <a16:creationId xmlns:a16="http://schemas.microsoft.com/office/drawing/2014/main" id="{1F075764-C33D-5069-DA4C-912B73BC690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67" name="organ - lungs">
            <a:extLst>
              <a:ext uri="{FF2B5EF4-FFF2-40B4-BE49-F238E27FC236}">
                <a16:creationId xmlns:a16="http://schemas.microsoft.com/office/drawing/2014/main" id="{2BB2AC42-677B-2547-18C1-9F9B9F36238A}"/>
              </a:ext>
            </a:extLst>
          </p:cNvPr>
          <p:cNvGrpSpPr/>
          <p:nvPr/>
        </p:nvGrpSpPr>
        <p:grpSpPr>
          <a:xfrm>
            <a:off x="13352378" y="6748233"/>
            <a:ext cx="1517266" cy="2642519"/>
            <a:chOff x="13352378" y="6748233"/>
            <a:chExt cx="1517266" cy="2642519"/>
          </a:xfrm>
        </p:grpSpPr>
        <p:sp>
          <p:nvSpPr>
            <p:cNvPr id="8468" name="organ - lungs">
              <a:extLst>
                <a:ext uri="{FF2B5EF4-FFF2-40B4-BE49-F238E27FC236}">
                  <a16:creationId xmlns:a16="http://schemas.microsoft.com/office/drawing/2014/main" id="{DDA4C717-53FA-4C0B-4213-E8892853D90B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6425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469" name="FTU - primary bronchus">
              <a:extLst>
                <a:ext uri="{FF2B5EF4-FFF2-40B4-BE49-F238E27FC236}">
                  <a16:creationId xmlns:a16="http://schemas.microsoft.com/office/drawing/2014/main" id="{545B1960-2152-BFA1-DCD1-A59865FAA2DE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8562" name="FTU - primary bronchus">
                <a:extLst>
                  <a:ext uri="{FF2B5EF4-FFF2-40B4-BE49-F238E27FC236}">
                    <a16:creationId xmlns:a16="http://schemas.microsoft.com/office/drawing/2014/main" id="{BD244DB9-AE31-D86C-8608-3DBE1781151A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8563" name="dock">
                <a:extLst>
                  <a:ext uri="{FF2B5EF4-FFF2-40B4-BE49-F238E27FC236}">
                    <a16:creationId xmlns:a16="http://schemas.microsoft.com/office/drawing/2014/main" id="{7F79214E-48C9-78C9-6D18-CECEDAC630E3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8568" name="Text Box 3086">
                  <a:extLst>
                    <a:ext uri="{FF2B5EF4-FFF2-40B4-BE49-F238E27FC236}">
                      <a16:creationId xmlns:a16="http://schemas.microsoft.com/office/drawing/2014/main" id="{B2BC19EC-D142-5DE6-ACE5-3E443A30DE0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9" name="Text Box 3086">
                  <a:extLst>
                    <a:ext uri="{FF2B5EF4-FFF2-40B4-BE49-F238E27FC236}">
                      <a16:creationId xmlns:a16="http://schemas.microsoft.com/office/drawing/2014/main" id="{6670F30E-EB25-34FD-29A8-615181470D6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0" name="Text Box 3086">
                  <a:extLst>
                    <a:ext uri="{FF2B5EF4-FFF2-40B4-BE49-F238E27FC236}">
                      <a16:creationId xmlns:a16="http://schemas.microsoft.com/office/drawing/2014/main" id="{428962DC-3652-D029-2A65-A0DC6D2EF82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64" name="link">
                <a:extLst>
                  <a:ext uri="{FF2B5EF4-FFF2-40B4-BE49-F238E27FC236}">
                    <a16:creationId xmlns:a16="http://schemas.microsoft.com/office/drawing/2014/main" id="{3E83840F-7459-20E7-8F34-318FE5926543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8565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F0A43EDE-1264-FA8C-B6C6-F6C034692C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6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C126642A-0AE9-4C13-2AD7-1E11CEEFB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7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B215FA0D-C953-67A7-AB9B-BF45FA940D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70" name="FTU - lobar bronchus">
              <a:extLst>
                <a:ext uri="{FF2B5EF4-FFF2-40B4-BE49-F238E27FC236}">
                  <a16:creationId xmlns:a16="http://schemas.microsoft.com/office/drawing/2014/main" id="{D52771E6-0AB6-D690-9DD7-2CC35B7C2AE2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8553" name="FTU - lobar bronchus">
                <a:extLst>
                  <a:ext uri="{FF2B5EF4-FFF2-40B4-BE49-F238E27FC236}">
                    <a16:creationId xmlns:a16="http://schemas.microsoft.com/office/drawing/2014/main" id="{6A5935A5-0C48-B09B-BA18-25F8337A821F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8554" name="dock">
                <a:extLst>
                  <a:ext uri="{FF2B5EF4-FFF2-40B4-BE49-F238E27FC236}">
                    <a16:creationId xmlns:a16="http://schemas.microsoft.com/office/drawing/2014/main" id="{3781E461-8A9B-0D0C-EDAB-7D854064E93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8559" name="Text Box 3086">
                  <a:extLst>
                    <a:ext uri="{FF2B5EF4-FFF2-40B4-BE49-F238E27FC236}">
                      <a16:creationId xmlns:a16="http://schemas.microsoft.com/office/drawing/2014/main" id="{27DC8DC6-576C-B0FF-6E4A-72804A65B14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0" name="Text Box 3086">
                  <a:extLst>
                    <a:ext uri="{FF2B5EF4-FFF2-40B4-BE49-F238E27FC236}">
                      <a16:creationId xmlns:a16="http://schemas.microsoft.com/office/drawing/2014/main" id="{16DDA66E-8A6F-35DB-0B38-3C5D656BF3E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1" name="Text Box 3086">
                  <a:extLst>
                    <a:ext uri="{FF2B5EF4-FFF2-40B4-BE49-F238E27FC236}">
                      <a16:creationId xmlns:a16="http://schemas.microsoft.com/office/drawing/2014/main" id="{E44F0E80-AF29-7287-165F-08EAEC447BF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55" name="link">
                <a:extLst>
                  <a:ext uri="{FF2B5EF4-FFF2-40B4-BE49-F238E27FC236}">
                    <a16:creationId xmlns:a16="http://schemas.microsoft.com/office/drawing/2014/main" id="{B37CC130-687E-4F2A-0E9F-29B7ECF97520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8556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58992EB4-B80F-5906-E3FC-59E4CF9245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7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34CCB1E-0741-65D6-737A-1A4144A2E7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8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30BF4DCA-5A1E-457E-33DC-C14B39B857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71" name="FTU - segmental bronchus">
              <a:extLst>
                <a:ext uri="{FF2B5EF4-FFF2-40B4-BE49-F238E27FC236}">
                  <a16:creationId xmlns:a16="http://schemas.microsoft.com/office/drawing/2014/main" id="{A88410D3-643E-5179-29B2-4183D9B5CEFA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8544" name="FTU - segmental bronchus">
                <a:extLst>
                  <a:ext uri="{FF2B5EF4-FFF2-40B4-BE49-F238E27FC236}">
                    <a16:creationId xmlns:a16="http://schemas.microsoft.com/office/drawing/2014/main" id="{20C57C4B-8FBD-509C-8A6C-BD11CE3D8E71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8545" name="dock">
                <a:extLst>
                  <a:ext uri="{FF2B5EF4-FFF2-40B4-BE49-F238E27FC236}">
                    <a16:creationId xmlns:a16="http://schemas.microsoft.com/office/drawing/2014/main" id="{D4A7C605-B9B3-A8AB-E83B-560441714D91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8550" name="Text Box 3086">
                  <a:extLst>
                    <a:ext uri="{FF2B5EF4-FFF2-40B4-BE49-F238E27FC236}">
                      <a16:creationId xmlns:a16="http://schemas.microsoft.com/office/drawing/2014/main" id="{A3D851AC-9739-0620-65FE-35A69957F09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1" name="Text Box 3086">
                  <a:extLst>
                    <a:ext uri="{FF2B5EF4-FFF2-40B4-BE49-F238E27FC236}">
                      <a16:creationId xmlns:a16="http://schemas.microsoft.com/office/drawing/2014/main" id="{53AF024C-5132-BCF3-C885-944906167DA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2" name="Text Box 3086">
                  <a:extLst>
                    <a:ext uri="{FF2B5EF4-FFF2-40B4-BE49-F238E27FC236}">
                      <a16:creationId xmlns:a16="http://schemas.microsoft.com/office/drawing/2014/main" id="{9A7366EB-D298-7775-F841-23FEA093612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46" name="link">
                <a:extLst>
                  <a:ext uri="{FF2B5EF4-FFF2-40B4-BE49-F238E27FC236}">
                    <a16:creationId xmlns:a16="http://schemas.microsoft.com/office/drawing/2014/main" id="{CADE2030-4A3A-B411-47CA-C9344C4D4778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8547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7D67DD2F-D892-C5FA-3905-9C5B657D5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8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B9EC4B86-4742-8614-3C05-0A101A5BE7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9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4F3A1E2C-F5CA-C2BA-F332-D00EABE1D3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72" name="FTU - primary bronchiole">
              <a:extLst>
                <a:ext uri="{FF2B5EF4-FFF2-40B4-BE49-F238E27FC236}">
                  <a16:creationId xmlns:a16="http://schemas.microsoft.com/office/drawing/2014/main" id="{372BBDD3-85A5-2B22-C105-A1164ECA8B39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8535" name="FTU - primary bronchiole">
                <a:extLst>
                  <a:ext uri="{FF2B5EF4-FFF2-40B4-BE49-F238E27FC236}">
                    <a16:creationId xmlns:a16="http://schemas.microsoft.com/office/drawing/2014/main" id="{DED3DC57-3646-ADC3-D3AA-DBB6F6A58247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8536" name="dock">
                <a:extLst>
                  <a:ext uri="{FF2B5EF4-FFF2-40B4-BE49-F238E27FC236}">
                    <a16:creationId xmlns:a16="http://schemas.microsoft.com/office/drawing/2014/main" id="{CCC8109B-72E5-C151-1362-59F68882A05B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8541" name="Text Box 3086">
                  <a:extLst>
                    <a:ext uri="{FF2B5EF4-FFF2-40B4-BE49-F238E27FC236}">
                      <a16:creationId xmlns:a16="http://schemas.microsoft.com/office/drawing/2014/main" id="{E227AD76-52D9-15C1-1425-5C17D83C4E8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2" name="Text Box 3086">
                  <a:extLst>
                    <a:ext uri="{FF2B5EF4-FFF2-40B4-BE49-F238E27FC236}">
                      <a16:creationId xmlns:a16="http://schemas.microsoft.com/office/drawing/2014/main" id="{5DBCC57A-40E8-A8A9-3A07-757019406DC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3" name="Text Box 3086">
                  <a:extLst>
                    <a:ext uri="{FF2B5EF4-FFF2-40B4-BE49-F238E27FC236}">
                      <a16:creationId xmlns:a16="http://schemas.microsoft.com/office/drawing/2014/main" id="{3FF8ADE2-E3D6-481D-1EBF-59DDFD48B96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37" name="link">
                <a:extLst>
                  <a:ext uri="{FF2B5EF4-FFF2-40B4-BE49-F238E27FC236}">
                    <a16:creationId xmlns:a16="http://schemas.microsoft.com/office/drawing/2014/main" id="{5BBA0F0A-EA31-FD26-3C45-22CD38679272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8538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84285C46-6BAC-27BE-DE88-3357995D4F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3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54222C5A-CA95-DB94-CD00-48296AADA4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0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8CF825CF-27B0-6C03-B2CE-2D10D55FA8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73" name="FTU - conducting bronchiole">
              <a:extLst>
                <a:ext uri="{FF2B5EF4-FFF2-40B4-BE49-F238E27FC236}">
                  <a16:creationId xmlns:a16="http://schemas.microsoft.com/office/drawing/2014/main" id="{D3CE77E0-2BF9-8163-D984-DCBD8270572C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8526" name="FTU - conducting bronchiole">
                <a:extLst>
                  <a:ext uri="{FF2B5EF4-FFF2-40B4-BE49-F238E27FC236}">
                    <a16:creationId xmlns:a16="http://schemas.microsoft.com/office/drawing/2014/main" id="{DDBC6F2D-9A11-F8A5-BBAA-77DE156F8B57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8527" name="dock">
                <a:extLst>
                  <a:ext uri="{FF2B5EF4-FFF2-40B4-BE49-F238E27FC236}">
                    <a16:creationId xmlns:a16="http://schemas.microsoft.com/office/drawing/2014/main" id="{7BCBD4C1-7841-993C-9458-17779103A924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8532" name="Text Box 3086">
                  <a:extLst>
                    <a:ext uri="{FF2B5EF4-FFF2-40B4-BE49-F238E27FC236}">
                      <a16:creationId xmlns:a16="http://schemas.microsoft.com/office/drawing/2014/main" id="{523F200A-43EE-77DF-2155-1D1E9930C386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3" name="Text Box 3086">
                  <a:extLst>
                    <a:ext uri="{FF2B5EF4-FFF2-40B4-BE49-F238E27FC236}">
                      <a16:creationId xmlns:a16="http://schemas.microsoft.com/office/drawing/2014/main" id="{2BF80C03-F074-8CBA-311E-8A4324B53E7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4" name="Text Box 3086">
                  <a:extLst>
                    <a:ext uri="{FF2B5EF4-FFF2-40B4-BE49-F238E27FC236}">
                      <a16:creationId xmlns:a16="http://schemas.microsoft.com/office/drawing/2014/main" id="{1CEB01BD-2ACE-8947-71F2-52F6F23BDA4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28" name="link">
                <a:extLst>
                  <a:ext uri="{FF2B5EF4-FFF2-40B4-BE49-F238E27FC236}">
                    <a16:creationId xmlns:a16="http://schemas.microsoft.com/office/drawing/2014/main" id="{B94250FF-6C3B-9DA7-2299-A8F9C6D95A5E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8529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70EA35F5-BBE6-143F-1CAC-9E9A7C301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3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430CBE12-DAD7-2508-18A5-12BF3D9BF5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31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C69D3EB8-43D5-C053-AD44-0A76289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74" name="FTU - terminal bronchiole">
              <a:extLst>
                <a:ext uri="{FF2B5EF4-FFF2-40B4-BE49-F238E27FC236}">
                  <a16:creationId xmlns:a16="http://schemas.microsoft.com/office/drawing/2014/main" id="{5AA80C06-37D7-CAB3-7C3B-99E58B98FBCC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8517" name="FTU - terminal bronchiole">
                <a:extLst>
                  <a:ext uri="{FF2B5EF4-FFF2-40B4-BE49-F238E27FC236}">
                    <a16:creationId xmlns:a16="http://schemas.microsoft.com/office/drawing/2014/main" id="{EA1D03FF-818D-20EF-0168-F240622FB8E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8518" name="dock">
                <a:extLst>
                  <a:ext uri="{FF2B5EF4-FFF2-40B4-BE49-F238E27FC236}">
                    <a16:creationId xmlns:a16="http://schemas.microsoft.com/office/drawing/2014/main" id="{14B8D266-7F9C-1A73-A5E4-95188889A844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8523" name="Text Box 3086">
                  <a:extLst>
                    <a:ext uri="{FF2B5EF4-FFF2-40B4-BE49-F238E27FC236}">
                      <a16:creationId xmlns:a16="http://schemas.microsoft.com/office/drawing/2014/main" id="{48BBED5E-3A86-BB9C-11C6-FAD9D5DE0162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4" name="Text Box 3086">
                  <a:extLst>
                    <a:ext uri="{FF2B5EF4-FFF2-40B4-BE49-F238E27FC236}">
                      <a16:creationId xmlns:a16="http://schemas.microsoft.com/office/drawing/2014/main" id="{F85E45ED-1D70-6A4E-FA22-8AD826834E6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5" name="Text Box 3086">
                  <a:extLst>
                    <a:ext uri="{FF2B5EF4-FFF2-40B4-BE49-F238E27FC236}">
                      <a16:creationId xmlns:a16="http://schemas.microsoft.com/office/drawing/2014/main" id="{816E6730-2FE5-144F-067D-A7BAAB72C4C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19" name="link">
                <a:extLst>
                  <a:ext uri="{FF2B5EF4-FFF2-40B4-BE49-F238E27FC236}">
                    <a16:creationId xmlns:a16="http://schemas.microsoft.com/office/drawing/2014/main" id="{B23F5D11-BCEC-5AA6-2153-67869E65416E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852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8EBA7518-9B9D-2BB5-2F63-5E08C7956F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21" name="Star: 5 Points 2731">
                  <a:hlinkClick r:id="rId121"/>
                  <a:extLst>
                    <a:ext uri="{FF2B5EF4-FFF2-40B4-BE49-F238E27FC236}">
                      <a16:creationId xmlns:a16="http://schemas.microsoft.com/office/drawing/2014/main" id="{2A45BCA6-23D2-23BD-47AE-D6E3232F9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22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48667337-F597-3D7F-AEEF-421A654D6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75" name="FTU - respiratory bronchiole">
              <a:extLst>
                <a:ext uri="{FF2B5EF4-FFF2-40B4-BE49-F238E27FC236}">
                  <a16:creationId xmlns:a16="http://schemas.microsoft.com/office/drawing/2014/main" id="{8D0F2DB6-8668-7628-55CD-651841DEAF02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8508" name="FTU - respiratory bronchiole">
                <a:extLst>
                  <a:ext uri="{FF2B5EF4-FFF2-40B4-BE49-F238E27FC236}">
                    <a16:creationId xmlns:a16="http://schemas.microsoft.com/office/drawing/2014/main" id="{CEA6CF82-4512-5901-512E-7CD74B28D75C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8509" name="dock">
                <a:extLst>
                  <a:ext uri="{FF2B5EF4-FFF2-40B4-BE49-F238E27FC236}">
                    <a16:creationId xmlns:a16="http://schemas.microsoft.com/office/drawing/2014/main" id="{A3A1B56E-95CC-119D-609A-47360EA25A28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8514" name="Text Box 3086">
                  <a:extLst>
                    <a:ext uri="{FF2B5EF4-FFF2-40B4-BE49-F238E27FC236}">
                      <a16:creationId xmlns:a16="http://schemas.microsoft.com/office/drawing/2014/main" id="{91A808FB-2B1B-D7E5-D7D2-5D324644AC3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15" name="Text Box 3086">
                  <a:extLst>
                    <a:ext uri="{FF2B5EF4-FFF2-40B4-BE49-F238E27FC236}">
                      <a16:creationId xmlns:a16="http://schemas.microsoft.com/office/drawing/2014/main" id="{B0686694-9EC4-B096-11EE-281ED2B802B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16" name="Text Box 3086">
                  <a:extLst>
                    <a:ext uri="{FF2B5EF4-FFF2-40B4-BE49-F238E27FC236}">
                      <a16:creationId xmlns:a16="http://schemas.microsoft.com/office/drawing/2014/main" id="{3DDB9166-C671-4099-46A7-2478284EAB1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10" name="link">
                <a:extLst>
                  <a:ext uri="{FF2B5EF4-FFF2-40B4-BE49-F238E27FC236}">
                    <a16:creationId xmlns:a16="http://schemas.microsoft.com/office/drawing/2014/main" id="{420023C9-B639-9883-D598-76447E80AF3C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8511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F82BBF7B-59A0-9835-84E9-E878F5CF1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12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208886F3-C6F4-3497-29FA-D89AB119E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13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A56689D8-3BA5-E15D-215D-D18AF4EA09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76" name="FTU - alveolar duct">
              <a:extLst>
                <a:ext uri="{FF2B5EF4-FFF2-40B4-BE49-F238E27FC236}">
                  <a16:creationId xmlns:a16="http://schemas.microsoft.com/office/drawing/2014/main" id="{99AF34D4-6B65-07C4-E0C8-2134DA2ED5E1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8499" name="FTU - alveolar duct">
                <a:extLst>
                  <a:ext uri="{FF2B5EF4-FFF2-40B4-BE49-F238E27FC236}">
                    <a16:creationId xmlns:a16="http://schemas.microsoft.com/office/drawing/2014/main" id="{1C106839-4293-65E9-C483-1BD42E99C5B0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8500" name="dock">
                <a:extLst>
                  <a:ext uri="{FF2B5EF4-FFF2-40B4-BE49-F238E27FC236}">
                    <a16:creationId xmlns:a16="http://schemas.microsoft.com/office/drawing/2014/main" id="{8CD8CF33-FCD4-83C0-5F65-8BDC608417E7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8505" name="Text Box 3086">
                  <a:extLst>
                    <a:ext uri="{FF2B5EF4-FFF2-40B4-BE49-F238E27FC236}">
                      <a16:creationId xmlns:a16="http://schemas.microsoft.com/office/drawing/2014/main" id="{E3027515-78D5-D4FD-5586-58963A5D1D2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06" name="Text Box 3086">
                  <a:extLst>
                    <a:ext uri="{FF2B5EF4-FFF2-40B4-BE49-F238E27FC236}">
                      <a16:creationId xmlns:a16="http://schemas.microsoft.com/office/drawing/2014/main" id="{C82BFD2D-C923-B1E4-C043-DE04D0D1300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07" name="Text Box 3086">
                  <a:extLst>
                    <a:ext uri="{FF2B5EF4-FFF2-40B4-BE49-F238E27FC236}">
                      <a16:creationId xmlns:a16="http://schemas.microsoft.com/office/drawing/2014/main" id="{626865D4-CE59-7822-8B8F-F6B1ADC97B32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01" name="link">
                <a:extLst>
                  <a:ext uri="{FF2B5EF4-FFF2-40B4-BE49-F238E27FC236}">
                    <a16:creationId xmlns:a16="http://schemas.microsoft.com/office/drawing/2014/main" id="{001DCD26-7FE9-7136-80BA-CD59217F12B1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8502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0DCE68A1-E1DF-EE63-DE18-2668D440E0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03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91586A80-8988-36F2-0443-57EB0D50C0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04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8A7B570F-E5DB-D632-4C13-655FD028AA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77" name="FTU - alveolus">
              <a:extLst>
                <a:ext uri="{FF2B5EF4-FFF2-40B4-BE49-F238E27FC236}">
                  <a16:creationId xmlns:a16="http://schemas.microsoft.com/office/drawing/2014/main" id="{43628BEF-841E-E36C-6526-9B67CED396F3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8490" name="FTU - alveolus">
                <a:extLst>
                  <a:ext uri="{FF2B5EF4-FFF2-40B4-BE49-F238E27FC236}">
                    <a16:creationId xmlns:a16="http://schemas.microsoft.com/office/drawing/2014/main" id="{E936B91D-EBE6-764B-9B83-3E66D88831C2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8491" name="dock">
                <a:extLst>
                  <a:ext uri="{FF2B5EF4-FFF2-40B4-BE49-F238E27FC236}">
                    <a16:creationId xmlns:a16="http://schemas.microsoft.com/office/drawing/2014/main" id="{2C92ACBA-C879-9251-787B-16315D1CB354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8496" name="Text Box 3086">
                  <a:extLst>
                    <a:ext uri="{FF2B5EF4-FFF2-40B4-BE49-F238E27FC236}">
                      <a16:creationId xmlns:a16="http://schemas.microsoft.com/office/drawing/2014/main" id="{2F20C731-96A0-9B49-B553-385D82CD001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97" name="Text Box 3086">
                  <a:extLst>
                    <a:ext uri="{FF2B5EF4-FFF2-40B4-BE49-F238E27FC236}">
                      <a16:creationId xmlns:a16="http://schemas.microsoft.com/office/drawing/2014/main" id="{A74D7E1D-4C94-96C7-A67D-4551E7EAB83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98" name="Text Box 3086">
                  <a:extLst>
                    <a:ext uri="{FF2B5EF4-FFF2-40B4-BE49-F238E27FC236}">
                      <a16:creationId xmlns:a16="http://schemas.microsoft.com/office/drawing/2014/main" id="{93652C92-9088-F542-962B-7EFB015F1E8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92" name="link">
                <a:extLst>
                  <a:ext uri="{FF2B5EF4-FFF2-40B4-BE49-F238E27FC236}">
                    <a16:creationId xmlns:a16="http://schemas.microsoft.com/office/drawing/2014/main" id="{029AF82B-147E-2B80-8F59-E2A4F4945FF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8493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E9B546F4-27F4-520F-A151-9DA715C7C5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94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EC14CC11-E1C1-FF87-797D-E8C1C38405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95" name="Star: 5 Points 2732">
                  <a:hlinkClick r:id="rId49"/>
                  <a:extLst>
                    <a:ext uri="{FF2B5EF4-FFF2-40B4-BE49-F238E27FC236}">
                      <a16:creationId xmlns:a16="http://schemas.microsoft.com/office/drawing/2014/main" id="{A894BEBF-B404-2335-891E-008AEDD24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78" name="dock - vascular">
              <a:extLst>
                <a:ext uri="{FF2B5EF4-FFF2-40B4-BE49-F238E27FC236}">
                  <a16:creationId xmlns:a16="http://schemas.microsoft.com/office/drawing/2014/main" id="{8F20941E-EA88-F63B-08D6-EF8933B85F71}"/>
                </a:ext>
              </a:extLst>
            </p:cNvPr>
            <p:cNvGrpSpPr/>
            <p:nvPr/>
          </p:nvGrpSpPr>
          <p:grpSpPr>
            <a:xfrm>
              <a:off x="13423193" y="9183853"/>
              <a:ext cx="1398616" cy="170029"/>
              <a:chOff x="12279418" y="9607254"/>
              <a:chExt cx="1398616" cy="170029"/>
            </a:xfrm>
          </p:grpSpPr>
          <p:sp>
            <p:nvSpPr>
              <p:cNvPr id="8487" name="Text Box 3070">
                <a:extLst>
                  <a:ext uri="{FF2B5EF4-FFF2-40B4-BE49-F238E27FC236}">
                    <a16:creationId xmlns:a16="http://schemas.microsoft.com/office/drawing/2014/main" id="{4FF90D78-469E-DD4B-DF68-66DC79A5743C}"/>
                  </a:ext>
                </a:extLst>
              </p:cNvPr>
              <p:cNvSpPr txBox="1"/>
              <p:nvPr/>
            </p:nvSpPr>
            <p:spPr>
              <a:xfrm>
                <a:off x="12279418" y="9607254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7AE50063-3022-2CBE-D0A0-518B9F6A3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7457" y="962987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03FFE161-6ED8-B74F-0350-636424B757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004" y="962987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79" name="FTU - endothelium">
              <a:extLst>
                <a:ext uri="{FF2B5EF4-FFF2-40B4-BE49-F238E27FC236}">
                  <a16:creationId xmlns:a16="http://schemas.microsoft.com/office/drawing/2014/main" id="{4F3AA72E-49D7-8FC3-D459-6A9472CC2A44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8480" name="FTU">
                <a:extLst>
                  <a:ext uri="{FF2B5EF4-FFF2-40B4-BE49-F238E27FC236}">
                    <a16:creationId xmlns:a16="http://schemas.microsoft.com/office/drawing/2014/main" id="{41579AD6-FAD5-8097-BB12-0D5C5B0612D1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8481" name="Text Box 3086">
                <a:extLst>
                  <a:ext uri="{FF2B5EF4-FFF2-40B4-BE49-F238E27FC236}">
                    <a16:creationId xmlns:a16="http://schemas.microsoft.com/office/drawing/2014/main" id="{46AE0D6C-83D4-0859-B94B-66224DF57908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86">
                <a:extLst>
                  <a:ext uri="{FF2B5EF4-FFF2-40B4-BE49-F238E27FC236}">
                    <a16:creationId xmlns:a16="http://schemas.microsoft.com/office/drawing/2014/main" id="{1E7789F0-F1E9-F56F-CA2B-FA3651A25BDF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3" name="Text Box 3086">
                <a:extLst>
                  <a:ext uri="{FF2B5EF4-FFF2-40B4-BE49-F238E27FC236}">
                    <a16:creationId xmlns:a16="http://schemas.microsoft.com/office/drawing/2014/main" id="{155DD9E5-8B90-06A2-24C9-03428705B84C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Star: 5 Points 2730">
                <a:hlinkClick r:id="rId122"/>
                <a:extLst>
                  <a:ext uri="{FF2B5EF4-FFF2-40B4-BE49-F238E27FC236}">
                    <a16:creationId xmlns:a16="http://schemas.microsoft.com/office/drawing/2014/main" id="{74C6D8AE-0AF2-578C-E5E9-BA02DF5703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85" name="Star: 5 Points 2731">
                <a:hlinkClick r:id="rId119"/>
                <a:extLst>
                  <a:ext uri="{FF2B5EF4-FFF2-40B4-BE49-F238E27FC236}">
                    <a16:creationId xmlns:a16="http://schemas.microsoft.com/office/drawing/2014/main" id="{E12D01F3-83E8-4B93-770D-9D12DFADAF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86" name="Star: 5 Points 2732">
                <a:hlinkClick r:id="rId49"/>
                <a:extLst>
                  <a:ext uri="{FF2B5EF4-FFF2-40B4-BE49-F238E27FC236}">
                    <a16:creationId xmlns:a16="http://schemas.microsoft.com/office/drawing/2014/main" id="{670A9492-87A7-D260-8E18-7DFE3B4C4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351BA6EC-2372-4F96-EFF5-DEC8A0D7514C}"/>
              </a:ext>
            </a:extLst>
          </p:cNvPr>
          <p:cNvGrpSpPr/>
          <p:nvPr/>
        </p:nvGrpSpPr>
        <p:grpSpPr>
          <a:xfrm>
            <a:off x="13699860" y="12168791"/>
            <a:ext cx="1150672" cy="360000"/>
            <a:chOff x="13699860" y="12168791"/>
            <a:chExt cx="1150672" cy="360000"/>
          </a:xfrm>
        </p:grpSpPr>
        <p:sp>
          <p:nvSpPr>
            <p:cNvPr id="8572" name="FTU - sinoatrial node">
              <a:extLst>
                <a:ext uri="{FF2B5EF4-FFF2-40B4-BE49-F238E27FC236}">
                  <a16:creationId xmlns:a16="http://schemas.microsoft.com/office/drawing/2014/main" id="{23C45513-DC0E-5CB4-21E5-7C883A1473DB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73" name="Text Box 3086">
              <a:extLst>
                <a:ext uri="{FF2B5EF4-FFF2-40B4-BE49-F238E27FC236}">
                  <a16:creationId xmlns:a16="http://schemas.microsoft.com/office/drawing/2014/main" id="{E1247B78-0E0D-51AD-1476-AF5CD000F231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74" name="Text Box 3086">
              <a:extLst>
                <a:ext uri="{FF2B5EF4-FFF2-40B4-BE49-F238E27FC236}">
                  <a16:creationId xmlns:a16="http://schemas.microsoft.com/office/drawing/2014/main" id="{278F576C-7BE8-B9F4-44A7-8B3DC95BC175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75" name="Text Box 3086">
              <a:extLst>
                <a:ext uri="{FF2B5EF4-FFF2-40B4-BE49-F238E27FC236}">
                  <a16:creationId xmlns:a16="http://schemas.microsoft.com/office/drawing/2014/main" id="{BC4D8BF1-5A5C-3964-1EDB-F22DE13C3DCD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76" name="Group 8575">
            <a:extLst>
              <a:ext uri="{FF2B5EF4-FFF2-40B4-BE49-F238E27FC236}">
                <a16:creationId xmlns:a16="http://schemas.microsoft.com/office/drawing/2014/main" id="{BFE0DAE3-7312-98FC-9753-7EB3AC8D94A6}"/>
              </a:ext>
            </a:extLst>
          </p:cNvPr>
          <p:cNvGrpSpPr/>
          <p:nvPr/>
        </p:nvGrpSpPr>
        <p:grpSpPr>
          <a:xfrm>
            <a:off x="13698241" y="12557244"/>
            <a:ext cx="1150672" cy="360000"/>
            <a:chOff x="13698241" y="12557244"/>
            <a:chExt cx="1150672" cy="360000"/>
          </a:xfrm>
        </p:grpSpPr>
        <p:sp>
          <p:nvSpPr>
            <p:cNvPr id="8577" name="FTU - atrioventricular node">
              <a:extLst>
                <a:ext uri="{FF2B5EF4-FFF2-40B4-BE49-F238E27FC236}">
                  <a16:creationId xmlns:a16="http://schemas.microsoft.com/office/drawing/2014/main" id="{789E192D-9DC5-F17E-3D10-81A56F7CA995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8578" name="Text Box 3086">
              <a:extLst>
                <a:ext uri="{FF2B5EF4-FFF2-40B4-BE49-F238E27FC236}">
                  <a16:creationId xmlns:a16="http://schemas.microsoft.com/office/drawing/2014/main" id="{37FC0B72-CF0A-6CE9-59CF-C55BB9B9D59C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79" name="Text Box 3086">
              <a:extLst>
                <a:ext uri="{FF2B5EF4-FFF2-40B4-BE49-F238E27FC236}">
                  <a16:creationId xmlns:a16="http://schemas.microsoft.com/office/drawing/2014/main" id="{CD80B139-D3EA-5E85-5849-A9892E449193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80" name="Text Box 3086">
              <a:extLst>
                <a:ext uri="{FF2B5EF4-FFF2-40B4-BE49-F238E27FC236}">
                  <a16:creationId xmlns:a16="http://schemas.microsoft.com/office/drawing/2014/main" id="{82063478-3DBD-BF60-B7BB-6A30F1EBD128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81" name="Group 8580">
            <a:extLst>
              <a:ext uri="{FF2B5EF4-FFF2-40B4-BE49-F238E27FC236}">
                <a16:creationId xmlns:a16="http://schemas.microsoft.com/office/drawing/2014/main" id="{7B5B0565-4CD2-E463-E037-52D7CAE7AD00}"/>
              </a:ext>
            </a:extLst>
          </p:cNvPr>
          <p:cNvGrpSpPr/>
          <p:nvPr/>
        </p:nvGrpSpPr>
        <p:grpSpPr>
          <a:xfrm>
            <a:off x="13697215" y="12939605"/>
            <a:ext cx="1150672" cy="360000"/>
            <a:chOff x="13697215" y="12939605"/>
            <a:chExt cx="1150672" cy="360000"/>
          </a:xfrm>
        </p:grpSpPr>
        <p:sp>
          <p:nvSpPr>
            <p:cNvPr id="8582" name="FTU - LV myocyte">
              <a:extLst>
                <a:ext uri="{FF2B5EF4-FFF2-40B4-BE49-F238E27FC236}">
                  <a16:creationId xmlns:a16="http://schemas.microsoft.com/office/drawing/2014/main" id="{A0724660-4778-7AF0-3C99-4182ADF538F0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83" name="Text Box 3086">
              <a:extLst>
                <a:ext uri="{FF2B5EF4-FFF2-40B4-BE49-F238E27FC236}">
                  <a16:creationId xmlns:a16="http://schemas.microsoft.com/office/drawing/2014/main" id="{B1CDC885-85FF-2438-919B-E66F796768A7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84" name="Text Box 3086">
              <a:extLst>
                <a:ext uri="{FF2B5EF4-FFF2-40B4-BE49-F238E27FC236}">
                  <a16:creationId xmlns:a16="http://schemas.microsoft.com/office/drawing/2014/main" id="{27E9CEE3-0132-9874-30FE-E049FE4AF000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85" name="Text Box 3086">
              <a:extLst>
                <a:ext uri="{FF2B5EF4-FFF2-40B4-BE49-F238E27FC236}">
                  <a16:creationId xmlns:a16="http://schemas.microsoft.com/office/drawing/2014/main" id="{07F8848B-6602-4750-2271-DFF96523205D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87" name="Group 8586">
            <a:extLst>
              <a:ext uri="{FF2B5EF4-FFF2-40B4-BE49-F238E27FC236}">
                <a16:creationId xmlns:a16="http://schemas.microsoft.com/office/drawing/2014/main" id="{30569DFB-DE8E-1842-FAFE-6776DC610D02}"/>
              </a:ext>
            </a:extLst>
          </p:cNvPr>
          <p:cNvGrpSpPr/>
          <p:nvPr/>
        </p:nvGrpSpPr>
        <p:grpSpPr>
          <a:xfrm>
            <a:off x="34370926" y="9834653"/>
            <a:ext cx="1442857" cy="398282"/>
            <a:chOff x="34364011" y="5934033"/>
            <a:chExt cx="1442857" cy="398282"/>
          </a:xfrm>
        </p:grpSpPr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A70346B2-985D-2508-D063-4124518AD126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8592" name="Group 8591">
                <a:extLst>
                  <a:ext uri="{FF2B5EF4-FFF2-40B4-BE49-F238E27FC236}">
                    <a16:creationId xmlns:a16="http://schemas.microsoft.com/office/drawing/2014/main" id="{7279E632-4E78-8100-28F5-47B79BCCB073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8594" name="organ group - head &amp; neck muscles">
                  <a:extLst>
                    <a:ext uri="{FF2B5EF4-FFF2-40B4-BE49-F238E27FC236}">
                      <a16:creationId xmlns:a16="http://schemas.microsoft.com/office/drawing/2014/main" id="{B90C24BE-F334-F7EC-ABF7-5040968314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8599" name="organ - head &amp; neck muscles">
                    <a:extLst>
                      <a:ext uri="{FF2B5EF4-FFF2-40B4-BE49-F238E27FC236}">
                        <a16:creationId xmlns:a16="http://schemas.microsoft.com/office/drawing/2014/main" id="{F9501C9D-4F9E-22E0-EB35-837FF96C293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Peripheral resistance vessels</a:t>
                    </a:r>
                  </a:p>
                </p:txBody>
              </p:sp>
              <p:sp>
                <p:nvSpPr>
                  <p:cNvPr id="8600" name="FTU - mylohyoid">
                    <a:extLst>
                      <a:ext uri="{FF2B5EF4-FFF2-40B4-BE49-F238E27FC236}">
                        <a16:creationId xmlns:a16="http://schemas.microsoft.com/office/drawing/2014/main" id="{97E30994-87D6-AAA6-A88D-916BE8B013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Endothelial cells</a:t>
                    </a:r>
                  </a:p>
                </p:txBody>
              </p:sp>
            </p:grpSp>
            <p:grpSp>
              <p:nvGrpSpPr>
                <p:cNvPr id="8595" name="Group 8594">
                  <a:extLst>
                    <a:ext uri="{FF2B5EF4-FFF2-40B4-BE49-F238E27FC236}">
                      <a16:creationId xmlns:a16="http://schemas.microsoft.com/office/drawing/2014/main" id="{C18630EE-22DA-6ED4-DFE6-4156F13C6F0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8596" name="Text Box 3036">
                    <a:extLst>
                      <a:ext uri="{FF2B5EF4-FFF2-40B4-BE49-F238E27FC236}">
                        <a16:creationId xmlns:a16="http://schemas.microsoft.com/office/drawing/2014/main" id="{A338091E-BA12-AE7D-CC34-526BF8B0EA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7" name="Text Box 3036">
                    <a:extLst>
                      <a:ext uri="{FF2B5EF4-FFF2-40B4-BE49-F238E27FC236}">
                        <a16:creationId xmlns:a16="http://schemas.microsoft.com/office/drawing/2014/main" id="{3072840E-CB23-ABBB-41A3-71D87A0CC9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8" name="Text Box 3036">
                    <a:extLst>
                      <a:ext uri="{FF2B5EF4-FFF2-40B4-BE49-F238E27FC236}">
                        <a16:creationId xmlns:a16="http://schemas.microsoft.com/office/drawing/2014/main" id="{5BCCF9CA-97F6-5DF4-057D-CDD55FD6A26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8593" name="FTU - mylohyoid">
                <a:extLst>
                  <a:ext uri="{FF2B5EF4-FFF2-40B4-BE49-F238E27FC236}">
                    <a16:creationId xmlns:a16="http://schemas.microsoft.com/office/drawing/2014/main" id="{AECB7484-9562-E7AB-2F9F-C35876265C2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Smooth muscles</a:t>
                </a:r>
              </a:p>
            </p:txBody>
          </p:sp>
        </p:grpSp>
        <p:sp>
          <p:nvSpPr>
            <p:cNvPr id="8589" name="Text Box 3036">
              <a:extLst>
                <a:ext uri="{FF2B5EF4-FFF2-40B4-BE49-F238E27FC236}">
                  <a16:creationId xmlns:a16="http://schemas.microsoft.com/office/drawing/2014/main" id="{6AD28882-C01C-86A4-4E4A-878E8C63AA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90" name="Text Box 3036">
              <a:extLst>
                <a:ext uri="{FF2B5EF4-FFF2-40B4-BE49-F238E27FC236}">
                  <a16:creationId xmlns:a16="http://schemas.microsoft.com/office/drawing/2014/main" id="{D2D9FDC8-388D-5E79-94C1-6D3BE018D8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91" name="Text Box 3036">
              <a:extLst>
                <a:ext uri="{FF2B5EF4-FFF2-40B4-BE49-F238E27FC236}">
                  <a16:creationId xmlns:a16="http://schemas.microsoft.com/office/drawing/2014/main" id="{527AF703-439F-9F79-7A2F-4AAE8DA09F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79496</TotalTime>
  <Words>2760</Words>
  <Application>Microsoft Office PowerPoint</Application>
  <PresentationFormat>Custom</PresentationFormat>
  <Paragraphs>2099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588</cp:revision>
  <dcterms:created xsi:type="dcterms:W3CDTF">2022-02-14T03:56:44Z</dcterms:created>
  <dcterms:modified xsi:type="dcterms:W3CDTF">2023-10-02T22:54:34Z</dcterms:modified>
</cp:coreProperties>
</file>