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>
        <p:scale>
          <a:sx n="125" d="100"/>
          <a:sy n="125" d="100"/>
        </p:scale>
        <p:origin x="-7122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7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VLM">
            <a:extLst>
              <a:ext uri="{FF2B5EF4-FFF2-40B4-BE49-F238E27FC236}">
                <a16:creationId xmlns:a16="http://schemas.microsoft.com/office/drawing/2014/main" id="{ABEEEE07-9703-BA3B-C1D1-62AC896CC73D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37758" y="97264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organ - liver">
            <a:extLst>
              <a:ext uri="{FF2B5EF4-FFF2-40B4-BE49-F238E27FC236}">
                <a16:creationId xmlns:a16="http://schemas.microsoft.com/office/drawing/2014/main" id="{9F7E5355-B0B2-8D9F-10AE-887B7B41DE25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lobule">
              <a:extLst>
                <a:ext uri="{FF2B5EF4-FFF2-40B4-BE49-F238E27FC236}">
                  <a16:creationId xmlns:a16="http://schemas.microsoft.com/office/drawing/2014/main" id="{9A061B51-56C0-2238-DE4E-4D288E0CB60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" name="FTU - lobule">
                <a:extLst>
                  <a:ext uri="{FF2B5EF4-FFF2-40B4-BE49-F238E27FC236}">
                    <a16:creationId xmlns:a16="http://schemas.microsoft.com/office/drawing/2014/main" id="{2E611096-81F4-B654-0A8D-6B552039002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54"/>
                <a:extLst>
                  <a:ext uri="{FF2B5EF4-FFF2-40B4-BE49-F238E27FC236}">
                    <a16:creationId xmlns:a16="http://schemas.microsoft.com/office/drawing/2014/main" id="{59CA50D8-75BF-1352-906A-C7FC6DCE1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21"/>
                <a:extLst>
                  <a:ext uri="{FF2B5EF4-FFF2-40B4-BE49-F238E27FC236}">
                    <a16:creationId xmlns:a16="http://schemas.microsoft.com/office/drawing/2014/main" id="{F11DD04B-B6CD-52E4-46E3-07712568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9"/>
                <a:extLst>
                  <a:ext uri="{FF2B5EF4-FFF2-40B4-BE49-F238E27FC236}">
                    <a16:creationId xmlns:a16="http://schemas.microsoft.com/office/drawing/2014/main" id="{0B4B594F-66F8-81F1-D168-64C52589C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D418C83E-6C93-0CE3-6E38-BAC4BDF9CA9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9317E9B-C5C4-A932-2FB4-EBEB9F29F160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C8265B29-D0E1-5306-0BA4-207A50CE5A45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1" name="organ - kidney">
            <a:extLst>
              <a:ext uri="{FF2B5EF4-FFF2-40B4-BE49-F238E27FC236}">
                <a16:creationId xmlns:a16="http://schemas.microsoft.com/office/drawing/2014/main" id="{FE2F9C98-8B8D-1EB8-3688-788358E44866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3" name="FTU - juxtaglomerular apparatus">
              <a:extLst>
                <a:ext uri="{FF2B5EF4-FFF2-40B4-BE49-F238E27FC236}">
                  <a16:creationId xmlns:a16="http://schemas.microsoft.com/office/drawing/2014/main" id="{9C6AAEE8-9446-349B-108A-37044347BB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" name="FTU">
                <a:extLst>
                  <a:ext uri="{FF2B5EF4-FFF2-40B4-BE49-F238E27FC236}">
                    <a16:creationId xmlns:a16="http://schemas.microsoft.com/office/drawing/2014/main" id="{6579DCCB-1D83-48F7-89A9-D883B3C64A3A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8B6794C2-CCD5-97D3-4B2B-F77B6EF2112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7C4EBC00-9EA1-C0D0-DAFC-AFDD7470BCB2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086">
                <a:extLst>
                  <a:ext uri="{FF2B5EF4-FFF2-40B4-BE49-F238E27FC236}">
                    <a16:creationId xmlns:a16="http://schemas.microsoft.com/office/drawing/2014/main" id="{3B90014A-6E46-6CE8-FC8E-24DBBAF5F66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067625DF-E2FF-41CC-A7BC-6CEFB579F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Star: 5 Points 620">
                <a:hlinkClick r:id="rId93"/>
                <a:extLst>
                  <a:ext uri="{FF2B5EF4-FFF2-40B4-BE49-F238E27FC236}">
                    <a16:creationId xmlns:a16="http://schemas.microsoft.com/office/drawing/2014/main" id="{F00A2F3E-98C8-7771-03D4-98BE11E2E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Star: 5 Points 621">
                <a:hlinkClick r:id="rId4"/>
                <a:extLst>
                  <a:ext uri="{FF2B5EF4-FFF2-40B4-BE49-F238E27FC236}">
                    <a16:creationId xmlns:a16="http://schemas.microsoft.com/office/drawing/2014/main" id="{5E1E03E2-0C5F-C3CC-8947-DDDD64977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FTU - adrenal gland">
              <a:extLst>
                <a:ext uri="{FF2B5EF4-FFF2-40B4-BE49-F238E27FC236}">
                  <a16:creationId xmlns:a16="http://schemas.microsoft.com/office/drawing/2014/main" id="{0D0AC421-91EA-8E5F-6F66-1B698CC8C17A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40" name="FTU">
                <a:extLst>
                  <a:ext uri="{FF2B5EF4-FFF2-40B4-BE49-F238E27FC236}">
                    <a16:creationId xmlns:a16="http://schemas.microsoft.com/office/drawing/2014/main" id="{E870D9B4-E7E0-3A73-B2C2-D21650CAC89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86">
                <a:extLst>
                  <a:ext uri="{FF2B5EF4-FFF2-40B4-BE49-F238E27FC236}">
                    <a16:creationId xmlns:a16="http://schemas.microsoft.com/office/drawing/2014/main" id="{3CC1B1A4-0F5C-F2EF-F335-676C87DA420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3086">
                <a:extLst>
                  <a:ext uri="{FF2B5EF4-FFF2-40B4-BE49-F238E27FC236}">
                    <a16:creationId xmlns:a16="http://schemas.microsoft.com/office/drawing/2014/main" id="{8A69BBBD-E9B1-A209-AA09-821E1061AD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086">
                <a:extLst>
                  <a:ext uri="{FF2B5EF4-FFF2-40B4-BE49-F238E27FC236}">
                    <a16:creationId xmlns:a16="http://schemas.microsoft.com/office/drawing/2014/main" id="{597B512D-17DD-111A-21BA-2A6B40F5FF3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D989DBA1-F53B-B3C5-100C-96B20AA53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620">
                <a:hlinkClick r:id="rId93"/>
                <a:extLst>
                  <a:ext uri="{FF2B5EF4-FFF2-40B4-BE49-F238E27FC236}">
                    <a16:creationId xmlns:a16="http://schemas.microsoft.com/office/drawing/2014/main" id="{69135C0D-433D-3F37-D63E-3A28A5506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621">
                <a:hlinkClick r:id="rId4"/>
                <a:extLst>
                  <a:ext uri="{FF2B5EF4-FFF2-40B4-BE49-F238E27FC236}">
                    <a16:creationId xmlns:a16="http://schemas.microsoft.com/office/drawing/2014/main" id="{35BAB622-41ED-371F-F36B-1856309BD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organ - lungs">
            <a:extLst>
              <a:ext uri="{FF2B5EF4-FFF2-40B4-BE49-F238E27FC236}">
                <a16:creationId xmlns:a16="http://schemas.microsoft.com/office/drawing/2014/main" id="{C78A5E2B-653F-EB97-5C7B-53D586EF8209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FTU - endothelium">
              <a:extLst>
                <a:ext uri="{FF2B5EF4-FFF2-40B4-BE49-F238E27FC236}">
                  <a16:creationId xmlns:a16="http://schemas.microsoft.com/office/drawing/2014/main" id="{83E79C0F-91E1-09CD-4AEE-8A8BC4A9260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2" name="FTU">
                <a:extLst>
                  <a:ext uri="{FF2B5EF4-FFF2-40B4-BE49-F238E27FC236}">
                    <a16:creationId xmlns:a16="http://schemas.microsoft.com/office/drawing/2014/main" id="{B7A82502-EB8B-5A83-4E29-D753B31F18A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9EAB744F-748E-D01D-9563-D819501A923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3086">
                <a:extLst>
                  <a:ext uri="{FF2B5EF4-FFF2-40B4-BE49-F238E27FC236}">
                    <a16:creationId xmlns:a16="http://schemas.microsoft.com/office/drawing/2014/main" id="{8B183EC3-A15E-0D07-D6E3-91E2E385FD3B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3086">
                <a:extLst>
                  <a:ext uri="{FF2B5EF4-FFF2-40B4-BE49-F238E27FC236}">
                    <a16:creationId xmlns:a16="http://schemas.microsoft.com/office/drawing/2014/main" id="{58505689-9F79-EF8A-4BF5-A8655E027679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52D2816-A15D-294B-841A-C7EF19D68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3C7A2D75-3C1C-6B47-99A4-A45BD4472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25894BE0-0FD7-ADEE-6D1F-85B0CF332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65" name="enteric system">
            <a:extLst>
              <a:ext uri="{FF2B5EF4-FFF2-40B4-BE49-F238E27FC236}">
                <a16:creationId xmlns:a16="http://schemas.microsoft.com/office/drawing/2014/main" id="{5BB12B06-9C31-3FE5-D5C2-452A9266664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B38EF26-232F-1577-8A55-9CE5542DF53D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167" name="FTU - sinoatrial node">
              <a:extLst>
                <a:ext uri="{FF2B5EF4-FFF2-40B4-BE49-F238E27FC236}">
                  <a16:creationId xmlns:a16="http://schemas.microsoft.com/office/drawing/2014/main" id="{B46A9B1C-0B09-ABF3-0C56-6D3FA4CD546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3086">
              <a:extLst>
                <a:ext uri="{FF2B5EF4-FFF2-40B4-BE49-F238E27FC236}">
                  <a16:creationId xmlns:a16="http://schemas.microsoft.com/office/drawing/2014/main" id="{D0C92F79-EAC1-84F9-42A9-2133BC67A61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3086">
              <a:extLst>
                <a:ext uri="{FF2B5EF4-FFF2-40B4-BE49-F238E27FC236}">
                  <a16:creationId xmlns:a16="http://schemas.microsoft.com/office/drawing/2014/main" id="{A5A139B5-BFC1-1CB5-310C-BB021A4FC4D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3086">
              <a:extLst>
                <a:ext uri="{FF2B5EF4-FFF2-40B4-BE49-F238E27FC236}">
                  <a16:creationId xmlns:a16="http://schemas.microsoft.com/office/drawing/2014/main" id="{EC524703-9AB9-81F5-4389-A85561B748B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3FE3CFA-C303-5B62-E4F0-3549105FC0E7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16" name="FTU - atrioventricular node">
              <a:extLst>
                <a:ext uri="{FF2B5EF4-FFF2-40B4-BE49-F238E27FC236}">
                  <a16:creationId xmlns:a16="http://schemas.microsoft.com/office/drawing/2014/main" id="{B9B42C20-0711-DF7B-1690-2342B5AA51D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502D2E47-44B2-AB81-5788-20C49A5620E0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648E4025-7485-6570-5211-0F15E161B6F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3086">
              <a:extLst>
                <a:ext uri="{FF2B5EF4-FFF2-40B4-BE49-F238E27FC236}">
                  <a16:creationId xmlns:a16="http://schemas.microsoft.com/office/drawing/2014/main" id="{F7B94392-7EEB-A886-DD95-D5A87ADAEF21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08EC7FF-217D-F7C0-4DDA-5997DA34D9FD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92" name="FTU - LV myocyte">
              <a:extLst>
                <a:ext uri="{FF2B5EF4-FFF2-40B4-BE49-F238E27FC236}">
                  <a16:creationId xmlns:a16="http://schemas.microsoft.com/office/drawing/2014/main" id="{FC18CB09-0E8E-5FD1-A46F-0EB77DF0A07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3086">
              <a:extLst>
                <a:ext uri="{FF2B5EF4-FFF2-40B4-BE49-F238E27FC236}">
                  <a16:creationId xmlns:a16="http://schemas.microsoft.com/office/drawing/2014/main" id="{4D7DD093-A65D-EFEC-37A4-311B4FB2DA0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BAAF2ABC-4939-5C04-FDE3-A1271BBFB2E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5E482A3-8F4E-0922-B36C-493EACD2BCE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72A33E-1165-0B08-2911-07FEB8B208B3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7088A5-D724-D0AA-3CCE-F7110D0DA059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E47B1F-7A9D-6D8D-A43F-9FD72CF2D202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3" name="organ group - head &amp; neck muscles">
                  <a:extLst>
                    <a:ext uri="{FF2B5EF4-FFF2-40B4-BE49-F238E27FC236}">
                      <a16:creationId xmlns:a16="http://schemas.microsoft.com/office/drawing/2014/main" id="{AF85729D-AD6A-1F37-AE6D-93B0478115D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71" name="organ - head &amp; neck muscles">
                    <a:extLst>
                      <a:ext uri="{FF2B5EF4-FFF2-40B4-BE49-F238E27FC236}">
                        <a16:creationId xmlns:a16="http://schemas.microsoft.com/office/drawing/2014/main" id="{71EB8C95-8325-F028-7083-918D6584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174" name="FTU - mylohyoid">
                    <a:extLst>
                      <a:ext uri="{FF2B5EF4-FFF2-40B4-BE49-F238E27FC236}">
                        <a16:creationId xmlns:a16="http://schemas.microsoft.com/office/drawing/2014/main" id="{6BA96C73-4EB7-C3CE-95D6-3E45BACF84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1EAB036-813C-DE83-822E-74E0BB5E278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7" name="Text Box 3036">
                    <a:extLst>
                      <a:ext uri="{FF2B5EF4-FFF2-40B4-BE49-F238E27FC236}">
                        <a16:creationId xmlns:a16="http://schemas.microsoft.com/office/drawing/2014/main" id="{34951B0D-24CA-0567-5DAA-1EB389E233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36">
                    <a:extLst>
                      <a:ext uri="{FF2B5EF4-FFF2-40B4-BE49-F238E27FC236}">
                        <a16:creationId xmlns:a16="http://schemas.microsoft.com/office/drawing/2014/main" id="{0C5CD81B-A001-9AAA-B348-590B7BBFF0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36">
                    <a:extLst>
                      <a:ext uri="{FF2B5EF4-FFF2-40B4-BE49-F238E27FC236}">
                        <a16:creationId xmlns:a16="http://schemas.microsoft.com/office/drawing/2014/main" id="{F755A7EC-BD79-80F6-36EB-12E9AB07A8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" name="FTU - mylohyoid">
                <a:extLst>
                  <a:ext uri="{FF2B5EF4-FFF2-40B4-BE49-F238E27FC236}">
                    <a16:creationId xmlns:a16="http://schemas.microsoft.com/office/drawing/2014/main" id="{AF848AD7-A652-770E-9A5C-66D9CF3B00E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121" name="Text Box 3036">
              <a:extLst>
                <a:ext uri="{FF2B5EF4-FFF2-40B4-BE49-F238E27FC236}">
                  <a16:creationId xmlns:a16="http://schemas.microsoft.com/office/drawing/2014/main" id="{9EAB63C6-41D9-43E8-79A0-7A3E95EE5F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3036">
              <a:extLst>
                <a:ext uri="{FF2B5EF4-FFF2-40B4-BE49-F238E27FC236}">
                  <a16:creationId xmlns:a16="http://schemas.microsoft.com/office/drawing/2014/main" id="{B7514D76-0895-1561-61BE-97A001C267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3036">
              <a:extLst>
                <a:ext uri="{FF2B5EF4-FFF2-40B4-BE49-F238E27FC236}">
                  <a16:creationId xmlns:a16="http://schemas.microsoft.com/office/drawing/2014/main" id="{E69B8CFB-3953-E238-9DA7-FBC72B3830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126613</TotalTime>
  <Words>2757</Words>
  <Application>Microsoft Office PowerPoint</Application>
  <PresentationFormat>Custom</PresentationFormat>
  <Paragraphs>2082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791</cp:revision>
  <dcterms:created xsi:type="dcterms:W3CDTF">2022-02-14T03:56:44Z</dcterms:created>
  <dcterms:modified xsi:type="dcterms:W3CDTF">2023-10-03T01:01:41Z</dcterms:modified>
</cp:coreProperties>
</file>