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>
        <p:scale>
          <a:sx n="220" d="100"/>
          <a:sy n="220" d="100"/>
        </p:scale>
        <p:origin x="-42396" y="-7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h1IesehCPfL0BfxwtbKsH3fRFJWEMHKDUBQDCumCWDM/edit" TargetMode="External"/><Relationship Id="rId117" Type="http://schemas.openxmlformats.org/officeDocument/2006/relationships/hyperlink" Target="https://en.wikipedia.org/wiki/Distal_convoluted_tubule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35426/" TargetMode="External"/><Relationship Id="rId47" Type="http://schemas.openxmlformats.org/officeDocument/2006/relationships/hyperlink" Target="https://en.wikipedia.org/wiki/Stomach#Sections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en.wikipedia.org/wiki/Nephron#Renal_tubule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Urinary_bladder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en.wikipedia.org/wiki/Aryepiglottic_fold" TargetMode="External"/><Relationship Id="rId37" Type="http://schemas.openxmlformats.org/officeDocument/2006/relationships/hyperlink" Target="https://docs.google.com/document/d/1bt3uoxyvonV0OvVZRLyt6gyg55dMspO67V4OrfWCelg/edit" TargetMode="External"/><Relationship Id="rId53" Type="http://schemas.openxmlformats.org/officeDocument/2006/relationships/hyperlink" Target="https://en.wikipedia.org/wiki/Eardrum" TargetMode="External"/><Relationship Id="rId58" Type="http://schemas.openxmlformats.org/officeDocument/2006/relationships/hyperlink" Target="https://en.wikipedia.org/wiki/Olfactory_bulb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www.ncbi.nlm.nih.gov/books/n/statpearls/article-24487/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en.wikipedia.org/wiki/Chemoreceptor" TargetMode="External"/><Relationship Id="rId22" Type="http://schemas.openxmlformats.org/officeDocument/2006/relationships/hyperlink" Target="https://en.wikipedia.org/wiki/Dermatome_(anatomy)" TargetMode="External"/><Relationship Id="rId27" Type="http://schemas.openxmlformats.org/officeDocument/2006/relationships/hyperlink" Target="https://en.wikipedia.org/wiki/Subglottis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www.ncbi.nlm.nih.gov/books/n/statpearls/article-17013/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www.ncbi.nlm.nih.gov/books/NBK482385/" TargetMode="External"/><Relationship Id="rId118" Type="http://schemas.openxmlformats.org/officeDocument/2006/relationships/hyperlink" Target="https://en.wikipedia.org/wiki/Collecting_duct_system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Trachea" TargetMode="External"/><Relationship Id="rId38" Type="http://schemas.openxmlformats.org/officeDocument/2006/relationships/hyperlink" Target="https://en.wikipedia.org/wiki/Epiglottis" TargetMode="External"/><Relationship Id="rId59" Type="http://schemas.openxmlformats.org/officeDocument/2006/relationships/hyperlink" Target="https://www.ncbi.nlm.nih.gov/books/NBK556051/" TargetMode="External"/><Relationship Id="rId103" Type="http://schemas.openxmlformats.org/officeDocument/2006/relationships/hyperlink" Target="https://en.wikipedia.org/wiki/Pulmonary_alveolus" TargetMode="External"/><Relationship Id="rId108" Type="http://schemas.openxmlformats.org/officeDocument/2006/relationships/hyperlink" Target="https://www.ncbi.nlm.nih.gov/books/NBK531465/" TargetMode="External"/><Relationship Id="rId54" Type="http://schemas.openxmlformats.org/officeDocument/2006/relationships/hyperlink" Target="https://www.ncbi.nlm.nih.gov/books/NBK448117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en.wikipedia.org/wiki/Rectum" TargetMode="External"/><Relationship Id="rId96" Type="http://schemas.openxmlformats.org/officeDocument/2006/relationships/hyperlink" Target="https://www.ncbi.nlm.nih.gov/books/NBK49991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/statpearls/article-29335/" TargetMode="External"/><Relationship Id="rId28" Type="http://schemas.openxmlformats.org/officeDocument/2006/relationships/hyperlink" Target="https://en.wikipedia.org/wiki/Thyroarytenoid_muscle" TargetMode="External"/><Relationship Id="rId49" Type="http://schemas.openxmlformats.org/officeDocument/2006/relationships/hyperlink" Target="https://en.wikipedia.org/wiki/Fallopian_tube" TargetMode="External"/><Relationship Id="rId114" Type="http://schemas.openxmlformats.org/officeDocument/2006/relationships/hyperlink" Target="https://en.wikipedia.org/wiki/Proximal_tubule" TargetMode="External"/><Relationship Id="rId119" Type="http://schemas.openxmlformats.org/officeDocument/2006/relationships/hyperlink" Target="https://www.ncbi.nlm.nih.gov/books/NBK549766/" TargetMode="External"/><Relationship Id="rId44" Type="http://schemas.openxmlformats.org/officeDocument/2006/relationships/hyperlink" Target="https://www.ncbi.nlm.nih.gov/books/n/statpearls/article-30245/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Parotid_gland" TargetMode="External"/><Relationship Id="rId109" Type="http://schemas.openxmlformats.org/officeDocument/2006/relationships/hyperlink" Target="https://www.ncbi.nlm.nih.gov/books/NBK482438/" TargetMode="External"/><Relationship Id="rId34" Type="http://schemas.openxmlformats.org/officeDocument/2006/relationships/hyperlink" Target="https://www.ncbi.nlm.nih.gov/books/NBK448070/" TargetMode="External"/><Relationship Id="rId50" Type="http://schemas.openxmlformats.org/officeDocument/2006/relationships/hyperlink" Target="https://www.ncbi.nlm.nih.gov/books/n/statpearls/article-21596/" TargetMode="External"/><Relationship Id="rId55" Type="http://schemas.openxmlformats.org/officeDocument/2006/relationships/hyperlink" Target="https://en.wikipedia.org/wiki/Semicircular_canals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en.wikipedia.org/wiki/Baroreceptor" TargetMode="External"/><Relationship Id="rId104" Type="http://schemas.openxmlformats.org/officeDocument/2006/relationships/hyperlink" Target="https://en.wikipedia.org/wiki/Ureter" TargetMode="External"/><Relationship Id="rId120" Type="http://schemas.openxmlformats.org/officeDocument/2006/relationships/hyperlink" Target="https://en.wikipedia.org/wiki/Renal_calyx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www.ncbi.nlm.nih.gov/books/n/statpearls/article-29712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545231/" TargetMode="External"/><Relationship Id="rId24" Type="http://schemas.openxmlformats.org/officeDocument/2006/relationships/hyperlink" Target="https://en.wikipedia.org/wiki/Larynx" TargetMode="External"/><Relationship Id="rId40" Type="http://schemas.openxmlformats.org/officeDocument/2006/relationships/hyperlink" Target="https://www.ncbi.nlm.nih.gov/books/NBK534225/" TargetMode="External"/><Relationship Id="rId45" Type="http://schemas.openxmlformats.org/officeDocument/2006/relationships/hyperlink" Target="https://en.wikipedia.org/wiki/Epiglottic_vallecula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en.wikipedia.org/wiki/Bowman%27s_capsule" TargetMode="External"/><Relationship Id="rId115" Type="http://schemas.openxmlformats.org/officeDocument/2006/relationships/hyperlink" Target="https://en.wikipedia.org/wiki/Descending_limb_of_loop_of_Henle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Arytenoid_cartilage" TargetMode="External"/><Relationship Id="rId35" Type="http://schemas.openxmlformats.org/officeDocument/2006/relationships/hyperlink" Target="https://en.wikipedia.org/wiki/Tongue" TargetMode="External"/><Relationship Id="rId56" Type="http://schemas.openxmlformats.org/officeDocument/2006/relationships/hyperlink" Target="https://en.wikipedia.org/wiki/Utricle_(ear)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www.ncbi.nlm.nih.gov/books/NBK537353/" TargetMode="External"/><Relationship Id="rId105" Type="http://schemas.openxmlformats.org/officeDocument/2006/relationships/hyperlink" Target="https://www.ncbi.nlm.nih.gov/books/NBK532980/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Ear_canal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en.wikipedia.org/wiki/Anal_canal" TargetMode="External"/><Relationship Id="rId98" Type="http://schemas.openxmlformats.org/officeDocument/2006/relationships/hyperlink" Target="https://www.ncbi.nlm.nih.gov/books/NBK537223/" TargetMode="External"/><Relationship Id="rId121" Type="http://schemas.openxmlformats.org/officeDocument/2006/relationships/hyperlink" Target="https://en.wikipedia.org/wiki/Renal_pelvi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538202/" TargetMode="External"/><Relationship Id="rId46" Type="http://schemas.openxmlformats.org/officeDocument/2006/relationships/hyperlink" Target="https://www.ncbi.nlm.nih.gov/books/n/statpearls/article-21235/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en.wikipedia.org/wiki/Ascending_limb_of_loop_of_Hen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Submandibular_gland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www.ncbi.nlm.nih.gov/books/n/statpearls/article-18488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www.ncbi.nlm.nih.gov/books/NBK507782/" TargetMode="External"/><Relationship Id="rId57" Type="http://schemas.openxmlformats.org/officeDocument/2006/relationships/hyperlink" Target="https://en.wikipedia.org/wiki/Saccule" TargetMode="External"/><Relationship Id="rId106" Type="http://schemas.openxmlformats.org/officeDocument/2006/relationships/hyperlink" Target="https://docs.google.com/document/d/1Xc7VOn5LLieA4SyRKLj9HVx2MGfF_DJKQr7ZGbXmJ9c/edit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www.ncbi.nlm.nih.gov/books/NBK513252/" TargetMode="External"/><Relationship Id="rId52" Type="http://schemas.openxmlformats.org/officeDocument/2006/relationships/hyperlink" Target="https://www.ncbi.nlm.nih.gov/books/n/statpearls/article-20828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www.ncbi.nlm.nih.gov/books/n/statpearls/article-26783/" TargetMode="External"/><Relationship Id="rId99" Type="http://schemas.openxmlformats.org/officeDocument/2006/relationships/hyperlink" Target="https://en.wikipedia.org/wiki/Bronchus" TargetMode="External"/><Relationship Id="rId101" Type="http://schemas.openxmlformats.org/officeDocument/2006/relationships/hyperlink" Target="https://en.wikipedia.org/wiki/Bronchi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83" name="VLM">
            <a:extLst>
              <a:ext uri="{FF2B5EF4-FFF2-40B4-BE49-F238E27FC236}">
                <a16:creationId xmlns:a16="http://schemas.microsoft.com/office/drawing/2014/main" id="{41686196-FA51-932C-5889-6945DD304C0E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24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24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25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26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28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29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26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30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31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26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32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25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26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33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34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26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35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36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39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40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35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44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2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35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44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2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35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44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2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45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46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2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47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48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47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48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47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48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47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48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47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48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49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50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53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54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55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1" name="organ - liver">
            <a:extLst>
              <a:ext uri="{FF2B5EF4-FFF2-40B4-BE49-F238E27FC236}">
                <a16:creationId xmlns:a16="http://schemas.microsoft.com/office/drawing/2014/main" id="{5C2000B8-F1F4-3006-380F-55E22C69B9EA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32" name="organ - liver">
              <a:extLst>
                <a:ext uri="{FF2B5EF4-FFF2-40B4-BE49-F238E27FC236}">
                  <a16:creationId xmlns:a16="http://schemas.microsoft.com/office/drawing/2014/main" id="{38634647-876F-518B-9987-BAA78685130D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3" name="FTU - interlobular bile duct">
              <a:extLst>
                <a:ext uri="{FF2B5EF4-FFF2-40B4-BE49-F238E27FC236}">
                  <a16:creationId xmlns:a16="http://schemas.microsoft.com/office/drawing/2014/main" id="{1D5051A8-E28A-A380-450B-D64CE816225D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52" name="FTU - interlobular bile duct">
                <a:extLst>
                  <a:ext uri="{FF2B5EF4-FFF2-40B4-BE49-F238E27FC236}">
                    <a16:creationId xmlns:a16="http://schemas.microsoft.com/office/drawing/2014/main" id="{4EF5532D-6939-7C86-3B77-CFB653248A67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" name="dock">
                <a:extLst>
                  <a:ext uri="{FF2B5EF4-FFF2-40B4-BE49-F238E27FC236}">
                    <a16:creationId xmlns:a16="http://schemas.microsoft.com/office/drawing/2014/main" id="{7DBA9F6A-1794-E1CB-05AA-E9FDFC1467F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58" name="Text Box 3086">
                  <a:extLst>
                    <a:ext uri="{FF2B5EF4-FFF2-40B4-BE49-F238E27FC236}">
                      <a16:creationId xmlns:a16="http://schemas.microsoft.com/office/drawing/2014/main" id="{66066345-84C7-6007-1CF9-F71B06936CD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A9C6BF71-9A06-1AE8-8E89-29C3ACC2B5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4C529991-7387-A888-7630-D155F6B961E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D0B80F8F-0FAF-6AB5-D594-C78800FDE78D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55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744EDF94-C385-3B2E-0FCD-CBCCBCA82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C5D7055C-FE95-E7AC-2EBF-4F3ABA97F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187B44E3-302A-817F-B703-E41A1AE9C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hepatic duct">
              <a:extLst>
                <a:ext uri="{FF2B5EF4-FFF2-40B4-BE49-F238E27FC236}">
                  <a16:creationId xmlns:a16="http://schemas.microsoft.com/office/drawing/2014/main" id="{B0955205-5D6C-1306-AE6B-F8912007B278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42" name="FTU - intrahepatic duct">
                <a:extLst>
                  <a:ext uri="{FF2B5EF4-FFF2-40B4-BE49-F238E27FC236}">
                    <a16:creationId xmlns:a16="http://schemas.microsoft.com/office/drawing/2014/main" id="{320B600D-6F23-AD15-5C71-8B666B4210DD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" name="dock">
                <a:extLst>
                  <a:ext uri="{FF2B5EF4-FFF2-40B4-BE49-F238E27FC236}">
                    <a16:creationId xmlns:a16="http://schemas.microsoft.com/office/drawing/2014/main" id="{BD180B9E-50F3-E24B-9CF4-561CB6D070FC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22F034DB-99FC-C8A8-0EED-CB141203574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2411E11-5CB7-FEF9-02F5-51B8FD0B650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EC1151A9-D837-A1FE-BCAA-678F3055A4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" name="link">
                <a:extLst>
                  <a:ext uri="{FF2B5EF4-FFF2-40B4-BE49-F238E27FC236}">
                    <a16:creationId xmlns:a16="http://schemas.microsoft.com/office/drawing/2014/main" id="{AB3A7566-FD6B-103F-269F-2C6EC7857701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45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A2E6C863-5C39-F4FB-168C-8C04EC54C4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F6AC48E9-C03C-7837-C086-DA1BC0CEB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F52F5F05-E810-1215-C714-20F3F1F98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perilobular bile duct">
              <a:extLst>
                <a:ext uri="{FF2B5EF4-FFF2-40B4-BE49-F238E27FC236}">
                  <a16:creationId xmlns:a16="http://schemas.microsoft.com/office/drawing/2014/main" id="{D3AB7546-D9B2-C726-B893-81CAE87AA6C3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31" name="FTU - perilobular bile duct">
                <a:extLst>
                  <a:ext uri="{FF2B5EF4-FFF2-40B4-BE49-F238E27FC236}">
                    <a16:creationId xmlns:a16="http://schemas.microsoft.com/office/drawing/2014/main" id="{30C7DAF0-D40E-7223-A683-3E62406740A8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" name="dock">
                <a:extLst>
                  <a:ext uri="{FF2B5EF4-FFF2-40B4-BE49-F238E27FC236}">
                    <a16:creationId xmlns:a16="http://schemas.microsoft.com/office/drawing/2014/main" id="{7E1E0EFD-E23B-834A-7FF4-03352DA10D67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4093F1EF-AB6B-BDF0-66FC-C7E3F31F2E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40482D9C-2FB6-2B74-D62D-6941A50CFC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Text Box 3086">
                  <a:extLst>
                    <a:ext uri="{FF2B5EF4-FFF2-40B4-BE49-F238E27FC236}">
                      <a16:creationId xmlns:a16="http://schemas.microsoft.com/office/drawing/2014/main" id="{5A302370-C352-0CE8-E7F3-011B106A4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" name="link">
                <a:extLst>
                  <a:ext uri="{FF2B5EF4-FFF2-40B4-BE49-F238E27FC236}">
                    <a16:creationId xmlns:a16="http://schemas.microsoft.com/office/drawing/2014/main" id="{32A5DB16-75C0-E5CC-A58A-87B8ABFC10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35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23CD6561-1A78-FC33-8BC5-C602CBC6A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13D21B7B-AAEA-B3FE-4067-F19ACBA21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955C47A4-7C5C-CC82-0E7D-C699CAE3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terminal bile duct">
              <a:extLst>
                <a:ext uri="{FF2B5EF4-FFF2-40B4-BE49-F238E27FC236}">
                  <a16:creationId xmlns:a16="http://schemas.microsoft.com/office/drawing/2014/main" id="{04DA0273-0334-9FC1-C684-C971BB52744B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16" name="FTU - terminal bile duct">
                <a:extLst>
                  <a:ext uri="{FF2B5EF4-FFF2-40B4-BE49-F238E27FC236}">
                    <a16:creationId xmlns:a16="http://schemas.microsoft.com/office/drawing/2014/main" id="{ED0378EE-00E6-2722-6D12-3F3718263EA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dock">
                <a:extLst>
                  <a:ext uri="{FF2B5EF4-FFF2-40B4-BE49-F238E27FC236}">
                    <a16:creationId xmlns:a16="http://schemas.microsoft.com/office/drawing/2014/main" id="{B186947C-3FC8-2EC7-20B0-B3B468C795E4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B87B075-5DAD-DD3B-4B6A-CEEEF201DD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3086">
                  <a:extLst>
                    <a:ext uri="{FF2B5EF4-FFF2-40B4-BE49-F238E27FC236}">
                      <a16:creationId xmlns:a16="http://schemas.microsoft.com/office/drawing/2014/main" id="{F90CF8B5-BA77-1C70-D5C4-F4B22B4C52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3086">
                  <a:extLst>
                    <a:ext uri="{FF2B5EF4-FFF2-40B4-BE49-F238E27FC236}">
                      <a16:creationId xmlns:a16="http://schemas.microsoft.com/office/drawing/2014/main" id="{6AAB6854-5A64-EFCA-309B-321BA779AB3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" name="link">
                <a:extLst>
                  <a:ext uri="{FF2B5EF4-FFF2-40B4-BE49-F238E27FC236}">
                    <a16:creationId xmlns:a16="http://schemas.microsoft.com/office/drawing/2014/main" id="{901FB4F6-67E5-FE8C-3583-6947B1120E6B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0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3505D5D9-8CA7-F636-0AC4-8C9A17FD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2FFE1769-9A0B-BA5E-CACE-71325748D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866C76C5-F722-AB27-8A5D-44D95517A7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canal of Hering">
              <a:extLst>
                <a:ext uri="{FF2B5EF4-FFF2-40B4-BE49-F238E27FC236}">
                  <a16:creationId xmlns:a16="http://schemas.microsoft.com/office/drawing/2014/main" id="{12C25AC0-C5B9-C069-72D5-67F69FB4C720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05" name="FTU - canal of Hering">
                <a:extLst>
                  <a:ext uri="{FF2B5EF4-FFF2-40B4-BE49-F238E27FC236}">
                    <a16:creationId xmlns:a16="http://schemas.microsoft.com/office/drawing/2014/main" id="{9A506655-70FF-15CB-5B0A-0E46F5F0877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7" name="dock">
                <a:extLst>
                  <a:ext uri="{FF2B5EF4-FFF2-40B4-BE49-F238E27FC236}">
                    <a16:creationId xmlns:a16="http://schemas.microsoft.com/office/drawing/2014/main" id="{D565D0FE-DBC9-131D-ED4F-73CFA2BD980F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13" name="Text Box 3086">
                  <a:extLst>
                    <a:ext uri="{FF2B5EF4-FFF2-40B4-BE49-F238E27FC236}">
                      <a16:creationId xmlns:a16="http://schemas.microsoft.com/office/drawing/2014/main" id="{2860B68B-FB45-97BB-5877-7F5FCB05EEE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 Box 3086">
                  <a:extLst>
                    <a:ext uri="{FF2B5EF4-FFF2-40B4-BE49-F238E27FC236}">
                      <a16:creationId xmlns:a16="http://schemas.microsoft.com/office/drawing/2014/main" id="{4A4AE0B7-A534-9A95-CAA4-BEAEE5F6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 Box 3086">
                  <a:extLst>
                    <a:ext uri="{FF2B5EF4-FFF2-40B4-BE49-F238E27FC236}">
                      <a16:creationId xmlns:a16="http://schemas.microsoft.com/office/drawing/2014/main" id="{92B9A028-D8AF-507D-136F-8A08F15AC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8" name="link">
                <a:extLst>
                  <a:ext uri="{FF2B5EF4-FFF2-40B4-BE49-F238E27FC236}">
                    <a16:creationId xmlns:a16="http://schemas.microsoft.com/office/drawing/2014/main" id="{36955829-FD8B-9629-2860-10757C7AD178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09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704E349E-0AE5-8898-FA97-F4C035CAD6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0D68AE12-7976-3D3B-792B-EC8A953157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BAB80E88-AA9B-DDB7-9A84-8EC38860D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biliary canaliculus ">
              <a:extLst>
                <a:ext uri="{FF2B5EF4-FFF2-40B4-BE49-F238E27FC236}">
                  <a16:creationId xmlns:a16="http://schemas.microsoft.com/office/drawing/2014/main" id="{7F7617B6-EDE6-462B-D791-923880B86B3B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88" name="FTU - biliary canaliculus ">
                <a:extLst>
                  <a:ext uri="{FF2B5EF4-FFF2-40B4-BE49-F238E27FC236}">
                    <a16:creationId xmlns:a16="http://schemas.microsoft.com/office/drawing/2014/main" id="{E0A7CC9B-C58C-23C1-87D5-45EF2DBCBE7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dock">
                <a:extLst>
                  <a:ext uri="{FF2B5EF4-FFF2-40B4-BE49-F238E27FC236}">
                    <a16:creationId xmlns:a16="http://schemas.microsoft.com/office/drawing/2014/main" id="{4E97B8A0-1E90-CE50-DF84-8E776E925BCA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02" name="Text Box 3086">
                  <a:extLst>
                    <a:ext uri="{FF2B5EF4-FFF2-40B4-BE49-F238E27FC236}">
                      <a16:creationId xmlns:a16="http://schemas.microsoft.com/office/drawing/2014/main" id="{A5E1FE70-F591-81C5-7C24-C00CE77CC4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Text Box 3086">
                  <a:extLst>
                    <a:ext uri="{FF2B5EF4-FFF2-40B4-BE49-F238E27FC236}">
                      <a16:creationId xmlns:a16="http://schemas.microsoft.com/office/drawing/2014/main" id="{99DC2510-CBEC-A4F3-BF08-37B5F040CA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Text Box 3086">
                  <a:extLst>
                    <a:ext uri="{FF2B5EF4-FFF2-40B4-BE49-F238E27FC236}">
                      <a16:creationId xmlns:a16="http://schemas.microsoft.com/office/drawing/2014/main" id="{E2E20562-9303-E5A3-9866-3E0DB93D2AA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" name="link">
                <a:extLst>
                  <a:ext uri="{FF2B5EF4-FFF2-40B4-BE49-F238E27FC236}">
                    <a16:creationId xmlns:a16="http://schemas.microsoft.com/office/drawing/2014/main" id="{E25580F1-6631-A3F5-1B45-4BF4BF1A82A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98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33508F54-EDED-951E-10A9-0CA44CCEAF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BD9E8EE3-C7D1-968E-EEA3-317E430E4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185C0CDD-289E-8A93-1726-591AE291B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30FFD8D3-EFD0-8A3F-9D1C-E25A8B1588A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85" name="Text Box 3070">
                <a:extLst>
                  <a:ext uri="{FF2B5EF4-FFF2-40B4-BE49-F238E27FC236}">
                    <a16:creationId xmlns:a16="http://schemas.microsoft.com/office/drawing/2014/main" id="{8A2FE011-BDFA-B26E-C541-5FBA4648BA9C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3036">
                <a:extLst>
                  <a:ext uri="{FF2B5EF4-FFF2-40B4-BE49-F238E27FC236}">
                    <a16:creationId xmlns:a16="http://schemas.microsoft.com/office/drawing/2014/main" id="{6E315F9D-AF51-A4CA-26C7-847B1E5C11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FTU - lobule">
              <a:extLst>
                <a:ext uri="{FF2B5EF4-FFF2-40B4-BE49-F238E27FC236}">
                  <a16:creationId xmlns:a16="http://schemas.microsoft.com/office/drawing/2014/main" id="{FD6FED86-605D-1CA6-FB69-35DA40A9CFD8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73" name="FTU - lobule">
                <a:extLst>
                  <a:ext uri="{FF2B5EF4-FFF2-40B4-BE49-F238E27FC236}">
                    <a16:creationId xmlns:a16="http://schemas.microsoft.com/office/drawing/2014/main" id="{AAB6CB57-A90A-9AF5-C1D9-C5AEB3DA0257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C87D6C89-7716-1F9E-6B9D-778E8820C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A2E2AD3E-63E9-8B0C-127D-B941836A89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9D016C15-BAC3-92C6-33BE-67AF1D9A53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383C09B9-10E7-88FC-D1D0-19755C6F06B2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1677D410-354E-E6C5-9DC1-F1CFAFFD9ADD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094759F0-16B5-3424-2C11-F96B33FBF156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3" name="organ group - lower GI tract">
            <a:extLst>
              <a:ext uri="{FF2B5EF4-FFF2-40B4-BE49-F238E27FC236}">
                <a16:creationId xmlns:a16="http://schemas.microsoft.com/office/drawing/2014/main" id="{C5432AE4-FCD0-2A6E-5188-EBAAA22D70B9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64" name="organ - lower GI tract">
              <a:extLst>
                <a:ext uri="{FF2B5EF4-FFF2-40B4-BE49-F238E27FC236}">
                  <a16:creationId xmlns:a16="http://schemas.microsoft.com/office/drawing/2014/main" id="{D3FD2C09-04A1-9716-2F6C-37F363BDE70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65" name="FTU - post-ampullary duodenum">
              <a:extLst>
                <a:ext uri="{FF2B5EF4-FFF2-40B4-BE49-F238E27FC236}">
                  <a16:creationId xmlns:a16="http://schemas.microsoft.com/office/drawing/2014/main" id="{902584BC-BF74-B7B8-85DA-78DE7C0C19A5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0" name="FTU - post-ampullary duodenum">
                <a:extLst>
                  <a:ext uri="{FF2B5EF4-FFF2-40B4-BE49-F238E27FC236}">
                    <a16:creationId xmlns:a16="http://schemas.microsoft.com/office/drawing/2014/main" id="{DA77D055-4F04-3B12-1636-2AA4319DFBC4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440BC1AA-D382-EFA9-5491-2607722A1DE1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1D826D32-51BE-5EC3-FA80-2CF4351F93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Text Box 3086">
                  <a:extLst>
                    <a:ext uri="{FF2B5EF4-FFF2-40B4-BE49-F238E27FC236}">
                      <a16:creationId xmlns:a16="http://schemas.microsoft.com/office/drawing/2014/main" id="{93D453B9-EEA2-4F42-1C96-D24F17F7BA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8ED75776-CC5D-A2DE-765A-1E881EF9B7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712AF910-57CC-1351-C33D-B523C594B075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3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AEB21353-617C-989D-CB36-E242420A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2B87DBF1-F629-549E-65D3-9C9BC027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25CEFF94-2FA9-E390-83A8-8B975B3651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6" name="FTU - jejunum">
              <a:extLst>
                <a:ext uri="{FF2B5EF4-FFF2-40B4-BE49-F238E27FC236}">
                  <a16:creationId xmlns:a16="http://schemas.microsoft.com/office/drawing/2014/main" id="{13F12084-7ED0-976E-6C0D-1B21AD5A1AAA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1" name="FTU - jejunum">
                <a:extLst>
                  <a:ext uri="{FF2B5EF4-FFF2-40B4-BE49-F238E27FC236}">
                    <a16:creationId xmlns:a16="http://schemas.microsoft.com/office/drawing/2014/main" id="{09C6E572-86F8-3EC1-BFFF-49715B042109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" name="dock">
                <a:extLst>
                  <a:ext uri="{FF2B5EF4-FFF2-40B4-BE49-F238E27FC236}">
                    <a16:creationId xmlns:a16="http://schemas.microsoft.com/office/drawing/2014/main" id="{8EDE73BE-B210-0EFF-339C-1D99FA92BCE2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77" name="Text Box 3086">
                  <a:extLst>
                    <a:ext uri="{FF2B5EF4-FFF2-40B4-BE49-F238E27FC236}">
                      <a16:creationId xmlns:a16="http://schemas.microsoft.com/office/drawing/2014/main" id="{B6324867-F778-9A80-CCC3-69FCCE8A1A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A65A8F9F-501A-006C-BD12-5BAD7F0C45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62F3F2BB-A97F-8BD6-A887-1B3E84B0DE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link">
                <a:extLst>
                  <a:ext uri="{FF2B5EF4-FFF2-40B4-BE49-F238E27FC236}">
                    <a16:creationId xmlns:a16="http://schemas.microsoft.com/office/drawing/2014/main" id="{59567148-571D-C53F-4547-7839DC363C91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4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A7F6E5AB-1ACD-2EA6-379F-54FC2181C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3582D2CF-88D8-DF7E-3E45-B5B8F3AEC1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CC8B6F5A-5A61-A9CC-0B6E-575B8309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7" name="FTU - proximal ileum">
              <a:extLst>
                <a:ext uri="{FF2B5EF4-FFF2-40B4-BE49-F238E27FC236}">
                  <a16:creationId xmlns:a16="http://schemas.microsoft.com/office/drawing/2014/main" id="{C34F725D-026A-8E1D-3DAC-1E4B990D134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60" name="FTU - proximal ileum">
                <a:extLst>
                  <a:ext uri="{FF2B5EF4-FFF2-40B4-BE49-F238E27FC236}">
                    <a16:creationId xmlns:a16="http://schemas.microsoft.com/office/drawing/2014/main" id="{A7E8D8BD-1087-BDAC-0A00-6F1129CF0C57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1" name="block">
                <a:extLst>
                  <a:ext uri="{FF2B5EF4-FFF2-40B4-BE49-F238E27FC236}">
                    <a16:creationId xmlns:a16="http://schemas.microsoft.com/office/drawing/2014/main" id="{640856F1-2976-72B6-5EA3-038841D8EE00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4F4AF8E7-D75E-066B-8BDB-D73F759146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F66593AA-A6A7-2273-B76C-4D6ACB957A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" name="Text Box 3086">
                  <a:extLst>
                    <a:ext uri="{FF2B5EF4-FFF2-40B4-BE49-F238E27FC236}">
                      <a16:creationId xmlns:a16="http://schemas.microsoft.com/office/drawing/2014/main" id="{3CE29E16-33EE-4B08-DAB2-19F5E46697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" name="link">
                <a:extLst>
                  <a:ext uri="{FF2B5EF4-FFF2-40B4-BE49-F238E27FC236}">
                    <a16:creationId xmlns:a16="http://schemas.microsoft.com/office/drawing/2014/main" id="{0414B462-A9BD-C22F-C68E-256D2B8D50B0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63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04E0A9F1-D66F-5237-87CF-93F9FA996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938AF7BB-E9D8-1E91-7D6A-57624AFD6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2B20D922-3FE2-28B5-04E9-6C77A9BE41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8" name="FTU - terminal ileum">
              <a:extLst>
                <a:ext uri="{FF2B5EF4-FFF2-40B4-BE49-F238E27FC236}">
                  <a16:creationId xmlns:a16="http://schemas.microsoft.com/office/drawing/2014/main" id="{DB06E833-4E83-512E-8ACF-D74141096490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51" name="FTU - terminal ileum">
                <a:extLst>
                  <a:ext uri="{FF2B5EF4-FFF2-40B4-BE49-F238E27FC236}">
                    <a16:creationId xmlns:a16="http://schemas.microsoft.com/office/drawing/2014/main" id="{1E75141D-6648-2C3E-38CF-375D98A8785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C26788EA-43F9-B928-3530-36DD0E857CFC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57" name="Text Box 3086">
                  <a:extLst>
                    <a:ext uri="{FF2B5EF4-FFF2-40B4-BE49-F238E27FC236}">
                      <a16:creationId xmlns:a16="http://schemas.microsoft.com/office/drawing/2014/main" id="{65CBB3D6-2B12-6AC4-A6C9-4C4FFB9AF4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9B8EFB2-E7A7-04C2-C1DD-2B4D677DE0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8DDE38C-116E-5D11-5C37-1A8856E710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C44479BD-C279-3417-E842-A20904BE9D0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54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07763152-ABDA-658D-BE9E-AC589043AD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DC438505-1434-9AEE-C2C2-920826EFAE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7E691565-96B0-F824-8BCB-71BD0638D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9" name="FTU - caecum">
              <a:extLst>
                <a:ext uri="{FF2B5EF4-FFF2-40B4-BE49-F238E27FC236}">
                  <a16:creationId xmlns:a16="http://schemas.microsoft.com/office/drawing/2014/main" id="{2866EF0A-B735-46C5-1C74-BBB33A3696F2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41" name="FTU - caecum">
                <a:extLst>
                  <a:ext uri="{FF2B5EF4-FFF2-40B4-BE49-F238E27FC236}">
                    <a16:creationId xmlns:a16="http://schemas.microsoft.com/office/drawing/2014/main" id="{B189B07E-EEF5-81D3-30EE-93A04DA6DF0B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95C9DF22-6264-1283-3DDC-EB4C058BB114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552109E3-CFC6-98A0-EC6B-8CD8026028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EC4544C5-C2B8-C399-7092-386BD92CA8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Text Box 3086">
                  <a:extLst>
                    <a:ext uri="{FF2B5EF4-FFF2-40B4-BE49-F238E27FC236}">
                      <a16:creationId xmlns:a16="http://schemas.microsoft.com/office/drawing/2014/main" id="{0AD6DF2C-6CE4-B29A-5A16-29B97FC554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" name="link">
                <a:extLst>
                  <a:ext uri="{FF2B5EF4-FFF2-40B4-BE49-F238E27FC236}">
                    <a16:creationId xmlns:a16="http://schemas.microsoft.com/office/drawing/2014/main" id="{924A7FCC-723E-452B-1D17-4E6862F068F7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44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2AFE0277-DA77-E447-94AD-86A32E4D8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29601D04-09BF-FA77-B928-2073B1B627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DBF60754-B9E6-3BE6-A044-1FF10D6D2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0" name="FTU - pre-splenic colon">
              <a:extLst>
                <a:ext uri="{FF2B5EF4-FFF2-40B4-BE49-F238E27FC236}">
                  <a16:creationId xmlns:a16="http://schemas.microsoft.com/office/drawing/2014/main" id="{14BB2132-19F3-8279-C862-EB9D780376E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09" name="FTU - pre-splenic colon">
                <a:extLst>
                  <a:ext uri="{FF2B5EF4-FFF2-40B4-BE49-F238E27FC236}">
                    <a16:creationId xmlns:a16="http://schemas.microsoft.com/office/drawing/2014/main" id="{B877443A-EF74-3EAD-434B-24EF729D2DAA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" name="dock">
                <a:extLst>
                  <a:ext uri="{FF2B5EF4-FFF2-40B4-BE49-F238E27FC236}">
                    <a16:creationId xmlns:a16="http://schemas.microsoft.com/office/drawing/2014/main" id="{0CA5FCF7-836E-0B69-C853-ADA2EA0B1B4A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15" name="Text Box 3086">
                  <a:extLst>
                    <a:ext uri="{FF2B5EF4-FFF2-40B4-BE49-F238E27FC236}">
                      <a16:creationId xmlns:a16="http://schemas.microsoft.com/office/drawing/2014/main" id="{3D5350E1-736F-9E84-C01B-472C3144A8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Text Box 3086">
                  <a:extLst>
                    <a:ext uri="{FF2B5EF4-FFF2-40B4-BE49-F238E27FC236}">
                      <a16:creationId xmlns:a16="http://schemas.microsoft.com/office/drawing/2014/main" id="{EDCB73E5-3208-143F-C05A-51EB448A4B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Text Box 3086">
                  <a:extLst>
                    <a:ext uri="{FF2B5EF4-FFF2-40B4-BE49-F238E27FC236}">
                      <a16:creationId xmlns:a16="http://schemas.microsoft.com/office/drawing/2014/main" id="{EB7050F6-BB1E-5E0A-B617-B4BE1D0A8C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" name="link">
                <a:extLst>
                  <a:ext uri="{FF2B5EF4-FFF2-40B4-BE49-F238E27FC236}">
                    <a16:creationId xmlns:a16="http://schemas.microsoft.com/office/drawing/2014/main" id="{6932B816-CE06-E076-8603-25F07669583C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12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205D1E50-303C-A28A-6862-5EB7422FE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4347DF56-8E40-CD31-0A87-BA00EBF3B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B628AE45-8286-2223-14DF-669C48D623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1" name="FTU - post-splenic pre-rectal colon">
              <a:extLst>
                <a:ext uri="{FF2B5EF4-FFF2-40B4-BE49-F238E27FC236}">
                  <a16:creationId xmlns:a16="http://schemas.microsoft.com/office/drawing/2014/main" id="{04D6FFE3-ACE7-E582-F42F-D34ED083DCC6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00" name="FTU - post-splenic pre-rectal colon">
                <a:extLst>
                  <a:ext uri="{FF2B5EF4-FFF2-40B4-BE49-F238E27FC236}">
                    <a16:creationId xmlns:a16="http://schemas.microsoft.com/office/drawing/2014/main" id="{8EDCE3D1-80D4-12FB-2601-A5A675AAD7D1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1" name="dock">
                <a:extLst>
                  <a:ext uri="{FF2B5EF4-FFF2-40B4-BE49-F238E27FC236}">
                    <a16:creationId xmlns:a16="http://schemas.microsoft.com/office/drawing/2014/main" id="{938B4DEF-1810-554A-B147-FEAFABB5A76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06" name="Text Box 3086">
                  <a:extLst>
                    <a:ext uri="{FF2B5EF4-FFF2-40B4-BE49-F238E27FC236}">
                      <a16:creationId xmlns:a16="http://schemas.microsoft.com/office/drawing/2014/main" id="{BEA67C04-56D7-6FD4-E11A-37E7272581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Text Box 3086">
                  <a:extLst>
                    <a:ext uri="{FF2B5EF4-FFF2-40B4-BE49-F238E27FC236}">
                      <a16:creationId xmlns:a16="http://schemas.microsoft.com/office/drawing/2014/main" id="{F5F341C9-E231-41AD-7785-7FA82E26B6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13D4D67-D08E-8CDB-F2A9-0A618B8CF0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4B8B1356-E1E5-53DB-FBAC-71DBC9B6D15C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03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EFE149C1-2142-5B73-9F4B-8A6FAE8CEE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87453306-AB4B-B95F-723F-E2540A66B0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42BE82A9-E457-A2FC-9CE2-0ABF583199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4" name="FTU - rectum">
              <a:extLst>
                <a:ext uri="{FF2B5EF4-FFF2-40B4-BE49-F238E27FC236}">
                  <a16:creationId xmlns:a16="http://schemas.microsoft.com/office/drawing/2014/main" id="{F645D73C-E0D9-70D1-2E67-F0F86BD3627D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91" name="FTU - rectum">
                <a:extLst>
                  <a:ext uri="{FF2B5EF4-FFF2-40B4-BE49-F238E27FC236}">
                    <a16:creationId xmlns:a16="http://schemas.microsoft.com/office/drawing/2014/main" id="{8C0D268F-BA50-8F11-F58A-98A795E14319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2" name="dock">
                <a:extLst>
                  <a:ext uri="{FF2B5EF4-FFF2-40B4-BE49-F238E27FC236}">
                    <a16:creationId xmlns:a16="http://schemas.microsoft.com/office/drawing/2014/main" id="{07294040-6F98-63BC-411E-169B9E524CA5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D6143433-E9D6-3014-0C22-7498F778AB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DA80DD35-3115-759D-6AD3-01D3F01A78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69234572-A377-6DF3-5B63-A34BE495D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3" name="link">
                <a:extLst>
                  <a:ext uri="{FF2B5EF4-FFF2-40B4-BE49-F238E27FC236}">
                    <a16:creationId xmlns:a16="http://schemas.microsoft.com/office/drawing/2014/main" id="{ED265A1A-B31E-D998-DADE-5C936FA007A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94" name="Star: 5 Points 2083">
                  <a:hlinkClick r:id="rId91"/>
                  <a:extLst>
                    <a:ext uri="{FF2B5EF4-FFF2-40B4-BE49-F238E27FC236}">
                      <a16:creationId xmlns:a16="http://schemas.microsoft.com/office/drawing/2014/main" id="{C08B2108-648A-EAAA-0F2A-8821A3EE3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Star: 5 Points 2084">
                  <a:hlinkClick r:id="rId92"/>
                  <a:extLst>
                    <a:ext uri="{FF2B5EF4-FFF2-40B4-BE49-F238E27FC236}">
                      <a16:creationId xmlns:a16="http://schemas.microsoft.com/office/drawing/2014/main" id="{884393A7-E3C0-1B6A-F386-8A92F4470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963C51E-6CBC-438E-4962-96C8CFA1E7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5" name="FTU - anal canal and sphincter">
              <a:extLst>
                <a:ext uri="{FF2B5EF4-FFF2-40B4-BE49-F238E27FC236}">
                  <a16:creationId xmlns:a16="http://schemas.microsoft.com/office/drawing/2014/main" id="{B2924EE9-7482-3E22-D244-F7AC84D4B79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80" name="FTU - anal canal and sphincter">
                <a:extLst>
                  <a:ext uri="{FF2B5EF4-FFF2-40B4-BE49-F238E27FC236}">
                    <a16:creationId xmlns:a16="http://schemas.microsoft.com/office/drawing/2014/main" id="{C851D5E0-0A17-D26B-10B9-43DBD5ADB2D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1" name="dock">
                <a:extLst>
                  <a:ext uri="{FF2B5EF4-FFF2-40B4-BE49-F238E27FC236}">
                    <a16:creationId xmlns:a16="http://schemas.microsoft.com/office/drawing/2014/main" id="{8A133D9D-5E4E-7878-2ACE-8A4B0751A53C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6C75F7C1-B012-1CCC-8E15-92FD5121D3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A86DD046-F917-EC74-B90E-D60AF05AF1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Text Box 3086">
                  <a:extLst>
                    <a:ext uri="{FF2B5EF4-FFF2-40B4-BE49-F238E27FC236}">
                      <a16:creationId xmlns:a16="http://schemas.microsoft.com/office/drawing/2014/main" id="{77D0573A-1E40-7BC5-7B18-1EA0B18754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2" name="link">
                <a:extLst>
                  <a:ext uri="{FF2B5EF4-FFF2-40B4-BE49-F238E27FC236}">
                    <a16:creationId xmlns:a16="http://schemas.microsoft.com/office/drawing/2014/main" id="{BBA40A6B-3B2C-5CE0-BF54-538DF1F62742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83" name="Star: 5 Points 2118">
                  <a:hlinkClick r:id="rId93"/>
                  <a:extLst>
                    <a:ext uri="{FF2B5EF4-FFF2-40B4-BE49-F238E27FC236}">
                      <a16:creationId xmlns:a16="http://schemas.microsoft.com/office/drawing/2014/main" id="{9C8EE5C5-C00A-D086-C8A5-0163C45DC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Star: 5 Points 2119">
                  <a:hlinkClick r:id="rId94"/>
                  <a:extLst>
                    <a:ext uri="{FF2B5EF4-FFF2-40B4-BE49-F238E27FC236}">
                      <a16:creationId xmlns:a16="http://schemas.microsoft.com/office/drawing/2014/main" id="{E007FA89-26BF-441E-0419-2303D2385B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96A0DDB6-CC2C-5B3D-4A67-73634F911B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6" name="dock - vascular">
              <a:extLst>
                <a:ext uri="{FF2B5EF4-FFF2-40B4-BE49-F238E27FC236}">
                  <a16:creationId xmlns:a16="http://schemas.microsoft.com/office/drawing/2014/main" id="{E3009AFC-32AD-BB9F-2409-6B627E5736E6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77" name="Text Box 3070">
                <a:extLst>
                  <a:ext uri="{FF2B5EF4-FFF2-40B4-BE49-F238E27FC236}">
                    <a16:creationId xmlns:a16="http://schemas.microsoft.com/office/drawing/2014/main" id="{5DCCF842-2F35-7DB5-7C93-FC4EB377C907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Text Box 3036">
                <a:extLst>
                  <a:ext uri="{FF2B5EF4-FFF2-40B4-BE49-F238E27FC236}">
                    <a16:creationId xmlns:a16="http://schemas.microsoft.com/office/drawing/2014/main" id="{9184A4E8-D190-A244-68A8-3D3327FBF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9" name="enteric system">
            <a:extLst>
              <a:ext uri="{FF2B5EF4-FFF2-40B4-BE49-F238E27FC236}">
                <a16:creationId xmlns:a16="http://schemas.microsoft.com/office/drawing/2014/main" id="{3224A17C-0F58-EFBB-9FA5-D416FEB5868E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90" name="ENTERIC SYSTEM">
              <a:extLst>
                <a:ext uri="{FF2B5EF4-FFF2-40B4-BE49-F238E27FC236}">
                  <a16:creationId xmlns:a16="http://schemas.microsoft.com/office/drawing/2014/main" id="{32C40D8B-EFC0-7208-CD29-D434F71ADB01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E2E28396-8E7E-E038-3082-DF0D7720863F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5837431-841C-B2ED-3235-AD7D570ABDCE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2" name="organ group - heart">
            <a:extLst>
              <a:ext uri="{FF2B5EF4-FFF2-40B4-BE49-F238E27FC236}">
                <a16:creationId xmlns:a16="http://schemas.microsoft.com/office/drawing/2014/main" id="{DAF66C26-D3AF-631E-631F-142766FB6472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305" name="organ - heart">
              <a:extLst>
                <a:ext uri="{FF2B5EF4-FFF2-40B4-BE49-F238E27FC236}">
                  <a16:creationId xmlns:a16="http://schemas.microsoft.com/office/drawing/2014/main" id="{A3D4D37C-1A0D-9861-8B1E-AC4345A51ADB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" name="dock vascular">
              <a:extLst>
                <a:ext uri="{FF2B5EF4-FFF2-40B4-BE49-F238E27FC236}">
                  <a16:creationId xmlns:a16="http://schemas.microsoft.com/office/drawing/2014/main" id="{493588FB-723B-1771-E693-9FADD845FB72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382" name="Text Box 3070">
                <a:extLst>
                  <a:ext uri="{FF2B5EF4-FFF2-40B4-BE49-F238E27FC236}">
                    <a16:creationId xmlns:a16="http://schemas.microsoft.com/office/drawing/2014/main" id="{77958F3D-F033-CEA8-1B89-D6AAA6E1C606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Text Box 3036">
                <a:extLst>
                  <a:ext uri="{FF2B5EF4-FFF2-40B4-BE49-F238E27FC236}">
                    <a16:creationId xmlns:a16="http://schemas.microsoft.com/office/drawing/2014/main" id="{BF77E3E5-C7E4-6E5F-E24A-6C4B232B5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Text Box 3036">
                <a:extLst>
                  <a:ext uri="{FF2B5EF4-FFF2-40B4-BE49-F238E27FC236}">
                    <a16:creationId xmlns:a16="http://schemas.microsoft.com/office/drawing/2014/main" id="{A02E9224-F2E0-190F-026D-84A700055D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7" name="FTU - right atrium">
              <a:extLst>
                <a:ext uri="{FF2B5EF4-FFF2-40B4-BE49-F238E27FC236}">
                  <a16:creationId xmlns:a16="http://schemas.microsoft.com/office/drawing/2014/main" id="{38B91E4D-5DBF-4103-7710-F9A259F798C6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77" name="FTU - right atrium">
                <a:extLst>
                  <a:ext uri="{FF2B5EF4-FFF2-40B4-BE49-F238E27FC236}">
                    <a16:creationId xmlns:a16="http://schemas.microsoft.com/office/drawing/2014/main" id="{9B3A4171-1034-1335-795C-BC86D9F0A2F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78" name="dock">
                <a:extLst>
                  <a:ext uri="{FF2B5EF4-FFF2-40B4-BE49-F238E27FC236}">
                    <a16:creationId xmlns:a16="http://schemas.microsoft.com/office/drawing/2014/main" id="{D442B9C2-B8E9-89D0-2A3A-A026A8DC7956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79" name="Text Box 3086">
                  <a:extLst>
                    <a:ext uri="{FF2B5EF4-FFF2-40B4-BE49-F238E27FC236}">
                      <a16:creationId xmlns:a16="http://schemas.microsoft.com/office/drawing/2014/main" id="{06C66DB4-C5A5-CCFF-E86B-D52927D1C4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Text Box 3086">
                  <a:extLst>
                    <a:ext uri="{FF2B5EF4-FFF2-40B4-BE49-F238E27FC236}">
                      <a16:creationId xmlns:a16="http://schemas.microsoft.com/office/drawing/2014/main" id="{294CE2F9-4DD3-7EA6-EABC-6361CB677DE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93BD7D25-C161-7974-315E-B28C3314BA1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8" name="FTU - right ventricle">
              <a:extLst>
                <a:ext uri="{FF2B5EF4-FFF2-40B4-BE49-F238E27FC236}">
                  <a16:creationId xmlns:a16="http://schemas.microsoft.com/office/drawing/2014/main" id="{0A28A910-DF06-A7B0-D556-AE894C2B997F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51" name="FTU - right ventricle">
                <a:extLst>
                  <a:ext uri="{FF2B5EF4-FFF2-40B4-BE49-F238E27FC236}">
                    <a16:creationId xmlns:a16="http://schemas.microsoft.com/office/drawing/2014/main" id="{6E4CB656-0C66-BCED-7990-AE59193795E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73" name="dock">
                <a:extLst>
                  <a:ext uri="{FF2B5EF4-FFF2-40B4-BE49-F238E27FC236}">
                    <a16:creationId xmlns:a16="http://schemas.microsoft.com/office/drawing/2014/main" id="{3D9966D8-E8A6-277C-4020-F676E1126365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74" name="Text Box 3086">
                  <a:extLst>
                    <a:ext uri="{FF2B5EF4-FFF2-40B4-BE49-F238E27FC236}">
                      <a16:creationId xmlns:a16="http://schemas.microsoft.com/office/drawing/2014/main" id="{960C99EB-7C5C-F4BA-9EB7-5CAF5EAB762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5" name="Text Box 3086">
                  <a:extLst>
                    <a:ext uri="{FF2B5EF4-FFF2-40B4-BE49-F238E27FC236}">
                      <a16:creationId xmlns:a16="http://schemas.microsoft.com/office/drawing/2014/main" id="{7239515E-72E5-67B2-CC88-D9E8B54254B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Text Box 3086">
                  <a:extLst>
                    <a:ext uri="{FF2B5EF4-FFF2-40B4-BE49-F238E27FC236}">
                      <a16:creationId xmlns:a16="http://schemas.microsoft.com/office/drawing/2014/main" id="{8652B655-516C-8305-9AC9-D8AE28E1B63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9" name="FTU - left atrium">
              <a:extLst>
                <a:ext uri="{FF2B5EF4-FFF2-40B4-BE49-F238E27FC236}">
                  <a16:creationId xmlns:a16="http://schemas.microsoft.com/office/drawing/2014/main" id="{D41DB5B7-7825-2E3C-C40B-8E59AC927A8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46" name="FTU - left atrium">
                <a:extLst>
                  <a:ext uri="{FF2B5EF4-FFF2-40B4-BE49-F238E27FC236}">
                    <a16:creationId xmlns:a16="http://schemas.microsoft.com/office/drawing/2014/main" id="{36CEB334-016B-2E53-13D8-5C0A30385D3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47" name="dock">
                <a:extLst>
                  <a:ext uri="{FF2B5EF4-FFF2-40B4-BE49-F238E27FC236}">
                    <a16:creationId xmlns:a16="http://schemas.microsoft.com/office/drawing/2014/main" id="{023A2CA3-B714-5CE8-01A8-8AA570F3453A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E7448B59-EC89-ACB5-8D9B-27D1C7ED3EF8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" name="Text Box 3086">
                  <a:extLst>
                    <a:ext uri="{FF2B5EF4-FFF2-40B4-BE49-F238E27FC236}">
                      <a16:creationId xmlns:a16="http://schemas.microsoft.com/office/drawing/2014/main" id="{0516C985-43BE-C917-2C9D-5F63EC64ADA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Text Box 3086">
                  <a:extLst>
                    <a:ext uri="{FF2B5EF4-FFF2-40B4-BE49-F238E27FC236}">
                      <a16:creationId xmlns:a16="http://schemas.microsoft.com/office/drawing/2014/main" id="{655870A0-4FBD-C546-CD4A-9B25C076F15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" name="FTU - left ventricle">
              <a:extLst>
                <a:ext uri="{FF2B5EF4-FFF2-40B4-BE49-F238E27FC236}">
                  <a16:creationId xmlns:a16="http://schemas.microsoft.com/office/drawing/2014/main" id="{F434403F-AD57-8FEB-4F52-D624355A648B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" name="FTU - left ventricle">
                <a:extLst>
                  <a:ext uri="{FF2B5EF4-FFF2-40B4-BE49-F238E27FC236}">
                    <a16:creationId xmlns:a16="http://schemas.microsoft.com/office/drawing/2014/main" id="{2310CB7F-E1FB-4DDF-8E79-1157EF25834E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" name="dock">
                <a:extLst>
                  <a:ext uri="{FF2B5EF4-FFF2-40B4-BE49-F238E27FC236}">
                    <a16:creationId xmlns:a16="http://schemas.microsoft.com/office/drawing/2014/main" id="{6EE9D713-04CC-EE99-48FF-94CFD00CE10A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" name="Text Box 3086">
                  <a:extLst>
                    <a:ext uri="{FF2B5EF4-FFF2-40B4-BE49-F238E27FC236}">
                      <a16:creationId xmlns:a16="http://schemas.microsoft.com/office/drawing/2014/main" id="{EF1E73DA-C4AE-04F2-A74F-2CE91C94C60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" name="Text Box 3086">
                  <a:extLst>
                    <a:ext uri="{FF2B5EF4-FFF2-40B4-BE49-F238E27FC236}">
                      <a16:creationId xmlns:a16="http://schemas.microsoft.com/office/drawing/2014/main" id="{EF3993A9-5452-343B-D37F-B60EF1E6B54F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88EF192F-0C56-8BB3-9889-3FB14733828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AAC78AEC-C6D4-7BEB-984D-8544852DF2BB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386" name="Text Box 3034">
              <a:extLst>
                <a:ext uri="{FF2B5EF4-FFF2-40B4-BE49-F238E27FC236}">
                  <a16:creationId xmlns:a16="http://schemas.microsoft.com/office/drawing/2014/main" id="{0F92FB2E-FF96-D10D-03D5-519883FC8A3C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7" name="Text Box 3086">
              <a:extLst>
                <a:ext uri="{FF2B5EF4-FFF2-40B4-BE49-F238E27FC236}">
                  <a16:creationId xmlns:a16="http://schemas.microsoft.com/office/drawing/2014/main" id="{74B262C2-E99C-344F-0F19-673BEC6F1FC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D8091A4C-D65C-218F-5B4C-D1A41F79DD07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389" name="Text Box 3035">
              <a:extLst>
                <a:ext uri="{FF2B5EF4-FFF2-40B4-BE49-F238E27FC236}">
                  <a16:creationId xmlns:a16="http://schemas.microsoft.com/office/drawing/2014/main" id="{55F02DCC-64BC-2B57-557D-07E68D03498C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0" name="Text Box 3087">
              <a:extLst>
                <a:ext uri="{FF2B5EF4-FFF2-40B4-BE49-F238E27FC236}">
                  <a16:creationId xmlns:a16="http://schemas.microsoft.com/office/drawing/2014/main" id="{5AEA4FB5-20F4-4DEA-9D78-F30EF55FA73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91" name="FTU - aortic arch">
            <a:extLst>
              <a:ext uri="{FF2B5EF4-FFF2-40B4-BE49-F238E27FC236}">
                <a16:creationId xmlns:a16="http://schemas.microsoft.com/office/drawing/2014/main" id="{3ACB9B30-83C0-E199-BC89-FFA581E4CE11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392" name="FTU - aortic arch">
              <a:extLst>
                <a:ext uri="{FF2B5EF4-FFF2-40B4-BE49-F238E27FC236}">
                  <a16:creationId xmlns:a16="http://schemas.microsoft.com/office/drawing/2014/main" id="{928D95C1-5FE7-2058-0C1C-8AEF9830F52F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3" name="chemoreceptor">
              <a:extLst>
                <a:ext uri="{FF2B5EF4-FFF2-40B4-BE49-F238E27FC236}">
                  <a16:creationId xmlns:a16="http://schemas.microsoft.com/office/drawing/2014/main" id="{0BA3652B-D98C-6C26-C522-3D66C3BF7933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94" name="baroreceptor">
              <a:extLst>
                <a:ext uri="{FF2B5EF4-FFF2-40B4-BE49-F238E27FC236}">
                  <a16:creationId xmlns:a16="http://schemas.microsoft.com/office/drawing/2014/main" id="{5D862C1D-E7B1-4FF6-6B43-C41CEC4D4A7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95" name="link">
              <a:extLst>
                <a:ext uri="{FF2B5EF4-FFF2-40B4-BE49-F238E27FC236}">
                  <a16:creationId xmlns:a16="http://schemas.microsoft.com/office/drawing/2014/main" id="{904DE16A-AEE6-E48A-8A1C-B5B629D0C938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265" name="Star: 5 Points 2730">
                <a:hlinkClick r:id="rId95"/>
                <a:extLst>
                  <a:ext uri="{FF2B5EF4-FFF2-40B4-BE49-F238E27FC236}">
                    <a16:creationId xmlns:a16="http://schemas.microsoft.com/office/drawing/2014/main" id="{703BFEFF-0F91-4160-85D1-C70E667B0E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6" name="Star: 5 Points 2731">
                <a:hlinkClick r:id="rId96"/>
                <a:extLst>
                  <a:ext uri="{FF2B5EF4-FFF2-40B4-BE49-F238E27FC236}">
                    <a16:creationId xmlns:a16="http://schemas.microsoft.com/office/drawing/2014/main" id="{1A993C17-E8A3-8426-F3FE-E4744C7FC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7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B649D67C-DE20-F7A9-2697-32D099852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2" name="link">
              <a:extLst>
                <a:ext uri="{FF2B5EF4-FFF2-40B4-BE49-F238E27FC236}">
                  <a16:creationId xmlns:a16="http://schemas.microsoft.com/office/drawing/2014/main" id="{24C486A6-5101-B450-FA9C-382F5E8E65EB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260" name="Star: 5 Points 2730">
                <a:hlinkClick r:id="rId97"/>
                <a:extLst>
                  <a:ext uri="{FF2B5EF4-FFF2-40B4-BE49-F238E27FC236}">
                    <a16:creationId xmlns:a16="http://schemas.microsoft.com/office/drawing/2014/main" id="{2DE9BC7A-7B3D-F759-953D-1BFA075CD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1" name="Star: 5 Points 2731">
                <a:hlinkClick r:id="rId98"/>
                <a:extLst>
                  <a:ext uri="{FF2B5EF4-FFF2-40B4-BE49-F238E27FC236}">
                    <a16:creationId xmlns:a16="http://schemas.microsoft.com/office/drawing/2014/main" id="{73783925-9979-2EDD-62E2-69D458C23C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4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B8ABDFEE-01BB-FDFA-BD1E-E615E722D0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0" name="dock">
              <a:extLst>
                <a:ext uri="{FF2B5EF4-FFF2-40B4-BE49-F238E27FC236}">
                  <a16:creationId xmlns:a16="http://schemas.microsoft.com/office/drawing/2014/main" id="{5C33AE69-2EBD-D2EB-42A7-1F6DBD692DB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257" name="Text Box 3086">
                <a:extLst>
                  <a:ext uri="{FF2B5EF4-FFF2-40B4-BE49-F238E27FC236}">
                    <a16:creationId xmlns:a16="http://schemas.microsoft.com/office/drawing/2014/main" id="{1B91520F-0BB5-4B70-8E56-7F66F10A5151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8" name="Text Box 3086">
                <a:extLst>
                  <a:ext uri="{FF2B5EF4-FFF2-40B4-BE49-F238E27FC236}">
                    <a16:creationId xmlns:a16="http://schemas.microsoft.com/office/drawing/2014/main" id="{494E25FD-4FAB-35FA-530A-A5A59B634EAD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" name="Text Box 3086">
                <a:extLst>
                  <a:ext uri="{FF2B5EF4-FFF2-40B4-BE49-F238E27FC236}">
                    <a16:creationId xmlns:a16="http://schemas.microsoft.com/office/drawing/2014/main" id="{21B34267-20C7-C939-83D5-6EBF9967E5E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1" name="dock">
              <a:extLst>
                <a:ext uri="{FF2B5EF4-FFF2-40B4-BE49-F238E27FC236}">
                  <a16:creationId xmlns:a16="http://schemas.microsoft.com/office/drawing/2014/main" id="{DCDC1C6F-E187-9A27-33D1-DD74DB0191CB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502" name="Text Box 3086">
                <a:extLst>
                  <a:ext uri="{FF2B5EF4-FFF2-40B4-BE49-F238E27FC236}">
                    <a16:creationId xmlns:a16="http://schemas.microsoft.com/office/drawing/2014/main" id="{2407B260-A18C-CB66-2F8B-9F3296726931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1" name="Text Box 3086">
                <a:extLst>
                  <a:ext uri="{FF2B5EF4-FFF2-40B4-BE49-F238E27FC236}">
                    <a16:creationId xmlns:a16="http://schemas.microsoft.com/office/drawing/2014/main" id="{BBAF7692-5297-D60B-0C8D-63E39A0429C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" name="Text Box 3086">
                <a:extLst>
                  <a:ext uri="{FF2B5EF4-FFF2-40B4-BE49-F238E27FC236}">
                    <a16:creationId xmlns:a16="http://schemas.microsoft.com/office/drawing/2014/main" id="{9C484F54-A06D-9A73-7D06-43F726B95A44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8" name="organ - lungs">
            <a:extLst>
              <a:ext uri="{FF2B5EF4-FFF2-40B4-BE49-F238E27FC236}">
                <a16:creationId xmlns:a16="http://schemas.microsoft.com/office/drawing/2014/main" id="{022C2A24-D77C-208E-0EC9-5FE8DE1877AF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1269" name="organ - lungs">
              <a:extLst>
                <a:ext uri="{FF2B5EF4-FFF2-40B4-BE49-F238E27FC236}">
                  <a16:creationId xmlns:a16="http://schemas.microsoft.com/office/drawing/2014/main" id="{837A9884-14E2-C811-798E-BAAF9F102D72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70" name="FTU - primary bronchus">
              <a:extLst>
                <a:ext uri="{FF2B5EF4-FFF2-40B4-BE49-F238E27FC236}">
                  <a16:creationId xmlns:a16="http://schemas.microsoft.com/office/drawing/2014/main" id="{AC6D9335-4954-3513-5CD1-874FD34F5BA3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2459" name="FTU - primary bronchus">
                <a:extLst>
                  <a:ext uri="{FF2B5EF4-FFF2-40B4-BE49-F238E27FC236}">
                    <a16:creationId xmlns:a16="http://schemas.microsoft.com/office/drawing/2014/main" id="{BBD9B963-E663-B841-3FE4-95EF7314634A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460" name="dock">
                <a:extLst>
                  <a:ext uri="{FF2B5EF4-FFF2-40B4-BE49-F238E27FC236}">
                    <a16:creationId xmlns:a16="http://schemas.microsoft.com/office/drawing/2014/main" id="{7DF749D0-D44E-7892-236C-0F43F21D6EC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C49DFBEA-D17F-764E-4770-A232E085406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" name="Text Box 3086">
                  <a:extLst>
                    <a:ext uri="{FF2B5EF4-FFF2-40B4-BE49-F238E27FC236}">
                      <a16:creationId xmlns:a16="http://schemas.microsoft.com/office/drawing/2014/main" id="{29D7CCE5-C052-3789-692E-D652983F379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7" name="Text Box 3086">
                  <a:extLst>
                    <a:ext uri="{FF2B5EF4-FFF2-40B4-BE49-F238E27FC236}">
                      <a16:creationId xmlns:a16="http://schemas.microsoft.com/office/drawing/2014/main" id="{500072D8-5B32-774C-167B-5017C3E8947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1" name="link">
                <a:extLst>
                  <a:ext uri="{FF2B5EF4-FFF2-40B4-BE49-F238E27FC236}">
                    <a16:creationId xmlns:a16="http://schemas.microsoft.com/office/drawing/2014/main" id="{5708B8CC-1164-69B8-8460-8B0DB3E92E4C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462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5C1FDC7B-E21E-3282-530A-F9E4CD9CF1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7351B9A-18E8-95BB-6B76-38650BB045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4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44D8483-BB2D-54C4-480E-F27AC5686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1" name="FTU - lobar bronchus">
              <a:extLst>
                <a:ext uri="{FF2B5EF4-FFF2-40B4-BE49-F238E27FC236}">
                  <a16:creationId xmlns:a16="http://schemas.microsoft.com/office/drawing/2014/main" id="{21649126-73EA-68FE-3C33-5B3CFA51080C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2450" name="FTU - lobar bronchus">
                <a:extLst>
                  <a:ext uri="{FF2B5EF4-FFF2-40B4-BE49-F238E27FC236}">
                    <a16:creationId xmlns:a16="http://schemas.microsoft.com/office/drawing/2014/main" id="{4784EB6A-B80B-1F4A-00E2-576BFC890CA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451" name="dock">
                <a:extLst>
                  <a:ext uri="{FF2B5EF4-FFF2-40B4-BE49-F238E27FC236}">
                    <a16:creationId xmlns:a16="http://schemas.microsoft.com/office/drawing/2014/main" id="{631B65BC-DEF2-D95B-C113-74B665636B24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9D934D57-65E0-9528-4074-87247ADE1E9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7" name="Text Box 3086">
                  <a:extLst>
                    <a:ext uri="{FF2B5EF4-FFF2-40B4-BE49-F238E27FC236}">
                      <a16:creationId xmlns:a16="http://schemas.microsoft.com/office/drawing/2014/main" id="{A932FDA5-5B48-42FA-C19A-FED94F05D3E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8" name="Text Box 3086">
                  <a:extLst>
                    <a:ext uri="{FF2B5EF4-FFF2-40B4-BE49-F238E27FC236}">
                      <a16:creationId xmlns:a16="http://schemas.microsoft.com/office/drawing/2014/main" id="{F4DF4BEB-8A4E-E29D-243E-84604ADDA5C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2" name="link">
                <a:extLst>
                  <a:ext uri="{FF2B5EF4-FFF2-40B4-BE49-F238E27FC236}">
                    <a16:creationId xmlns:a16="http://schemas.microsoft.com/office/drawing/2014/main" id="{87D04096-D03F-529F-A284-CCAFECE6F861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453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17BA7DB-72BC-A6BA-8FA6-46556B8BE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4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B435DEB1-9EFC-4B50-D6FC-ACE36FFBD0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5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9514848-4C66-B4E2-D055-46AF716A4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2" name="FTU - segmental bronchus">
              <a:extLst>
                <a:ext uri="{FF2B5EF4-FFF2-40B4-BE49-F238E27FC236}">
                  <a16:creationId xmlns:a16="http://schemas.microsoft.com/office/drawing/2014/main" id="{370BE8A0-5D26-4029-ADF1-3D95262B3E41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2441" name="FTU - segmental bronchus">
                <a:extLst>
                  <a:ext uri="{FF2B5EF4-FFF2-40B4-BE49-F238E27FC236}">
                    <a16:creationId xmlns:a16="http://schemas.microsoft.com/office/drawing/2014/main" id="{302C3D1B-95F1-D558-C6F7-3022D00480AB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442" name="dock">
                <a:extLst>
                  <a:ext uri="{FF2B5EF4-FFF2-40B4-BE49-F238E27FC236}">
                    <a16:creationId xmlns:a16="http://schemas.microsoft.com/office/drawing/2014/main" id="{AB3AA988-9C74-BF06-CD8C-69BA73EE9E2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447" name="Text Box 3086">
                  <a:extLst>
                    <a:ext uri="{FF2B5EF4-FFF2-40B4-BE49-F238E27FC236}">
                      <a16:creationId xmlns:a16="http://schemas.microsoft.com/office/drawing/2014/main" id="{0ABEBD25-73C3-DCF1-E7B0-70AD0B9F1EE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8" name="Text Box 3086">
                  <a:extLst>
                    <a:ext uri="{FF2B5EF4-FFF2-40B4-BE49-F238E27FC236}">
                      <a16:creationId xmlns:a16="http://schemas.microsoft.com/office/drawing/2014/main" id="{ACD0365E-F4B2-5767-5276-CD967808223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9" name="Text Box 3086">
                  <a:extLst>
                    <a:ext uri="{FF2B5EF4-FFF2-40B4-BE49-F238E27FC236}">
                      <a16:creationId xmlns:a16="http://schemas.microsoft.com/office/drawing/2014/main" id="{94F921B4-5055-E361-FE5A-AEF6BC87AA8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3" name="link">
                <a:extLst>
                  <a:ext uri="{FF2B5EF4-FFF2-40B4-BE49-F238E27FC236}">
                    <a16:creationId xmlns:a16="http://schemas.microsoft.com/office/drawing/2014/main" id="{2B9DE585-5FE1-E787-0FA5-360ECBE609FC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444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70E1F4AE-1D5E-0E0B-5CDD-F110D73ACE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5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DBC412F-1064-5235-C1C1-B62845B49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6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46D5AB14-3356-9121-3740-5FA90276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3" name="FTU - primary bronchiole">
              <a:extLst>
                <a:ext uri="{FF2B5EF4-FFF2-40B4-BE49-F238E27FC236}">
                  <a16:creationId xmlns:a16="http://schemas.microsoft.com/office/drawing/2014/main" id="{2B417E45-495A-55CD-D16D-6F673E543297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1483" name="FTU - primary bronchiole">
                <a:extLst>
                  <a:ext uri="{FF2B5EF4-FFF2-40B4-BE49-F238E27FC236}">
                    <a16:creationId xmlns:a16="http://schemas.microsoft.com/office/drawing/2014/main" id="{9C850FEC-5F0A-14D7-4F9A-237A49A14A9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484" name="dock">
                <a:extLst>
                  <a:ext uri="{FF2B5EF4-FFF2-40B4-BE49-F238E27FC236}">
                    <a16:creationId xmlns:a16="http://schemas.microsoft.com/office/drawing/2014/main" id="{A3C0D408-943A-316B-DBEE-F94A9D77FE5C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494" name="Text Box 3086">
                  <a:extLst>
                    <a:ext uri="{FF2B5EF4-FFF2-40B4-BE49-F238E27FC236}">
                      <a16:creationId xmlns:a16="http://schemas.microsoft.com/office/drawing/2014/main" id="{765B607A-BCE4-DD1D-1D68-20556D7393A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9" name="Text Box 3086">
                  <a:extLst>
                    <a:ext uri="{FF2B5EF4-FFF2-40B4-BE49-F238E27FC236}">
                      <a16:creationId xmlns:a16="http://schemas.microsoft.com/office/drawing/2014/main" id="{D8C0CDA4-C530-6E72-919F-8A72931B8E8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0" name="Text Box 3086">
                  <a:extLst>
                    <a:ext uri="{FF2B5EF4-FFF2-40B4-BE49-F238E27FC236}">
                      <a16:creationId xmlns:a16="http://schemas.microsoft.com/office/drawing/2014/main" id="{AA5DC19D-5B9C-3E00-FAC8-7063360C20D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85" name="link">
                <a:extLst>
                  <a:ext uri="{FF2B5EF4-FFF2-40B4-BE49-F238E27FC236}">
                    <a16:creationId xmlns:a16="http://schemas.microsoft.com/office/drawing/2014/main" id="{A233D22D-E09B-FEFA-F057-464F65ABDC3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486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48CFE8F9-EFF6-4C89-4983-CC5D5223A6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C9B75232-B0AF-CFA3-4B02-85BDA1497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8E17896D-53A5-C577-1112-F8F78CE48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4" name="FTU - conducting bronchiole">
              <a:extLst>
                <a:ext uri="{FF2B5EF4-FFF2-40B4-BE49-F238E27FC236}">
                  <a16:creationId xmlns:a16="http://schemas.microsoft.com/office/drawing/2014/main" id="{0B140FA8-88D4-EB14-9A82-E5B920986BDF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1439" name="FTU - conducting bronchiole">
                <a:extLst>
                  <a:ext uri="{FF2B5EF4-FFF2-40B4-BE49-F238E27FC236}">
                    <a16:creationId xmlns:a16="http://schemas.microsoft.com/office/drawing/2014/main" id="{AA70AB34-2F39-75B5-C184-1CE31878C4D2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DEF2500D-F112-038F-7665-1999197434D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480" name="Text Box 3086">
                  <a:extLst>
                    <a:ext uri="{FF2B5EF4-FFF2-40B4-BE49-F238E27FC236}">
                      <a16:creationId xmlns:a16="http://schemas.microsoft.com/office/drawing/2014/main" id="{0AFDD0FB-42BE-CEF3-D626-91439E966CD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1" name="Text Box 3086">
                  <a:extLst>
                    <a:ext uri="{FF2B5EF4-FFF2-40B4-BE49-F238E27FC236}">
                      <a16:creationId xmlns:a16="http://schemas.microsoft.com/office/drawing/2014/main" id="{FF300735-FF46-C650-929C-2E4238514D6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2" name="Text Box 3086">
                  <a:extLst>
                    <a:ext uri="{FF2B5EF4-FFF2-40B4-BE49-F238E27FC236}">
                      <a16:creationId xmlns:a16="http://schemas.microsoft.com/office/drawing/2014/main" id="{C63B3F0D-35D5-92C6-DCCE-AF3D1304243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3" name="link">
                <a:extLst>
                  <a:ext uri="{FF2B5EF4-FFF2-40B4-BE49-F238E27FC236}">
                    <a16:creationId xmlns:a16="http://schemas.microsoft.com/office/drawing/2014/main" id="{677140DD-F32C-89A2-4705-ADBAB82F3EE2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444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400194B2-4F0E-F268-C0ED-22393C144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5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3CDB669-1897-1B76-C5D1-ACA11A256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77C673C7-69E7-AD73-EFC6-85C6E7A4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5" name="FTU - terminal bronchiole">
              <a:extLst>
                <a:ext uri="{FF2B5EF4-FFF2-40B4-BE49-F238E27FC236}">
                  <a16:creationId xmlns:a16="http://schemas.microsoft.com/office/drawing/2014/main" id="{48B093F7-77A3-C90B-E030-49E06D648776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1427" name="FTU - terminal bronchiole">
                <a:extLst>
                  <a:ext uri="{FF2B5EF4-FFF2-40B4-BE49-F238E27FC236}">
                    <a16:creationId xmlns:a16="http://schemas.microsoft.com/office/drawing/2014/main" id="{BA209BF7-7DC7-7BD9-097F-EFA2974D4E6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530DD424-9FA6-1744-E882-EA6B6CD2EBE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436" name="Text Box 3086">
                  <a:extLst>
                    <a:ext uri="{FF2B5EF4-FFF2-40B4-BE49-F238E27FC236}">
                      <a16:creationId xmlns:a16="http://schemas.microsoft.com/office/drawing/2014/main" id="{B8C107A2-C072-55F3-CA07-6A96116B741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" name="Text Box 3086">
                  <a:extLst>
                    <a:ext uri="{FF2B5EF4-FFF2-40B4-BE49-F238E27FC236}">
                      <a16:creationId xmlns:a16="http://schemas.microsoft.com/office/drawing/2014/main" id="{8446F27E-6FB7-09E9-1363-929CCFDC300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" name="Text Box 3086">
                  <a:extLst>
                    <a:ext uri="{FF2B5EF4-FFF2-40B4-BE49-F238E27FC236}">
                      <a16:creationId xmlns:a16="http://schemas.microsoft.com/office/drawing/2014/main" id="{449F36D5-F160-8055-9E8E-5BC590650A2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1" name="link">
                <a:extLst>
                  <a:ext uri="{FF2B5EF4-FFF2-40B4-BE49-F238E27FC236}">
                    <a16:creationId xmlns:a16="http://schemas.microsoft.com/office/drawing/2014/main" id="{CBB2D048-D5BF-97C9-027B-B7D6BBFB1664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432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1063F500-7C99-4BFD-D864-CC1E3D7316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3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750DFE20-9A5D-5535-FF7A-2F58CC8AC5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4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04203D9A-5B6D-2171-C70D-403DBB21E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6" name="FTU - respiratory bronchiole">
              <a:extLst>
                <a:ext uri="{FF2B5EF4-FFF2-40B4-BE49-F238E27FC236}">
                  <a16:creationId xmlns:a16="http://schemas.microsoft.com/office/drawing/2014/main" id="{1580EEBE-E557-9AB8-B508-0DF13E893404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313" name="FTU - respiratory bronchiole">
                <a:extLst>
                  <a:ext uri="{FF2B5EF4-FFF2-40B4-BE49-F238E27FC236}">
                    <a16:creationId xmlns:a16="http://schemas.microsoft.com/office/drawing/2014/main" id="{E935D839-8399-4A34-A6A0-BF875FB212B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314" name="dock">
                <a:extLst>
                  <a:ext uri="{FF2B5EF4-FFF2-40B4-BE49-F238E27FC236}">
                    <a16:creationId xmlns:a16="http://schemas.microsoft.com/office/drawing/2014/main" id="{8FDEB0BA-1E9C-DD75-DE03-336C97ED206E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424" name="Text Box 3086">
                  <a:extLst>
                    <a:ext uri="{FF2B5EF4-FFF2-40B4-BE49-F238E27FC236}">
                      <a16:creationId xmlns:a16="http://schemas.microsoft.com/office/drawing/2014/main" id="{13DFF101-3E96-81D6-1538-F639728A43B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5" name="Text Box 3086">
                  <a:extLst>
                    <a:ext uri="{FF2B5EF4-FFF2-40B4-BE49-F238E27FC236}">
                      <a16:creationId xmlns:a16="http://schemas.microsoft.com/office/drawing/2014/main" id="{5DA32887-E1DF-24A7-D771-AE292F52A7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6" name="Text Box 3086">
                  <a:extLst>
                    <a:ext uri="{FF2B5EF4-FFF2-40B4-BE49-F238E27FC236}">
                      <a16:creationId xmlns:a16="http://schemas.microsoft.com/office/drawing/2014/main" id="{C470AE18-0842-5A2F-6782-7AB3C22C9DA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5" name="link">
                <a:extLst>
                  <a:ext uri="{FF2B5EF4-FFF2-40B4-BE49-F238E27FC236}">
                    <a16:creationId xmlns:a16="http://schemas.microsoft.com/office/drawing/2014/main" id="{DE071A2B-4D05-310C-19C4-358FA0C58F9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316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D64156AE-E963-E387-D9CC-2A9CB67DC8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0F56C61-821D-E3CC-ED8D-265FA5F719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377A6F00-4F85-598E-55C3-9F7C87E2A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7" name="FTU - alveolar duct">
              <a:extLst>
                <a:ext uri="{FF2B5EF4-FFF2-40B4-BE49-F238E27FC236}">
                  <a16:creationId xmlns:a16="http://schemas.microsoft.com/office/drawing/2014/main" id="{06644597-AF9F-312C-E424-1848A6FBF2EF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304" name="FTU - alveolar duct">
                <a:extLst>
                  <a:ext uri="{FF2B5EF4-FFF2-40B4-BE49-F238E27FC236}">
                    <a16:creationId xmlns:a16="http://schemas.microsoft.com/office/drawing/2014/main" id="{E767CDC6-E076-3930-555A-0AB0C735466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305" name="dock">
                <a:extLst>
                  <a:ext uri="{FF2B5EF4-FFF2-40B4-BE49-F238E27FC236}">
                    <a16:creationId xmlns:a16="http://schemas.microsoft.com/office/drawing/2014/main" id="{6647F18A-7277-178A-AE01-E16F7587947B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310" name="Text Box 3086">
                  <a:extLst>
                    <a:ext uri="{FF2B5EF4-FFF2-40B4-BE49-F238E27FC236}">
                      <a16:creationId xmlns:a16="http://schemas.microsoft.com/office/drawing/2014/main" id="{21B342C1-900B-DA7E-6FD9-8E6BF579A37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1" name="Text Box 3086">
                  <a:extLst>
                    <a:ext uri="{FF2B5EF4-FFF2-40B4-BE49-F238E27FC236}">
                      <a16:creationId xmlns:a16="http://schemas.microsoft.com/office/drawing/2014/main" id="{3E8E8C98-6854-B784-ED20-D2B4CC7D984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2" name="Text Box 3086">
                  <a:extLst>
                    <a:ext uri="{FF2B5EF4-FFF2-40B4-BE49-F238E27FC236}">
                      <a16:creationId xmlns:a16="http://schemas.microsoft.com/office/drawing/2014/main" id="{448E81D4-44C2-1D58-BBAC-53C2A1D52C8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6" name="link">
                <a:extLst>
                  <a:ext uri="{FF2B5EF4-FFF2-40B4-BE49-F238E27FC236}">
                    <a16:creationId xmlns:a16="http://schemas.microsoft.com/office/drawing/2014/main" id="{FC966E93-6BAB-F27D-A6E3-6160E52500E1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307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B2AA728D-3423-45EB-CAE0-2AF0B031E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0305D61-76B2-29E4-A326-F2FB2BB456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B66F34D-E273-4B3F-0C27-F1CA69396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8" name="FTU - alveolus">
              <a:extLst>
                <a:ext uri="{FF2B5EF4-FFF2-40B4-BE49-F238E27FC236}">
                  <a16:creationId xmlns:a16="http://schemas.microsoft.com/office/drawing/2014/main" id="{2C6865A1-162E-15D4-F872-027977935425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1295" name="FTU - alveolus">
                <a:extLst>
                  <a:ext uri="{FF2B5EF4-FFF2-40B4-BE49-F238E27FC236}">
                    <a16:creationId xmlns:a16="http://schemas.microsoft.com/office/drawing/2014/main" id="{8A1F8A55-AE87-C6F7-C179-0B9478F794D9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296" name="dock">
                <a:extLst>
                  <a:ext uri="{FF2B5EF4-FFF2-40B4-BE49-F238E27FC236}">
                    <a16:creationId xmlns:a16="http://schemas.microsoft.com/office/drawing/2014/main" id="{643CA7A9-7F19-B2C9-7B28-278F5EECFAA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301" name="Text Box 3086">
                  <a:extLst>
                    <a:ext uri="{FF2B5EF4-FFF2-40B4-BE49-F238E27FC236}">
                      <a16:creationId xmlns:a16="http://schemas.microsoft.com/office/drawing/2014/main" id="{0D16C4A5-6370-A6C4-DFB4-E2D6E777E6E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2" name="Text Box 3086">
                  <a:extLst>
                    <a:ext uri="{FF2B5EF4-FFF2-40B4-BE49-F238E27FC236}">
                      <a16:creationId xmlns:a16="http://schemas.microsoft.com/office/drawing/2014/main" id="{AC6E0F34-25BB-03D7-B88C-1DDBBD1ED88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3" name="Text Box 3086">
                  <a:extLst>
                    <a:ext uri="{FF2B5EF4-FFF2-40B4-BE49-F238E27FC236}">
                      <a16:creationId xmlns:a16="http://schemas.microsoft.com/office/drawing/2014/main" id="{71AB2460-482C-3E05-A4A0-3DD7B5A0169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7" name="link">
                <a:extLst>
                  <a:ext uri="{FF2B5EF4-FFF2-40B4-BE49-F238E27FC236}">
                    <a16:creationId xmlns:a16="http://schemas.microsoft.com/office/drawing/2014/main" id="{D88B0167-4279-F74E-EEB9-B35B43BB19A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29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95804ECB-6BF3-4B3A-52CB-4640A7D39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3877EBD-C021-5FE6-1D1B-07222133C4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6A01D0D7-7EF4-6171-875E-23E5A348F7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9" name="dock - vascular">
              <a:extLst>
                <a:ext uri="{FF2B5EF4-FFF2-40B4-BE49-F238E27FC236}">
                  <a16:creationId xmlns:a16="http://schemas.microsoft.com/office/drawing/2014/main" id="{03714377-5AA4-3C8E-D14D-06089281C930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1292" name="Text Box 3070">
                <a:extLst>
                  <a:ext uri="{FF2B5EF4-FFF2-40B4-BE49-F238E27FC236}">
                    <a16:creationId xmlns:a16="http://schemas.microsoft.com/office/drawing/2014/main" id="{07009213-5AED-D2E6-CB50-D7661ECEEA48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3" name="Text Box 3036">
                <a:extLst>
                  <a:ext uri="{FF2B5EF4-FFF2-40B4-BE49-F238E27FC236}">
                    <a16:creationId xmlns:a16="http://schemas.microsoft.com/office/drawing/2014/main" id="{38808264-EDF4-7143-6DBA-DD6D8D6E02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4" name="Text Box 3036">
                <a:extLst>
                  <a:ext uri="{FF2B5EF4-FFF2-40B4-BE49-F238E27FC236}">
                    <a16:creationId xmlns:a16="http://schemas.microsoft.com/office/drawing/2014/main" id="{E00E9054-64DC-9CD1-08FA-F993B9F2D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" name="FTU - endothelium">
              <a:extLst>
                <a:ext uri="{FF2B5EF4-FFF2-40B4-BE49-F238E27FC236}">
                  <a16:creationId xmlns:a16="http://schemas.microsoft.com/office/drawing/2014/main" id="{FAD2BBAE-FBC4-8DC7-D58D-59A72967CBA6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281" name="FTU">
                <a:extLst>
                  <a:ext uri="{FF2B5EF4-FFF2-40B4-BE49-F238E27FC236}">
                    <a16:creationId xmlns:a16="http://schemas.microsoft.com/office/drawing/2014/main" id="{820325D4-11FD-F267-3AFA-01AB17D6DCC8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282" name="Text Box 3086">
                <a:extLst>
                  <a:ext uri="{FF2B5EF4-FFF2-40B4-BE49-F238E27FC236}">
                    <a16:creationId xmlns:a16="http://schemas.microsoft.com/office/drawing/2014/main" id="{A5FB827D-837B-29AB-1FCA-684F6920211E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3" name="Text Box 3086">
                <a:extLst>
                  <a:ext uri="{FF2B5EF4-FFF2-40B4-BE49-F238E27FC236}">
                    <a16:creationId xmlns:a16="http://schemas.microsoft.com/office/drawing/2014/main" id="{D6306864-67EA-D051-2786-6BBD5A17049F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" name="Text Box 3086">
                <a:extLst>
                  <a:ext uri="{FF2B5EF4-FFF2-40B4-BE49-F238E27FC236}">
                    <a16:creationId xmlns:a16="http://schemas.microsoft.com/office/drawing/2014/main" id="{D4E83210-D916-6119-B5E7-F5A5855D9998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" name="Star: 5 Points 2730">
                <a:hlinkClick r:id="rId103"/>
                <a:extLst>
                  <a:ext uri="{FF2B5EF4-FFF2-40B4-BE49-F238E27FC236}">
                    <a16:creationId xmlns:a16="http://schemas.microsoft.com/office/drawing/2014/main" id="{60C4C47B-42E3-80DC-7D90-CF276702C1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0" name="Star: 5 Points 2731">
                <a:hlinkClick r:id="rId100"/>
                <a:extLst>
                  <a:ext uri="{FF2B5EF4-FFF2-40B4-BE49-F238E27FC236}">
                    <a16:creationId xmlns:a16="http://schemas.microsoft.com/office/drawing/2014/main" id="{D125AFBE-6FD6-5A42-36C4-C4343FF7B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1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A17C2C6C-1208-CDBC-57D3-689F59B11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68" name="Group 2467">
            <a:extLst>
              <a:ext uri="{FF2B5EF4-FFF2-40B4-BE49-F238E27FC236}">
                <a16:creationId xmlns:a16="http://schemas.microsoft.com/office/drawing/2014/main" id="{9568F2D5-6561-32D4-8D4A-F0369F2604A1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2469" name="FTU - sinoatrial node">
              <a:extLst>
                <a:ext uri="{FF2B5EF4-FFF2-40B4-BE49-F238E27FC236}">
                  <a16:creationId xmlns:a16="http://schemas.microsoft.com/office/drawing/2014/main" id="{28E1C606-F7F7-96EB-1C59-A722A9E89B93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0" name="Text Box 3086">
              <a:extLst>
                <a:ext uri="{FF2B5EF4-FFF2-40B4-BE49-F238E27FC236}">
                  <a16:creationId xmlns:a16="http://schemas.microsoft.com/office/drawing/2014/main" id="{08A7B061-34D9-A5BB-9EFD-BB321A17AD64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1" name="Text Box 3086">
              <a:extLst>
                <a:ext uri="{FF2B5EF4-FFF2-40B4-BE49-F238E27FC236}">
                  <a16:creationId xmlns:a16="http://schemas.microsoft.com/office/drawing/2014/main" id="{FE62A6EB-6F4C-4F77-EC29-43600B46A0A2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2" name="Text Box 3086">
              <a:extLst>
                <a:ext uri="{FF2B5EF4-FFF2-40B4-BE49-F238E27FC236}">
                  <a16:creationId xmlns:a16="http://schemas.microsoft.com/office/drawing/2014/main" id="{67070E8D-0837-4EF2-5EEB-8B3BB86F3038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3" name="Group 2472">
            <a:extLst>
              <a:ext uri="{FF2B5EF4-FFF2-40B4-BE49-F238E27FC236}">
                <a16:creationId xmlns:a16="http://schemas.microsoft.com/office/drawing/2014/main" id="{787A62C0-C052-7960-1EB1-1AD649E20E35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2474" name="FTU - atrioventricular node">
              <a:extLst>
                <a:ext uri="{FF2B5EF4-FFF2-40B4-BE49-F238E27FC236}">
                  <a16:creationId xmlns:a16="http://schemas.microsoft.com/office/drawing/2014/main" id="{F5FE982B-6156-DD1A-9E68-764316CBE18D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2475" name="Text Box 3086">
              <a:extLst>
                <a:ext uri="{FF2B5EF4-FFF2-40B4-BE49-F238E27FC236}">
                  <a16:creationId xmlns:a16="http://schemas.microsoft.com/office/drawing/2014/main" id="{3419E4AA-1F7C-ADC1-B78B-97129BDBBCD2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6" name="Text Box 3086">
              <a:extLst>
                <a:ext uri="{FF2B5EF4-FFF2-40B4-BE49-F238E27FC236}">
                  <a16:creationId xmlns:a16="http://schemas.microsoft.com/office/drawing/2014/main" id="{EFB6F9F4-6495-385F-50D4-32DCE7C3A0F5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77" name="Text Box 3086">
              <a:extLst>
                <a:ext uri="{FF2B5EF4-FFF2-40B4-BE49-F238E27FC236}">
                  <a16:creationId xmlns:a16="http://schemas.microsoft.com/office/drawing/2014/main" id="{5AAFD5E1-7475-03BA-B84C-83FC4706C9E4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8" name="Group 2477">
            <a:extLst>
              <a:ext uri="{FF2B5EF4-FFF2-40B4-BE49-F238E27FC236}">
                <a16:creationId xmlns:a16="http://schemas.microsoft.com/office/drawing/2014/main" id="{3AEBB308-BF37-127D-5009-DF3339D78200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2479" name="FTU - LV myocyte">
              <a:extLst>
                <a:ext uri="{FF2B5EF4-FFF2-40B4-BE49-F238E27FC236}">
                  <a16:creationId xmlns:a16="http://schemas.microsoft.com/office/drawing/2014/main" id="{C37E43E4-943D-2FCC-DC0F-FCFD4C316C6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0" name="Text Box 3086">
              <a:extLst>
                <a:ext uri="{FF2B5EF4-FFF2-40B4-BE49-F238E27FC236}">
                  <a16:creationId xmlns:a16="http://schemas.microsoft.com/office/drawing/2014/main" id="{2D3EE2DC-3466-51FB-036A-3F26803D3D75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1" name="Text Box 3086">
              <a:extLst>
                <a:ext uri="{FF2B5EF4-FFF2-40B4-BE49-F238E27FC236}">
                  <a16:creationId xmlns:a16="http://schemas.microsoft.com/office/drawing/2014/main" id="{57CB8C4E-61DF-6E26-5D1F-2CD09AC5BEE4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2" name="Text Box 3086">
              <a:extLst>
                <a:ext uri="{FF2B5EF4-FFF2-40B4-BE49-F238E27FC236}">
                  <a16:creationId xmlns:a16="http://schemas.microsoft.com/office/drawing/2014/main" id="{B662423A-4396-56E2-0297-DFC3723EBA36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84" name="Group 2483">
            <a:extLst>
              <a:ext uri="{FF2B5EF4-FFF2-40B4-BE49-F238E27FC236}">
                <a16:creationId xmlns:a16="http://schemas.microsoft.com/office/drawing/2014/main" id="{24EC5618-2E45-25D5-0925-3D696B49FBE2}"/>
              </a:ext>
            </a:extLst>
          </p:cNvPr>
          <p:cNvGrpSpPr/>
          <p:nvPr/>
        </p:nvGrpSpPr>
        <p:grpSpPr>
          <a:xfrm>
            <a:off x="34370926" y="9834653"/>
            <a:ext cx="1442857" cy="398282"/>
            <a:chOff x="34364011" y="5934033"/>
            <a:chExt cx="1442857" cy="398282"/>
          </a:xfrm>
        </p:grpSpPr>
        <p:grpSp>
          <p:nvGrpSpPr>
            <p:cNvPr id="2485" name="Group 2484">
              <a:extLst>
                <a:ext uri="{FF2B5EF4-FFF2-40B4-BE49-F238E27FC236}">
                  <a16:creationId xmlns:a16="http://schemas.microsoft.com/office/drawing/2014/main" id="{D6E864CE-4B6C-33D9-DFEF-4DFBDC402326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2489" name="Group 2488">
                <a:extLst>
                  <a:ext uri="{FF2B5EF4-FFF2-40B4-BE49-F238E27FC236}">
                    <a16:creationId xmlns:a16="http://schemas.microsoft.com/office/drawing/2014/main" id="{0E9C5BB2-1140-6B72-A82C-AEF9FD76CAC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2491" name="organ group - head &amp; neck muscles">
                  <a:extLst>
                    <a:ext uri="{FF2B5EF4-FFF2-40B4-BE49-F238E27FC236}">
                      <a16:creationId xmlns:a16="http://schemas.microsoft.com/office/drawing/2014/main" id="{6267AA0A-45BA-E1E7-3393-B04E3EFA37D6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2496" name="organ - head &amp; neck muscles">
                    <a:extLst>
                      <a:ext uri="{FF2B5EF4-FFF2-40B4-BE49-F238E27FC236}">
                        <a16:creationId xmlns:a16="http://schemas.microsoft.com/office/drawing/2014/main" id="{737E25ED-EB63-DDAC-6CAC-DB8275EDFE1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Peripheral resistance vessels</a:t>
                    </a:r>
                  </a:p>
                </p:txBody>
              </p:sp>
              <p:sp>
                <p:nvSpPr>
                  <p:cNvPr id="2497" name="FTU - mylohyoid">
                    <a:extLst>
                      <a:ext uri="{FF2B5EF4-FFF2-40B4-BE49-F238E27FC236}">
                        <a16:creationId xmlns:a16="http://schemas.microsoft.com/office/drawing/2014/main" id="{CF556847-4CCD-1E92-287A-B2F5ABED50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Endothelial cells</a:t>
                    </a:r>
                  </a:p>
                </p:txBody>
              </p:sp>
            </p:grpSp>
            <p:grpSp>
              <p:nvGrpSpPr>
                <p:cNvPr id="2492" name="Group 2491">
                  <a:extLst>
                    <a:ext uri="{FF2B5EF4-FFF2-40B4-BE49-F238E27FC236}">
                      <a16:creationId xmlns:a16="http://schemas.microsoft.com/office/drawing/2014/main" id="{C913ED40-54F3-7839-2E15-103ADE84694A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2493" name="Text Box 3036">
                    <a:extLst>
                      <a:ext uri="{FF2B5EF4-FFF2-40B4-BE49-F238E27FC236}">
                        <a16:creationId xmlns:a16="http://schemas.microsoft.com/office/drawing/2014/main" id="{BF507DDA-55FB-41F5-5BD8-FE9FB63B98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4" name="Text Box 3036">
                    <a:extLst>
                      <a:ext uri="{FF2B5EF4-FFF2-40B4-BE49-F238E27FC236}">
                        <a16:creationId xmlns:a16="http://schemas.microsoft.com/office/drawing/2014/main" id="{6BB9DAB0-575C-D18D-E463-5C14A1DA4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5" name="Text Box 3036">
                    <a:extLst>
                      <a:ext uri="{FF2B5EF4-FFF2-40B4-BE49-F238E27FC236}">
                        <a16:creationId xmlns:a16="http://schemas.microsoft.com/office/drawing/2014/main" id="{5D9F2AFA-A320-94E1-B550-B874BD0BBF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490" name="FTU - mylohyoid">
                <a:extLst>
                  <a:ext uri="{FF2B5EF4-FFF2-40B4-BE49-F238E27FC236}">
                    <a16:creationId xmlns:a16="http://schemas.microsoft.com/office/drawing/2014/main" id="{D9AA4D08-BDC6-3673-DE24-948160BEAB9A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 muscles</a:t>
                </a:r>
              </a:p>
            </p:txBody>
          </p:sp>
        </p:grpSp>
        <p:sp>
          <p:nvSpPr>
            <p:cNvPr id="2486" name="Text Box 3036">
              <a:extLst>
                <a:ext uri="{FF2B5EF4-FFF2-40B4-BE49-F238E27FC236}">
                  <a16:creationId xmlns:a16="http://schemas.microsoft.com/office/drawing/2014/main" id="{10A943BE-FC5A-109A-1602-E1B4BDEAC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7" name="Text Box 3036">
              <a:extLst>
                <a:ext uri="{FF2B5EF4-FFF2-40B4-BE49-F238E27FC236}">
                  <a16:creationId xmlns:a16="http://schemas.microsoft.com/office/drawing/2014/main" id="{DEEEF0B4-61B8-35C7-EFF9-7098B4A0F9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8" name="Text Box 3036">
              <a:extLst>
                <a:ext uri="{FF2B5EF4-FFF2-40B4-BE49-F238E27FC236}">
                  <a16:creationId xmlns:a16="http://schemas.microsoft.com/office/drawing/2014/main" id="{5C0501AE-0C2C-92C6-1254-374CCA8E36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75" name="organ group - ureter">
            <a:extLst>
              <a:ext uri="{FF2B5EF4-FFF2-40B4-BE49-F238E27FC236}">
                <a16:creationId xmlns:a16="http://schemas.microsoft.com/office/drawing/2014/main" id="{021C444B-75A4-DE94-0B50-4C1D14F473DA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6076" name="organ - ureter">
              <a:extLst>
                <a:ext uri="{FF2B5EF4-FFF2-40B4-BE49-F238E27FC236}">
                  <a16:creationId xmlns:a16="http://schemas.microsoft.com/office/drawing/2014/main" id="{BD7D8F30-F44F-E8A9-5D22-ABE12DCE63AD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77" name="FTU - proximal free ureter">
              <a:extLst>
                <a:ext uri="{FF2B5EF4-FFF2-40B4-BE49-F238E27FC236}">
                  <a16:creationId xmlns:a16="http://schemas.microsoft.com/office/drawing/2014/main" id="{E0417373-361D-66AC-4546-90EE81274A31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0" name="FTU - proximal free ureter">
                <a:extLst>
                  <a:ext uri="{FF2B5EF4-FFF2-40B4-BE49-F238E27FC236}">
                    <a16:creationId xmlns:a16="http://schemas.microsoft.com/office/drawing/2014/main" id="{DDC68BB6-A378-01AF-1B17-2A32B9B12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41229141-059F-32A1-5A93-20611E58CF9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40C7B7B6-44F3-1C2A-6AE9-E897CB8C3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F8BE3577-6433-89D0-4BF5-7909FE23D05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252E883F-9DE8-ED7C-9156-90EE960743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2" name="link">
                <a:extLst>
                  <a:ext uri="{FF2B5EF4-FFF2-40B4-BE49-F238E27FC236}">
                    <a16:creationId xmlns:a16="http://schemas.microsoft.com/office/drawing/2014/main" id="{B016F04C-2342-BA46-6794-D9A2C5C1794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03" name="Star: 5 Points 589">
                  <a:hlinkClick r:id="rId104"/>
                  <a:extLst>
                    <a:ext uri="{FF2B5EF4-FFF2-40B4-BE49-F238E27FC236}">
                      <a16:creationId xmlns:a16="http://schemas.microsoft.com/office/drawing/2014/main" id="{8DAC86E7-25A8-CEC5-7374-E7AC5057C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6" name="Star: 5 Points 590">
                  <a:hlinkClick r:id="rId105"/>
                  <a:extLst>
                    <a:ext uri="{FF2B5EF4-FFF2-40B4-BE49-F238E27FC236}">
                      <a16:creationId xmlns:a16="http://schemas.microsoft.com/office/drawing/2014/main" id="{BBB57B34-2BF6-CF90-22F6-FD5E91DC1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7" name="Star: 5 Points 591">
                  <a:hlinkClick r:id="rId106"/>
                  <a:extLst>
                    <a:ext uri="{FF2B5EF4-FFF2-40B4-BE49-F238E27FC236}">
                      <a16:creationId xmlns:a16="http://schemas.microsoft.com/office/drawing/2014/main" id="{1ED8FD8C-3380-62CB-846E-B87C739ED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78" name="FTU - distal free ureter">
              <a:extLst>
                <a:ext uri="{FF2B5EF4-FFF2-40B4-BE49-F238E27FC236}">
                  <a16:creationId xmlns:a16="http://schemas.microsoft.com/office/drawing/2014/main" id="{CA414C92-D1E9-5B1E-175C-5BEAE16F308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090" name="FTU - distal free ureter">
                <a:extLst>
                  <a:ext uri="{FF2B5EF4-FFF2-40B4-BE49-F238E27FC236}">
                    <a16:creationId xmlns:a16="http://schemas.microsoft.com/office/drawing/2014/main" id="{471E9FFB-3D23-65C2-D362-8103244352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1" name="dock">
                <a:extLst>
                  <a:ext uri="{FF2B5EF4-FFF2-40B4-BE49-F238E27FC236}">
                    <a16:creationId xmlns:a16="http://schemas.microsoft.com/office/drawing/2014/main" id="{FE0C66FB-74A6-2AD4-137A-52F3241407D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A148306F-8D86-930E-B108-728D366EBC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7B4C40A1-5184-C7F1-C868-72EFFE255E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0B53F94E-0C1D-1B99-1CDF-4204A50974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3" name="link">
                <a:extLst>
                  <a:ext uri="{FF2B5EF4-FFF2-40B4-BE49-F238E27FC236}">
                    <a16:creationId xmlns:a16="http://schemas.microsoft.com/office/drawing/2014/main" id="{95177AF6-283E-F1D9-01EB-3BF8E04EE53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094" name="Star: 5 Points 577">
                  <a:hlinkClick r:id="rId104"/>
                  <a:extLst>
                    <a:ext uri="{FF2B5EF4-FFF2-40B4-BE49-F238E27FC236}">
                      <a16:creationId xmlns:a16="http://schemas.microsoft.com/office/drawing/2014/main" id="{AD53356E-018A-08D6-C3F5-5BF8CC937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578">
                  <a:hlinkClick r:id="rId105"/>
                  <a:extLst>
                    <a:ext uri="{FF2B5EF4-FFF2-40B4-BE49-F238E27FC236}">
                      <a16:creationId xmlns:a16="http://schemas.microsoft.com/office/drawing/2014/main" id="{37E5B311-4599-187C-56A8-AAAFAB6D9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579">
                  <a:hlinkClick r:id="rId106"/>
                  <a:extLst>
                    <a:ext uri="{FF2B5EF4-FFF2-40B4-BE49-F238E27FC236}">
                      <a16:creationId xmlns:a16="http://schemas.microsoft.com/office/drawing/2014/main" id="{50B7AC95-97BC-9C7B-244F-9C153EF40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79" name="FTU - intravesical ureter">
              <a:extLst>
                <a:ext uri="{FF2B5EF4-FFF2-40B4-BE49-F238E27FC236}">
                  <a16:creationId xmlns:a16="http://schemas.microsoft.com/office/drawing/2014/main" id="{4A2C86F4-3AB8-BB79-9B87-A73E82F2FB15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80" name="FTU - intravesical ureter">
                <a:extLst>
                  <a:ext uri="{FF2B5EF4-FFF2-40B4-BE49-F238E27FC236}">
                    <a16:creationId xmlns:a16="http://schemas.microsoft.com/office/drawing/2014/main" id="{FDDD4C3D-52E6-5C3E-7BE7-473D80CC7B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1" name="dock">
                <a:extLst>
                  <a:ext uri="{FF2B5EF4-FFF2-40B4-BE49-F238E27FC236}">
                    <a16:creationId xmlns:a16="http://schemas.microsoft.com/office/drawing/2014/main" id="{A99D3D3E-9424-21C1-57F3-A52C3C123F5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EE7EE44-EF5D-7372-D0F5-71A6199500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9536A723-82F7-E883-C362-91D12BE685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669F20AC-AC4C-4215-FCC1-871A7FF0C60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2" name="link">
                <a:extLst>
                  <a:ext uri="{FF2B5EF4-FFF2-40B4-BE49-F238E27FC236}">
                    <a16:creationId xmlns:a16="http://schemas.microsoft.com/office/drawing/2014/main" id="{B9A3E74E-F419-7D5E-86A6-5A8B2CD8931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83" name="Star: 5 Points 565">
                  <a:hlinkClick r:id="rId104"/>
                  <a:extLst>
                    <a:ext uri="{FF2B5EF4-FFF2-40B4-BE49-F238E27FC236}">
                      <a16:creationId xmlns:a16="http://schemas.microsoft.com/office/drawing/2014/main" id="{02F006DD-115A-D1A3-014F-2D99E6290C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4" name="Star: 5 Points 566">
                  <a:hlinkClick r:id="rId105"/>
                  <a:extLst>
                    <a:ext uri="{FF2B5EF4-FFF2-40B4-BE49-F238E27FC236}">
                      <a16:creationId xmlns:a16="http://schemas.microsoft.com/office/drawing/2014/main" id="{1CF609F0-6D5E-3B8B-D4D4-8713DB0A6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5" name="Star: 5 Points 567">
                  <a:hlinkClick r:id="rId106"/>
                  <a:extLst>
                    <a:ext uri="{FF2B5EF4-FFF2-40B4-BE49-F238E27FC236}">
                      <a16:creationId xmlns:a16="http://schemas.microsoft.com/office/drawing/2014/main" id="{F3D3E78E-485D-3377-0EF2-6C4A66DA1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13" name="organ group - bladder">
            <a:extLst>
              <a:ext uri="{FF2B5EF4-FFF2-40B4-BE49-F238E27FC236}">
                <a16:creationId xmlns:a16="http://schemas.microsoft.com/office/drawing/2014/main" id="{6433F190-41FF-B76D-7496-E7B00500FC5A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6114" name="organ - bladder">
              <a:extLst>
                <a:ext uri="{FF2B5EF4-FFF2-40B4-BE49-F238E27FC236}">
                  <a16:creationId xmlns:a16="http://schemas.microsoft.com/office/drawing/2014/main" id="{957D8A6F-7851-55F4-09C0-0C9C454930A3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15" name="FTU - bladder dome/fundus">
              <a:extLst>
                <a:ext uri="{FF2B5EF4-FFF2-40B4-BE49-F238E27FC236}">
                  <a16:creationId xmlns:a16="http://schemas.microsoft.com/office/drawing/2014/main" id="{CD130B95-57F9-0397-F321-19D6BFE0936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127" name="FTU - bladder dome/fundus">
                <a:extLst>
                  <a:ext uri="{FF2B5EF4-FFF2-40B4-BE49-F238E27FC236}">
                    <a16:creationId xmlns:a16="http://schemas.microsoft.com/office/drawing/2014/main" id="{A10D3489-1E77-AF65-E369-097427471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3A34C09-3844-14B5-4705-50BF56D25E8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38476368-D091-813D-847A-8C59B7282F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E2BFE502-04CD-AE93-B8F8-7140D899C0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1D333CCC-D827-0CBC-E57B-743C4C6B48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05162D2C-57A7-3D5A-FF93-7B9D6F0D314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552">
                  <a:hlinkClick r:id="rId107"/>
                  <a:extLst>
                    <a:ext uri="{FF2B5EF4-FFF2-40B4-BE49-F238E27FC236}">
                      <a16:creationId xmlns:a16="http://schemas.microsoft.com/office/drawing/2014/main" id="{16956F63-1756-7474-B31C-72655BCD34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553">
                  <a:hlinkClick r:id="rId108"/>
                  <a:extLst>
                    <a:ext uri="{FF2B5EF4-FFF2-40B4-BE49-F238E27FC236}">
                      <a16:creationId xmlns:a16="http://schemas.microsoft.com/office/drawing/2014/main" id="{CFF91A46-9644-EB95-6E56-CD6091508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4" name="Star: 5 Points 554">
                  <a:hlinkClick r:id="rId106"/>
                  <a:extLst>
                    <a:ext uri="{FF2B5EF4-FFF2-40B4-BE49-F238E27FC236}">
                      <a16:creationId xmlns:a16="http://schemas.microsoft.com/office/drawing/2014/main" id="{1548D837-109E-F365-0DA5-226C91EF76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16" name="FTU - bladder neck (trigone)">
              <a:extLst>
                <a:ext uri="{FF2B5EF4-FFF2-40B4-BE49-F238E27FC236}">
                  <a16:creationId xmlns:a16="http://schemas.microsoft.com/office/drawing/2014/main" id="{BD9AC383-0D46-01EF-7A4C-C1060F38CB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18" name="FTU - bladder neck (trigone)">
                <a:extLst>
                  <a:ext uri="{FF2B5EF4-FFF2-40B4-BE49-F238E27FC236}">
                    <a16:creationId xmlns:a16="http://schemas.microsoft.com/office/drawing/2014/main" id="{7EFF0CCB-82A7-1C37-C691-F9F18D8C88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9" name="dock">
                <a:extLst>
                  <a:ext uri="{FF2B5EF4-FFF2-40B4-BE49-F238E27FC236}">
                    <a16:creationId xmlns:a16="http://schemas.microsoft.com/office/drawing/2014/main" id="{2C032A0E-1B15-F8F3-1CBC-E369DDDBA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DEA3728D-461A-9CDE-CDFC-F6A8B0F92D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AE1F8095-12B2-87ED-75C5-E725EAD4B1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F347156-B98D-90F9-B2AA-B1B20B77B9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0" name="link">
                <a:extLst>
                  <a:ext uri="{FF2B5EF4-FFF2-40B4-BE49-F238E27FC236}">
                    <a16:creationId xmlns:a16="http://schemas.microsoft.com/office/drawing/2014/main" id="{3C526FB2-77B3-7D53-3205-387A9283BDC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121" name="Star: 5 Points 543">
                  <a:hlinkClick r:id="rId107"/>
                  <a:extLst>
                    <a:ext uri="{FF2B5EF4-FFF2-40B4-BE49-F238E27FC236}">
                      <a16:creationId xmlns:a16="http://schemas.microsoft.com/office/drawing/2014/main" id="{DA674583-7879-5F1A-0D78-3E07BE8FA7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544">
                  <a:hlinkClick r:id="rId108"/>
                  <a:extLst>
                    <a:ext uri="{FF2B5EF4-FFF2-40B4-BE49-F238E27FC236}">
                      <a16:creationId xmlns:a16="http://schemas.microsoft.com/office/drawing/2014/main" id="{0D6A66EA-BE9D-64C6-FF4E-1BEC23993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545">
                  <a:hlinkClick r:id="rId106"/>
                  <a:extLst>
                    <a:ext uri="{FF2B5EF4-FFF2-40B4-BE49-F238E27FC236}">
                      <a16:creationId xmlns:a16="http://schemas.microsoft.com/office/drawing/2014/main" id="{FC1271D3-778B-FC83-6DEF-79ABA3459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38" name="organ group - urethra">
            <a:extLst>
              <a:ext uri="{FF2B5EF4-FFF2-40B4-BE49-F238E27FC236}">
                <a16:creationId xmlns:a16="http://schemas.microsoft.com/office/drawing/2014/main" id="{E4CE5DFE-E737-767A-A8FD-01BC056F1933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6139" name="organ - urethra">
              <a:extLst>
                <a:ext uri="{FF2B5EF4-FFF2-40B4-BE49-F238E27FC236}">
                  <a16:creationId xmlns:a16="http://schemas.microsoft.com/office/drawing/2014/main" id="{E2402BE2-41EA-9EC5-A40B-AAE0DF568C3B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0" name="FTU - sphinctered urethra">
              <a:extLst>
                <a:ext uri="{FF2B5EF4-FFF2-40B4-BE49-F238E27FC236}">
                  <a16:creationId xmlns:a16="http://schemas.microsoft.com/office/drawing/2014/main" id="{B638362A-5C6E-BB2E-3CC2-C81443BD33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142" name="FTU - sphinctered urethra">
                <a:extLst>
                  <a:ext uri="{FF2B5EF4-FFF2-40B4-BE49-F238E27FC236}">
                    <a16:creationId xmlns:a16="http://schemas.microsoft.com/office/drawing/2014/main" id="{0880C8A3-D756-CF9C-D536-FABC9EF25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3" name="dock">
                <a:extLst>
                  <a:ext uri="{FF2B5EF4-FFF2-40B4-BE49-F238E27FC236}">
                    <a16:creationId xmlns:a16="http://schemas.microsoft.com/office/drawing/2014/main" id="{8C039BFC-0585-5379-0F76-1A5448D72E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149" name="Text Box 3086">
                  <a:extLst>
                    <a:ext uri="{FF2B5EF4-FFF2-40B4-BE49-F238E27FC236}">
                      <a16:creationId xmlns:a16="http://schemas.microsoft.com/office/drawing/2014/main" id="{59D91B7C-BFE1-EA4F-8F49-1335EC436F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86">
                  <a:extLst>
                    <a:ext uri="{FF2B5EF4-FFF2-40B4-BE49-F238E27FC236}">
                      <a16:creationId xmlns:a16="http://schemas.microsoft.com/office/drawing/2014/main" id="{FB4FA875-A324-1D6F-F5A4-69CD784B74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1" name="Text Box 3086">
                  <a:extLst>
                    <a:ext uri="{FF2B5EF4-FFF2-40B4-BE49-F238E27FC236}">
                      <a16:creationId xmlns:a16="http://schemas.microsoft.com/office/drawing/2014/main" id="{7CD94CB4-5B0A-1E7E-653D-E57A4433F0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4" name="link">
                <a:extLst>
                  <a:ext uri="{FF2B5EF4-FFF2-40B4-BE49-F238E27FC236}">
                    <a16:creationId xmlns:a16="http://schemas.microsoft.com/office/drawing/2014/main" id="{518BD57B-CF35-603F-6A01-C3762EC75C9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145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65EAAC34-3028-5CD3-0E73-DA9B52C6F6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6" name="Star: 5 Points 531">
                  <a:hlinkClick r:id="rId109"/>
                  <a:extLst>
                    <a:ext uri="{FF2B5EF4-FFF2-40B4-BE49-F238E27FC236}">
                      <a16:creationId xmlns:a16="http://schemas.microsoft.com/office/drawing/2014/main" id="{D438D3B8-AE24-A81F-7349-0E89A99B8A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8" name="Star: 5 Points 532">
                  <a:hlinkClick r:id="rId106"/>
                  <a:extLst>
                    <a:ext uri="{FF2B5EF4-FFF2-40B4-BE49-F238E27FC236}">
                      <a16:creationId xmlns:a16="http://schemas.microsoft.com/office/drawing/2014/main" id="{AE689257-6D8C-691F-6C62-40B6D6571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52" name="organ - kidney">
            <a:extLst>
              <a:ext uri="{FF2B5EF4-FFF2-40B4-BE49-F238E27FC236}">
                <a16:creationId xmlns:a16="http://schemas.microsoft.com/office/drawing/2014/main" id="{BB2848F5-A676-63ED-DAFC-4B752016879B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6153" name="organ - kidney">
              <a:extLst>
                <a:ext uri="{FF2B5EF4-FFF2-40B4-BE49-F238E27FC236}">
                  <a16:creationId xmlns:a16="http://schemas.microsoft.com/office/drawing/2014/main" id="{7E4DEE6C-1852-F490-9AFE-55B85A5B90F0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54" name="FTU - visceral bowman capsule">
              <a:extLst>
                <a:ext uri="{FF2B5EF4-FFF2-40B4-BE49-F238E27FC236}">
                  <a16:creationId xmlns:a16="http://schemas.microsoft.com/office/drawing/2014/main" id="{BA356DB9-5D5B-4728-F871-F056239EC524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424" name="FTU - visceral bowman capsule">
                <a:extLst>
                  <a:ext uri="{FF2B5EF4-FFF2-40B4-BE49-F238E27FC236}">
                    <a16:creationId xmlns:a16="http://schemas.microsoft.com/office/drawing/2014/main" id="{127C22B2-3937-D18D-6766-9F3C27F8AA4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25" name="dock">
                <a:extLst>
                  <a:ext uri="{FF2B5EF4-FFF2-40B4-BE49-F238E27FC236}">
                    <a16:creationId xmlns:a16="http://schemas.microsoft.com/office/drawing/2014/main" id="{9A07901F-991F-D1E2-E567-4749D3F83893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434" name="Text Box 3086">
                  <a:extLst>
                    <a:ext uri="{FF2B5EF4-FFF2-40B4-BE49-F238E27FC236}">
                      <a16:creationId xmlns:a16="http://schemas.microsoft.com/office/drawing/2014/main" id="{FF66B24D-D2D6-0156-6CA9-E61C5F86F0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BA1A1559-BE87-9A5C-4546-3705D68D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77F78C7C-A2ED-3C52-422C-E8A7F74679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8" name="link">
                <a:extLst>
                  <a:ext uri="{FF2B5EF4-FFF2-40B4-BE49-F238E27FC236}">
                    <a16:creationId xmlns:a16="http://schemas.microsoft.com/office/drawing/2014/main" id="{3DB7344B-9F4F-0B13-4027-E8340711D24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429" name="Star: 5 Points 801">
                  <a:hlinkClick r:id="rId110"/>
                  <a:extLst>
                    <a:ext uri="{FF2B5EF4-FFF2-40B4-BE49-F238E27FC236}">
                      <a16:creationId xmlns:a16="http://schemas.microsoft.com/office/drawing/2014/main" id="{AFC46B7A-00F8-EA22-A41E-D3D709F26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0" name="Star: 5 Points 802">
                  <a:hlinkClick r:id="rId111"/>
                  <a:extLst>
                    <a:ext uri="{FF2B5EF4-FFF2-40B4-BE49-F238E27FC236}">
                      <a16:creationId xmlns:a16="http://schemas.microsoft.com/office/drawing/2014/main" id="{0E27F4CC-494E-0734-F854-7A2E2059F0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803">
                  <a:hlinkClick r:id="rId106"/>
                  <a:extLst>
                    <a:ext uri="{FF2B5EF4-FFF2-40B4-BE49-F238E27FC236}">
                      <a16:creationId xmlns:a16="http://schemas.microsoft.com/office/drawing/2014/main" id="{15DA5B4A-134C-6395-D92F-1E08A52C1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5" name="FTU - parietal Bowman capsule">
              <a:extLst>
                <a:ext uri="{FF2B5EF4-FFF2-40B4-BE49-F238E27FC236}">
                  <a16:creationId xmlns:a16="http://schemas.microsoft.com/office/drawing/2014/main" id="{000A885D-CF8E-18AA-6EAF-D926762B8C26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411" name="FTU - parietal Bowman capsule">
                <a:extLst>
                  <a:ext uri="{FF2B5EF4-FFF2-40B4-BE49-F238E27FC236}">
                    <a16:creationId xmlns:a16="http://schemas.microsoft.com/office/drawing/2014/main" id="{8A4C46A5-4163-278A-AC54-890C51E171E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2" name="dock">
                <a:extLst>
                  <a:ext uri="{FF2B5EF4-FFF2-40B4-BE49-F238E27FC236}">
                    <a16:creationId xmlns:a16="http://schemas.microsoft.com/office/drawing/2014/main" id="{19EEE1FB-0566-5166-899C-EAC89D4101E0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419" name="Text Box 3086">
                  <a:extLst>
                    <a:ext uri="{FF2B5EF4-FFF2-40B4-BE49-F238E27FC236}">
                      <a16:creationId xmlns:a16="http://schemas.microsoft.com/office/drawing/2014/main" id="{B7E4FB5B-8EBB-8D29-4174-2EC7BB2625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2" name="Text Box 3086">
                  <a:extLst>
                    <a:ext uri="{FF2B5EF4-FFF2-40B4-BE49-F238E27FC236}">
                      <a16:creationId xmlns:a16="http://schemas.microsoft.com/office/drawing/2014/main" id="{220FB9C0-28EC-DE0F-AFA7-EB0A9CEB1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3" name="Text Box 3086">
                  <a:extLst>
                    <a:ext uri="{FF2B5EF4-FFF2-40B4-BE49-F238E27FC236}">
                      <a16:creationId xmlns:a16="http://schemas.microsoft.com/office/drawing/2014/main" id="{AD7A8432-6EDA-BF9E-2C3D-9464F2CDC6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13" name="link">
                <a:extLst>
                  <a:ext uri="{FF2B5EF4-FFF2-40B4-BE49-F238E27FC236}">
                    <a16:creationId xmlns:a16="http://schemas.microsoft.com/office/drawing/2014/main" id="{117A4942-68A4-510D-4ABF-8DCE9DF7EFD6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416" name="Star: 5 Points 789">
                  <a:hlinkClick r:id="rId110"/>
                  <a:extLst>
                    <a:ext uri="{FF2B5EF4-FFF2-40B4-BE49-F238E27FC236}">
                      <a16:creationId xmlns:a16="http://schemas.microsoft.com/office/drawing/2014/main" id="{A5A4DE8C-B040-F107-0DE3-35465BC51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7" name="Star: 5 Points 790">
                  <a:hlinkClick r:id="rId111"/>
                  <a:extLst>
                    <a:ext uri="{FF2B5EF4-FFF2-40B4-BE49-F238E27FC236}">
                      <a16:creationId xmlns:a16="http://schemas.microsoft.com/office/drawing/2014/main" id="{8C95C3CE-78B9-DBC9-4A4A-9D2C2B98B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8" name="Star: 5 Points 791">
                  <a:hlinkClick r:id="rId106"/>
                  <a:extLst>
                    <a:ext uri="{FF2B5EF4-FFF2-40B4-BE49-F238E27FC236}">
                      <a16:creationId xmlns:a16="http://schemas.microsoft.com/office/drawing/2014/main" id="{4147B288-F7F2-3C75-326D-8EB72C133F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6" name="FTU - proximal convoluted tubule">
              <a:extLst>
                <a:ext uri="{FF2B5EF4-FFF2-40B4-BE49-F238E27FC236}">
                  <a16:creationId xmlns:a16="http://schemas.microsoft.com/office/drawing/2014/main" id="{7BD03C01-ECCA-CBF0-E199-B13215C93F0F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398" name="FTU - proximal convoluted tubule">
                <a:extLst>
                  <a:ext uri="{FF2B5EF4-FFF2-40B4-BE49-F238E27FC236}">
                    <a16:creationId xmlns:a16="http://schemas.microsoft.com/office/drawing/2014/main" id="{93725D29-BC8C-16E8-F97C-1A9B10F3E5D8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9" name="dock">
                <a:extLst>
                  <a:ext uri="{FF2B5EF4-FFF2-40B4-BE49-F238E27FC236}">
                    <a16:creationId xmlns:a16="http://schemas.microsoft.com/office/drawing/2014/main" id="{C2970E80-BB5E-D3E9-0A10-FCA868F11A8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406" name="Text Box 3086">
                  <a:extLst>
                    <a:ext uri="{FF2B5EF4-FFF2-40B4-BE49-F238E27FC236}">
                      <a16:creationId xmlns:a16="http://schemas.microsoft.com/office/drawing/2014/main" id="{FD3B6388-0E73-39A9-F0BB-CF3EA5EDA8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7" name="Text Box 3086">
                  <a:extLst>
                    <a:ext uri="{FF2B5EF4-FFF2-40B4-BE49-F238E27FC236}">
                      <a16:creationId xmlns:a16="http://schemas.microsoft.com/office/drawing/2014/main" id="{57C7E4BB-0AFD-0E0D-76A6-83C06C4C96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0" name="Text Box 3086">
                  <a:extLst>
                    <a:ext uri="{FF2B5EF4-FFF2-40B4-BE49-F238E27FC236}">
                      <a16:creationId xmlns:a16="http://schemas.microsoft.com/office/drawing/2014/main" id="{63EF9897-D284-7473-EF36-62AB2F281A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0" name="link">
                <a:extLst>
                  <a:ext uri="{FF2B5EF4-FFF2-40B4-BE49-F238E27FC236}">
                    <a16:creationId xmlns:a16="http://schemas.microsoft.com/office/drawing/2014/main" id="{D0308839-CE19-D342-4BB3-06B8727BAADF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401" name="Star: 5 Points 777">
                  <a:hlinkClick r:id="rId112"/>
                  <a:extLst>
                    <a:ext uri="{FF2B5EF4-FFF2-40B4-BE49-F238E27FC236}">
                      <a16:creationId xmlns:a16="http://schemas.microsoft.com/office/drawing/2014/main" id="{6E0BA109-CCD8-74D2-2055-A0CC085180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4" name="Star: 5 Points 778">
                  <a:hlinkClick r:id="rId113"/>
                  <a:extLst>
                    <a:ext uri="{FF2B5EF4-FFF2-40B4-BE49-F238E27FC236}">
                      <a16:creationId xmlns:a16="http://schemas.microsoft.com/office/drawing/2014/main" id="{175DD98E-464B-B1F2-72ED-486006F37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5" name="Star: 5 Points 779">
                  <a:hlinkClick r:id="rId106"/>
                  <a:extLst>
                    <a:ext uri="{FF2B5EF4-FFF2-40B4-BE49-F238E27FC236}">
                      <a16:creationId xmlns:a16="http://schemas.microsoft.com/office/drawing/2014/main" id="{1D3E4D70-094C-8715-8FA8-BC19A459C3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7" name="FTU - proximal straight tubule">
              <a:extLst>
                <a:ext uri="{FF2B5EF4-FFF2-40B4-BE49-F238E27FC236}">
                  <a16:creationId xmlns:a16="http://schemas.microsoft.com/office/drawing/2014/main" id="{381260E0-42AA-45F7-F2A2-339597CA0071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383" name="FTU - proximal straight tubule">
                <a:extLst>
                  <a:ext uri="{FF2B5EF4-FFF2-40B4-BE49-F238E27FC236}">
                    <a16:creationId xmlns:a16="http://schemas.microsoft.com/office/drawing/2014/main" id="{0A61F7D5-9B5F-1E10-7EB9-059E031C436B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6" name="dock">
                <a:extLst>
                  <a:ext uri="{FF2B5EF4-FFF2-40B4-BE49-F238E27FC236}">
                    <a16:creationId xmlns:a16="http://schemas.microsoft.com/office/drawing/2014/main" id="{6308F574-7DB9-6798-1E5D-51AA52E5AE05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393" name="Text Box 3086">
                  <a:extLst>
                    <a:ext uri="{FF2B5EF4-FFF2-40B4-BE49-F238E27FC236}">
                      <a16:creationId xmlns:a16="http://schemas.microsoft.com/office/drawing/2014/main" id="{0AF53386-37A1-A0DF-C4A6-279C6A2345F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4" name="Text Box 3086">
                  <a:extLst>
                    <a:ext uri="{FF2B5EF4-FFF2-40B4-BE49-F238E27FC236}">
                      <a16:creationId xmlns:a16="http://schemas.microsoft.com/office/drawing/2014/main" id="{8F08DB47-C74D-98EF-2E6D-B4CCE0D45D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5" name="Text Box 3086">
                  <a:extLst>
                    <a:ext uri="{FF2B5EF4-FFF2-40B4-BE49-F238E27FC236}">
                      <a16:creationId xmlns:a16="http://schemas.microsoft.com/office/drawing/2014/main" id="{69397180-2CD0-E5A6-0E24-CB50D0656F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7" name="link">
                <a:extLst>
                  <a:ext uri="{FF2B5EF4-FFF2-40B4-BE49-F238E27FC236}">
                    <a16:creationId xmlns:a16="http://schemas.microsoft.com/office/drawing/2014/main" id="{57B02786-AD05-32B3-34FA-8D188FA3DC0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388" name="Star: 5 Points 765">
                  <a:hlinkClick r:id="rId114"/>
                  <a:extLst>
                    <a:ext uri="{FF2B5EF4-FFF2-40B4-BE49-F238E27FC236}">
                      <a16:creationId xmlns:a16="http://schemas.microsoft.com/office/drawing/2014/main" id="{FEBDA096-6D70-3CED-9138-1F4EC3E1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9" name="Star: 5 Points 766">
                  <a:hlinkClick r:id="rId113"/>
                  <a:extLst>
                    <a:ext uri="{FF2B5EF4-FFF2-40B4-BE49-F238E27FC236}">
                      <a16:creationId xmlns:a16="http://schemas.microsoft.com/office/drawing/2014/main" id="{2B012A22-B8AD-DDB4-184B-F915B503D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2" name="Star: 5 Points 767">
                  <a:hlinkClick r:id="rId106"/>
                  <a:extLst>
                    <a:ext uri="{FF2B5EF4-FFF2-40B4-BE49-F238E27FC236}">
                      <a16:creationId xmlns:a16="http://schemas.microsoft.com/office/drawing/2014/main" id="{415B0E06-B1C9-8C2E-273F-E83FC6DAAF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8" name="FTU - descending thin limb">
              <a:extLst>
                <a:ext uri="{FF2B5EF4-FFF2-40B4-BE49-F238E27FC236}">
                  <a16:creationId xmlns:a16="http://schemas.microsoft.com/office/drawing/2014/main" id="{A7CD3FEE-09C4-70D7-C156-06E54457B977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65" name="FTU - descending thin limb">
                <a:extLst>
                  <a:ext uri="{FF2B5EF4-FFF2-40B4-BE49-F238E27FC236}">
                    <a16:creationId xmlns:a16="http://schemas.microsoft.com/office/drawing/2014/main" id="{719131AF-29A5-37E1-E4CC-100291CF9393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71" name="dock">
                <a:extLst>
                  <a:ext uri="{FF2B5EF4-FFF2-40B4-BE49-F238E27FC236}">
                    <a16:creationId xmlns:a16="http://schemas.microsoft.com/office/drawing/2014/main" id="{FD0749EA-DE91-52D9-7024-6D6B84CBFEDE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0" name="Text Box 3086">
                  <a:extLst>
                    <a:ext uri="{FF2B5EF4-FFF2-40B4-BE49-F238E27FC236}">
                      <a16:creationId xmlns:a16="http://schemas.microsoft.com/office/drawing/2014/main" id="{52327877-2331-C9AB-4ECE-A606321DC8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1" name="Text Box 3086">
                  <a:extLst>
                    <a:ext uri="{FF2B5EF4-FFF2-40B4-BE49-F238E27FC236}">
                      <a16:creationId xmlns:a16="http://schemas.microsoft.com/office/drawing/2014/main" id="{D3CF573E-D82E-A9D8-4EEC-96355AF98B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2" name="Text Box 3086">
                  <a:extLst>
                    <a:ext uri="{FF2B5EF4-FFF2-40B4-BE49-F238E27FC236}">
                      <a16:creationId xmlns:a16="http://schemas.microsoft.com/office/drawing/2014/main" id="{9B04DC5D-CA87-ECCF-A151-F415C813DE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74" name="link">
                <a:extLst>
                  <a:ext uri="{FF2B5EF4-FFF2-40B4-BE49-F238E27FC236}">
                    <a16:creationId xmlns:a16="http://schemas.microsoft.com/office/drawing/2014/main" id="{C8FF7E0F-5D82-8405-B452-1FF242CAE8AD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75" name="Star: 5 Points 753">
                  <a:hlinkClick r:id="rId115"/>
                  <a:extLst>
                    <a:ext uri="{FF2B5EF4-FFF2-40B4-BE49-F238E27FC236}">
                      <a16:creationId xmlns:a16="http://schemas.microsoft.com/office/drawing/2014/main" id="{088130B7-94B6-5084-F1B2-39AB43FEEF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6" name="Star: 5 Points 754">
                  <a:hlinkClick r:id="rId113"/>
                  <a:extLst>
                    <a:ext uri="{FF2B5EF4-FFF2-40B4-BE49-F238E27FC236}">
                      <a16:creationId xmlns:a16="http://schemas.microsoft.com/office/drawing/2014/main" id="{8AB2D58C-D2A3-0767-FF16-3D537BB28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7" name="Star: 5 Points 755">
                  <a:hlinkClick r:id="rId106"/>
                  <a:extLst>
                    <a:ext uri="{FF2B5EF4-FFF2-40B4-BE49-F238E27FC236}">
                      <a16:creationId xmlns:a16="http://schemas.microsoft.com/office/drawing/2014/main" id="{822DE854-4031-11CB-A709-C329D2D81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59" name="FTU - ascending thin limb">
              <a:extLst>
                <a:ext uri="{FF2B5EF4-FFF2-40B4-BE49-F238E27FC236}">
                  <a16:creationId xmlns:a16="http://schemas.microsoft.com/office/drawing/2014/main" id="{894039DE-3FA1-BD8B-FB7D-DB3D84DCA76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352" name="FTU - ascending thin limb">
                <a:extLst>
                  <a:ext uri="{FF2B5EF4-FFF2-40B4-BE49-F238E27FC236}">
                    <a16:creationId xmlns:a16="http://schemas.microsoft.com/office/drawing/2014/main" id="{AFC87441-6463-77CA-D7ED-76902202E189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5" name="dock">
                <a:extLst>
                  <a:ext uri="{FF2B5EF4-FFF2-40B4-BE49-F238E27FC236}">
                    <a16:creationId xmlns:a16="http://schemas.microsoft.com/office/drawing/2014/main" id="{58046005-4CA8-07BF-CF16-363E39EFB67B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362" name="Text Box 3086">
                  <a:extLst>
                    <a:ext uri="{FF2B5EF4-FFF2-40B4-BE49-F238E27FC236}">
                      <a16:creationId xmlns:a16="http://schemas.microsoft.com/office/drawing/2014/main" id="{9EBB5982-D6B5-CB79-934F-6C07885C6C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3" name="Text Box 3086">
                  <a:extLst>
                    <a:ext uri="{FF2B5EF4-FFF2-40B4-BE49-F238E27FC236}">
                      <a16:creationId xmlns:a16="http://schemas.microsoft.com/office/drawing/2014/main" id="{E3E3DEBF-99E2-F68F-9172-34FF0FC88D9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4" name="Text Box 3086">
                  <a:extLst>
                    <a:ext uri="{FF2B5EF4-FFF2-40B4-BE49-F238E27FC236}">
                      <a16:creationId xmlns:a16="http://schemas.microsoft.com/office/drawing/2014/main" id="{BC633D1B-985B-5AB3-1D73-D1DFBEEC397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6" name="link">
                <a:extLst>
                  <a:ext uri="{FF2B5EF4-FFF2-40B4-BE49-F238E27FC236}">
                    <a16:creationId xmlns:a16="http://schemas.microsoft.com/office/drawing/2014/main" id="{CEEFE2D4-0FF2-2A62-A393-352477FF9324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357" name="Star: 5 Points 739">
                  <a:hlinkClick r:id="rId116"/>
                  <a:extLst>
                    <a:ext uri="{FF2B5EF4-FFF2-40B4-BE49-F238E27FC236}">
                      <a16:creationId xmlns:a16="http://schemas.microsoft.com/office/drawing/2014/main" id="{6EFFF886-CC2A-BC08-0C6F-93F2F5B89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8" name="Star: 5 Points 740">
                  <a:hlinkClick r:id="rId113"/>
                  <a:extLst>
                    <a:ext uri="{FF2B5EF4-FFF2-40B4-BE49-F238E27FC236}">
                      <a16:creationId xmlns:a16="http://schemas.microsoft.com/office/drawing/2014/main" id="{741B3A62-46E1-AAD3-F7A1-736878B73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1" name="Star: 5 Points 741">
                  <a:hlinkClick r:id="rId106"/>
                  <a:extLst>
                    <a:ext uri="{FF2B5EF4-FFF2-40B4-BE49-F238E27FC236}">
                      <a16:creationId xmlns:a16="http://schemas.microsoft.com/office/drawing/2014/main" id="{4D1F97DB-00A5-7EFB-5A15-C57766615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0" name="FTU - distal straight tubule">
              <a:extLst>
                <a:ext uri="{FF2B5EF4-FFF2-40B4-BE49-F238E27FC236}">
                  <a16:creationId xmlns:a16="http://schemas.microsoft.com/office/drawing/2014/main" id="{47D321A1-B838-2970-A32D-27BDA0B33C97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6339" name="FTU - distal straight tubule">
                <a:extLst>
                  <a:ext uri="{FF2B5EF4-FFF2-40B4-BE49-F238E27FC236}">
                    <a16:creationId xmlns:a16="http://schemas.microsoft.com/office/drawing/2014/main" id="{CA501053-3290-6A24-A404-3D78DA93D9FA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40" name="dock">
                <a:extLst>
                  <a:ext uri="{FF2B5EF4-FFF2-40B4-BE49-F238E27FC236}">
                    <a16:creationId xmlns:a16="http://schemas.microsoft.com/office/drawing/2014/main" id="{B57DF006-2C03-617D-DAE0-CCE5025B27AE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349" name="Text Box 3086">
                  <a:extLst>
                    <a:ext uri="{FF2B5EF4-FFF2-40B4-BE49-F238E27FC236}">
                      <a16:creationId xmlns:a16="http://schemas.microsoft.com/office/drawing/2014/main" id="{C60B9464-1A8D-04E8-38C5-65A3A879C4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0" name="Text Box 3086">
                  <a:extLst>
                    <a:ext uri="{FF2B5EF4-FFF2-40B4-BE49-F238E27FC236}">
                      <a16:creationId xmlns:a16="http://schemas.microsoft.com/office/drawing/2014/main" id="{BB3FA049-D54E-ACE8-868B-098D4E4A8C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1" name="Text Box 3086">
                  <a:extLst>
                    <a:ext uri="{FF2B5EF4-FFF2-40B4-BE49-F238E27FC236}">
                      <a16:creationId xmlns:a16="http://schemas.microsoft.com/office/drawing/2014/main" id="{082757F2-55F8-AC59-33E1-1F3D0B893A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3" name="link">
                <a:extLst>
                  <a:ext uri="{FF2B5EF4-FFF2-40B4-BE49-F238E27FC236}">
                    <a16:creationId xmlns:a16="http://schemas.microsoft.com/office/drawing/2014/main" id="{812C7940-429E-F75A-8083-A6990A1EAB0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344" name="Star: 5 Points 727">
                  <a:hlinkClick r:id="rId116"/>
                  <a:extLst>
                    <a:ext uri="{FF2B5EF4-FFF2-40B4-BE49-F238E27FC236}">
                      <a16:creationId xmlns:a16="http://schemas.microsoft.com/office/drawing/2014/main" id="{49209CC0-C15F-6D9F-DCD1-58FF9A317F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5" name="Star: 5 Points 728">
                  <a:hlinkClick r:id="rId113"/>
                  <a:extLst>
                    <a:ext uri="{FF2B5EF4-FFF2-40B4-BE49-F238E27FC236}">
                      <a16:creationId xmlns:a16="http://schemas.microsoft.com/office/drawing/2014/main" id="{59387625-1876-BBA1-692D-178CF320D0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6" name="Star: 5 Points 729">
                  <a:hlinkClick r:id="rId106"/>
                  <a:extLst>
                    <a:ext uri="{FF2B5EF4-FFF2-40B4-BE49-F238E27FC236}">
                      <a16:creationId xmlns:a16="http://schemas.microsoft.com/office/drawing/2014/main" id="{4F98F683-C3B9-90C1-2360-C3F2320BE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1" name="FTU - final thick ascending limb">
              <a:extLst>
                <a:ext uri="{FF2B5EF4-FFF2-40B4-BE49-F238E27FC236}">
                  <a16:creationId xmlns:a16="http://schemas.microsoft.com/office/drawing/2014/main" id="{11D7AA66-4963-2AC9-436F-89529716BC07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6326" name="FTU - final thick ascending limb">
                <a:extLst>
                  <a:ext uri="{FF2B5EF4-FFF2-40B4-BE49-F238E27FC236}">
                    <a16:creationId xmlns:a16="http://schemas.microsoft.com/office/drawing/2014/main" id="{AA0174AC-14C0-5A40-BBF6-0CBF1343BA5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7" name="dock">
                <a:extLst>
                  <a:ext uri="{FF2B5EF4-FFF2-40B4-BE49-F238E27FC236}">
                    <a16:creationId xmlns:a16="http://schemas.microsoft.com/office/drawing/2014/main" id="{1A36E4E6-4719-351F-1B13-13795CDBD8DA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334" name="Text Box 3086">
                  <a:extLst>
                    <a:ext uri="{FF2B5EF4-FFF2-40B4-BE49-F238E27FC236}">
                      <a16:creationId xmlns:a16="http://schemas.microsoft.com/office/drawing/2014/main" id="{0359D10D-53CD-17A3-3F61-1D009D9BC1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7" name="Text Box 3086">
                  <a:extLst>
                    <a:ext uri="{FF2B5EF4-FFF2-40B4-BE49-F238E27FC236}">
                      <a16:creationId xmlns:a16="http://schemas.microsoft.com/office/drawing/2014/main" id="{ED722210-9400-5E49-79FA-F043DAC707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8" name="Text Box 3086">
                  <a:extLst>
                    <a:ext uri="{FF2B5EF4-FFF2-40B4-BE49-F238E27FC236}">
                      <a16:creationId xmlns:a16="http://schemas.microsoft.com/office/drawing/2014/main" id="{2483BCF1-376C-9914-3829-AFD94C5436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8" name="link">
                <a:extLst>
                  <a:ext uri="{FF2B5EF4-FFF2-40B4-BE49-F238E27FC236}">
                    <a16:creationId xmlns:a16="http://schemas.microsoft.com/office/drawing/2014/main" id="{26BD738A-2963-D9DF-420D-0B3F7291F026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331" name="Star: 5 Points 715">
                  <a:hlinkClick r:id="rId116"/>
                  <a:extLst>
                    <a:ext uri="{FF2B5EF4-FFF2-40B4-BE49-F238E27FC236}">
                      <a16:creationId xmlns:a16="http://schemas.microsoft.com/office/drawing/2014/main" id="{4C07B491-B3B2-49BB-A245-EBE4FBCDB9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2" name="Star: 5 Points 716">
                  <a:hlinkClick r:id="rId113"/>
                  <a:extLst>
                    <a:ext uri="{FF2B5EF4-FFF2-40B4-BE49-F238E27FC236}">
                      <a16:creationId xmlns:a16="http://schemas.microsoft.com/office/drawing/2014/main" id="{05F992A6-560C-0416-1FD1-847E6FE782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3" name="Star: 5 Points 717">
                  <a:hlinkClick r:id="rId106"/>
                  <a:extLst>
                    <a:ext uri="{FF2B5EF4-FFF2-40B4-BE49-F238E27FC236}">
                      <a16:creationId xmlns:a16="http://schemas.microsoft.com/office/drawing/2014/main" id="{FD259FF9-741D-F5C1-F0CF-9458411D9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2" name="FTU - distal convoluted tubule">
              <a:extLst>
                <a:ext uri="{FF2B5EF4-FFF2-40B4-BE49-F238E27FC236}">
                  <a16:creationId xmlns:a16="http://schemas.microsoft.com/office/drawing/2014/main" id="{A1D2A46A-CB83-6CB4-D24C-A2790D26D144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6313" name="FTU - distal convoluted tubule">
                <a:extLst>
                  <a:ext uri="{FF2B5EF4-FFF2-40B4-BE49-F238E27FC236}">
                    <a16:creationId xmlns:a16="http://schemas.microsoft.com/office/drawing/2014/main" id="{319EB266-127E-47BC-4F0A-D08000170CB9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14" name="dock">
                <a:extLst>
                  <a:ext uri="{FF2B5EF4-FFF2-40B4-BE49-F238E27FC236}">
                    <a16:creationId xmlns:a16="http://schemas.microsoft.com/office/drawing/2014/main" id="{8EA78081-53A5-3D01-F283-3AE3F4E49CD7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321" name="Text Box 3086">
                  <a:extLst>
                    <a:ext uri="{FF2B5EF4-FFF2-40B4-BE49-F238E27FC236}">
                      <a16:creationId xmlns:a16="http://schemas.microsoft.com/office/drawing/2014/main" id="{1E8D11E3-1395-F1BF-217A-F5864FF4133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2" name="Text Box 3086">
                  <a:extLst>
                    <a:ext uri="{FF2B5EF4-FFF2-40B4-BE49-F238E27FC236}">
                      <a16:creationId xmlns:a16="http://schemas.microsoft.com/office/drawing/2014/main" id="{37C699A1-C860-3750-C893-5C9D3C6698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5" name="Text Box 3086">
                  <a:extLst>
                    <a:ext uri="{FF2B5EF4-FFF2-40B4-BE49-F238E27FC236}">
                      <a16:creationId xmlns:a16="http://schemas.microsoft.com/office/drawing/2014/main" id="{435DB984-3160-DEF5-7DD6-820B168BEBA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5" name="link">
                <a:extLst>
                  <a:ext uri="{FF2B5EF4-FFF2-40B4-BE49-F238E27FC236}">
                    <a16:creationId xmlns:a16="http://schemas.microsoft.com/office/drawing/2014/main" id="{F0DCBE93-12D5-8F3E-E828-4E3200622F45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316" name="Star: 5 Points 703">
                  <a:hlinkClick r:id="rId117"/>
                  <a:extLst>
                    <a:ext uri="{FF2B5EF4-FFF2-40B4-BE49-F238E27FC236}">
                      <a16:creationId xmlns:a16="http://schemas.microsoft.com/office/drawing/2014/main" id="{CE371BA2-E7DD-F657-1DD9-E6D79205EF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9" name="Star: 5 Points 704">
                  <a:hlinkClick r:id="rId113"/>
                  <a:extLst>
                    <a:ext uri="{FF2B5EF4-FFF2-40B4-BE49-F238E27FC236}">
                      <a16:creationId xmlns:a16="http://schemas.microsoft.com/office/drawing/2014/main" id="{4111AB6A-E4C1-2338-3A70-68F067E71C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0" name="Star: 5 Points 705">
                  <a:hlinkClick r:id="rId106"/>
                  <a:extLst>
                    <a:ext uri="{FF2B5EF4-FFF2-40B4-BE49-F238E27FC236}">
                      <a16:creationId xmlns:a16="http://schemas.microsoft.com/office/drawing/2014/main" id="{7C382B8F-28B6-E2C6-7D24-DFDBDC4C4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3" name="FTU - connecting tubule">
              <a:extLst>
                <a:ext uri="{FF2B5EF4-FFF2-40B4-BE49-F238E27FC236}">
                  <a16:creationId xmlns:a16="http://schemas.microsoft.com/office/drawing/2014/main" id="{CAD2BE4C-1E48-6848-FF40-9DF01C4EEE7C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6300" name="FTU - connecting tubule">
                <a:extLst>
                  <a:ext uri="{FF2B5EF4-FFF2-40B4-BE49-F238E27FC236}">
                    <a16:creationId xmlns:a16="http://schemas.microsoft.com/office/drawing/2014/main" id="{C5D1ECD9-93A2-FB3C-A3EC-74BD82B0DDF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01" name="dock">
                <a:extLst>
                  <a:ext uri="{FF2B5EF4-FFF2-40B4-BE49-F238E27FC236}">
                    <a16:creationId xmlns:a16="http://schemas.microsoft.com/office/drawing/2014/main" id="{524AD556-393E-E0CD-AC82-A4D56589797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308" name="Text Box 3086">
                  <a:extLst>
                    <a:ext uri="{FF2B5EF4-FFF2-40B4-BE49-F238E27FC236}">
                      <a16:creationId xmlns:a16="http://schemas.microsoft.com/office/drawing/2014/main" id="{FBAF6B57-B9AC-83D3-34FC-C92EAEAB02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9" name="Text Box 3086">
                  <a:extLst>
                    <a:ext uri="{FF2B5EF4-FFF2-40B4-BE49-F238E27FC236}">
                      <a16:creationId xmlns:a16="http://schemas.microsoft.com/office/drawing/2014/main" id="{C6057BE3-3762-1731-3CB7-7B8D5D733C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0" name="Text Box 3086">
                  <a:extLst>
                    <a:ext uri="{FF2B5EF4-FFF2-40B4-BE49-F238E27FC236}">
                      <a16:creationId xmlns:a16="http://schemas.microsoft.com/office/drawing/2014/main" id="{D7199F9A-CFFD-120D-903E-383BE49598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2" name="link">
                <a:extLst>
                  <a:ext uri="{FF2B5EF4-FFF2-40B4-BE49-F238E27FC236}">
                    <a16:creationId xmlns:a16="http://schemas.microsoft.com/office/drawing/2014/main" id="{E87D972E-0E9E-47E9-ED3F-EC82D80CD384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303" name="Star: 5 Points 691">
                  <a:hlinkClick r:id="rId118"/>
                  <a:extLst>
                    <a:ext uri="{FF2B5EF4-FFF2-40B4-BE49-F238E27FC236}">
                      <a16:creationId xmlns:a16="http://schemas.microsoft.com/office/drawing/2014/main" id="{3B044510-0C35-4B39-EE45-540A4A42A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6" name="Star: 5 Points 692">
                  <a:hlinkClick r:id="rId119"/>
                  <a:extLst>
                    <a:ext uri="{FF2B5EF4-FFF2-40B4-BE49-F238E27FC236}">
                      <a16:creationId xmlns:a16="http://schemas.microsoft.com/office/drawing/2014/main" id="{FA0DE47D-155C-20B1-C0F9-87973FD36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7" name="Star: 5 Points 693">
                  <a:hlinkClick r:id="rId106"/>
                  <a:extLst>
                    <a:ext uri="{FF2B5EF4-FFF2-40B4-BE49-F238E27FC236}">
                      <a16:creationId xmlns:a16="http://schemas.microsoft.com/office/drawing/2014/main" id="{8DDDC5AA-3446-30AC-225B-DBA05CF10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4" name="FTU - cortical connecting tubule">
              <a:extLst>
                <a:ext uri="{FF2B5EF4-FFF2-40B4-BE49-F238E27FC236}">
                  <a16:creationId xmlns:a16="http://schemas.microsoft.com/office/drawing/2014/main" id="{1869B639-B347-A4F7-2643-BE32735444A5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285" name="FTU - cortical connecting tubule">
                <a:extLst>
                  <a:ext uri="{FF2B5EF4-FFF2-40B4-BE49-F238E27FC236}">
                    <a16:creationId xmlns:a16="http://schemas.microsoft.com/office/drawing/2014/main" id="{31D6F5E3-C958-1B54-8B25-D39451F45324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8" name="dock">
                <a:extLst>
                  <a:ext uri="{FF2B5EF4-FFF2-40B4-BE49-F238E27FC236}">
                    <a16:creationId xmlns:a16="http://schemas.microsoft.com/office/drawing/2014/main" id="{D290D90C-B0CE-AA59-8EF5-6D3F0D6096F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295" name="Text Box 3086">
                  <a:extLst>
                    <a:ext uri="{FF2B5EF4-FFF2-40B4-BE49-F238E27FC236}">
                      <a16:creationId xmlns:a16="http://schemas.microsoft.com/office/drawing/2014/main" id="{417E8DF4-1CA1-C61F-47BC-C0B1A5A13D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6" name="Text Box 3086">
                  <a:extLst>
                    <a:ext uri="{FF2B5EF4-FFF2-40B4-BE49-F238E27FC236}">
                      <a16:creationId xmlns:a16="http://schemas.microsoft.com/office/drawing/2014/main" id="{0769BE81-7A4B-5605-4F81-B162213298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7" name="Text Box 3086">
                  <a:extLst>
                    <a:ext uri="{FF2B5EF4-FFF2-40B4-BE49-F238E27FC236}">
                      <a16:creationId xmlns:a16="http://schemas.microsoft.com/office/drawing/2014/main" id="{5A5FB1EB-0671-0703-2DB8-68C82BFCB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9" name="link">
                <a:extLst>
                  <a:ext uri="{FF2B5EF4-FFF2-40B4-BE49-F238E27FC236}">
                    <a16:creationId xmlns:a16="http://schemas.microsoft.com/office/drawing/2014/main" id="{A5823F60-8CA3-D612-9848-5FBB0BB3E033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290" name="Star: 5 Points 679">
                  <a:hlinkClick r:id="rId118"/>
                  <a:extLst>
                    <a:ext uri="{FF2B5EF4-FFF2-40B4-BE49-F238E27FC236}">
                      <a16:creationId xmlns:a16="http://schemas.microsoft.com/office/drawing/2014/main" id="{86BD2337-845E-2D68-1EA3-4CC1C5F835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1" name="Star: 5 Points 680">
                  <a:hlinkClick r:id="rId119"/>
                  <a:extLst>
                    <a:ext uri="{FF2B5EF4-FFF2-40B4-BE49-F238E27FC236}">
                      <a16:creationId xmlns:a16="http://schemas.microsoft.com/office/drawing/2014/main" id="{1F99889F-B273-63C8-B7DB-ECBAEBE8DF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4" name="Star: 5 Points 681">
                  <a:hlinkClick r:id="rId106"/>
                  <a:extLst>
                    <a:ext uri="{FF2B5EF4-FFF2-40B4-BE49-F238E27FC236}">
                      <a16:creationId xmlns:a16="http://schemas.microsoft.com/office/drawing/2014/main" id="{44491E6F-DFB1-695E-0B48-1808973DF4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6" name="FTU - outer medullary col. duct">
              <a:extLst>
                <a:ext uri="{FF2B5EF4-FFF2-40B4-BE49-F238E27FC236}">
                  <a16:creationId xmlns:a16="http://schemas.microsoft.com/office/drawing/2014/main" id="{772FB8F3-8370-1993-1CD5-0ED34EAB8C02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72" name="FTU - outer medullary col. duct">
                <a:extLst>
                  <a:ext uri="{FF2B5EF4-FFF2-40B4-BE49-F238E27FC236}">
                    <a16:creationId xmlns:a16="http://schemas.microsoft.com/office/drawing/2014/main" id="{A1F35FB6-2B48-5441-9DEA-9B4DDBC4CA6A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73" name="dock">
                <a:extLst>
                  <a:ext uri="{FF2B5EF4-FFF2-40B4-BE49-F238E27FC236}">
                    <a16:creationId xmlns:a16="http://schemas.microsoft.com/office/drawing/2014/main" id="{135B2861-CBEB-AF72-3B7D-A09DCDA8A500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282" name="Text Box 3086">
                  <a:extLst>
                    <a:ext uri="{FF2B5EF4-FFF2-40B4-BE49-F238E27FC236}">
                      <a16:creationId xmlns:a16="http://schemas.microsoft.com/office/drawing/2014/main" id="{B1AF45CF-17D9-C6B5-DAED-12A198AAE63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3" name="Text Box 3086">
                  <a:extLst>
                    <a:ext uri="{FF2B5EF4-FFF2-40B4-BE49-F238E27FC236}">
                      <a16:creationId xmlns:a16="http://schemas.microsoft.com/office/drawing/2014/main" id="{D509EBE2-5474-61B4-C939-C89738AD7F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4" name="Text Box 3086">
                  <a:extLst>
                    <a:ext uri="{FF2B5EF4-FFF2-40B4-BE49-F238E27FC236}">
                      <a16:creationId xmlns:a16="http://schemas.microsoft.com/office/drawing/2014/main" id="{C4722B38-7F79-79BD-9970-C9793BD99FB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6" name="link">
                <a:extLst>
                  <a:ext uri="{FF2B5EF4-FFF2-40B4-BE49-F238E27FC236}">
                    <a16:creationId xmlns:a16="http://schemas.microsoft.com/office/drawing/2014/main" id="{1F52CFA5-84D1-6BEA-E83B-18ECD7F291DA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77" name="Star: 5 Points 667">
                  <a:hlinkClick r:id="rId118"/>
                  <a:extLst>
                    <a:ext uri="{FF2B5EF4-FFF2-40B4-BE49-F238E27FC236}">
                      <a16:creationId xmlns:a16="http://schemas.microsoft.com/office/drawing/2014/main" id="{38BFDE63-D6D1-E0D8-2A6E-13BCDD010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8" name="Star: 5 Points 668">
                  <a:hlinkClick r:id="rId119"/>
                  <a:extLst>
                    <a:ext uri="{FF2B5EF4-FFF2-40B4-BE49-F238E27FC236}">
                      <a16:creationId xmlns:a16="http://schemas.microsoft.com/office/drawing/2014/main" id="{F9654C3B-357E-4273-1723-256002324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9" name="Star: 5 Points 669">
                  <a:hlinkClick r:id="rId106"/>
                  <a:extLst>
                    <a:ext uri="{FF2B5EF4-FFF2-40B4-BE49-F238E27FC236}">
                      <a16:creationId xmlns:a16="http://schemas.microsoft.com/office/drawing/2014/main" id="{D3740443-FF68-74E9-298D-4347D244E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7" name="FTU - inner medullary col. duct">
              <a:extLst>
                <a:ext uri="{FF2B5EF4-FFF2-40B4-BE49-F238E27FC236}">
                  <a16:creationId xmlns:a16="http://schemas.microsoft.com/office/drawing/2014/main" id="{8B808A54-F83B-BD7C-B84D-12793F402D0E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6260" name="FTU - inner medullary col. duct">
                <a:extLst>
                  <a:ext uri="{FF2B5EF4-FFF2-40B4-BE49-F238E27FC236}">
                    <a16:creationId xmlns:a16="http://schemas.microsoft.com/office/drawing/2014/main" id="{8D74F493-2238-3141-AFFD-3D2C4C7B4B82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62" name="dock">
                <a:extLst>
                  <a:ext uri="{FF2B5EF4-FFF2-40B4-BE49-F238E27FC236}">
                    <a16:creationId xmlns:a16="http://schemas.microsoft.com/office/drawing/2014/main" id="{675C5DBD-30C8-45E3-3B84-CB1288DAAB2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267" name="Text Box 3086">
                  <a:extLst>
                    <a:ext uri="{FF2B5EF4-FFF2-40B4-BE49-F238E27FC236}">
                      <a16:creationId xmlns:a16="http://schemas.microsoft.com/office/drawing/2014/main" id="{BA364CD3-648F-8741-92F6-6D32CBC00D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0" name="Text Box 3086">
                  <a:extLst>
                    <a:ext uri="{FF2B5EF4-FFF2-40B4-BE49-F238E27FC236}">
                      <a16:creationId xmlns:a16="http://schemas.microsoft.com/office/drawing/2014/main" id="{A71D90FF-B1EC-F44A-971C-9F014D1707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1" name="Text Box 3086">
                  <a:extLst>
                    <a:ext uri="{FF2B5EF4-FFF2-40B4-BE49-F238E27FC236}">
                      <a16:creationId xmlns:a16="http://schemas.microsoft.com/office/drawing/2014/main" id="{06719094-58A7-DDB7-E5C9-A6DC4FC8D69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63" name="link">
                <a:extLst>
                  <a:ext uri="{FF2B5EF4-FFF2-40B4-BE49-F238E27FC236}">
                    <a16:creationId xmlns:a16="http://schemas.microsoft.com/office/drawing/2014/main" id="{BC31FC16-EA39-74F4-E3DF-C9A6913101C3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6264" name="Star: 5 Points 655">
                  <a:hlinkClick r:id="rId118"/>
                  <a:extLst>
                    <a:ext uri="{FF2B5EF4-FFF2-40B4-BE49-F238E27FC236}">
                      <a16:creationId xmlns:a16="http://schemas.microsoft.com/office/drawing/2014/main" id="{FD822734-B006-1228-1D98-9A7959AC26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5" name="Star: 5 Points 656">
                  <a:hlinkClick r:id="rId119"/>
                  <a:extLst>
                    <a:ext uri="{FF2B5EF4-FFF2-40B4-BE49-F238E27FC236}">
                      <a16:creationId xmlns:a16="http://schemas.microsoft.com/office/drawing/2014/main" id="{9E04FFFC-ADE8-8F7F-6E97-6A7B264C1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6" name="Star: 5 Points 657">
                  <a:hlinkClick r:id="rId106"/>
                  <a:extLst>
                    <a:ext uri="{FF2B5EF4-FFF2-40B4-BE49-F238E27FC236}">
                      <a16:creationId xmlns:a16="http://schemas.microsoft.com/office/drawing/2014/main" id="{28A9576C-3326-4149-F4F9-07CF66103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8" name="FTU - minor calyx">
              <a:extLst>
                <a:ext uri="{FF2B5EF4-FFF2-40B4-BE49-F238E27FC236}">
                  <a16:creationId xmlns:a16="http://schemas.microsoft.com/office/drawing/2014/main" id="{EC6920E1-532E-6A09-9BA2-A16A4DCCC50C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6248" name="FTU - minor calyx">
                <a:extLst>
                  <a:ext uri="{FF2B5EF4-FFF2-40B4-BE49-F238E27FC236}">
                    <a16:creationId xmlns:a16="http://schemas.microsoft.com/office/drawing/2014/main" id="{5B19236D-DAEA-76A0-E572-AA3032D314A6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9" name="dock">
                <a:extLst>
                  <a:ext uri="{FF2B5EF4-FFF2-40B4-BE49-F238E27FC236}">
                    <a16:creationId xmlns:a16="http://schemas.microsoft.com/office/drawing/2014/main" id="{75114256-E6F4-EC87-D39A-4C12261E2832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48D97D50-DDA0-D376-AF5E-CF15CAE6B1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D8265A30-689E-F9B8-A37C-5766DD8310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9" name="Text Box 3086">
                  <a:extLst>
                    <a:ext uri="{FF2B5EF4-FFF2-40B4-BE49-F238E27FC236}">
                      <a16:creationId xmlns:a16="http://schemas.microsoft.com/office/drawing/2014/main" id="{983A60B4-2D09-5A1D-8ED5-CDAC54FB9D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1" name="link">
                <a:extLst>
                  <a:ext uri="{FF2B5EF4-FFF2-40B4-BE49-F238E27FC236}">
                    <a16:creationId xmlns:a16="http://schemas.microsoft.com/office/drawing/2014/main" id="{3BE19C31-E890-B7E5-6BA7-1972A843962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252" name="Star: 5 Points 643">
                  <a:hlinkClick r:id="rId120"/>
                  <a:extLst>
                    <a:ext uri="{FF2B5EF4-FFF2-40B4-BE49-F238E27FC236}">
                      <a16:creationId xmlns:a16="http://schemas.microsoft.com/office/drawing/2014/main" id="{17A1BBE6-5F09-AE95-1087-212F9C8B1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644">
                  <a:hlinkClick r:id="rId113"/>
                  <a:extLst>
                    <a:ext uri="{FF2B5EF4-FFF2-40B4-BE49-F238E27FC236}">
                      <a16:creationId xmlns:a16="http://schemas.microsoft.com/office/drawing/2014/main" id="{FED99464-9297-7DAE-73D4-5530833196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4" name="Star: 5 Points 645">
                  <a:hlinkClick r:id="rId106"/>
                  <a:extLst>
                    <a:ext uri="{FF2B5EF4-FFF2-40B4-BE49-F238E27FC236}">
                      <a16:creationId xmlns:a16="http://schemas.microsoft.com/office/drawing/2014/main" id="{1FF1E653-C58E-27B1-CD68-8B58E91D0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9" name="FTU - major calyx">
              <a:extLst>
                <a:ext uri="{FF2B5EF4-FFF2-40B4-BE49-F238E27FC236}">
                  <a16:creationId xmlns:a16="http://schemas.microsoft.com/office/drawing/2014/main" id="{059E1FB0-B3F5-BE55-0F52-74F417D4202B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6232" name="FTU - major calyx">
                <a:extLst>
                  <a:ext uri="{FF2B5EF4-FFF2-40B4-BE49-F238E27FC236}">
                    <a16:creationId xmlns:a16="http://schemas.microsoft.com/office/drawing/2014/main" id="{77F872A8-CB3B-E980-444F-20248401BF9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0" name="dock">
                <a:extLst>
                  <a:ext uri="{FF2B5EF4-FFF2-40B4-BE49-F238E27FC236}">
                    <a16:creationId xmlns:a16="http://schemas.microsoft.com/office/drawing/2014/main" id="{207994AC-1CCB-AEB2-DAE9-CE48FFDFD0CC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60E87EFE-262F-7418-2859-DD9B4342766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6" name="Text Box 3086">
                  <a:extLst>
                    <a:ext uri="{FF2B5EF4-FFF2-40B4-BE49-F238E27FC236}">
                      <a16:creationId xmlns:a16="http://schemas.microsoft.com/office/drawing/2014/main" id="{4BDCEE49-0CDE-105B-1015-61E64859A0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7" name="Text Box 3086">
                  <a:extLst>
                    <a:ext uri="{FF2B5EF4-FFF2-40B4-BE49-F238E27FC236}">
                      <a16:creationId xmlns:a16="http://schemas.microsoft.com/office/drawing/2014/main" id="{21C98487-3C01-8A59-CEE3-56B1B05C040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1" name="link">
                <a:extLst>
                  <a:ext uri="{FF2B5EF4-FFF2-40B4-BE49-F238E27FC236}">
                    <a16:creationId xmlns:a16="http://schemas.microsoft.com/office/drawing/2014/main" id="{B5BF4AD5-DFA3-6D5F-307E-A60B4A63BCCB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242" name="Star: 5 Points 631">
                  <a:hlinkClick r:id="rId120"/>
                  <a:extLst>
                    <a:ext uri="{FF2B5EF4-FFF2-40B4-BE49-F238E27FC236}">
                      <a16:creationId xmlns:a16="http://schemas.microsoft.com/office/drawing/2014/main" id="{7E44960E-D9AC-A317-52E4-B66EE1311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3" name="Star: 5 Points 632">
                  <a:hlinkClick r:id="rId113"/>
                  <a:extLst>
                    <a:ext uri="{FF2B5EF4-FFF2-40B4-BE49-F238E27FC236}">
                      <a16:creationId xmlns:a16="http://schemas.microsoft.com/office/drawing/2014/main" id="{3812FD59-E10D-59BD-61B8-55DC8C006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4" name="Star: 5 Points 633">
                  <a:hlinkClick r:id="rId106"/>
                  <a:extLst>
                    <a:ext uri="{FF2B5EF4-FFF2-40B4-BE49-F238E27FC236}">
                      <a16:creationId xmlns:a16="http://schemas.microsoft.com/office/drawing/2014/main" id="{0EF15E72-F90F-0DDC-57F2-BF0423F0E4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1" name="FTU - renal pelvis">
              <a:extLst>
                <a:ext uri="{FF2B5EF4-FFF2-40B4-BE49-F238E27FC236}">
                  <a16:creationId xmlns:a16="http://schemas.microsoft.com/office/drawing/2014/main" id="{8615FF0C-BCC5-834D-3F6E-A3DB5B1117D0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6202" name="FTU - renal pelvis">
                <a:extLst>
                  <a:ext uri="{FF2B5EF4-FFF2-40B4-BE49-F238E27FC236}">
                    <a16:creationId xmlns:a16="http://schemas.microsoft.com/office/drawing/2014/main" id="{C5841047-9ACB-CE4D-E1C9-6C92B71367E9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7" name="dock">
                <a:extLst>
                  <a:ext uri="{FF2B5EF4-FFF2-40B4-BE49-F238E27FC236}">
                    <a16:creationId xmlns:a16="http://schemas.microsoft.com/office/drawing/2014/main" id="{A129F435-F9BA-B095-272F-445DCB714DF3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225" name="Text Box 3086">
                  <a:extLst>
                    <a:ext uri="{FF2B5EF4-FFF2-40B4-BE49-F238E27FC236}">
                      <a16:creationId xmlns:a16="http://schemas.microsoft.com/office/drawing/2014/main" id="{5E01D6F3-E8EC-2483-DD30-CB7C8646DE8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6" name="Text Box 3086">
                  <a:extLst>
                    <a:ext uri="{FF2B5EF4-FFF2-40B4-BE49-F238E27FC236}">
                      <a16:creationId xmlns:a16="http://schemas.microsoft.com/office/drawing/2014/main" id="{7F05D86C-64E0-A9BE-1218-32DFFFE85D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1" name="Text Box 3086">
                  <a:extLst>
                    <a:ext uri="{FF2B5EF4-FFF2-40B4-BE49-F238E27FC236}">
                      <a16:creationId xmlns:a16="http://schemas.microsoft.com/office/drawing/2014/main" id="{0D72FD05-A5C7-F35A-73A0-F1EB6BEE3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8" name="link">
                <a:extLst>
                  <a:ext uri="{FF2B5EF4-FFF2-40B4-BE49-F238E27FC236}">
                    <a16:creationId xmlns:a16="http://schemas.microsoft.com/office/drawing/2014/main" id="{B7B60072-B35C-CC3C-B8AC-29212F077DF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212" name="Star: 5 Points 619">
                  <a:hlinkClick r:id="rId121"/>
                  <a:extLst>
                    <a:ext uri="{FF2B5EF4-FFF2-40B4-BE49-F238E27FC236}">
                      <a16:creationId xmlns:a16="http://schemas.microsoft.com/office/drawing/2014/main" id="{766F0EC8-7400-BB4C-420F-99E9A986BB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7" name="Star: 5 Points 620">
                  <a:hlinkClick r:id="rId113"/>
                  <a:extLst>
                    <a:ext uri="{FF2B5EF4-FFF2-40B4-BE49-F238E27FC236}">
                      <a16:creationId xmlns:a16="http://schemas.microsoft.com/office/drawing/2014/main" id="{E8956F6B-A909-2B82-980E-15555ECCE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0" name="Star: 5 Points 621">
                  <a:hlinkClick r:id="rId106"/>
                  <a:extLst>
                    <a:ext uri="{FF2B5EF4-FFF2-40B4-BE49-F238E27FC236}">
                      <a16:creationId xmlns:a16="http://schemas.microsoft.com/office/drawing/2014/main" id="{27878BF7-00A8-BD7A-A363-2B7F7BD832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2" name="FTU - juxtaglomerular apparatus">
              <a:extLst>
                <a:ext uri="{FF2B5EF4-FFF2-40B4-BE49-F238E27FC236}">
                  <a16:creationId xmlns:a16="http://schemas.microsoft.com/office/drawing/2014/main" id="{CDF925CC-0EDA-D47F-F893-2F6C38F53367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6181" name="FTU">
                <a:extLst>
                  <a:ext uri="{FF2B5EF4-FFF2-40B4-BE49-F238E27FC236}">
                    <a16:creationId xmlns:a16="http://schemas.microsoft.com/office/drawing/2014/main" id="{C7A1A417-B65F-AA30-AF87-FD3B03184AB1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4" name="Text Box 3086">
                <a:extLst>
                  <a:ext uri="{FF2B5EF4-FFF2-40B4-BE49-F238E27FC236}">
                    <a16:creationId xmlns:a16="http://schemas.microsoft.com/office/drawing/2014/main" id="{98D79477-6212-73EE-6FF0-9783B73271A6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86">
                <a:extLst>
                  <a:ext uri="{FF2B5EF4-FFF2-40B4-BE49-F238E27FC236}">
                    <a16:creationId xmlns:a16="http://schemas.microsoft.com/office/drawing/2014/main" id="{4CC0CE07-CAF5-A770-7471-AB3F0186A255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86">
                <a:extLst>
                  <a:ext uri="{FF2B5EF4-FFF2-40B4-BE49-F238E27FC236}">
                    <a16:creationId xmlns:a16="http://schemas.microsoft.com/office/drawing/2014/main" id="{C888442F-F2EA-7CCE-5C0A-E8FE4212745E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36E10CB4-12EB-239C-7233-1B49DC1203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4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2E043FB3-F056-58B7-35B0-A207B0F66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1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C74BB979-7609-4EE9-FE8F-1F5FDC4F5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73" name="FTU - adrenal gland">
              <a:extLst>
                <a:ext uri="{FF2B5EF4-FFF2-40B4-BE49-F238E27FC236}">
                  <a16:creationId xmlns:a16="http://schemas.microsoft.com/office/drawing/2014/main" id="{74A913B1-292B-F872-95B3-F80FCC87AB12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6174" name="FTU">
                <a:extLst>
                  <a:ext uri="{FF2B5EF4-FFF2-40B4-BE49-F238E27FC236}">
                    <a16:creationId xmlns:a16="http://schemas.microsoft.com/office/drawing/2014/main" id="{64FB27E8-4102-9BED-C5BF-0EE47BBD2D65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6A380635-56FF-040A-75EE-B81E46968E32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6" name="Text Box 3086">
                <a:extLst>
                  <a:ext uri="{FF2B5EF4-FFF2-40B4-BE49-F238E27FC236}">
                    <a16:creationId xmlns:a16="http://schemas.microsoft.com/office/drawing/2014/main" id="{3046D837-553B-275C-DBE9-E5F7BB67F758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7" name="Text Box 3086">
                <a:extLst>
                  <a:ext uri="{FF2B5EF4-FFF2-40B4-BE49-F238E27FC236}">
                    <a16:creationId xmlns:a16="http://schemas.microsoft.com/office/drawing/2014/main" id="{AF0014AB-7AF3-6523-2CBF-0571BA71C0BC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8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B174B8A0-98C9-3BCA-DDD7-22790E9CFE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9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FAD6DA60-EF13-0CDF-3104-84FA1F9D5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0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C794E56B-4910-F58C-5D07-1C96C8D79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43353" cy="12043664"/>
            <a:chOff x="24166647" y="9595912"/>
            <a:chExt cx="15343353" cy="120436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9043234" y="19157581"/>
              <a:ext cx="10442973" cy="13299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02688" y="1912634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382830" y="18533482"/>
              <a:ext cx="990814" cy="24890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44488" y="1979342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2022176" cy="29490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45969" cy="31364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48842" cy="3405910"/>
            </a:xfrm>
            <a:prstGeom prst="bentConnector3">
              <a:avLst>
                <a:gd name="adj1" fmla="val 5632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41705" y="1971070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90606" cy="32742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82700" cy="28208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94798" cy="31132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</p:cNvCxnSpPr>
            <p:nvPr/>
          </p:nvCxnSpPr>
          <p:spPr>
            <a:xfrm>
              <a:off x="27545674" y="19736594"/>
              <a:ext cx="9959027" cy="12650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</p:cNvCxnSpPr>
            <p:nvPr/>
          </p:nvCxnSpPr>
          <p:spPr>
            <a:xfrm>
              <a:off x="27544721" y="19816179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79520</TotalTime>
  <Words>2808</Words>
  <Application>Microsoft Office PowerPoint</Application>
  <PresentationFormat>Custom</PresentationFormat>
  <Paragraphs>2197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583</cp:revision>
  <dcterms:created xsi:type="dcterms:W3CDTF">2022-02-14T03:56:44Z</dcterms:created>
  <dcterms:modified xsi:type="dcterms:W3CDTF">2023-10-02T23:07:02Z</dcterms:modified>
</cp:coreProperties>
</file>