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-7002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Renal_pelvis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Ascending_limb_of_loop_of_Henle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18488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Urete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Chemoreceptor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Nephron#Renal_tubule" TargetMode="External"/><Relationship Id="rId108" Type="http://schemas.openxmlformats.org/officeDocument/2006/relationships/hyperlink" Target="https://en.wikipedia.org/wiki/Distal_convoluted_tubule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53298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www.ncbi.nlm.nih.gov/books/NBK499911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en.wikipedia.org/wiki/Collecting_duct_system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docs.google.com/document/d/1Xc7VOn5LLieA4SyRKLj9HVx2MGfF_DJKQr7ZGbXmJ9c/edit" TargetMode="External"/><Relationship Id="rId104" Type="http://schemas.openxmlformats.org/officeDocument/2006/relationships/hyperlink" Target="https://www.ncbi.nlm.nih.gov/books/NBK482385/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www.ncbi.nlm.nih.gov/books/NBK549766/" TargetMode="External"/><Relationship Id="rId115" Type="http://schemas.openxmlformats.org/officeDocument/2006/relationships/hyperlink" Target="https://en.wikipedia.org/wiki/Baroreceptor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482438/" TargetMode="External"/><Relationship Id="rId105" Type="http://schemas.openxmlformats.org/officeDocument/2006/relationships/hyperlink" Target="https://en.wikipedia.org/wiki/Proximal_tubule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en.wikipedia.org/wiki/Urinary_bladder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223/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en.wikipedia.org/wiki/Renal_calyx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en.wikipedia.org/wiki/Descending_limb_of_loop_of_Henle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www.ncbi.nlm.nih.gov/books/NBK531465/" TargetMode="External"/><Relationship Id="rId101" Type="http://schemas.openxmlformats.org/officeDocument/2006/relationships/hyperlink" Target="https://en.wikipedia.org/wiki/Bowman%27s_caps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41" name="VLM">
            <a:extLst>
              <a:ext uri="{FF2B5EF4-FFF2-40B4-BE49-F238E27FC236}">
                <a16:creationId xmlns:a16="http://schemas.microsoft.com/office/drawing/2014/main" id="{E701F1B2-66D7-130A-1783-0FCF167AE859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24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25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26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28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29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26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30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31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26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32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25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26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33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34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26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35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44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35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44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35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44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45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46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6CAEC57F-2582-BD72-FB39-677D8AF5058D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4" name="organ - liver">
              <a:extLst>
                <a:ext uri="{FF2B5EF4-FFF2-40B4-BE49-F238E27FC236}">
                  <a16:creationId xmlns:a16="http://schemas.microsoft.com/office/drawing/2014/main" id="{9784EA75-B98B-C224-3BED-BE1DC5DF47D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6" name="FTU - interlobular bile duct">
              <a:extLst>
                <a:ext uri="{FF2B5EF4-FFF2-40B4-BE49-F238E27FC236}">
                  <a16:creationId xmlns:a16="http://schemas.microsoft.com/office/drawing/2014/main" id="{35A44359-D231-ACDB-79DB-86BEB54A9B5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77" name="FTU - interlobular bile duct">
                <a:extLst>
                  <a:ext uri="{FF2B5EF4-FFF2-40B4-BE49-F238E27FC236}">
                    <a16:creationId xmlns:a16="http://schemas.microsoft.com/office/drawing/2014/main" id="{F167AE3D-1C97-95DD-5C03-91894B1BB6E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9" name="dock">
                <a:extLst>
                  <a:ext uri="{FF2B5EF4-FFF2-40B4-BE49-F238E27FC236}">
                    <a16:creationId xmlns:a16="http://schemas.microsoft.com/office/drawing/2014/main" id="{3CFD1820-1A07-8295-240A-5C62C6AA955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50D0AD52-B37E-7ECB-773E-4F5052694D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1E648397-0FC3-0EF3-45E8-42728E02646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421EBD66-41E1-E007-7E5E-4A493D52B7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link">
                <a:extLst>
                  <a:ext uri="{FF2B5EF4-FFF2-40B4-BE49-F238E27FC236}">
                    <a16:creationId xmlns:a16="http://schemas.microsoft.com/office/drawing/2014/main" id="{C3C62445-0EF5-DDBE-0667-3FED54DF658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81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06B471-944F-D020-567C-BC4C5228A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A8BEA71B-44DC-C637-6E04-87A2B355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C5141DA-4158-6415-8E9E-DCE45D8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9" name="FTU - intrahepatic duct">
              <a:extLst>
                <a:ext uri="{FF2B5EF4-FFF2-40B4-BE49-F238E27FC236}">
                  <a16:creationId xmlns:a16="http://schemas.microsoft.com/office/drawing/2014/main" id="{6DF311C5-32DC-8364-2B07-EB1BF2A9ECC9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65" name="FTU - intrahepatic duct">
                <a:extLst>
                  <a:ext uri="{FF2B5EF4-FFF2-40B4-BE49-F238E27FC236}">
                    <a16:creationId xmlns:a16="http://schemas.microsoft.com/office/drawing/2014/main" id="{21649D40-675E-76F4-E250-AC3B45324FA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7" name="dock">
                <a:extLst>
                  <a:ext uri="{FF2B5EF4-FFF2-40B4-BE49-F238E27FC236}">
                    <a16:creationId xmlns:a16="http://schemas.microsoft.com/office/drawing/2014/main" id="{5F1F1D1D-27F7-FF4D-CAC1-753E6C56940E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8BA388A5-1DEB-0022-843C-441436E254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87B2160B-2234-BEFB-15A9-8F99ED32A5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6DB25A83-FD0C-1C80-4D9D-DA3282D393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8" name="link">
                <a:extLst>
                  <a:ext uri="{FF2B5EF4-FFF2-40B4-BE49-F238E27FC236}">
                    <a16:creationId xmlns:a16="http://schemas.microsoft.com/office/drawing/2014/main" id="{8619B3EE-9C8C-8046-EA27-DF6F2DC5F185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69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D4D5E785-6C5A-A602-BC03-9AAC3A98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B8F96A6A-A94E-11D0-597C-B9FC635CA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E09FB231-F9FC-977E-3E8A-696B5E2AD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" name="FTU - perilobular bile duct">
              <a:extLst>
                <a:ext uri="{FF2B5EF4-FFF2-40B4-BE49-F238E27FC236}">
                  <a16:creationId xmlns:a16="http://schemas.microsoft.com/office/drawing/2014/main" id="{22CAD8C4-90D0-8234-BC1B-62C4D745F1D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52" name="FTU - perilobular bile duct">
                <a:extLst>
                  <a:ext uri="{FF2B5EF4-FFF2-40B4-BE49-F238E27FC236}">
                    <a16:creationId xmlns:a16="http://schemas.microsoft.com/office/drawing/2014/main" id="{94E2AD4E-B28C-4B9A-4ED6-3E848CEDD5C2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" name="dock">
                <a:extLst>
                  <a:ext uri="{FF2B5EF4-FFF2-40B4-BE49-F238E27FC236}">
                    <a16:creationId xmlns:a16="http://schemas.microsoft.com/office/drawing/2014/main" id="{CC8735F4-2411-EC57-E719-28D09372E3DA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015F0FA2-B62F-A064-91B4-2265BB78DE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43DD9B19-38F0-6EDC-0121-598B9DE38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0C22E3D9-38F9-1949-86BE-AD878340E1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link">
                <a:extLst>
                  <a:ext uri="{FF2B5EF4-FFF2-40B4-BE49-F238E27FC236}">
                    <a16:creationId xmlns:a16="http://schemas.microsoft.com/office/drawing/2014/main" id="{11BD73DC-3093-BC95-C57F-6893978B7D89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56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E7CC2EB4-6144-281D-7ACD-0FCD1D9F48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411ABF60-3B3C-874D-9834-001A2D49C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5AF546E1-E943-E851-B305-74DF44E11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3" name="FTU - terminal bile duct">
              <a:extLst>
                <a:ext uri="{FF2B5EF4-FFF2-40B4-BE49-F238E27FC236}">
                  <a16:creationId xmlns:a16="http://schemas.microsoft.com/office/drawing/2014/main" id="{6A09C5C1-9C97-35F1-3B0E-56EB3DD1624F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40" name="FTU - terminal bile duct">
                <a:extLst>
                  <a:ext uri="{FF2B5EF4-FFF2-40B4-BE49-F238E27FC236}">
                    <a16:creationId xmlns:a16="http://schemas.microsoft.com/office/drawing/2014/main" id="{04D2411A-DA26-8614-A3FC-4C0C14AC0BD7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dock">
                <a:extLst>
                  <a:ext uri="{FF2B5EF4-FFF2-40B4-BE49-F238E27FC236}">
                    <a16:creationId xmlns:a16="http://schemas.microsoft.com/office/drawing/2014/main" id="{61EB462E-7DDF-F198-CF57-CEC2B665EEBD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8F7CFF05-C466-AEE9-82EC-EEEFE0F320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3D0DD29D-2931-0E28-8E6D-195057B9D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D53C5688-583B-1015-74F6-95F043C836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link">
                <a:extLst>
                  <a:ext uri="{FF2B5EF4-FFF2-40B4-BE49-F238E27FC236}">
                    <a16:creationId xmlns:a16="http://schemas.microsoft.com/office/drawing/2014/main" id="{C1BA2E17-6490-6C22-D175-FE9EB0997A6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44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8193CD49-A247-8F73-71A8-57E3C294A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B447F77-7D6E-BCA4-0472-98E339FF7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4711CF3-E689-0509-B064-D414C968B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FTU - canal of Hering">
              <a:extLst>
                <a:ext uri="{FF2B5EF4-FFF2-40B4-BE49-F238E27FC236}">
                  <a16:creationId xmlns:a16="http://schemas.microsoft.com/office/drawing/2014/main" id="{8A6C313C-4991-FB4A-0384-3354C318A463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2" name="FTU - canal of Hering">
                <a:extLst>
                  <a:ext uri="{FF2B5EF4-FFF2-40B4-BE49-F238E27FC236}">
                    <a16:creationId xmlns:a16="http://schemas.microsoft.com/office/drawing/2014/main" id="{52C5831D-23D7-8064-9887-5C43CA51A6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dock">
                <a:extLst>
                  <a:ext uri="{FF2B5EF4-FFF2-40B4-BE49-F238E27FC236}">
                    <a16:creationId xmlns:a16="http://schemas.microsoft.com/office/drawing/2014/main" id="{49B66191-7E7D-B730-D30C-4BC1B4A956D0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46DB6120-1DE0-9990-0AB8-1DC3E30942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9E75E59-46BB-47FA-B979-F00AC3BE97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688E3EA5-ED50-6F0E-BD18-9FF99BA578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link">
                <a:extLst>
                  <a:ext uri="{FF2B5EF4-FFF2-40B4-BE49-F238E27FC236}">
                    <a16:creationId xmlns:a16="http://schemas.microsoft.com/office/drawing/2014/main" id="{2EF627A8-E165-17A3-2033-D651D09DE0EB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31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DB716AF7-FAD8-521B-F736-148FA0843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5468C472-6D5D-DE8B-CD5F-AB59F4F25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5C9219CC-208E-88F4-F7FA-3810AE0233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" name="FTU - biliary canaliculus ">
              <a:extLst>
                <a:ext uri="{FF2B5EF4-FFF2-40B4-BE49-F238E27FC236}">
                  <a16:creationId xmlns:a16="http://schemas.microsoft.com/office/drawing/2014/main" id="{60D953BB-9101-AB0F-9DBD-270BA7270BC2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110" name="FTU - biliary canaliculus ">
                <a:extLst>
                  <a:ext uri="{FF2B5EF4-FFF2-40B4-BE49-F238E27FC236}">
                    <a16:creationId xmlns:a16="http://schemas.microsoft.com/office/drawing/2014/main" id="{3DAF4439-CB23-99ED-CFE2-EA029D456C8C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65A7BB99-F53D-5311-029D-5B18DA6FBD45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B37F9611-773E-A2F9-41DA-2504A515FC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88F79460-D4DD-014D-F47A-F2412C2AD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DF2777AF-4C24-080C-019E-52B7593FAA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" name="link">
                <a:extLst>
                  <a:ext uri="{FF2B5EF4-FFF2-40B4-BE49-F238E27FC236}">
                    <a16:creationId xmlns:a16="http://schemas.microsoft.com/office/drawing/2014/main" id="{5D60E01E-DB02-1DC2-9B47-4D81E7088BB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14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2A540ECA-4E82-8585-86BC-CED352E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E2FC880E-0AE6-68E0-FD9C-88AC77F0B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EA827901-CD84-3E71-1F57-569F2FCD9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" name="dock - vascular">
              <a:extLst>
                <a:ext uri="{FF2B5EF4-FFF2-40B4-BE49-F238E27FC236}">
                  <a16:creationId xmlns:a16="http://schemas.microsoft.com/office/drawing/2014/main" id="{FB2A78C9-4277-C9FB-CBD2-38BAECCBA78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108" name="Text Box 3070">
                <a:extLst>
                  <a:ext uri="{FF2B5EF4-FFF2-40B4-BE49-F238E27FC236}">
                    <a16:creationId xmlns:a16="http://schemas.microsoft.com/office/drawing/2014/main" id="{612830EB-62B4-B9D6-EF20-80D6B0E8B6A0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036">
                <a:extLst>
                  <a:ext uri="{FF2B5EF4-FFF2-40B4-BE49-F238E27FC236}">
                    <a16:creationId xmlns:a16="http://schemas.microsoft.com/office/drawing/2014/main" id="{ED3E06E1-4861-5CF2-E8EB-8B2980C216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FTU - lobule">
              <a:extLst>
                <a:ext uri="{FF2B5EF4-FFF2-40B4-BE49-F238E27FC236}">
                  <a16:creationId xmlns:a16="http://schemas.microsoft.com/office/drawing/2014/main" id="{87DC2352-B540-0218-A2F8-309E2C859AF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92" name="FTU - lobule">
                <a:extLst>
                  <a:ext uri="{FF2B5EF4-FFF2-40B4-BE49-F238E27FC236}">
                    <a16:creationId xmlns:a16="http://schemas.microsoft.com/office/drawing/2014/main" id="{03FB96D9-5A73-967B-88A1-C012EB5E141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A9FB9090-66AE-66B8-06B0-DEE737116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2A4E6281-1DF2-2082-6F8A-7F38F2C1A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A8359783-1DE1-0F5D-2AD5-C47E344C3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 Box 3086">
                <a:extLst>
                  <a:ext uri="{FF2B5EF4-FFF2-40B4-BE49-F238E27FC236}">
                    <a16:creationId xmlns:a16="http://schemas.microsoft.com/office/drawing/2014/main" id="{FC41FA64-8D0A-FD13-D2ED-5041FF4BE865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EA00688B-E3C5-F8E2-8F91-BEEA975A7841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1FFC3707-594D-A615-CDAE-57C674AF1D5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9" name="organ group - lower GI tract">
            <a:extLst>
              <a:ext uri="{FF2B5EF4-FFF2-40B4-BE49-F238E27FC236}">
                <a16:creationId xmlns:a16="http://schemas.microsoft.com/office/drawing/2014/main" id="{F865B59C-05D8-86AA-B7DE-2F4B0AF5960D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91" name="organ - lower GI tract">
              <a:extLst>
                <a:ext uri="{FF2B5EF4-FFF2-40B4-BE49-F238E27FC236}">
                  <a16:creationId xmlns:a16="http://schemas.microsoft.com/office/drawing/2014/main" id="{AA1BC159-6D76-0B3C-D2A6-5A647D469CEA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92" name="FTU - post-ampullary duodenum">
              <a:extLst>
                <a:ext uri="{FF2B5EF4-FFF2-40B4-BE49-F238E27FC236}">
                  <a16:creationId xmlns:a16="http://schemas.microsoft.com/office/drawing/2014/main" id="{E5E98426-5DEC-3EF8-E3FC-50103423AB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384" name="FTU - post-ampullary duodenum">
                <a:extLst>
                  <a:ext uri="{FF2B5EF4-FFF2-40B4-BE49-F238E27FC236}">
                    <a16:creationId xmlns:a16="http://schemas.microsoft.com/office/drawing/2014/main" id="{637B29A3-8F1A-09C1-EE04-4E6410C27B3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" name="dock">
                <a:extLst>
                  <a:ext uri="{FF2B5EF4-FFF2-40B4-BE49-F238E27FC236}">
                    <a16:creationId xmlns:a16="http://schemas.microsoft.com/office/drawing/2014/main" id="{F931D60E-5028-97B0-3FB1-31A3A95C01B4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58" name="Text Box 3086">
                  <a:extLst>
                    <a:ext uri="{FF2B5EF4-FFF2-40B4-BE49-F238E27FC236}">
                      <a16:creationId xmlns:a16="http://schemas.microsoft.com/office/drawing/2014/main" id="{5AB2FA5F-9DCE-7A93-0B88-F7B7661204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9" name="Text Box 3086">
                  <a:extLst>
                    <a:ext uri="{FF2B5EF4-FFF2-40B4-BE49-F238E27FC236}">
                      <a16:creationId xmlns:a16="http://schemas.microsoft.com/office/drawing/2014/main" id="{907FB03E-A4BD-B9BA-78FF-D7166F180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0" name="Text Box 3086">
                  <a:extLst>
                    <a:ext uri="{FF2B5EF4-FFF2-40B4-BE49-F238E27FC236}">
                      <a16:creationId xmlns:a16="http://schemas.microsoft.com/office/drawing/2014/main" id="{5856996A-5D2B-4D96-951D-8D46D34EACE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6" name="link">
                <a:extLst>
                  <a:ext uri="{FF2B5EF4-FFF2-40B4-BE49-F238E27FC236}">
                    <a16:creationId xmlns:a16="http://schemas.microsoft.com/office/drawing/2014/main" id="{56DD591D-53B0-DD1F-640B-C1F9866FF8CF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4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B9C34F8F-B816-5DD7-9666-6F3874552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9C41A993-6917-530B-A385-6FFAD1CD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3732D364-16AC-2618-84B8-F5755C41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jejunum">
              <a:extLst>
                <a:ext uri="{FF2B5EF4-FFF2-40B4-BE49-F238E27FC236}">
                  <a16:creationId xmlns:a16="http://schemas.microsoft.com/office/drawing/2014/main" id="{379019CF-B8A2-74D1-6186-B02FCD0ECC2C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375" name="FTU - jejunum">
                <a:extLst>
                  <a:ext uri="{FF2B5EF4-FFF2-40B4-BE49-F238E27FC236}">
                    <a16:creationId xmlns:a16="http://schemas.microsoft.com/office/drawing/2014/main" id="{1687A592-757A-483C-DA70-9F218DF64B46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dock">
                <a:extLst>
                  <a:ext uri="{FF2B5EF4-FFF2-40B4-BE49-F238E27FC236}">
                    <a16:creationId xmlns:a16="http://schemas.microsoft.com/office/drawing/2014/main" id="{9F5DA42D-384E-5E78-59B4-CDA493FD263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5BF0368D-7174-DDFF-0CEE-77FB068E6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E7FB4570-D6BC-EE3C-E58F-59B4CE7F10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Text Box 3086">
                  <a:extLst>
                    <a:ext uri="{FF2B5EF4-FFF2-40B4-BE49-F238E27FC236}">
                      <a16:creationId xmlns:a16="http://schemas.microsoft.com/office/drawing/2014/main" id="{8CF944CE-A0BD-7B20-9533-7CFE3D89AF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7" name="link">
                <a:extLst>
                  <a:ext uri="{FF2B5EF4-FFF2-40B4-BE49-F238E27FC236}">
                    <a16:creationId xmlns:a16="http://schemas.microsoft.com/office/drawing/2014/main" id="{95FEB909-802F-42D7-097B-333B922EAA4F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378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FCBFDBB2-901C-A121-DCA3-3B597C315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4E032BEE-C905-07B1-D389-0F116F17D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E1B1AC0A-4342-93CD-341B-91AAC8BD5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oximal ileum">
              <a:extLst>
                <a:ext uri="{FF2B5EF4-FFF2-40B4-BE49-F238E27FC236}">
                  <a16:creationId xmlns:a16="http://schemas.microsoft.com/office/drawing/2014/main" id="{1FE12F35-8AD7-8475-956A-EFA75E2E6916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314" name="FTU - proximal ileum">
                <a:extLst>
                  <a:ext uri="{FF2B5EF4-FFF2-40B4-BE49-F238E27FC236}">
                    <a16:creationId xmlns:a16="http://schemas.microsoft.com/office/drawing/2014/main" id="{200C135E-5FE4-9802-C802-9140E693937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6" name="block">
                <a:extLst>
                  <a:ext uri="{FF2B5EF4-FFF2-40B4-BE49-F238E27FC236}">
                    <a16:creationId xmlns:a16="http://schemas.microsoft.com/office/drawing/2014/main" id="{E56EF1E2-1A75-882C-6DC6-011E4EA5EC7D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A30341FA-7FF0-1C44-AE4C-0D780FB307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9ADD5B05-72D4-9F48-0C0F-09F05E92F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0679769A-9DFE-7112-CD6C-92915BC833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7" name="link">
                <a:extLst>
                  <a:ext uri="{FF2B5EF4-FFF2-40B4-BE49-F238E27FC236}">
                    <a16:creationId xmlns:a16="http://schemas.microsoft.com/office/drawing/2014/main" id="{7B3F56EB-811C-09CB-C24A-F9626FCEDCDF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348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B53DCDD8-5F22-1D21-4332-1D2C109F3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800B844D-0133-1CF5-B3B3-618C39408D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9A88070B-86AD-ED67-A886-1E73ED34F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terminal ileum">
              <a:extLst>
                <a:ext uri="{FF2B5EF4-FFF2-40B4-BE49-F238E27FC236}">
                  <a16:creationId xmlns:a16="http://schemas.microsoft.com/office/drawing/2014/main" id="{A1645FC7-F8E6-3B10-934A-89F34E25D8B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02" name="FTU - terminal ileum">
                <a:extLst>
                  <a:ext uri="{FF2B5EF4-FFF2-40B4-BE49-F238E27FC236}">
                    <a16:creationId xmlns:a16="http://schemas.microsoft.com/office/drawing/2014/main" id="{1ECE5F02-A9FA-4FB5-A0A2-C8C5AF3D45DA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" name="dock">
                <a:extLst>
                  <a:ext uri="{FF2B5EF4-FFF2-40B4-BE49-F238E27FC236}">
                    <a16:creationId xmlns:a16="http://schemas.microsoft.com/office/drawing/2014/main" id="{E1F201EC-B842-ED09-89F2-57C1AB7CA546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9FC2E2FD-3BDC-1C41-426B-37FF9CC479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63751A5F-49DC-02CB-016E-E18FF2598C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2D2AE21E-38F0-E825-F825-BD799FEE66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" name="link">
                <a:extLst>
                  <a:ext uri="{FF2B5EF4-FFF2-40B4-BE49-F238E27FC236}">
                    <a16:creationId xmlns:a16="http://schemas.microsoft.com/office/drawing/2014/main" id="{636B170C-3321-46DF-73B3-A3ABF0F4AD31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07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723D9DFE-F367-8B5F-2FEE-21D5E5457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8C0E09BD-3C4E-E01E-270A-56FB24C6D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5046B976-5B34-DAFA-66E9-411743EC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caecum">
              <a:extLst>
                <a:ext uri="{FF2B5EF4-FFF2-40B4-BE49-F238E27FC236}">
                  <a16:creationId xmlns:a16="http://schemas.microsoft.com/office/drawing/2014/main" id="{73BEBC13-74C5-3BAF-56E5-7ECB56A490D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81" name="FTU - caecum">
                <a:extLst>
                  <a:ext uri="{FF2B5EF4-FFF2-40B4-BE49-F238E27FC236}">
                    <a16:creationId xmlns:a16="http://schemas.microsoft.com/office/drawing/2014/main" id="{82C577FE-B937-A79B-0457-59F9E2C73FEA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4" name="dock">
                <a:extLst>
                  <a:ext uri="{FF2B5EF4-FFF2-40B4-BE49-F238E27FC236}">
                    <a16:creationId xmlns:a16="http://schemas.microsoft.com/office/drawing/2014/main" id="{E1B19796-69E5-F434-0052-9C3E8728DA4C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8B16B90F-F55D-8A2B-EAD7-96A1DC5066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5EB8E8BB-22C4-D340-EC1A-CE63FEBAB2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 Box 3086">
                  <a:extLst>
                    <a:ext uri="{FF2B5EF4-FFF2-40B4-BE49-F238E27FC236}">
                      <a16:creationId xmlns:a16="http://schemas.microsoft.com/office/drawing/2014/main" id="{7DF38F0C-6034-4767-A864-A471B1D3932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link">
                <a:extLst>
                  <a:ext uri="{FF2B5EF4-FFF2-40B4-BE49-F238E27FC236}">
                    <a16:creationId xmlns:a16="http://schemas.microsoft.com/office/drawing/2014/main" id="{5ABDE114-332F-BB09-8E74-C9267EF36F0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86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B64E6366-4AAF-F5F3-77CF-A343F435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99E4BE47-DF22-A1F5-462A-076789856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7624943-9D3C-2A3F-F811-927B32DBB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pre-splenic colon">
              <a:extLst>
                <a:ext uri="{FF2B5EF4-FFF2-40B4-BE49-F238E27FC236}">
                  <a16:creationId xmlns:a16="http://schemas.microsoft.com/office/drawing/2014/main" id="{9AA74CC7-67FE-E7C8-965D-09DF57B09D4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9" name="FTU - pre-splenic colon">
                <a:extLst>
                  <a:ext uri="{FF2B5EF4-FFF2-40B4-BE49-F238E27FC236}">
                    <a16:creationId xmlns:a16="http://schemas.microsoft.com/office/drawing/2014/main" id="{3F910907-721A-C418-9858-BDC206A6F23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D032C10-1CBE-6E66-1013-9E427DD43B90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6920A8EF-328A-B25E-8E97-91ABE8BC76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1D50D5BB-881C-5785-FE95-CE8D6E9E14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 Box 3086">
                  <a:extLst>
                    <a:ext uri="{FF2B5EF4-FFF2-40B4-BE49-F238E27FC236}">
                      <a16:creationId xmlns:a16="http://schemas.microsoft.com/office/drawing/2014/main" id="{F0844389-4455-E0D7-DC70-11B4B180AB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4EE7BF95-BDF9-DD51-DFE2-9D76A762C6B7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74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635AFAA-810D-962F-2BE9-30C07D07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831DC94-F3E4-71BB-3DEA-D514B6BE5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EDC9CAA2-D870-501A-DBB4-736AD13A1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post-splenic pre-rectal colon">
              <a:extLst>
                <a:ext uri="{FF2B5EF4-FFF2-40B4-BE49-F238E27FC236}">
                  <a16:creationId xmlns:a16="http://schemas.microsoft.com/office/drawing/2014/main" id="{0A6E120E-0BE8-4EFC-B68E-B1622DCCE2F4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7" name="FTU - post-splenic pre-rectal colon">
                <a:extLst>
                  <a:ext uri="{FF2B5EF4-FFF2-40B4-BE49-F238E27FC236}">
                    <a16:creationId xmlns:a16="http://schemas.microsoft.com/office/drawing/2014/main" id="{7835C68D-4D2E-B561-3D84-D97995C29ED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" name="dock">
                <a:extLst>
                  <a:ext uri="{FF2B5EF4-FFF2-40B4-BE49-F238E27FC236}">
                    <a16:creationId xmlns:a16="http://schemas.microsoft.com/office/drawing/2014/main" id="{CF48FB83-E584-5DF1-9590-DC7D8E61378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4A27271C-E926-FCA0-D3DF-EACAB0503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7F94D82B-C307-EE27-ADE5-607F0EA8A3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8DE52565-4DCC-5B55-C382-F94E904C048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link">
                <a:extLst>
                  <a:ext uri="{FF2B5EF4-FFF2-40B4-BE49-F238E27FC236}">
                    <a16:creationId xmlns:a16="http://schemas.microsoft.com/office/drawing/2014/main" id="{F5E3112A-617D-37FD-4663-41F707BE264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2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B1F597B-FA5A-28D9-D930-92F7BE063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B4B3971-818B-1AB9-AB28-28269E482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7AB25035-17D5-DEB9-1402-254DCBC3B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rectum">
              <a:extLst>
                <a:ext uri="{FF2B5EF4-FFF2-40B4-BE49-F238E27FC236}">
                  <a16:creationId xmlns:a16="http://schemas.microsoft.com/office/drawing/2014/main" id="{1FE23D86-4978-D41B-425E-712EC4EA2FAF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42" name="FTU - rectum">
                <a:extLst>
                  <a:ext uri="{FF2B5EF4-FFF2-40B4-BE49-F238E27FC236}">
                    <a16:creationId xmlns:a16="http://schemas.microsoft.com/office/drawing/2014/main" id="{8A30F632-C064-DC1C-2CB0-D99DC45E23CD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" name="dock">
                <a:extLst>
                  <a:ext uri="{FF2B5EF4-FFF2-40B4-BE49-F238E27FC236}">
                    <a16:creationId xmlns:a16="http://schemas.microsoft.com/office/drawing/2014/main" id="{97DE8263-00BB-C11F-6D52-6935D803021A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9D903EA4-2D9E-D456-B57D-90B3E802C9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316D3618-3973-FA3F-8EC5-15DBD5535F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 Box 3086">
                  <a:extLst>
                    <a:ext uri="{FF2B5EF4-FFF2-40B4-BE49-F238E27FC236}">
                      <a16:creationId xmlns:a16="http://schemas.microsoft.com/office/drawing/2014/main" id="{F239DE96-FE26-E796-0CEE-7DAE5E751D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link">
                <a:extLst>
                  <a:ext uri="{FF2B5EF4-FFF2-40B4-BE49-F238E27FC236}">
                    <a16:creationId xmlns:a16="http://schemas.microsoft.com/office/drawing/2014/main" id="{0890AB40-D497-4380-FE60-A36B1A0E62B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47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09AE2D37-5A06-B7C6-15C2-0C3552CF8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BB264608-3E09-C26C-8961-F12FFAB82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45E35F-768B-35ED-6A35-0003EBEC7C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FTU - anal canal and sphincter">
              <a:extLst>
                <a:ext uri="{FF2B5EF4-FFF2-40B4-BE49-F238E27FC236}">
                  <a16:creationId xmlns:a16="http://schemas.microsoft.com/office/drawing/2014/main" id="{10F4284E-5710-DE49-EF7F-2B65322714DF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07" name="FTU - anal canal and sphincter">
                <a:extLst>
                  <a:ext uri="{FF2B5EF4-FFF2-40B4-BE49-F238E27FC236}">
                    <a16:creationId xmlns:a16="http://schemas.microsoft.com/office/drawing/2014/main" id="{04EB09E9-77AE-E08A-A9E9-07CC40BD5408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E1AF54AC-6DF8-F9F2-E1CC-508C01CDE22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31E2DEFE-58DD-8D6A-0544-BD63176A65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FB836B71-6F5B-6C59-6A5D-9C9D53D055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Text Box 3086">
                  <a:extLst>
                    <a:ext uri="{FF2B5EF4-FFF2-40B4-BE49-F238E27FC236}">
                      <a16:creationId xmlns:a16="http://schemas.microsoft.com/office/drawing/2014/main" id="{59EAAE16-30AC-6947-399D-CF7E20E31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9294D326-5311-5EB6-2D32-EF25C2F3589B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12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D888870F-8A53-15A9-80BA-8AB7BF20E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837AFC35-1E9E-4040-4FFE-DD266377D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D66FB961-B6E7-1C3A-D7DE-0083A6CAC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4" name="dock - vascular">
              <a:extLst>
                <a:ext uri="{FF2B5EF4-FFF2-40B4-BE49-F238E27FC236}">
                  <a16:creationId xmlns:a16="http://schemas.microsoft.com/office/drawing/2014/main" id="{39E7D141-BD67-9D45-4CC3-274A5EF6BC1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05" name="Text Box 3070">
                <a:extLst>
                  <a:ext uri="{FF2B5EF4-FFF2-40B4-BE49-F238E27FC236}">
                    <a16:creationId xmlns:a16="http://schemas.microsoft.com/office/drawing/2014/main" id="{4C636B26-6B59-C052-18BF-93B3EDEF2211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3036">
                <a:extLst>
                  <a:ext uri="{FF2B5EF4-FFF2-40B4-BE49-F238E27FC236}">
                    <a16:creationId xmlns:a16="http://schemas.microsoft.com/office/drawing/2014/main" id="{45B7A018-CD0C-7488-3349-4B257C146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" name="enteric system">
            <a:extLst>
              <a:ext uri="{FF2B5EF4-FFF2-40B4-BE49-F238E27FC236}">
                <a16:creationId xmlns:a16="http://schemas.microsoft.com/office/drawing/2014/main" id="{A28BE9C2-BE7F-22DE-EF11-91B4AA74F94A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264" name="ENTERIC SYSTEM">
              <a:extLst>
                <a:ext uri="{FF2B5EF4-FFF2-40B4-BE49-F238E27FC236}">
                  <a16:creationId xmlns:a16="http://schemas.microsoft.com/office/drawing/2014/main" id="{00F7EAC7-3DFD-9DAC-0C05-FFBC3D9535E4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E0A12A5-14E4-1D80-F051-62A117417DF5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615E8816-F4E5-5F2D-BAA4-841EE7CD0332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7" name="organ group - ureter">
            <a:extLst>
              <a:ext uri="{FF2B5EF4-FFF2-40B4-BE49-F238E27FC236}">
                <a16:creationId xmlns:a16="http://schemas.microsoft.com/office/drawing/2014/main" id="{9BBE5688-F7DC-D5E5-CB26-5F5699637301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1268" name="organ - ureter">
              <a:extLst>
                <a:ext uri="{FF2B5EF4-FFF2-40B4-BE49-F238E27FC236}">
                  <a16:creationId xmlns:a16="http://schemas.microsoft.com/office/drawing/2014/main" id="{B2F07B44-BF88-33D9-7A93-15A7D09DAC1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9" name="FTU - proximal free ureter">
              <a:extLst>
                <a:ext uri="{FF2B5EF4-FFF2-40B4-BE49-F238E27FC236}">
                  <a16:creationId xmlns:a16="http://schemas.microsoft.com/office/drawing/2014/main" id="{92D408D3-2EC2-4F36-601D-E05A89CFEF0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294" name="FTU - proximal free ureter">
                <a:extLst>
                  <a:ext uri="{FF2B5EF4-FFF2-40B4-BE49-F238E27FC236}">
                    <a16:creationId xmlns:a16="http://schemas.microsoft.com/office/drawing/2014/main" id="{11577A7B-023C-9B04-B45B-162FBE5CB1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5" name="dock">
                <a:extLst>
                  <a:ext uri="{FF2B5EF4-FFF2-40B4-BE49-F238E27FC236}">
                    <a16:creationId xmlns:a16="http://schemas.microsoft.com/office/drawing/2014/main" id="{381FA58A-DBAF-9A71-7106-F7BF7BD0476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300" name="Text Box 3086">
                  <a:extLst>
                    <a:ext uri="{FF2B5EF4-FFF2-40B4-BE49-F238E27FC236}">
                      <a16:creationId xmlns:a16="http://schemas.microsoft.com/office/drawing/2014/main" id="{4A5C80F3-1BA0-F273-E9CB-78F279E319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1" name="Text Box 3086">
                  <a:extLst>
                    <a:ext uri="{FF2B5EF4-FFF2-40B4-BE49-F238E27FC236}">
                      <a16:creationId xmlns:a16="http://schemas.microsoft.com/office/drawing/2014/main" id="{5025F80B-9650-6374-7DA5-03E567AA6C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2" name="Text Box 3086">
                  <a:extLst>
                    <a:ext uri="{FF2B5EF4-FFF2-40B4-BE49-F238E27FC236}">
                      <a16:creationId xmlns:a16="http://schemas.microsoft.com/office/drawing/2014/main" id="{258BD48A-C623-1940-6B98-002D9417FB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6" name="link">
                <a:extLst>
                  <a:ext uri="{FF2B5EF4-FFF2-40B4-BE49-F238E27FC236}">
                    <a16:creationId xmlns:a16="http://schemas.microsoft.com/office/drawing/2014/main" id="{2AE5CFAA-3603-4C23-12E2-D51AFD5E46F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297" name="Star: 5 Points 589">
                  <a:hlinkClick r:id="rId95"/>
                  <a:extLst>
                    <a:ext uri="{FF2B5EF4-FFF2-40B4-BE49-F238E27FC236}">
                      <a16:creationId xmlns:a16="http://schemas.microsoft.com/office/drawing/2014/main" id="{36E93B27-1354-4B10-D905-D61D1A005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8" name="Star: 5 Points 590">
                  <a:hlinkClick r:id="rId96"/>
                  <a:extLst>
                    <a:ext uri="{FF2B5EF4-FFF2-40B4-BE49-F238E27FC236}">
                      <a16:creationId xmlns:a16="http://schemas.microsoft.com/office/drawing/2014/main" id="{6FCC2FFA-0972-FA4D-7604-235D636F84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Star: 5 Points 591">
                  <a:hlinkClick r:id="rId97"/>
                  <a:extLst>
                    <a:ext uri="{FF2B5EF4-FFF2-40B4-BE49-F238E27FC236}">
                      <a16:creationId xmlns:a16="http://schemas.microsoft.com/office/drawing/2014/main" id="{6D0F1FCB-9C13-31A3-9656-271C64F4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0" name="FTU - distal free ureter">
              <a:extLst>
                <a:ext uri="{FF2B5EF4-FFF2-40B4-BE49-F238E27FC236}">
                  <a16:creationId xmlns:a16="http://schemas.microsoft.com/office/drawing/2014/main" id="{6B5893B5-C8E8-1581-350E-FA0338764192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281" name="FTU - distal free ureter">
                <a:extLst>
                  <a:ext uri="{FF2B5EF4-FFF2-40B4-BE49-F238E27FC236}">
                    <a16:creationId xmlns:a16="http://schemas.microsoft.com/office/drawing/2014/main" id="{7742B04F-E4A9-7D8A-DA5E-D24533ECD7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2" name="dock">
                <a:extLst>
                  <a:ext uri="{FF2B5EF4-FFF2-40B4-BE49-F238E27FC236}">
                    <a16:creationId xmlns:a16="http://schemas.microsoft.com/office/drawing/2014/main" id="{4D41D14B-2147-F6EF-F91F-4EFBAC52037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91" name="Text Box 3086">
                  <a:extLst>
                    <a:ext uri="{FF2B5EF4-FFF2-40B4-BE49-F238E27FC236}">
                      <a16:creationId xmlns:a16="http://schemas.microsoft.com/office/drawing/2014/main" id="{4185DF1B-79DC-3F0E-A417-AD28AB4E7A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2" name="Text Box 3086">
                  <a:extLst>
                    <a:ext uri="{FF2B5EF4-FFF2-40B4-BE49-F238E27FC236}">
                      <a16:creationId xmlns:a16="http://schemas.microsoft.com/office/drawing/2014/main" id="{74C66DC3-8D9C-E3E5-7330-B05D46A061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3" name="Text Box 3086">
                  <a:extLst>
                    <a:ext uri="{FF2B5EF4-FFF2-40B4-BE49-F238E27FC236}">
                      <a16:creationId xmlns:a16="http://schemas.microsoft.com/office/drawing/2014/main" id="{1136AB59-26D1-751B-FCAF-F63515AE04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3" name="link">
                <a:extLst>
                  <a:ext uri="{FF2B5EF4-FFF2-40B4-BE49-F238E27FC236}">
                    <a16:creationId xmlns:a16="http://schemas.microsoft.com/office/drawing/2014/main" id="{E60C95B0-FCEE-02D0-486A-92C06A845AE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84" name="Star: 5 Points 577">
                  <a:hlinkClick r:id="rId95"/>
                  <a:extLst>
                    <a:ext uri="{FF2B5EF4-FFF2-40B4-BE49-F238E27FC236}">
                      <a16:creationId xmlns:a16="http://schemas.microsoft.com/office/drawing/2014/main" id="{B5091D12-9038-5294-11ED-8C65532810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5" name="Star: 5 Points 578">
                  <a:hlinkClick r:id="rId96"/>
                  <a:extLst>
                    <a:ext uri="{FF2B5EF4-FFF2-40B4-BE49-F238E27FC236}">
                      <a16:creationId xmlns:a16="http://schemas.microsoft.com/office/drawing/2014/main" id="{4EDD49CF-1CF6-C1CF-67CF-7FF5698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0" name="Star: 5 Points 579">
                  <a:hlinkClick r:id="rId97"/>
                  <a:extLst>
                    <a:ext uri="{FF2B5EF4-FFF2-40B4-BE49-F238E27FC236}">
                      <a16:creationId xmlns:a16="http://schemas.microsoft.com/office/drawing/2014/main" id="{B298E249-A7CF-F07D-AEA4-AC548F038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1" name="FTU - intravesical ureter">
              <a:extLst>
                <a:ext uri="{FF2B5EF4-FFF2-40B4-BE49-F238E27FC236}">
                  <a16:creationId xmlns:a16="http://schemas.microsoft.com/office/drawing/2014/main" id="{0661EB18-6C15-983C-76D8-59666A8C1612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272" name="FTU - intravesical ureter">
                <a:extLst>
                  <a:ext uri="{FF2B5EF4-FFF2-40B4-BE49-F238E27FC236}">
                    <a16:creationId xmlns:a16="http://schemas.microsoft.com/office/drawing/2014/main" id="{0E125591-152F-27C0-92BD-8ABDA6C22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3" name="dock">
                <a:extLst>
                  <a:ext uri="{FF2B5EF4-FFF2-40B4-BE49-F238E27FC236}">
                    <a16:creationId xmlns:a16="http://schemas.microsoft.com/office/drawing/2014/main" id="{71391CBF-84B2-2408-45CD-B3F1B3B041D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278" name="Text Box 3086">
                  <a:extLst>
                    <a:ext uri="{FF2B5EF4-FFF2-40B4-BE49-F238E27FC236}">
                      <a16:creationId xmlns:a16="http://schemas.microsoft.com/office/drawing/2014/main" id="{65AFD59C-954E-3F74-CD70-B69A80FD26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" name="Text Box 3086">
                  <a:extLst>
                    <a:ext uri="{FF2B5EF4-FFF2-40B4-BE49-F238E27FC236}">
                      <a16:creationId xmlns:a16="http://schemas.microsoft.com/office/drawing/2014/main" id="{B28F5787-1164-CA7A-BE59-F31C2384F0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0" name="Text Box 3086">
                  <a:extLst>
                    <a:ext uri="{FF2B5EF4-FFF2-40B4-BE49-F238E27FC236}">
                      <a16:creationId xmlns:a16="http://schemas.microsoft.com/office/drawing/2014/main" id="{79630015-E757-F254-59AD-7E9460ABD2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4" name="link">
                <a:extLst>
                  <a:ext uri="{FF2B5EF4-FFF2-40B4-BE49-F238E27FC236}">
                    <a16:creationId xmlns:a16="http://schemas.microsoft.com/office/drawing/2014/main" id="{43404BF7-37A0-F8AE-F310-F14BA7CFCCB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275" name="Star: 5 Points 565">
                  <a:hlinkClick r:id="rId95"/>
                  <a:extLst>
                    <a:ext uri="{FF2B5EF4-FFF2-40B4-BE49-F238E27FC236}">
                      <a16:creationId xmlns:a16="http://schemas.microsoft.com/office/drawing/2014/main" id="{57F18317-4FCC-18E1-14C3-B4FEC351F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6" name="Star: 5 Points 566">
                  <a:hlinkClick r:id="rId96"/>
                  <a:extLst>
                    <a:ext uri="{FF2B5EF4-FFF2-40B4-BE49-F238E27FC236}">
                      <a16:creationId xmlns:a16="http://schemas.microsoft.com/office/drawing/2014/main" id="{C5319EA0-6778-CBAA-B56C-FA7CBE7572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7" name="Star: 5 Points 567">
                  <a:hlinkClick r:id="rId97"/>
                  <a:extLst>
                    <a:ext uri="{FF2B5EF4-FFF2-40B4-BE49-F238E27FC236}">
                      <a16:creationId xmlns:a16="http://schemas.microsoft.com/office/drawing/2014/main" id="{C1A7807D-5796-C17C-75C5-CEC5056AB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03" name="organ group - bladder">
            <a:extLst>
              <a:ext uri="{FF2B5EF4-FFF2-40B4-BE49-F238E27FC236}">
                <a16:creationId xmlns:a16="http://schemas.microsoft.com/office/drawing/2014/main" id="{D1570907-F160-7E4A-39CD-BCC3C280D6A4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304" name="organ - bladder">
              <a:extLst>
                <a:ext uri="{FF2B5EF4-FFF2-40B4-BE49-F238E27FC236}">
                  <a16:creationId xmlns:a16="http://schemas.microsoft.com/office/drawing/2014/main" id="{0358BD56-26CD-61B1-428E-8FCB144E131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05" name="FTU - bladder dome/fundus">
              <a:extLst>
                <a:ext uri="{FF2B5EF4-FFF2-40B4-BE49-F238E27FC236}">
                  <a16:creationId xmlns:a16="http://schemas.microsoft.com/office/drawing/2014/main" id="{9F97AC29-79F7-9BC2-1293-715A99A72E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316" name="FTU - bladder dome/fundus">
                <a:extLst>
                  <a:ext uri="{FF2B5EF4-FFF2-40B4-BE49-F238E27FC236}">
                    <a16:creationId xmlns:a16="http://schemas.microsoft.com/office/drawing/2014/main" id="{D0C300A9-980C-C926-1DF0-892057958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8" name="dock">
                <a:extLst>
                  <a:ext uri="{FF2B5EF4-FFF2-40B4-BE49-F238E27FC236}">
                    <a16:creationId xmlns:a16="http://schemas.microsoft.com/office/drawing/2014/main" id="{1B086B02-8266-2BA8-53D8-BDB131AFAE9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27" name="Text Box 3086">
                  <a:extLst>
                    <a:ext uri="{FF2B5EF4-FFF2-40B4-BE49-F238E27FC236}">
                      <a16:creationId xmlns:a16="http://schemas.microsoft.com/office/drawing/2014/main" id="{90C2EE19-BBEE-73D5-12C9-36677B8155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E8ACFA7C-8980-3B00-EA63-56B6C328CC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D003E68D-3608-1572-60F5-FB91D90224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2" name="link">
                <a:extLst>
                  <a:ext uri="{FF2B5EF4-FFF2-40B4-BE49-F238E27FC236}">
                    <a16:creationId xmlns:a16="http://schemas.microsoft.com/office/drawing/2014/main" id="{D48670EE-A958-686B-9BFD-12A9FB6A455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24" name="Star: 5 Points 552">
                  <a:hlinkClick r:id="rId98"/>
                  <a:extLst>
                    <a:ext uri="{FF2B5EF4-FFF2-40B4-BE49-F238E27FC236}">
                      <a16:creationId xmlns:a16="http://schemas.microsoft.com/office/drawing/2014/main" id="{4C546791-4E09-B570-FAD2-49F1263A1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5" name="Star: 5 Points 553">
                  <a:hlinkClick r:id="rId99"/>
                  <a:extLst>
                    <a:ext uri="{FF2B5EF4-FFF2-40B4-BE49-F238E27FC236}">
                      <a16:creationId xmlns:a16="http://schemas.microsoft.com/office/drawing/2014/main" id="{0C98C27B-F825-46D4-A59F-289A3672C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554">
                  <a:hlinkClick r:id="rId97"/>
                  <a:extLst>
                    <a:ext uri="{FF2B5EF4-FFF2-40B4-BE49-F238E27FC236}">
                      <a16:creationId xmlns:a16="http://schemas.microsoft.com/office/drawing/2014/main" id="{58D1017B-C7C2-791F-7326-171B1F7FE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6" name="FTU - bladder neck (trigone)">
              <a:extLst>
                <a:ext uri="{FF2B5EF4-FFF2-40B4-BE49-F238E27FC236}">
                  <a16:creationId xmlns:a16="http://schemas.microsoft.com/office/drawing/2014/main" id="{D9C32D08-74CB-3B56-81A3-EED48332F3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307" name="FTU - bladder neck (trigone)">
                <a:extLst>
                  <a:ext uri="{FF2B5EF4-FFF2-40B4-BE49-F238E27FC236}">
                    <a16:creationId xmlns:a16="http://schemas.microsoft.com/office/drawing/2014/main" id="{92CFD676-6334-CC2F-39C0-CF887923C8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8" name="dock">
                <a:extLst>
                  <a:ext uri="{FF2B5EF4-FFF2-40B4-BE49-F238E27FC236}">
                    <a16:creationId xmlns:a16="http://schemas.microsoft.com/office/drawing/2014/main" id="{7E1147FA-7C89-00D1-A0E4-BCF7AC81C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3" name="Text Box 3086">
                  <a:extLst>
                    <a:ext uri="{FF2B5EF4-FFF2-40B4-BE49-F238E27FC236}">
                      <a16:creationId xmlns:a16="http://schemas.microsoft.com/office/drawing/2014/main" id="{6546FBCD-E225-6677-F54A-9F027AC8ED4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53EF7628-F4FE-C621-0F4A-04CFC5C0DA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735AC76D-86B5-8C99-9B50-95DF54B014D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9" name="link">
                <a:extLst>
                  <a:ext uri="{FF2B5EF4-FFF2-40B4-BE49-F238E27FC236}">
                    <a16:creationId xmlns:a16="http://schemas.microsoft.com/office/drawing/2014/main" id="{2C2EEC8B-0C09-BF4B-1AC8-27903E70058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310" name="Star: 5 Points 543">
                  <a:hlinkClick r:id="rId98"/>
                  <a:extLst>
                    <a:ext uri="{FF2B5EF4-FFF2-40B4-BE49-F238E27FC236}">
                      <a16:creationId xmlns:a16="http://schemas.microsoft.com/office/drawing/2014/main" id="{CA98A7D2-65A9-51EA-DC21-D6650C2F9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Star: 5 Points 544">
                  <a:hlinkClick r:id="rId99"/>
                  <a:extLst>
                    <a:ext uri="{FF2B5EF4-FFF2-40B4-BE49-F238E27FC236}">
                      <a16:creationId xmlns:a16="http://schemas.microsoft.com/office/drawing/2014/main" id="{072107BA-6469-E4E2-C519-5A8DA3E2D9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545">
                  <a:hlinkClick r:id="rId97"/>
                  <a:extLst>
                    <a:ext uri="{FF2B5EF4-FFF2-40B4-BE49-F238E27FC236}">
                      <a16:creationId xmlns:a16="http://schemas.microsoft.com/office/drawing/2014/main" id="{920C06AB-2BCB-A6BE-9061-E552F794B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2" name="organ group - urethra">
            <a:extLst>
              <a:ext uri="{FF2B5EF4-FFF2-40B4-BE49-F238E27FC236}">
                <a16:creationId xmlns:a16="http://schemas.microsoft.com/office/drawing/2014/main" id="{6B741093-1C3A-7FF1-1937-1B0898F5B13B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433" name="organ - urethra">
              <a:extLst>
                <a:ext uri="{FF2B5EF4-FFF2-40B4-BE49-F238E27FC236}">
                  <a16:creationId xmlns:a16="http://schemas.microsoft.com/office/drawing/2014/main" id="{0AF47118-A845-D466-C24E-32073031BA4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34" name="FTU - sphinctered urethra">
              <a:extLst>
                <a:ext uri="{FF2B5EF4-FFF2-40B4-BE49-F238E27FC236}">
                  <a16:creationId xmlns:a16="http://schemas.microsoft.com/office/drawing/2014/main" id="{2C0A620B-1B6F-BBC8-444B-805A4231273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36" name="FTU - sphinctered urethra">
                <a:extLst>
                  <a:ext uri="{FF2B5EF4-FFF2-40B4-BE49-F238E27FC236}">
                    <a16:creationId xmlns:a16="http://schemas.microsoft.com/office/drawing/2014/main" id="{32422797-4853-EB8D-871A-6F63A16D7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" name="dock">
                <a:extLst>
                  <a:ext uri="{FF2B5EF4-FFF2-40B4-BE49-F238E27FC236}">
                    <a16:creationId xmlns:a16="http://schemas.microsoft.com/office/drawing/2014/main" id="{249BA00D-1EBA-8E3D-66DA-D8F1F9B1C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FD679EA5-5274-AB36-7313-83CDE4A521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DFC91B05-6849-2FD5-88C9-FFB8D092F9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FB726E63-9EE2-2CA5-F058-F12D756627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" name="link">
                <a:extLst>
                  <a:ext uri="{FF2B5EF4-FFF2-40B4-BE49-F238E27FC236}">
                    <a16:creationId xmlns:a16="http://schemas.microsoft.com/office/drawing/2014/main" id="{7269967E-8E36-4408-D5C5-310D400E9D8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39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5358C9AD-5CCA-A8D3-438C-933A9E94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" name="Star: 5 Points 531">
                  <a:hlinkClick r:id="rId100"/>
                  <a:extLst>
                    <a:ext uri="{FF2B5EF4-FFF2-40B4-BE49-F238E27FC236}">
                      <a16:creationId xmlns:a16="http://schemas.microsoft.com/office/drawing/2014/main" id="{BEB720CE-336B-1A48-1AEF-2C5CD8577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3" name="Star: 5 Points 532">
                  <a:hlinkClick r:id="rId97"/>
                  <a:extLst>
                    <a:ext uri="{FF2B5EF4-FFF2-40B4-BE49-F238E27FC236}">
                      <a16:creationId xmlns:a16="http://schemas.microsoft.com/office/drawing/2014/main" id="{90E3C7EE-968A-E141-3736-266FB98E6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0" name="organ - kidney">
            <a:extLst>
              <a:ext uri="{FF2B5EF4-FFF2-40B4-BE49-F238E27FC236}">
                <a16:creationId xmlns:a16="http://schemas.microsoft.com/office/drawing/2014/main" id="{3F30DC9C-8E9A-BFAF-8FD6-6962FAB95AC3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481" name="organ - kidney">
              <a:extLst>
                <a:ext uri="{FF2B5EF4-FFF2-40B4-BE49-F238E27FC236}">
                  <a16:creationId xmlns:a16="http://schemas.microsoft.com/office/drawing/2014/main" id="{E27103A4-EE16-8FC2-3E60-2C2E65131E25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2" name="FTU - visceral bowman capsule">
              <a:extLst>
                <a:ext uri="{FF2B5EF4-FFF2-40B4-BE49-F238E27FC236}">
                  <a16:creationId xmlns:a16="http://schemas.microsoft.com/office/drawing/2014/main" id="{A36CB4AE-8BE4-B4F5-92C7-59F24704AA33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245" name="FTU - visceral bowman capsule">
                <a:extLst>
                  <a:ext uri="{FF2B5EF4-FFF2-40B4-BE49-F238E27FC236}">
                    <a16:creationId xmlns:a16="http://schemas.microsoft.com/office/drawing/2014/main" id="{B59F85D0-1D46-D35F-425D-EB16784E1521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E613B8BD-8F7A-ACA2-B904-18A832B9F4EA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F3EBA29C-8479-0786-31F5-516A1C1F3C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629BA7B5-111F-72C5-8521-45FB84E2F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9E0C8261-BA19-3AE2-44AC-F9CCB928E9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6A54C3C9-3F27-F941-5425-8C1092F61324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251" name="Star: 5 Points 801">
                  <a:hlinkClick r:id="rId101"/>
                  <a:extLst>
                    <a:ext uri="{FF2B5EF4-FFF2-40B4-BE49-F238E27FC236}">
                      <a16:creationId xmlns:a16="http://schemas.microsoft.com/office/drawing/2014/main" id="{9C6F1585-68C8-1D78-D326-36355444A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802">
                  <a:hlinkClick r:id="rId102"/>
                  <a:extLst>
                    <a:ext uri="{FF2B5EF4-FFF2-40B4-BE49-F238E27FC236}">
                      <a16:creationId xmlns:a16="http://schemas.microsoft.com/office/drawing/2014/main" id="{35435A4A-65FD-EAE2-93AA-F4E39B2287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803">
                  <a:hlinkClick r:id="rId97"/>
                  <a:extLst>
                    <a:ext uri="{FF2B5EF4-FFF2-40B4-BE49-F238E27FC236}">
                      <a16:creationId xmlns:a16="http://schemas.microsoft.com/office/drawing/2014/main" id="{2D865788-87AA-1E0E-0F3C-0F21DCEEE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3" name="FTU - parietal Bowman capsule">
              <a:extLst>
                <a:ext uri="{FF2B5EF4-FFF2-40B4-BE49-F238E27FC236}">
                  <a16:creationId xmlns:a16="http://schemas.microsoft.com/office/drawing/2014/main" id="{F460E975-07D1-AC2E-735A-0822EC418309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33" name="FTU - parietal Bowman capsule">
                <a:extLst>
                  <a:ext uri="{FF2B5EF4-FFF2-40B4-BE49-F238E27FC236}">
                    <a16:creationId xmlns:a16="http://schemas.microsoft.com/office/drawing/2014/main" id="{812A707E-120E-AA9F-D2A4-2ECF49F2645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1F6CA2C1-2FD9-2732-1636-1E39E0B3E205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C049A8F8-9DAC-2C29-C372-752108DC9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E3FCF358-7F19-6327-4E86-F76D1E9CB3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5C37E127-64CA-3306-8988-528E845AB8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121ACDD3-AE0C-D2A6-A2E5-DB0E35C8251A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39" name="Star: 5 Points 789">
                  <a:hlinkClick r:id="rId101"/>
                  <a:extLst>
                    <a:ext uri="{FF2B5EF4-FFF2-40B4-BE49-F238E27FC236}">
                      <a16:creationId xmlns:a16="http://schemas.microsoft.com/office/drawing/2014/main" id="{5F424BB1-A2A5-85F3-C8F9-6E908DB9D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790">
                  <a:hlinkClick r:id="rId102"/>
                  <a:extLst>
                    <a:ext uri="{FF2B5EF4-FFF2-40B4-BE49-F238E27FC236}">
                      <a16:creationId xmlns:a16="http://schemas.microsoft.com/office/drawing/2014/main" id="{7DFE2994-AF54-D06A-8464-E463C38B64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791">
                  <a:hlinkClick r:id="rId97"/>
                  <a:extLst>
                    <a:ext uri="{FF2B5EF4-FFF2-40B4-BE49-F238E27FC236}">
                      <a16:creationId xmlns:a16="http://schemas.microsoft.com/office/drawing/2014/main" id="{A4BC7FAD-A110-463B-BDF8-15E0A9082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proximal convoluted tubule">
              <a:extLst>
                <a:ext uri="{FF2B5EF4-FFF2-40B4-BE49-F238E27FC236}">
                  <a16:creationId xmlns:a16="http://schemas.microsoft.com/office/drawing/2014/main" id="{A23D6BCA-35F2-6D6F-5A7E-64DE156F999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21" name="FTU - proximal convoluted tubule">
                <a:extLst>
                  <a:ext uri="{FF2B5EF4-FFF2-40B4-BE49-F238E27FC236}">
                    <a16:creationId xmlns:a16="http://schemas.microsoft.com/office/drawing/2014/main" id="{CFBE26FD-090C-6F9E-731B-BC1C71BA42E3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AD352B77-09E3-6DEA-B6C4-84D505B10DD6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7C2F8EAC-DC8F-2629-4A47-57D156AB8D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F3ECA4AE-52CE-9D96-AF4C-FF86B56E42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5C57DBF2-C1C3-84BF-3847-6E310E4286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85CDC199-6B58-1307-8B2A-5DDD45DB373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27" name="Star: 5 Points 777">
                  <a:hlinkClick r:id="rId103"/>
                  <a:extLst>
                    <a:ext uri="{FF2B5EF4-FFF2-40B4-BE49-F238E27FC236}">
                      <a16:creationId xmlns:a16="http://schemas.microsoft.com/office/drawing/2014/main" id="{A3082EE9-25E2-CFFC-4FB2-6923E51C2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778">
                  <a:hlinkClick r:id="rId104"/>
                  <a:extLst>
                    <a:ext uri="{FF2B5EF4-FFF2-40B4-BE49-F238E27FC236}">
                      <a16:creationId xmlns:a16="http://schemas.microsoft.com/office/drawing/2014/main" id="{1E867401-A0B1-EA47-C7BA-E470E9751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779">
                  <a:hlinkClick r:id="rId97"/>
                  <a:extLst>
                    <a:ext uri="{FF2B5EF4-FFF2-40B4-BE49-F238E27FC236}">
                      <a16:creationId xmlns:a16="http://schemas.microsoft.com/office/drawing/2014/main" id="{A12FCD09-B0E3-7E82-81C8-8D39899C2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proximal straight tubule">
              <a:extLst>
                <a:ext uri="{FF2B5EF4-FFF2-40B4-BE49-F238E27FC236}">
                  <a16:creationId xmlns:a16="http://schemas.microsoft.com/office/drawing/2014/main" id="{6DA79492-CCFA-D6A4-F97A-9A3DDC7474A7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09" name="FTU - proximal straight tubule">
                <a:extLst>
                  <a:ext uri="{FF2B5EF4-FFF2-40B4-BE49-F238E27FC236}">
                    <a16:creationId xmlns:a16="http://schemas.microsoft.com/office/drawing/2014/main" id="{016E0064-C236-2291-393D-DCEF0DBABE9F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EFE369B3-E243-EEA8-8B50-237FC929FE4D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7A771FC7-F3DB-A8A4-38DC-F8D9567BE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889E1E1D-E307-1FB0-621A-1F0B959D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1A6E3070-67DA-1059-5045-3A36272D1F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6F72F7A9-C649-47F1-9DE9-64CD468C457C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15" name="Star: 5 Points 765">
                  <a:hlinkClick r:id="rId105"/>
                  <a:extLst>
                    <a:ext uri="{FF2B5EF4-FFF2-40B4-BE49-F238E27FC236}">
                      <a16:creationId xmlns:a16="http://schemas.microsoft.com/office/drawing/2014/main" id="{61C68883-F4E5-00D3-AB27-0399FB4D8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766">
                  <a:hlinkClick r:id="rId104"/>
                  <a:extLst>
                    <a:ext uri="{FF2B5EF4-FFF2-40B4-BE49-F238E27FC236}">
                      <a16:creationId xmlns:a16="http://schemas.microsoft.com/office/drawing/2014/main" id="{EEF82953-48D8-A9FF-222C-92BEEF2B9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767">
                  <a:hlinkClick r:id="rId97"/>
                  <a:extLst>
                    <a:ext uri="{FF2B5EF4-FFF2-40B4-BE49-F238E27FC236}">
                      <a16:creationId xmlns:a16="http://schemas.microsoft.com/office/drawing/2014/main" id="{C415E06C-1D18-C2F2-0D8A-9CD734303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6" name="FTU - descending thin limb">
              <a:extLst>
                <a:ext uri="{FF2B5EF4-FFF2-40B4-BE49-F238E27FC236}">
                  <a16:creationId xmlns:a16="http://schemas.microsoft.com/office/drawing/2014/main" id="{F909FB2D-1859-6FFD-D683-1E3315639F6B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726" name="FTU - descending thin limb">
                <a:extLst>
                  <a:ext uri="{FF2B5EF4-FFF2-40B4-BE49-F238E27FC236}">
                    <a16:creationId xmlns:a16="http://schemas.microsoft.com/office/drawing/2014/main" id="{43BA8317-16CF-3436-6754-89156C13A453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D3D3972-8936-325A-D20E-0CCEF62A5034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815F12F0-5067-51A9-8F1E-A8CA6A699C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03E591F6-CBFA-976A-EA85-D24116784F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9F5C2A26-BF96-DFC4-E359-F2A46C94F1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BE9D6D58-BC64-D77B-60C6-28CCEF18A69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753">
                  <a:hlinkClick r:id="rId106"/>
                  <a:extLst>
                    <a:ext uri="{FF2B5EF4-FFF2-40B4-BE49-F238E27FC236}">
                      <a16:creationId xmlns:a16="http://schemas.microsoft.com/office/drawing/2014/main" id="{4E562969-E071-1F36-6F50-E9D06FF9C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754">
                  <a:hlinkClick r:id="rId104"/>
                  <a:extLst>
                    <a:ext uri="{FF2B5EF4-FFF2-40B4-BE49-F238E27FC236}">
                      <a16:creationId xmlns:a16="http://schemas.microsoft.com/office/drawing/2014/main" id="{E3E1E57B-1D55-E5AB-1034-5F692FEC6C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3" name="Star: 5 Points 755">
                  <a:hlinkClick r:id="rId97"/>
                  <a:extLst>
                    <a:ext uri="{FF2B5EF4-FFF2-40B4-BE49-F238E27FC236}">
                      <a16:creationId xmlns:a16="http://schemas.microsoft.com/office/drawing/2014/main" id="{A24C266D-800F-6B83-858F-5A78C81B2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2" name="FTU - ascending thin limb">
              <a:extLst>
                <a:ext uri="{FF2B5EF4-FFF2-40B4-BE49-F238E27FC236}">
                  <a16:creationId xmlns:a16="http://schemas.microsoft.com/office/drawing/2014/main" id="{44AEC725-524E-AAFD-3303-C9C0C01C596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717" name="FTU - ascending thin limb">
                <a:extLst>
                  <a:ext uri="{FF2B5EF4-FFF2-40B4-BE49-F238E27FC236}">
                    <a16:creationId xmlns:a16="http://schemas.microsoft.com/office/drawing/2014/main" id="{5BAA6AB2-E3F7-198C-BFA1-EAFF5D2EEF9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8" name="dock">
                <a:extLst>
                  <a:ext uri="{FF2B5EF4-FFF2-40B4-BE49-F238E27FC236}">
                    <a16:creationId xmlns:a16="http://schemas.microsoft.com/office/drawing/2014/main" id="{1D125586-5645-0CC8-A0CC-B783FCB587C8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E06A3F67-4C3B-F805-078B-8DCFFCBCB8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B0152C9C-DBF6-110A-E6FE-7E4DF01A02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1D685938-23AB-7752-1E48-DF47543B58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9" name="link">
                <a:extLst>
                  <a:ext uri="{FF2B5EF4-FFF2-40B4-BE49-F238E27FC236}">
                    <a16:creationId xmlns:a16="http://schemas.microsoft.com/office/drawing/2014/main" id="{8DB980CE-A72A-F236-1E1C-8D24BA09B8A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720" name="Star: 5 Points 739">
                  <a:hlinkClick r:id="rId107"/>
                  <a:extLst>
                    <a:ext uri="{FF2B5EF4-FFF2-40B4-BE49-F238E27FC236}">
                      <a16:creationId xmlns:a16="http://schemas.microsoft.com/office/drawing/2014/main" id="{A080C9F2-4D54-B603-7BB6-3E7B630707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1" name="Star: 5 Points 740">
                  <a:hlinkClick r:id="rId104"/>
                  <a:extLst>
                    <a:ext uri="{FF2B5EF4-FFF2-40B4-BE49-F238E27FC236}">
                      <a16:creationId xmlns:a16="http://schemas.microsoft.com/office/drawing/2014/main" id="{C9FAD5DC-630A-01F0-C64D-9C822642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2" name="Star: 5 Points 741">
                  <a:hlinkClick r:id="rId97"/>
                  <a:extLst>
                    <a:ext uri="{FF2B5EF4-FFF2-40B4-BE49-F238E27FC236}">
                      <a16:creationId xmlns:a16="http://schemas.microsoft.com/office/drawing/2014/main" id="{74EE7364-FDB5-6A7F-05D6-FBF826203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distal straight tubule">
              <a:extLst>
                <a:ext uri="{FF2B5EF4-FFF2-40B4-BE49-F238E27FC236}">
                  <a16:creationId xmlns:a16="http://schemas.microsoft.com/office/drawing/2014/main" id="{9F8C2577-D740-3735-4AF2-D5A2803BF96D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708" name="FTU - distal straight tubule">
                <a:extLst>
                  <a:ext uri="{FF2B5EF4-FFF2-40B4-BE49-F238E27FC236}">
                    <a16:creationId xmlns:a16="http://schemas.microsoft.com/office/drawing/2014/main" id="{BD387B89-22CA-F19C-A12D-9BB21764C98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9" name="dock">
                <a:extLst>
                  <a:ext uri="{FF2B5EF4-FFF2-40B4-BE49-F238E27FC236}">
                    <a16:creationId xmlns:a16="http://schemas.microsoft.com/office/drawing/2014/main" id="{E742E884-9405-061C-94A4-D717342A688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714" name="Text Box 3086">
                  <a:extLst>
                    <a:ext uri="{FF2B5EF4-FFF2-40B4-BE49-F238E27FC236}">
                      <a16:creationId xmlns:a16="http://schemas.microsoft.com/office/drawing/2014/main" id="{90DC57CC-D81B-C576-6BC7-E7619E68D9E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5" name="Text Box 3086">
                  <a:extLst>
                    <a:ext uri="{FF2B5EF4-FFF2-40B4-BE49-F238E27FC236}">
                      <a16:creationId xmlns:a16="http://schemas.microsoft.com/office/drawing/2014/main" id="{9DE59347-358B-C4A2-FD52-DAA47530AF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6" name="Text Box 3086">
                  <a:extLst>
                    <a:ext uri="{FF2B5EF4-FFF2-40B4-BE49-F238E27FC236}">
                      <a16:creationId xmlns:a16="http://schemas.microsoft.com/office/drawing/2014/main" id="{FD964B5F-A8CD-C105-C20C-D10C606082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0" name="link">
                <a:extLst>
                  <a:ext uri="{FF2B5EF4-FFF2-40B4-BE49-F238E27FC236}">
                    <a16:creationId xmlns:a16="http://schemas.microsoft.com/office/drawing/2014/main" id="{010DBDAA-D64B-F079-2BA9-5A745897B8D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711" name="Star: 5 Points 727">
                  <a:hlinkClick r:id="rId107"/>
                  <a:extLst>
                    <a:ext uri="{FF2B5EF4-FFF2-40B4-BE49-F238E27FC236}">
                      <a16:creationId xmlns:a16="http://schemas.microsoft.com/office/drawing/2014/main" id="{1C09F255-2E10-AF1E-724E-CB213B8D1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2" name="Star: 5 Points 728">
                  <a:hlinkClick r:id="rId104"/>
                  <a:extLst>
                    <a:ext uri="{FF2B5EF4-FFF2-40B4-BE49-F238E27FC236}">
                      <a16:creationId xmlns:a16="http://schemas.microsoft.com/office/drawing/2014/main" id="{3D0E723D-E20F-328C-1F68-D7E2EF0A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3" name="Star: 5 Points 729">
                  <a:hlinkClick r:id="rId97"/>
                  <a:extLst>
                    <a:ext uri="{FF2B5EF4-FFF2-40B4-BE49-F238E27FC236}">
                      <a16:creationId xmlns:a16="http://schemas.microsoft.com/office/drawing/2014/main" id="{45E51CB4-E542-D95B-7B3F-99EFDD302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4" name="FTU - final thick ascending limb">
              <a:extLst>
                <a:ext uri="{FF2B5EF4-FFF2-40B4-BE49-F238E27FC236}">
                  <a16:creationId xmlns:a16="http://schemas.microsoft.com/office/drawing/2014/main" id="{5CEEF044-514B-852B-47BF-54E6345519FF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699" name="FTU - final thick ascending limb">
                <a:extLst>
                  <a:ext uri="{FF2B5EF4-FFF2-40B4-BE49-F238E27FC236}">
                    <a16:creationId xmlns:a16="http://schemas.microsoft.com/office/drawing/2014/main" id="{E490E137-2439-87CE-0AA0-7CE8D7F18C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BEB19773-18B3-F5AA-E7D6-2FE033ABA6BF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05" name="Text Box 3086">
                  <a:extLst>
                    <a:ext uri="{FF2B5EF4-FFF2-40B4-BE49-F238E27FC236}">
                      <a16:creationId xmlns:a16="http://schemas.microsoft.com/office/drawing/2014/main" id="{96E59835-7F90-1E16-1FE0-D3C6401E3D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2EE4192C-5A02-FA3B-8046-82529C452B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51C95A0E-DF5B-566E-FBB4-75C86AE733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1" name="link">
                <a:extLst>
                  <a:ext uri="{FF2B5EF4-FFF2-40B4-BE49-F238E27FC236}">
                    <a16:creationId xmlns:a16="http://schemas.microsoft.com/office/drawing/2014/main" id="{3E981F4E-5E9A-F40A-D971-7BA5605A1E50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02" name="Star: 5 Points 715">
                  <a:hlinkClick r:id="rId107"/>
                  <a:extLst>
                    <a:ext uri="{FF2B5EF4-FFF2-40B4-BE49-F238E27FC236}">
                      <a16:creationId xmlns:a16="http://schemas.microsoft.com/office/drawing/2014/main" id="{18C52753-B594-E341-B515-A588CA0D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3" name="Star: 5 Points 716">
                  <a:hlinkClick r:id="rId104"/>
                  <a:extLst>
                    <a:ext uri="{FF2B5EF4-FFF2-40B4-BE49-F238E27FC236}">
                      <a16:creationId xmlns:a16="http://schemas.microsoft.com/office/drawing/2014/main" id="{60ED57A1-8424-B0B0-1E41-8A07109D2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717">
                  <a:hlinkClick r:id="rId97"/>
                  <a:extLst>
                    <a:ext uri="{FF2B5EF4-FFF2-40B4-BE49-F238E27FC236}">
                      <a16:creationId xmlns:a16="http://schemas.microsoft.com/office/drawing/2014/main" id="{B98FC8F9-21F9-0C58-1122-453FF1EC68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09" name="FTU - distal convoluted tubule">
              <a:extLst>
                <a:ext uri="{FF2B5EF4-FFF2-40B4-BE49-F238E27FC236}">
                  <a16:creationId xmlns:a16="http://schemas.microsoft.com/office/drawing/2014/main" id="{4C460772-9604-1210-71B9-B041B15373F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690" name="FTU - distal convoluted tubule">
                <a:extLst>
                  <a:ext uri="{FF2B5EF4-FFF2-40B4-BE49-F238E27FC236}">
                    <a16:creationId xmlns:a16="http://schemas.microsoft.com/office/drawing/2014/main" id="{80C37E5F-43CA-003B-B1F7-06D5A4C4A4B1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1" name="dock">
                <a:extLst>
                  <a:ext uri="{FF2B5EF4-FFF2-40B4-BE49-F238E27FC236}">
                    <a16:creationId xmlns:a16="http://schemas.microsoft.com/office/drawing/2014/main" id="{B4E9804E-8A18-9E00-DE41-0DD0CBFD0A2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96" name="Text Box 3086">
                  <a:extLst>
                    <a:ext uri="{FF2B5EF4-FFF2-40B4-BE49-F238E27FC236}">
                      <a16:creationId xmlns:a16="http://schemas.microsoft.com/office/drawing/2014/main" id="{CD6D9012-59C2-B343-CD06-B776860EE9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21AE00FA-05C8-1FF5-F98E-43890310C8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942F6DDD-7CF6-4A3F-C499-D71ACA55B9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2" name="link">
                <a:extLst>
                  <a:ext uri="{FF2B5EF4-FFF2-40B4-BE49-F238E27FC236}">
                    <a16:creationId xmlns:a16="http://schemas.microsoft.com/office/drawing/2014/main" id="{331977EA-54C2-BD74-AF87-F7FD738EE502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93" name="Star: 5 Points 703">
                  <a:hlinkClick r:id="rId108"/>
                  <a:extLst>
                    <a:ext uri="{FF2B5EF4-FFF2-40B4-BE49-F238E27FC236}">
                      <a16:creationId xmlns:a16="http://schemas.microsoft.com/office/drawing/2014/main" id="{4206A193-6076-0427-B155-5E8B90919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704">
                  <a:hlinkClick r:id="rId104"/>
                  <a:extLst>
                    <a:ext uri="{FF2B5EF4-FFF2-40B4-BE49-F238E27FC236}">
                      <a16:creationId xmlns:a16="http://schemas.microsoft.com/office/drawing/2014/main" id="{4B96C354-6635-E36B-0DF6-69CB6204B8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705">
                  <a:hlinkClick r:id="rId97"/>
                  <a:extLst>
                    <a:ext uri="{FF2B5EF4-FFF2-40B4-BE49-F238E27FC236}">
                      <a16:creationId xmlns:a16="http://schemas.microsoft.com/office/drawing/2014/main" id="{D8C7CD24-D03F-A322-24A1-D28622A99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0" name="FTU - connecting tubule">
              <a:extLst>
                <a:ext uri="{FF2B5EF4-FFF2-40B4-BE49-F238E27FC236}">
                  <a16:creationId xmlns:a16="http://schemas.microsoft.com/office/drawing/2014/main" id="{AA5D16FD-6F8B-AF3D-7AAE-68C9CA21C99A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673" name="FTU - connecting tubule">
                <a:extLst>
                  <a:ext uri="{FF2B5EF4-FFF2-40B4-BE49-F238E27FC236}">
                    <a16:creationId xmlns:a16="http://schemas.microsoft.com/office/drawing/2014/main" id="{219226A4-420E-F6D9-049F-88475CD4682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74" name="dock">
                <a:extLst>
                  <a:ext uri="{FF2B5EF4-FFF2-40B4-BE49-F238E27FC236}">
                    <a16:creationId xmlns:a16="http://schemas.microsoft.com/office/drawing/2014/main" id="{396722A0-4420-D4AC-5525-75D5BDA4781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681" name="Text Box 3086">
                  <a:extLst>
                    <a:ext uri="{FF2B5EF4-FFF2-40B4-BE49-F238E27FC236}">
                      <a16:creationId xmlns:a16="http://schemas.microsoft.com/office/drawing/2014/main" id="{E9C50DA7-54EC-BE6C-F87E-4B2AD05A1A9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2" name="Text Box 3086">
                  <a:extLst>
                    <a:ext uri="{FF2B5EF4-FFF2-40B4-BE49-F238E27FC236}">
                      <a16:creationId xmlns:a16="http://schemas.microsoft.com/office/drawing/2014/main" id="{142FCC6A-0A49-53FB-5825-191710F092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872B4EDD-32FD-CD57-F3FB-405BAB8A2B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5" name="link">
                <a:extLst>
                  <a:ext uri="{FF2B5EF4-FFF2-40B4-BE49-F238E27FC236}">
                    <a16:creationId xmlns:a16="http://schemas.microsoft.com/office/drawing/2014/main" id="{C6BBC9E4-F056-FF00-1E03-FF39EC8EA07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676" name="Star: 5 Points 691">
                  <a:hlinkClick r:id="rId109"/>
                  <a:extLst>
                    <a:ext uri="{FF2B5EF4-FFF2-40B4-BE49-F238E27FC236}">
                      <a16:creationId xmlns:a16="http://schemas.microsoft.com/office/drawing/2014/main" id="{4CE1044D-B235-B073-0D0B-147DA0A18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9" name="Star: 5 Points 692">
                  <a:hlinkClick r:id="rId110"/>
                  <a:extLst>
                    <a:ext uri="{FF2B5EF4-FFF2-40B4-BE49-F238E27FC236}">
                      <a16:creationId xmlns:a16="http://schemas.microsoft.com/office/drawing/2014/main" id="{4FD5449B-BD2F-DE7B-5471-FD5E9C2DE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0" name="Star: 5 Points 693">
                  <a:hlinkClick r:id="rId97"/>
                  <a:extLst>
                    <a:ext uri="{FF2B5EF4-FFF2-40B4-BE49-F238E27FC236}">
                      <a16:creationId xmlns:a16="http://schemas.microsoft.com/office/drawing/2014/main" id="{473865D7-A7B3-BA09-CA67-1B3609809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3" name="FTU - cortical connecting tubule">
              <a:extLst>
                <a:ext uri="{FF2B5EF4-FFF2-40B4-BE49-F238E27FC236}">
                  <a16:creationId xmlns:a16="http://schemas.microsoft.com/office/drawing/2014/main" id="{7344A6E1-3A77-ACBA-9719-344EBE98B151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658" name="FTU - cortical connecting tubule">
                <a:extLst>
                  <a:ext uri="{FF2B5EF4-FFF2-40B4-BE49-F238E27FC236}">
                    <a16:creationId xmlns:a16="http://schemas.microsoft.com/office/drawing/2014/main" id="{82B41FA8-E77B-71F2-5F83-64E086B5FA64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1" name="dock">
                <a:extLst>
                  <a:ext uri="{FF2B5EF4-FFF2-40B4-BE49-F238E27FC236}">
                    <a16:creationId xmlns:a16="http://schemas.microsoft.com/office/drawing/2014/main" id="{F20B6BB6-7A48-4AF0-2F5B-7ACF85B6261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668" name="Text Box 3086">
                  <a:extLst>
                    <a:ext uri="{FF2B5EF4-FFF2-40B4-BE49-F238E27FC236}">
                      <a16:creationId xmlns:a16="http://schemas.microsoft.com/office/drawing/2014/main" id="{655916D5-32EE-7C3B-D5D0-B9545290A9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86">
                  <a:extLst>
                    <a:ext uri="{FF2B5EF4-FFF2-40B4-BE49-F238E27FC236}">
                      <a16:creationId xmlns:a16="http://schemas.microsoft.com/office/drawing/2014/main" id="{3CE7F03C-F0CC-38A4-7C2B-7841F28B7D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0" name="Text Box 3086">
                  <a:extLst>
                    <a:ext uri="{FF2B5EF4-FFF2-40B4-BE49-F238E27FC236}">
                      <a16:creationId xmlns:a16="http://schemas.microsoft.com/office/drawing/2014/main" id="{103659E9-9EE5-2C58-5902-5B79E2B4F6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2" name="link">
                <a:extLst>
                  <a:ext uri="{FF2B5EF4-FFF2-40B4-BE49-F238E27FC236}">
                    <a16:creationId xmlns:a16="http://schemas.microsoft.com/office/drawing/2014/main" id="{C4A20789-DCD2-0B87-CCB2-FE1B3A1A27F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663" name="Star: 5 Points 679">
                  <a:hlinkClick r:id="rId109"/>
                  <a:extLst>
                    <a:ext uri="{FF2B5EF4-FFF2-40B4-BE49-F238E27FC236}">
                      <a16:creationId xmlns:a16="http://schemas.microsoft.com/office/drawing/2014/main" id="{2BB47B06-3875-7570-A94D-1B447EDA0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4" name="Star: 5 Points 680">
                  <a:hlinkClick r:id="rId110"/>
                  <a:extLst>
                    <a:ext uri="{FF2B5EF4-FFF2-40B4-BE49-F238E27FC236}">
                      <a16:creationId xmlns:a16="http://schemas.microsoft.com/office/drawing/2014/main" id="{317FC5BF-7F46-D940-2CA3-A35FE0D41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7" name="Star: 5 Points 681">
                  <a:hlinkClick r:id="rId97"/>
                  <a:extLst>
                    <a:ext uri="{FF2B5EF4-FFF2-40B4-BE49-F238E27FC236}">
                      <a16:creationId xmlns:a16="http://schemas.microsoft.com/office/drawing/2014/main" id="{B0BED379-0F1F-DFA2-856D-642FE0CAC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4" name="FTU - outer medullary col. duct">
              <a:extLst>
                <a:ext uri="{FF2B5EF4-FFF2-40B4-BE49-F238E27FC236}">
                  <a16:creationId xmlns:a16="http://schemas.microsoft.com/office/drawing/2014/main" id="{5900E735-D3D5-FA99-39B2-BF9E8F68BA4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165" name="FTU - outer medullary col. duct">
                <a:extLst>
                  <a:ext uri="{FF2B5EF4-FFF2-40B4-BE49-F238E27FC236}">
                    <a16:creationId xmlns:a16="http://schemas.microsoft.com/office/drawing/2014/main" id="{0DED8028-D8EB-F9BC-C7AB-8200E9C84D6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6" name="dock">
                <a:extLst>
                  <a:ext uri="{FF2B5EF4-FFF2-40B4-BE49-F238E27FC236}">
                    <a16:creationId xmlns:a16="http://schemas.microsoft.com/office/drawing/2014/main" id="{266C9F80-CBA2-BBBA-FCEE-98A7899FB651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3A31860E-794B-22C4-4FAC-EE11D3761C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3C5EDE1A-230D-5E04-6388-0C380DA1AD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B290AFC1-D515-4267-B630-B460FB4E71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7" name="link">
                <a:extLst>
                  <a:ext uri="{FF2B5EF4-FFF2-40B4-BE49-F238E27FC236}">
                    <a16:creationId xmlns:a16="http://schemas.microsoft.com/office/drawing/2014/main" id="{D91EAE10-6839-D9F7-D2A8-4A32DB321090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168" name="Star: 5 Points 667">
                  <a:hlinkClick r:id="rId109"/>
                  <a:extLst>
                    <a:ext uri="{FF2B5EF4-FFF2-40B4-BE49-F238E27FC236}">
                      <a16:creationId xmlns:a16="http://schemas.microsoft.com/office/drawing/2014/main" id="{017F73C1-64E7-A0C7-75CD-D023EE5B8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9" name="Star: 5 Points 668">
                  <a:hlinkClick r:id="rId110"/>
                  <a:extLst>
                    <a:ext uri="{FF2B5EF4-FFF2-40B4-BE49-F238E27FC236}">
                      <a16:creationId xmlns:a16="http://schemas.microsoft.com/office/drawing/2014/main" id="{843415D9-D19A-AEBB-3160-9DB7C9D93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669">
                  <a:hlinkClick r:id="rId97"/>
                  <a:extLst>
                    <a:ext uri="{FF2B5EF4-FFF2-40B4-BE49-F238E27FC236}">
                      <a16:creationId xmlns:a16="http://schemas.microsoft.com/office/drawing/2014/main" id="{8B7EFBC5-2C08-4D9C-D924-9DB1DF078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5" name="FTU - inner medullary col. duct">
              <a:extLst>
                <a:ext uri="{FF2B5EF4-FFF2-40B4-BE49-F238E27FC236}">
                  <a16:creationId xmlns:a16="http://schemas.microsoft.com/office/drawing/2014/main" id="{DDEF933E-2E80-92C7-306B-21C59E9E3F54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153" name="FTU - inner medullary col. duct">
                <a:extLst>
                  <a:ext uri="{FF2B5EF4-FFF2-40B4-BE49-F238E27FC236}">
                    <a16:creationId xmlns:a16="http://schemas.microsoft.com/office/drawing/2014/main" id="{DE626494-09CF-5B3D-CB04-95714441DD5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4" name="dock">
                <a:extLst>
                  <a:ext uri="{FF2B5EF4-FFF2-40B4-BE49-F238E27FC236}">
                    <a16:creationId xmlns:a16="http://schemas.microsoft.com/office/drawing/2014/main" id="{5237D01F-A85F-E928-CDDD-89630F054896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59" name="Text Box 3086">
                  <a:extLst>
                    <a:ext uri="{FF2B5EF4-FFF2-40B4-BE49-F238E27FC236}">
                      <a16:creationId xmlns:a16="http://schemas.microsoft.com/office/drawing/2014/main" id="{153A8D7C-4DDA-FA85-091B-7E9057138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E377A612-60B4-1499-AD5B-EB8D4D6B11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0170CE2A-F87D-77B4-AFE3-C82E6DD088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5" name="link">
                <a:extLst>
                  <a:ext uri="{FF2B5EF4-FFF2-40B4-BE49-F238E27FC236}">
                    <a16:creationId xmlns:a16="http://schemas.microsoft.com/office/drawing/2014/main" id="{AD0A6859-35D9-44B5-811E-6463D2B5C68E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156" name="Star: 5 Points 655">
                  <a:hlinkClick r:id="rId109"/>
                  <a:extLst>
                    <a:ext uri="{FF2B5EF4-FFF2-40B4-BE49-F238E27FC236}">
                      <a16:creationId xmlns:a16="http://schemas.microsoft.com/office/drawing/2014/main" id="{D8C311E9-1103-1D7D-5643-FD63DFA5E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7" name="Star: 5 Points 656">
                  <a:hlinkClick r:id="rId110"/>
                  <a:extLst>
                    <a:ext uri="{FF2B5EF4-FFF2-40B4-BE49-F238E27FC236}">
                      <a16:creationId xmlns:a16="http://schemas.microsoft.com/office/drawing/2014/main" id="{CD956E9E-15B1-3F2E-7EAE-7DE40FBB31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657">
                  <a:hlinkClick r:id="rId97"/>
                  <a:extLst>
                    <a:ext uri="{FF2B5EF4-FFF2-40B4-BE49-F238E27FC236}">
                      <a16:creationId xmlns:a16="http://schemas.microsoft.com/office/drawing/2014/main" id="{49433BA6-7E9A-2BA9-3706-9FF3FAEB4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6" name="FTU - minor calyx">
              <a:extLst>
                <a:ext uri="{FF2B5EF4-FFF2-40B4-BE49-F238E27FC236}">
                  <a16:creationId xmlns:a16="http://schemas.microsoft.com/office/drawing/2014/main" id="{008A1BA7-1CB6-5542-4B3B-FE72FBF58F82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141" name="FTU - minor calyx">
                <a:extLst>
                  <a:ext uri="{FF2B5EF4-FFF2-40B4-BE49-F238E27FC236}">
                    <a16:creationId xmlns:a16="http://schemas.microsoft.com/office/drawing/2014/main" id="{E77CEF59-7E46-3BB6-9FF4-F64440D2658C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2" name="dock">
                <a:extLst>
                  <a:ext uri="{FF2B5EF4-FFF2-40B4-BE49-F238E27FC236}">
                    <a16:creationId xmlns:a16="http://schemas.microsoft.com/office/drawing/2014/main" id="{6391A45D-DEAF-8D15-591F-8D40A956D1A1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147" name="Text Box 3086">
                  <a:extLst>
                    <a:ext uri="{FF2B5EF4-FFF2-40B4-BE49-F238E27FC236}">
                      <a16:creationId xmlns:a16="http://schemas.microsoft.com/office/drawing/2014/main" id="{17334FF5-169C-64D9-B7A4-F51D0BF068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1BD442C2-FACE-0AA0-F04D-EEBECD106E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079F6CDC-D580-6C18-3644-89A2518B73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3" name="link">
                <a:extLst>
                  <a:ext uri="{FF2B5EF4-FFF2-40B4-BE49-F238E27FC236}">
                    <a16:creationId xmlns:a16="http://schemas.microsoft.com/office/drawing/2014/main" id="{BE221AA3-6B27-6921-D6B6-983FFD862B69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144" name="Star: 5 Points 643">
                  <a:hlinkClick r:id="rId111"/>
                  <a:extLst>
                    <a:ext uri="{FF2B5EF4-FFF2-40B4-BE49-F238E27FC236}">
                      <a16:creationId xmlns:a16="http://schemas.microsoft.com/office/drawing/2014/main" id="{6760BAB4-FA0E-CAD5-663F-2988DCD00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" name="Star: 5 Points 644">
                  <a:hlinkClick r:id="rId104"/>
                  <a:extLst>
                    <a:ext uri="{FF2B5EF4-FFF2-40B4-BE49-F238E27FC236}">
                      <a16:creationId xmlns:a16="http://schemas.microsoft.com/office/drawing/2014/main" id="{793817E3-A473-55CC-F23B-425F6036D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645">
                  <a:hlinkClick r:id="rId97"/>
                  <a:extLst>
                    <a:ext uri="{FF2B5EF4-FFF2-40B4-BE49-F238E27FC236}">
                      <a16:creationId xmlns:a16="http://schemas.microsoft.com/office/drawing/2014/main" id="{C264189C-CBDD-7CEE-972F-1D35B4615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9" name="FTU - major calyx">
              <a:extLst>
                <a:ext uri="{FF2B5EF4-FFF2-40B4-BE49-F238E27FC236}">
                  <a16:creationId xmlns:a16="http://schemas.microsoft.com/office/drawing/2014/main" id="{67B06F01-64A9-E86A-CBBB-D701B9CE5EA9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129" name="FTU - major calyx">
                <a:extLst>
                  <a:ext uri="{FF2B5EF4-FFF2-40B4-BE49-F238E27FC236}">
                    <a16:creationId xmlns:a16="http://schemas.microsoft.com/office/drawing/2014/main" id="{5A705CF5-379C-137D-62B5-030D5E89353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0" name="dock">
                <a:extLst>
                  <a:ext uri="{FF2B5EF4-FFF2-40B4-BE49-F238E27FC236}">
                    <a16:creationId xmlns:a16="http://schemas.microsoft.com/office/drawing/2014/main" id="{BF3E3E2B-B625-DA68-C189-2E47AF9F62A9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135" name="Text Box 3086">
                  <a:extLst>
                    <a:ext uri="{FF2B5EF4-FFF2-40B4-BE49-F238E27FC236}">
                      <a16:creationId xmlns:a16="http://schemas.microsoft.com/office/drawing/2014/main" id="{5223FB50-6064-E699-7ADF-49BB724C36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7475BCA-EA70-983C-1C67-50C94A3FF1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6CC34434-C3EA-188D-F390-1BBBDC6CD6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1" name="link">
                <a:extLst>
                  <a:ext uri="{FF2B5EF4-FFF2-40B4-BE49-F238E27FC236}">
                    <a16:creationId xmlns:a16="http://schemas.microsoft.com/office/drawing/2014/main" id="{74A4F180-0D61-BF9C-728D-651CA37BD8A0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132" name="Star: 5 Points 631">
                  <a:hlinkClick r:id="rId111"/>
                  <a:extLst>
                    <a:ext uri="{FF2B5EF4-FFF2-40B4-BE49-F238E27FC236}">
                      <a16:creationId xmlns:a16="http://schemas.microsoft.com/office/drawing/2014/main" id="{FBF9516C-E2B1-9D35-5100-78A16A184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3" name="Star: 5 Points 632">
                  <a:hlinkClick r:id="rId104"/>
                  <a:extLst>
                    <a:ext uri="{FF2B5EF4-FFF2-40B4-BE49-F238E27FC236}">
                      <a16:creationId xmlns:a16="http://schemas.microsoft.com/office/drawing/2014/main" id="{2F8A9932-3834-176E-5913-B1C02B5B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633">
                  <a:hlinkClick r:id="rId97"/>
                  <a:extLst>
                    <a:ext uri="{FF2B5EF4-FFF2-40B4-BE49-F238E27FC236}">
                      <a16:creationId xmlns:a16="http://schemas.microsoft.com/office/drawing/2014/main" id="{92E2C574-635E-12F2-8D62-5A87AE8B89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0" name="FTU - renal pelvis">
              <a:extLst>
                <a:ext uri="{FF2B5EF4-FFF2-40B4-BE49-F238E27FC236}">
                  <a16:creationId xmlns:a16="http://schemas.microsoft.com/office/drawing/2014/main" id="{44D66C41-7BFA-728F-1B8C-62B476F69885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645" name="FTU - renal pelvis">
                <a:extLst>
                  <a:ext uri="{FF2B5EF4-FFF2-40B4-BE49-F238E27FC236}">
                    <a16:creationId xmlns:a16="http://schemas.microsoft.com/office/drawing/2014/main" id="{D2ACF922-1AE0-DABE-01B2-2825DF9162F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6" name="dock">
                <a:extLst>
                  <a:ext uri="{FF2B5EF4-FFF2-40B4-BE49-F238E27FC236}">
                    <a16:creationId xmlns:a16="http://schemas.microsoft.com/office/drawing/2014/main" id="{292C889D-7CAF-D4D4-5A28-095CB5FFD307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55" name="Text Box 3086">
                  <a:extLst>
                    <a:ext uri="{FF2B5EF4-FFF2-40B4-BE49-F238E27FC236}">
                      <a16:creationId xmlns:a16="http://schemas.microsoft.com/office/drawing/2014/main" id="{B3DF0D20-B1E0-A5E0-84DD-F83600EF38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D8D84C42-C123-DF9C-5B36-4CF0EC8AF4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68EDD247-8BB3-1EDB-2D68-ED5B411BAA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9" name="link">
                <a:extLst>
                  <a:ext uri="{FF2B5EF4-FFF2-40B4-BE49-F238E27FC236}">
                    <a16:creationId xmlns:a16="http://schemas.microsoft.com/office/drawing/2014/main" id="{D63905D6-8597-A9D2-E183-C8116ABE0D7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50" name="Star: 5 Points 619">
                  <a:hlinkClick r:id="rId112"/>
                  <a:extLst>
                    <a:ext uri="{FF2B5EF4-FFF2-40B4-BE49-F238E27FC236}">
                      <a16:creationId xmlns:a16="http://schemas.microsoft.com/office/drawing/2014/main" id="{A1332DAC-0301-BE3C-F5C0-1BC5D7412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1" name="Star: 5 Points 620">
                  <a:hlinkClick r:id="rId104"/>
                  <a:extLst>
                    <a:ext uri="{FF2B5EF4-FFF2-40B4-BE49-F238E27FC236}">
                      <a16:creationId xmlns:a16="http://schemas.microsoft.com/office/drawing/2014/main" id="{2DDEE7E5-F977-CD1C-D5ED-4F936CD258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621">
                  <a:hlinkClick r:id="rId97"/>
                  <a:extLst>
                    <a:ext uri="{FF2B5EF4-FFF2-40B4-BE49-F238E27FC236}">
                      <a16:creationId xmlns:a16="http://schemas.microsoft.com/office/drawing/2014/main" id="{49010E01-35B7-50E9-D39E-C00C56277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1" name="FTU - juxtaglomerular apparatus">
              <a:extLst>
                <a:ext uri="{FF2B5EF4-FFF2-40B4-BE49-F238E27FC236}">
                  <a16:creationId xmlns:a16="http://schemas.microsoft.com/office/drawing/2014/main" id="{75EEA029-4F7F-90D1-AB0F-F580DC842C10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634" name="FTU">
                <a:extLst>
                  <a:ext uri="{FF2B5EF4-FFF2-40B4-BE49-F238E27FC236}">
                    <a16:creationId xmlns:a16="http://schemas.microsoft.com/office/drawing/2014/main" id="{D675D57D-8646-AFE9-8E77-05D14E7749F9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7" name="Text Box 3086">
                <a:extLst>
                  <a:ext uri="{FF2B5EF4-FFF2-40B4-BE49-F238E27FC236}">
                    <a16:creationId xmlns:a16="http://schemas.microsoft.com/office/drawing/2014/main" id="{992CFC9B-8D98-60B8-E542-B1D69AB51303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8" name="Text Box 3086">
                <a:extLst>
                  <a:ext uri="{FF2B5EF4-FFF2-40B4-BE49-F238E27FC236}">
                    <a16:creationId xmlns:a16="http://schemas.microsoft.com/office/drawing/2014/main" id="{9311F7A3-00E2-6F74-DC84-4B5C6F1DA0D3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86">
                <a:extLst>
                  <a:ext uri="{FF2B5EF4-FFF2-40B4-BE49-F238E27FC236}">
                    <a16:creationId xmlns:a16="http://schemas.microsoft.com/office/drawing/2014/main" id="{A8E9422F-B14E-A47D-C972-3A4797E97432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Star: 5 Points 619">
                <a:hlinkClick r:id="rId112"/>
                <a:extLst>
                  <a:ext uri="{FF2B5EF4-FFF2-40B4-BE49-F238E27FC236}">
                    <a16:creationId xmlns:a16="http://schemas.microsoft.com/office/drawing/2014/main" id="{9B7AFA95-2485-0539-C898-E7104F308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3" name="Star: 5 Points 620">
                <a:hlinkClick r:id="rId104"/>
                <a:extLst>
                  <a:ext uri="{FF2B5EF4-FFF2-40B4-BE49-F238E27FC236}">
                    <a16:creationId xmlns:a16="http://schemas.microsoft.com/office/drawing/2014/main" id="{25564528-3D3A-0EDD-0F09-DCE83BC68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4" name="Star: 5 Points 621">
                <a:hlinkClick r:id="rId97"/>
                <a:extLst>
                  <a:ext uri="{FF2B5EF4-FFF2-40B4-BE49-F238E27FC236}">
                    <a16:creationId xmlns:a16="http://schemas.microsoft.com/office/drawing/2014/main" id="{0C05B725-D2A1-7A3D-4853-94BD621C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22" name="FTU - adrenal gland">
              <a:extLst>
                <a:ext uri="{FF2B5EF4-FFF2-40B4-BE49-F238E27FC236}">
                  <a16:creationId xmlns:a16="http://schemas.microsoft.com/office/drawing/2014/main" id="{D494ADC6-D07F-6F84-A885-4C936413D0D6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625" name="FTU">
                <a:extLst>
                  <a:ext uri="{FF2B5EF4-FFF2-40B4-BE49-F238E27FC236}">
                    <a16:creationId xmlns:a16="http://schemas.microsoft.com/office/drawing/2014/main" id="{AB89A5B0-5E1F-BD33-2B4A-221E3CF2FCA1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6" name="Text Box 3086">
                <a:extLst>
                  <a:ext uri="{FF2B5EF4-FFF2-40B4-BE49-F238E27FC236}">
                    <a16:creationId xmlns:a16="http://schemas.microsoft.com/office/drawing/2014/main" id="{B36072B8-56B4-5BB8-A993-846FEFE6643B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7" name="Text Box 3086">
                <a:extLst>
                  <a:ext uri="{FF2B5EF4-FFF2-40B4-BE49-F238E27FC236}">
                    <a16:creationId xmlns:a16="http://schemas.microsoft.com/office/drawing/2014/main" id="{62A90C61-4F98-9433-89C9-34A304EE0256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86">
                <a:extLst>
                  <a:ext uri="{FF2B5EF4-FFF2-40B4-BE49-F238E27FC236}">
                    <a16:creationId xmlns:a16="http://schemas.microsoft.com/office/drawing/2014/main" id="{79AE7F93-7197-7C22-9957-1E988AC898CB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1" name="Star: 5 Points 619">
                <a:hlinkClick r:id="rId112"/>
                <a:extLst>
                  <a:ext uri="{FF2B5EF4-FFF2-40B4-BE49-F238E27FC236}">
                    <a16:creationId xmlns:a16="http://schemas.microsoft.com/office/drawing/2014/main" id="{02F951BE-6398-86EF-199D-1F680DB7F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2" name="Star: 5 Points 620">
                <a:hlinkClick r:id="rId104"/>
                <a:extLst>
                  <a:ext uri="{FF2B5EF4-FFF2-40B4-BE49-F238E27FC236}">
                    <a16:creationId xmlns:a16="http://schemas.microsoft.com/office/drawing/2014/main" id="{365D8FE0-55CF-EE1C-7A13-E3BD1A8E35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3" name="Star: 5 Points 621">
                <a:hlinkClick r:id="rId97"/>
                <a:extLst>
                  <a:ext uri="{FF2B5EF4-FFF2-40B4-BE49-F238E27FC236}">
                    <a16:creationId xmlns:a16="http://schemas.microsoft.com/office/drawing/2014/main" id="{25A6EEEF-2755-AA9E-3A9B-2892E2549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7" name="organ group - heart">
            <a:extLst>
              <a:ext uri="{FF2B5EF4-FFF2-40B4-BE49-F238E27FC236}">
                <a16:creationId xmlns:a16="http://schemas.microsoft.com/office/drawing/2014/main" id="{43033BB6-BECE-3B05-B3A1-E73DFAD505B5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2258" name="organ - heart">
              <a:extLst>
                <a:ext uri="{FF2B5EF4-FFF2-40B4-BE49-F238E27FC236}">
                  <a16:creationId xmlns:a16="http://schemas.microsoft.com/office/drawing/2014/main" id="{1DF871AE-C047-8637-58C5-FB81BD9B6EDF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0" name="dock vascular">
              <a:extLst>
                <a:ext uri="{FF2B5EF4-FFF2-40B4-BE49-F238E27FC236}">
                  <a16:creationId xmlns:a16="http://schemas.microsoft.com/office/drawing/2014/main" id="{BEDA706E-EF81-D1F4-4154-7D425A0761B5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2293" name="Text Box 3070">
                <a:extLst>
                  <a:ext uri="{FF2B5EF4-FFF2-40B4-BE49-F238E27FC236}">
                    <a16:creationId xmlns:a16="http://schemas.microsoft.com/office/drawing/2014/main" id="{081A9093-4C42-13A1-1664-DF234171F22F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4" name="Text Box 3036">
                <a:extLst>
                  <a:ext uri="{FF2B5EF4-FFF2-40B4-BE49-F238E27FC236}">
                    <a16:creationId xmlns:a16="http://schemas.microsoft.com/office/drawing/2014/main" id="{5CA6AF51-4A69-D037-B177-D65C4F3D6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5" name="Text Box 3036">
                <a:extLst>
                  <a:ext uri="{FF2B5EF4-FFF2-40B4-BE49-F238E27FC236}">
                    <a16:creationId xmlns:a16="http://schemas.microsoft.com/office/drawing/2014/main" id="{E4C215F6-CDFD-EFF9-053E-9FA143742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3" name="FTU - right atrium">
              <a:extLst>
                <a:ext uri="{FF2B5EF4-FFF2-40B4-BE49-F238E27FC236}">
                  <a16:creationId xmlns:a16="http://schemas.microsoft.com/office/drawing/2014/main" id="{FABF51FD-7F3D-1B7E-FB33-3213567272C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288" name="FTU - right atrium">
                <a:extLst>
                  <a:ext uri="{FF2B5EF4-FFF2-40B4-BE49-F238E27FC236}">
                    <a16:creationId xmlns:a16="http://schemas.microsoft.com/office/drawing/2014/main" id="{BEF9F524-96EB-53B2-C02A-6EEBFAD5AF89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289" name="dock">
                <a:extLst>
                  <a:ext uri="{FF2B5EF4-FFF2-40B4-BE49-F238E27FC236}">
                    <a16:creationId xmlns:a16="http://schemas.microsoft.com/office/drawing/2014/main" id="{C604235A-9F65-5CF7-D01A-378A92E21C3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D02FF112-A59B-466D-E8E9-6F1E1939405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1F3084E6-DD8F-264E-7022-BB081B6188F1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8E730A38-2D49-7154-DD2E-159A26116AF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4" name="FTU - right ventricle">
              <a:extLst>
                <a:ext uri="{FF2B5EF4-FFF2-40B4-BE49-F238E27FC236}">
                  <a16:creationId xmlns:a16="http://schemas.microsoft.com/office/drawing/2014/main" id="{EE95A578-29F1-675D-087A-3304B048B008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280" name="FTU - right ventricle">
                <a:extLst>
                  <a:ext uri="{FF2B5EF4-FFF2-40B4-BE49-F238E27FC236}">
                    <a16:creationId xmlns:a16="http://schemas.microsoft.com/office/drawing/2014/main" id="{89DA9F58-71A9-2184-B473-29C07159F74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281" name="dock">
                <a:extLst>
                  <a:ext uri="{FF2B5EF4-FFF2-40B4-BE49-F238E27FC236}">
                    <a16:creationId xmlns:a16="http://schemas.microsoft.com/office/drawing/2014/main" id="{6E5024FD-86BE-4906-55E0-010C5E6D17E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282" name="Text Box 3086">
                  <a:extLst>
                    <a:ext uri="{FF2B5EF4-FFF2-40B4-BE49-F238E27FC236}">
                      <a16:creationId xmlns:a16="http://schemas.microsoft.com/office/drawing/2014/main" id="{0D5B53A0-4B37-96A5-E8F0-A0267C04C97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3" name="Text Box 3086">
                  <a:extLst>
                    <a:ext uri="{FF2B5EF4-FFF2-40B4-BE49-F238E27FC236}">
                      <a16:creationId xmlns:a16="http://schemas.microsoft.com/office/drawing/2014/main" id="{6EA4B3BA-BE77-DAA8-584E-F2D49660DB4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5" name="Text Box 3086">
                  <a:extLst>
                    <a:ext uri="{FF2B5EF4-FFF2-40B4-BE49-F238E27FC236}">
                      <a16:creationId xmlns:a16="http://schemas.microsoft.com/office/drawing/2014/main" id="{7125CB4C-D166-77F1-8CB4-4828B8375B8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5" name="FTU - left atrium">
              <a:extLst>
                <a:ext uri="{FF2B5EF4-FFF2-40B4-BE49-F238E27FC236}">
                  <a16:creationId xmlns:a16="http://schemas.microsoft.com/office/drawing/2014/main" id="{5829DAE7-C0AD-3EC3-1CCC-ABBCC38C667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275" name="FTU - left atrium">
                <a:extLst>
                  <a:ext uri="{FF2B5EF4-FFF2-40B4-BE49-F238E27FC236}">
                    <a16:creationId xmlns:a16="http://schemas.microsoft.com/office/drawing/2014/main" id="{8A63536F-D1E2-D1BF-E07A-4DEA61B1F4C8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276" name="dock">
                <a:extLst>
                  <a:ext uri="{FF2B5EF4-FFF2-40B4-BE49-F238E27FC236}">
                    <a16:creationId xmlns:a16="http://schemas.microsoft.com/office/drawing/2014/main" id="{F92A9665-21DB-50E6-20AD-528F5BA0B763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DEA9245D-4ECE-BAA8-2744-CF17B890FAE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B3D4F7C3-0C4E-D4B2-98BC-C59CB3C96FA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EEA0764F-F632-59C2-EEDC-1FCF00AD9DB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6" name="FTU - left ventricle">
              <a:extLst>
                <a:ext uri="{FF2B5EF4-FFF2-40B4-BE49-F238E27FC236}">
                  <a16:creationId xmlns:a16="http://schemas.microsoft.com/office/drawing/2014/main" id="{96C6E84E-E76C-AFC2-8CEE-E07CD908B5E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267" name="FTU - left ventricle">
                <a:extLst>
                  <a:ext uri="{FF2B5EF4-FFF2-40B4-BE49-F238E27FC236}">
                    <a16:creationId xmlns:a16="http://schemas.microsoft.com/office/drawing/2014/main" id="{85F079B5-D745-8F80-3B7E-515F3BCB633F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268" name="dock">
                <a:extLst>
                  <a:ext uri="{FF2B5EF4-FFF2-40B4-BE49-F238E27FC236}">
                    <a16:creationId xmlns:a16="http://schemas.microsoft.com/office/drawing/2014/main" id="{58F5390F-22A4-C5EF-BAD8-B1B1DB2AD8A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2CB9414A-F1F0-38EF-D543-2E76DA7903A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0" name="Text Box 3086">
                  <a:extLst>
                    <a:ext uri="{FF2B5EF4-FFF2-40B4-BE49-F238E27FC236}">
                      <a16:creationId xmlns:a16="http://schemas.microsoft.com/office/drawing/2014/main" id="{DDCF1F1F-B140-10DD-BDCE-9AFDFBDBD80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2" name="Text Box 3086">
                  <a:extLst>
                    <a:ext uri="{FF2B5EF4-FFF2-40B4-BE49-F238E27FC236}">
                      <a16:creationId xmlns:a16="http://schemas.microsoft.com/office/drawing/2014/main" id="{060990E2-645E-7476-EEF8-D24949597A9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297" name="Group 2296">
            <a:extLst>
              <a:ext uri="{FF2B5EF4-FFF2-40B4-BE49-F238E27FC236}">
                <a16:creationId xmlns:a16="http://schemas.microsoft.com/office/drawing/2014/main" id="{AC6CEFA9-0672-D95E-FA61-2F4B5B21190A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2300" name="Text Box 3034">
              <a:extLst>
                <a:ext uri="{FF2B5EF4-FFF2-40B4-BE49-F238E27FC236}">
                  <a16:creationId xmlns:a16="http://schemas.microsoft.com/office/drawing/2014/main" id="{9255A8A1-72D0-CBE8-C5AA-4CCD81B64EF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1" name="Text Box 3086">
              <a:extLst>
                <a:ext uri="{FF2B5EF4-FFF2-40B4-BE49-F238E27FC236}">
                  <a16:creationId xmlns:a16="http://schemas.microsoft.com/office/drawing/2014/main" id="{419F0A10-7BEC-013E-69D7-D0E387896FF0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302" name="Group 2301">
            <a:extLst>
              <a:ext uri="{FF2B5EF4-FFF2-40B4-BE49-F238E27FC236}">
                <a16:creationId xmlns:a16="http://schemas.microsoft.com/office/drawing/2014/main" id="{4DC36237-26A1-5999-97F3-30997F26466B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2303" name="Text Box 3035">
              <a:extLst>
                <a:ext uri="{FF2B5EF4-FFF2-40B4-BE49-F238E27FC236}">
                  <a16:creationId xmlns:a16="http://schemas.microsoft.com/office/drawing/2014/main" id="{15A66B37-20A0-31CB-476D-DB64B680770D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4" name="Text Box 3087">
              <a:extLst>
                <a:ext uri="{FF2B5EF4-FFF2-40B4-BE49-F238E27FC236}">
                  <a16:creationId xmlns:a16="http://schemas.microsoft.com/office/drawing/2014/main" id="{5D4F5B72-8729-CCA6-509C-E338ADE57593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305" name="FTU - aortic arch">
            <a:extLst>
              <a:ext uri="{FF2B5EF4-FFF2-40B4-BE49-F238E27FC236}">
                <a16:creationId xmlns:a16="http://schemas.microsoft.com/office/drawing/2014/main" id="{0C5C2AF8-A4F3-3A4D-32EE-07AFA0D6E2F6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2306" name="FTU - aortic arch">
              <a:extLst>
                <a:ext uri="{FF2B5EF4-FFF2-40B4-BE49-F238E27FC236}">
                  <a16:creationId xmlns:a16="http://schemas.microsoft.com/office/drawing/2014/main" id="{04DC58BB-A781-DF07-B7C8-5380BDE0DCC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7" name="chemoreceptor">
              <a:extLst>
                <a:ext uri="{FF2B5EF4-FFF2-40B4-BE49-F238E27FC236}">
                  <a16:creationId xmlns:a16="http://schemas.microsoft.com/office/drawing/2014/main" id="{ED58048C-C92D-9622-D3E8-7ADAAE6E5F4A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309" name="baroreceptor">
              <a:extLst>
                <a:ext uri="{FF2B5EF4-FFF2-40B4-BE49-F238E27FC236}">
                  <a16:creationId xmlns:a16="http://schemas.microsoft.com/office/drawing/2014/main" id="{E5E8131F-2DC2-3758-F4A3-B2E2B32FAAB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312" name="link">
              <a:extLst>
                <a:ext uri="{FF2B5EF4-FFF2-40B4-BE49-F238E27FC236}">
                  <a16:creationId xmlns:a16="http://schemas.microsoft.com/office/drawing/2014/main" id="{B554E2FC-46CF-4838-A4DA-4BBE7B21C12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328" name="Star: 5 Points 2730">
                <a:hlinkClick r:id="rId113"/>
                <a:extLst>
                  <a:ext uri="{FF2B5EF4-FFF2-40B4-BE49-F238E27FC236}">
                    <a16:creationId xmlns:a16="http://schemas.microsoft.com/office/drawing/2014/main" id="{030B6391-A3F0-BBEA-9CB5-3E9A3CEAB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9" name="Star: 5 Points 2731">
                <a:hlinkClick r:id="rId114"/>
                <a:extLst>
                  <a:ext uri="{FF2B5EF4-FFF2-40B4-BE49-F238E27FC236}">
                    <a16:creationId xmlns:a16="http://schemas.microsoft.com/office/drawing/2014/main" id="{3E0446C1-4152-2E6C-0D98-ADDE9502B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0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776000C1-F9CE-0BBD-F7CB-22A36533FE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3" name="link">
              <a:extLst>
                <a:ext uri="{FF2B5EF4-FFF2-40B4-BE49-F238E27FC236}">
                  <a16:creationId xmlns:a16="http://schemas.microsoft.com/office/drawing/2014/main" id="{C402D05A-E598-7689-4DB1-7484075FA0B2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325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340CC064-98AA-0902-3875-71776A749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6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D68332EE-BB7A-F3BE-25B5-128D0DD21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D4478B87-2E5D-421F-5284-8147C5BD9C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4" name="dock">
              <a:extLst>
                <a:ext uri="{FF2B5EF4-FFF2-40B4-BE49-F238E27FC236}">
                  <a16:creationId xmlns:a16="http://schemas.microsoft.com/office/drawing/2014/main" id="{10D0278D-59CE-27EC-1F02-2354B1BA3FA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319" name="Text Box 3086">
                <a:extLst>
                  <a:ext uri="{FF2B5EF4-FFF2-40B4-BE49-F238E27FC236}">
                    <a16:creationId xmlns:a16="http://schemas.microsoft.com/office/drawing/2014/main" id="{CA1E9FE7-7292-DD68-9B3A-DA1F6C65BC1C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1" name="Text Box 3086">
                <a:extLst>
                  <a:ext uri="{FF2B5EF4-FFF2-40B4-BE49-F238E27FC236}">
                    <a16:creationId xmlns:a16="http://schemas.microsoft.com/office/drawing/2014/main" id="{1A97E8BC-316D-C4CD-B77F-22E502783C9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4" name="Text Box 3086">
                <a:extLst>
                  <a:ext uri="{FF2B5EF4-FFF2-40B4-BE49-F238E27FC236}">
                    <a16:creationId xmlns:a16="http://schemas.microsoft.com/office/drawing/2014/main" id="{9297E600-B66C-015E-0894-F3D75311763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15" name="dock">
              <a:extLst>
                <a:ext uri="{FF2B5EF4-FFF2-40B4-BE49-F238E27FC236}">
                  <a16:creationId xmlns:a16="http://schemas.microsoft.com/office/drawing/2014/main" id="{B5F82828-B5D5-A45D-709C-5DC3E4487CF0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316" name="Text Box 3086">
                <a:extLst>
                  <a:ext uri="{FF2B5EF4-FFF2-40B4-BE49-F238E27FC236}">
                    <a16:creationId xmlns:a16="http://schemas.microsoft.com/office/drawing/2014/main" id="{83C8E60C-DB5D-CB84-B5E1-2D219B6FAEFF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7" name="Text Box 3086">
                <a:extLst>
                  <a:ext uri="{FF2B5EF4-FFF2-40B4-BE49-F238E27FC236}">
                    <a16:creationId xmlns:a16="http://schemas.microsoft.com/office/drawing/2014/main" id="{5133AAB6-7BEC-F126-D269-64FBA9E79AE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8" name="Text Box 3086">
                <a:extLst>
                  <a:ext uri="{FF2B5EF4-FFF2-40B4-BE49-F238E27FC236}">
                    <a16:creationId xmlns:a16="http://schemas.microsoft.com/office/drawing/2014/main" id="{658562D6-5926-F7FC-486B-348BE589A604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1" name="organ - lungs">
            <a:extLst>
              <a:ext uri="{FF2B5EF4-FFF2-40B4-BE49-F238E27FC236}">
                <a16:creationId xmlns:a16="http://schemas.microsoft.com/office/drawing/2014/main" id="{F3EA7AE6-B188-BAFB-87C6-F0EFB29A5E49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2333" name="organ - lungs">
              <a:extLst>
                <a:ext uri="{FF2B5EF4-FFF2-40B4-BE49-F238E27FC236}">
                  <a16:creationId xmlns:a16="http://schemas.microsoft.com/office/drawing/2014/main" id="{4D313227-2354-25F2-67CD-C5614B340383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36" name="FTU - primary bronchus">
              <a:extLst>
                <a:ext uri="{FF2B5EF4-FFF2-40B4-BE49-F238E27FC236}">
                  <a16:creationId xmlns:a16="http://schemas.microsoft.com/office/drawing/2014/main" id="{DE518105-D7DA-C3B5-9FB9-D8084BFB671A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557" name="FTU - primary bronchus">
                <a:extLst>
                  <a:ext uri="{FF2B5EF4-FFF2-40B4-BE49-F238E27FC236}">
                    <a16:creationId xmlns:a16="http://schemas.microsoft.com/office/drawing/2014/main" id="{D0F96AB9-C1D1-4B6E-24CD-3E3DB49DE92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558" name="dock">
                <a:extLst>
                  <a:ext uri="{FF2B5EF4-FFF2-40B4-BE49-F238E27FC236}">
                    <a16:creationId xmlns:a16="http://schemas.microsoft.com/office/drawing/2014/main" id="{D1AA9709-A28A-C0B2-5AEC-B39ABF04950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588" name="Text Box 3086">
                  <a:extLst>
                    <a:ext uri="{FF2B5EF4-FFF2-40B4-BE49-F238E27FC236}">
                      <a16:creationId xmlns:a16="http://schemas.microsoft.com/office/drawing/2014/main" id="{D6A4D2CA-F0D2-835B-B3E7-96E0824C88F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9" name="Text Box 3086">
                  <a:extLst>
                    <a:ext uri="{FF2B5EF4-FFF2-40B4-BE49-F238E27FC236}">
                      <a16:creationId xmlns:a16="http://schemas.microsoft.com/office/drawing/2014/main" id="{C8C3317D-8561-A0E5-7782-E7ACDB7118F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0" name="Text Box 3086">
                  <a:extLst>
                    <a:ext uri="{FF2B5EF4-FFF2-40B4-BE49-F238E27FC236}">
                      <a16:creationId xmlns:a16="http://schemas.microsoft.com/office/drawing/2014/main" id="{27ACB498-FA4C-63BF-3B4F-B4A19892CC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9" name="link">
                <a:extLst>
                  <a:ext uri="{FF2B5EF4-FFF2-40B4-BE49-F238E27FC236}">
                    <a16:creationId xmlns:a16="http://schemas.microsoft.com/office/drawing/2014/main" id="{5CE1F851-D03C-9E26-0141-1E5134B1A73E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583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B102BFDE-35D3-C64E-5FF2-B1AA94702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27ED95D8-7F6C-DDA2-40E7-D40F2D6587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D5FF1C08-1CD3-911E-1EF5-6CB959FBE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7" name="FTU - lobar bronchus">
              <a:extLst>
                <a:ext uri="{FF2B5EF4-FFF2-40B4-BE49-F238E27FC236}">
                  <a16:creationId xmlns:a16="http://schemas.microsoft.com/office/drawing/2014/main" id="{02036CD1-7714-187F-B5D9-75CC3BC3B69C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502" name="FTU - lobar bronchus">
                <a:extLst>
                  <a:ext uri="{FF2B5EF4-FFF2-40B4-BE49-F238E27FC236}">
                    <a16:creationId xmlns:a16="http://schemas.microsoft.com/office/drawing/2014/main" id="{BA277BB3-1B26-F58E-58C7-2C2F38AD950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503" name="dock">
                <a:extLst>
                  <a:ext uri="{FF2B5EF4-FFF2-40B4-BE49-F238E27FC236}">
                    <a16:creationId xmlns:a16="http://schemas.microsoft.com/office/drawing/2014/main" id="{39BB5E63-1F72-46D1-224D-62AF8AC4F3DF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511" name="Text Box 3086">
                  <a:extLst>
                    <a:ext uri="{FF2B5EF4-FFF2-40B4-BE49-F238E27FC236}">
                      <a16:creationId xmlns:a16="http://schemas.microsoft.com/office/drawing/2014/main" id="{B5FF679C-C72C-B41C-8837-6B37A3B4BC7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D01A6B4C-14B2-95E1-7F6E-4E46AEAFE3C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281815C9-4929-EC6E-1061-96CC0D61FF2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7" name="link">
                <a:extLst>
                  <a:ext uri="{FF2B5EF4-FFF2-40B4-BE49-F238E27FC236}">
                    <a16:creationId xmlns:a16="http://schemas.microsoft.com/office/drawing/2014/main" id="{293D8739-1F6C-B8B5-622A-C80884E47371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50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CE5E2BBF-473D-9A85-69B0-EA0576A93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1CBA76F8-609B-B784-677A-D2719DA48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AAC582D-0A36-6F4B-F87D-6F184F2AA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8" name="FTU - segmental bronchus">
              <a:extLst>
                <a:ext uri="{FF2B5EF4-FFF2-40B4-BE49-F238E27FC236}">
                  <a16:creationId xmlns:a16="http://schemas.microsoft.com/office/drawing/2014/main" id="{1A4C2491-6091-13A2-E934-CF45A6ACB1F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93" name="FTU - segmental bronchus">
                <a:extLst>
                  <a:ext uri="{FF2B5EF4-FFF2-40B4-BE49-F238E27FC236}">
                    <a16:creationId xmlns:a16="http://schemas.microsoft.com/office/drawing/2014/main" id="{851AFC55-5340-F21F-ABC0-A6CED652BF1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94" name="dock">
                <a:extLst>
                  <a:ext uri="{FF2B5EF4-FFF2-40B4-BE49-F238E27FC236}">
                    <a16:creationId xmlns:a16="http://schemas.microsoft.com/office/drawing/2014/main" id="{8A93F471-A113-C334-65DE-000FC3644BC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99" name="Text Box 3086">
                  <a:extLst>
                    <a:ext uri="{FF2B5EF4-FFF2-40B4-BE49-F238E27FC236}">
                      <a16:creationId xmlns:a16="http://schemas.microsoft.com/office/drawing/2014/main" id="{E0906B4F-E9DD-D0AC-82D0-8D6FA4FBBE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B3EFA457-C7A0-381B-ED4A-FFA97DD198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DAE1C762-B43D-DC2E-B7C6-35043CE3008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5" name="link">
                <a:extLst>
                  <a:ext uri="{FF2B5EF4-FFF2-40B4-BE49-F238E27FC236}">
                    <a16:creationId xmlns:a16="http://schemas.microsoft.com/office/drawing/2014/main" id="{586DA012-1FD9-5195-5BF8-86AF140B0F8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96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EC13486E-84C0-64C1-E0DC-B3C789A3D9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46791F5-37B5-245A-A85E-0C4F5EAFF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EF75E3-8B04-4933-A806-01A465FD3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9" name="FTU - primary bronchiole">
              <a:extLst>
                <a:ext uri="{FF2B5EF4-FFF2-40B4-BE49-F238E27FC236}">
                  <a16:creationId xmlns:a16="http://schemas.microsoft.com/office/drawing/2014/main" id="{63C52E3B-FE90-6102-C219-605790F1B49F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484" name="FTU - primary bronchiole">
                <a:extLst>
                  <a:ext uri="{FF2B5EF4-FFF2-40B4-BE49-F238E27FC236}">
                    <a16:creationId xmlns:a16="http://schemas.microsoft.com/office/drawing/2014/main" id="{C7B5147F-BBE0-C67A-BA2E-036084CF0B24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485" name="dock">
                <a:extLst>
                  <a:ext uri="{FF2B5EF4-FFF2-40B4-BE49-F238E27FC236}">
                    <a16:creationId xmlns:a16="http://schemas.microsoft.com/office/drawing/2014/main" id="{AB1546B9-74BF-9789-6CF6-43D11642B6F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490" name="Text Box 3086">
                  <a:extLst>
                    <a:ext uri="{FF2B5EF4-FFF2-40B4-BE49-F238E27FC236}">
                      <a16:creationId xmlns:a16="http://schemas.microsoft.com/office/drawing/2014/main" id="{691EE599-F991-5F67-2DCD-07E3623146B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C6FF5F30-1A0C-14EA-4F66-0683E7CC608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484E1A62-5D47-1A67-A981-FA7EF21BE3D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6" name="link">
                <a:extLst>
                  <a:ext uri="{FF2B5EF4-FFF2-40B4-BE49-F238E27FC236}">
                    <a16:creationId xmlns:a16="http://schemas.microsoft.com/office/drawing/2014/main" id="{77B14528-387A-8FB7-A57B-9E55F4CFC24D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487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5E16CE50-3543-F4D6-6A6F-F367C9E5C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239D4551-6D91-F0B3-C874-29C20576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2F89DFC-B27C-5AC7-0D85-E57783A8B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0" name="FTU - conducting bronchiole">
              <a:extLst>
                <a:ext uri="{FF2B5EF4-FFF2-40B4-BE49-F238E27FC236}">
                  <a16:creationId xmlns:a16="http://schemas.microsoft.com/office/drawing/2014/main" id="{AB081BF4-0986-6EDC-13A5-CE02FAF0AAC4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475" name="FTU - conducting bronchiole">
                <a:extLst>
                  <a:ext uri="{FF2B5EF4-FFF2-40B4-BE49-F238E27FC236}">
                    <a16:creationId xmlns:a16="http://schemas.microsoft.com/office/drawing/2014/main" id="{18626614-29A0-A913-BA64-5CCDF470A60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476" name="dock">
                <a:extLst>
                  <a:ext uri="{FF2B5EF4-FFF2-40B4-BE49-F238E27FC236}">
                    <a16:creationId xmlns:a16="http://schemas.microsoft.com/office/drawing/2014/main" id="{362E8F1B-4E77-834A-4C81-878AF4327DE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481" name="Text Box 3086">
                  <a:extLst>
                    <a:ext uri="{FF2B5EF4-FFF2-40B4-BE49-F238E27FC236}">
                      <a16:creationId xmlns:a16="http://schemas.microsoft.com/office/drawing/2014/main" id="{355163DA-096B-8A10-B39E-85B532B380D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2" name="Text Box 3086">
                  <a:extLst>
                    <a:ext uri="{FF2B5EF4-FFF2-40B4-BE49-F238E27FC236}">
                      <a16:creationId xmlns:a16="http://schemas.microsoft.com/office/drawing/2014/main" id="{08B71C45-B850-A354-EC1C-E288A973DEC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3" name="Text Box 3086">
                  <a:extLst>
                    <a:ext uri="{FF2B5EF4-FFF2-40B4-BE49-F238E27FC236}">
                      <a16:creationId xmlns:a16="http://schemas.microsoft.com/office/drawing/2014/main" id="{6D10A956-B57F-B02C-4BE9-38E7122C48D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7" name="link">
                <a:extLst>
                  <a:ext uri="{FF2B5EF4-FFF2-40B4-BE49-F238E27FC236}">
                    <a16:creationId xmlns:a16="http://schemas.microsoft.com/office/drawing/2014/main" id="{084D774D-F011-5139-11EB-0751B9C48C45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47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BA9ABCCD-B5F9-99D8-942D-66D382D9A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50CF8C0-BDEE-181F-7F30-2E042C397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5359BDCB-A07A-D47C-6FE5-B2680E052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1" name="FTU - terminal bronchiole">
              <a:extLst>
                <a:ext uri="{FF2B5EF4-FFF2-40B4-BE49-F238E27FC236}">
                  <a16:creationId xmlns:a16="http://schemas.microsoft.com/office/drawing/2014/main" id="{C6B8223B-992B-7ECA-677F-AEB9401951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466" name="FTU - terminal bronchiole">
                <a:extLst>
                  <a:ext uri="{FF2B5EF4-FFF2-40B4-BE49-F238E27FC236}">
                    <a16:creationId xmlns:a16="http://schemas.microsoft.com/office/drawing/2014/main" id="{8544BC50-8D4A-AEC1-40B1-F90C6D17AD7A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467" name="dock">
                <a:extLst>
                  <a:ext uri="{FF2B5EF4-FFF2-40B4-BE49-F238E27FC236}">
                    <a16:creationId xmlns:a16="http://schemas.microsoft.com/office/drawing/2014/main" id="{1DA164B3-A2C8-8ABE-905F-24C9966D3E2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472" name="Text Box 3086">
                  <a:extLst>
                    <a:ext uri="{FF2B5EF4-FFF2-40B4-BE49-F238E27FC236}">
                      <a16:creationId xmlns:a16="http://schemas.microsoft.com/office/drawing/2014/main" id="{6B4D4DDA-627C-4AC9-F4E0-94E3D9A7C23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F06C2467-B6D9-720D-4733-31E4FF27359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56A11CC4-1338-663A-5F64-ACDFC940457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8" name="link">
                <a:extLst>
                  <a:ext uri="{FF2B5EF4-FFF2-40B4-BE49-F238E27FC236}">
                    <a16:creationId xmlns:a16="http://schemas.microsoft.com/office/drawing/2014/main" id="{EFAC365F-3A4D-4176-285F-D45C1432C0F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46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B70E62D-6E6E-D578-C5A7-4F44F0AD6E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0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96BFBA2D-8397-E03A-BA0F-5D173ED6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0ED9A25-70C6-262B-CD43-FA6F126C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2" name="FTU - respiratory bronchiole">
              <a:extLst>
                <a:ext uri="{FF2B5EF4-FFF2-40B4-BE49-F238E27FC236}">
                  <a16:creationId xmlns:a16="http://schemas.microsoft.com/office/drawing/2014/main" id="{868BFC91-707F-FDA6-997D-8FFD5622D5EA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457" name="FTU - respiratory bronchiole">
                <a:extLst>
                  <a:ext uri="{FF2B5EF4-FFF2-40B4-BE49-F238E27FC236}">
                    <a16:creationId xmlns:a16="http://schemas.microsoft.com/office/drawing/2014/main" id="{D88778B5-68C4-0140-5967-6674091BE13A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458" name="dock">
                <a:extLst>
                  <a:ext uri="{FF2B5EF4-FFF2-40B4-BE49-F238E27FC236}">
                    <a16:creationId xmlns:a16="http://schemas.microsoft.com/office/drawing/2014/main" id="{57430808-1612-E203-75C2-323F98F4A24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463" name="Text Box 3086">
                  <a:extLst>
                    <a:ext uri="{FF2B5EF4-FFF2-40B4-BE49-F238E27FC236}">
                      <a16:creationId xmlns:a16="http://schemas.microsoft.com/office/drawing/2014/main" id="{ED3429F6-05E9-C596-68F9-B1FA5B842E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414D958B-1165-A154-493F-CB1AD6B3E18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9DFF9809-76A6-3000-92AF-CCD47D8A26C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9" name="link">
                <a:extLst>
                  <a:ext uri="{FF2B5EF4-FFF2-40B4-BE49-F238E27FC236}">
                    <a16:creationId xmlns:a16="http://schemas.microsoft.com/office/drawing/2014/main" id="{AA82ADC7-C2AB-9CC2-8664-42D464E1E81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46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B68F43-DF7A-CFD2-123C-676902E29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1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76F4871E-82EA-C52A-B1D0-69CFBF427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8215B2-5340-A2AD-BA4E-C9E460BC7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3" name="FTU - alveolar duct">
              <a:extLst>
                <a:ext uri="{FF2B5EF4-FFF2-40B4-BE49-F238E27FC236}">
                  <a16:creationId xmlns:a16="http://schemas.microsoft.com/office/drawing/2014/main" id="{8659F2DA-A944-4E49-26F9-C616D0244EDB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448" name="FTU - alveolar duct">
                <a:extLst>
                  <a:ext uri="{FF2B5EF4-FFF2-40B4-BE49-F238E27FC236}">
                    <a16:creationId xmlns:a16="http://schemas.microsoft.com/office/drawing/2014/main" id="{07A3C848-9D25-87D7-3108-20BC23B87C1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449" name="dock">
                <a:extLst>
                  <a:ext uri="{FF2B5EF4-FFF2-40B4-BE49-F238E27FC236}">
                    <a16:creationId xmlns:a16="http://schemas.microsoft.com/office/drawing/2014/main" id="{C904A60B-D151-B05A-385D-E5BBC5A6346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454" name="Text Box 3086">
                  <a:extLst>
                    <a:ext uri="{FF2B5EF4-FFF2-40B4-BE49-F238E27FC236}">
                      <a16:creationId xmlns:a16="http://schemas.microsoft.com/office/drawing/2014/main" id="{C2F980B2-4DF6-8D2E-D16A-5865D943CE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603D6DDC-5CAF-99A8-429E-5688E709D0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8E88AD66-FE5C-7AE6-B868-6C13FB087CB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0" name="link">
                <a:extLst>
                  <a:ext uri="{FF2B5EF4-FFF2-40B4-BE49-F238E27FC236}">
                    <a16:creationId xmlns:a16="http://schemas.microsoft.com/office/drawing/2014/main" id="{B1BDD49A-C067-9B69-8BFC-D0ADD407CE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451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C9CC9D1-7491-95F3-E9E5-A71E6D88EF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FBA61EF-4476-6A90-9BC3-18FB79F292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171FD35A-68BE-7840-4286-E646A075D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5" name="FTU - alveolus">
              <a:extLst>
                <a:ext uri="{FF2B5EF4-FFF2-40B4-BE49-F238E27FC236}">
                  <a16:creationId xmlns:a16="http://schemas.microsoft.com/office/drawing/2014/main" id="{1029434E-68F6-4C46-05E6-0CBB38FFA1AA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439" name="FTU - alveolus">
                <a:extLst>
                  <a:ext uri="{FF2B5EF4-FFF2-40B4-BE49-F238E27FC236}">
                    <a16:creationId xmlns:a16="http://schemas.microsoft.com/office/drawing/2014/main" id="{ECD24F86-D63F-B9C5-95F0-EE1E4E81947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440" name="dock">
                <a:extLst>
                  <a:ext uri="{FF2B5EF4-FFF2-40B4-BE49-F238E27FC236}">
                    <a16:creationId xmlns:a16="http://schemas.microsoft.com/office/drawing/2014/main" id="{A589B0A0-5790-196B-E9A9-52EE6F7CEB0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45" name="Text Box 3086">
                  <a:extLst>
                    <a:ext uri="{FF2B5EF4-FFF2-40B4-BE49-F238E27FC236}">
                      <a16:creationId xmlns:a16="http://schemas.microsoft.com/office/drawing/2014/main" id="{5D13F409-0494-34F6-8A83-85B90DECD7B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1BA72318-1393-7C71-C1F8-3F3ACDAD28E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815B7F5A-BE59-B783-0229-650FB3BB1A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1" name="link">
                <a:extLst>
                  <a:ext uri="{FF2B5EF4-FFF2-40B4-BE49-F238E27FC236}">
                    <a16:creationId xmlns:a16="http://schemas.microsoft.com/office/drawing/2014/main" id="{D3D5947F-36B4-A46E-FCCE-FA7453BECC4E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442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816E2D1E-CB77-E794-F6C5-81F4CF16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F8B0D81-B44D-44FB-9590-C95419D3F0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293CE3C-4F7C-EAC0-3416-9FA4C9D3E5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8" name="dock - vascular">
              <a:extLst>
                <a:ext uri="{FF2B5EF4-FFF2-40B4-BE49-F238E27FC236}">
                  <a16:creationId xmlns:a16="http://schemas.microsoft.com/office/drawing/2014/main" id="{B28738ED-EE1C-0CA1-2595-D437E57827F5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2360" name="Text Box 3070">
                <a:extLst>
                  <a:ext uri="{FF2B5EF4-FFF2-40B4-BE49-F238E27FC236}">
                    <a16:creationId xmlns:a16="http://schemas.microsoft.com/office/drawing/2014/main" id="{E3DAF182-C206-972F-F334-B2B8BA356A7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1" name="Text Box 3036">
                <a:extLst>
                  <a:ext uri="{FF2B5EF4-FFF2-40B4-BE49-F238E27FC236}">
                    <a16:creationId xmlns:a16="http://schemas.microsoft.com/office/drawing/2014/main" id="{75684D52-0783-631D-9FA3-1D5F37488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2" name="Text Box 3036">
                <a:extLst>
                  <a:ext uri="{FF2B5EF4-FFF2-40B4-BE49-F238E27FC236}">
                    <a16:creationId xmlns:a16="http://schemas.microsoft.com/office/drawing/2014/main" id="{F6BB464F-CE04-5D6B-A4F3-B27F47038F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49" name="FTU - endothelium">
              <a:extLst>
                <a:ext uri="{FF2B5EF4-FFF2-40B4-BE49-F238E27FC236}">
                  <a16:creationId xmlns:a16="http://schemas.microsoft.com/office/drawing/2014/main" id="{D2835AB8-2ED6-99B7-774A-195084EA741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350" name="FTU">
                <a:extLst>
                  <a:ext uri="{FF2B5EF4-FFF2-40B4-BE49-F238E27FC236}">
                    <a16:creationId xmlns:a16="http://schemas.microsoft.com/office/drawing/2014/main" id="{83D844E5-F136-A76F-1E27-4A39C84FC253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351" name="Text Box 3086">
                <a:extLst>
                  <a:ext uri="{FF2B5EF4-FFF2-40B4-BE49-F238E27FC236}">
                    <a16:creationId xmlns:a16="http://schemas.microsoft.com/office/drawing/2014/main" id="{A97ED59D-0903-E623-BA71-E9E7533909AE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2" name="Text Box 3086">
                <a:extLst>
                  <a:ext uri="{FF2B5EF4-FFF2-40B4-BE49-F238E27FC236}">
                    <a16:creationId xmlns:a16="http://schemas.microsoft.com/office/drawing/2014/main" id="{183DADEE-CEC6-6B1D-F765-72E1E9859AB7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3" name="Text Box 3086">
                <a:extLst>
                  <a:ext uri="{FF2B5EF4-FFF2-40B4-BE49-F238E27FC236}">
                    <a16:creationId xmlns:a16="http://schemas.microsoft.com/office/drawing/2014/main" id="{020778AF-7ACD-AB22-2FD2-0810C7D4B62E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4" name="Star: 5 Points 2730">
                <a:hlinkClick r:id="rId121"/>
                <a:extLst>
                  <a:ext uri="{FF2B5EF4-FFF2-40B4-BE49-F238E27FC236}">
                    <a16:creationId xmlns:a16="http://schemas.microsoft.com/office/drawing/2014/main" id="{A8EC0967-9A6E-D616-5BD4-89AFD30BD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5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332FF5E7-D2A8-7CBA-FA90-7DDF46A3F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20EE0BB3-94BE-F5F3-74D9-D65CACA30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91" name="Group 2590">
            <a:extLst>
              <a:ext uri="{FF2B5EF4-FFF2-40B4-BE49-F238E27FC236}">
                <a16:creationId xmlns:a16="http://schemas.microsoft.com/office/drawing/2014/main" id="{8EE4CE9A-A104-88A2-CD07-9FC161258FE7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2592" name="FTU - sinoatrial node">
              <a:extLst>
                <a:ext uri="{FF2B5EF4-FFF2-40B4-BE49-F238E27FC236}">
                  <a16:creationId xmlns:a16="http://schemas.microsoft.com/office/drawing/2014/main" id="{AABE566D-B4C5-B68A-B8A7-4522BD77A72E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28" name="Text Box 3086">
              <a:extLst>
                <a:ext uri="{FF2B5EF4-FFF2-40B4-BE49-F238E27FC236}">
                  <a16:creationId xmlns:a16="http://schemas.microsoft.com/office/drawing/2014/main" id="{A1857AE6-F512-108A-C8DA-1C69F7BC0624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29" name="Text Box 3086">
              <a:extLst>
                <a:ext uri="{FF2B5EF4-FFF2-40B4-BE49-F238E27FC236}">
                  <a16:creationId xmlns:a16="http://schemas.microsoft.com/office/drawing/2014/main" id="{0988EAAC-CBF5-E476-DC2E-32B4FDC73BE7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0" name="Text Box 3086">
              <a:extLst>
                <a:ext uri="{FF2B5EF4-FFF2-40B4-BE49-F238E27FC236}">
                  <a16:creationId xmlns:a16="http://schemas.microsoft.com/office/drawing/2014/main" id="{46603B9C-69A1-73C7-A6AD-359BB42B5559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F51F744D-A7E4-309D-587E-A11A7D77D2B9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8532" name="FTU - atrioventricular node">
              <a:extLst>
                <a:ext uri="{FF2B5EF4-FFF2-40B4-BE49-F238E27FC236}">
                  <a16:creationId xmlns:a16="http://schemas.microsoft.com/office/drawing/2014/main" id="{3A5DCA12-BDF5-178D-7E4B-7AC550115DF8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533" name="Text Box 3086">
              <a:extLst>
                <a:ext uri="{FF2B5EF4-FFF2-40B4-BE49-F238E27FC236}">
                  <a16:creationId xmlns:a16="http://schemas.microsoft.com/office/drawing/2014/main" id="{3ABE2B3F-A191-7A0D-3C61-E9EE5323A03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4" name="Text Box 3086">
              <a:extLst>
                <a:ext uri="{FF2B5EF4-FFF2-40B4-BE49-F238E27FC236}">
                  <a16:creationId xmlns:a16="http://schemas.microsoft.com/office/drawing/2014/main" id="{BC5AA2AE-16E5-6BC7-96B2-28F93237428A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5" name="Text Box 3086">
              <a:extLst>
                <a:ext uri="{FF2B5EF4-FFF2-40B4-BE49-F238E27FC236}">
                  <a16:creationId xmlns:a16="http://schemas.microsoft.com/office/drawing/2014/main" id="{A5868E66-5E0F-6901-E144-D6B82130EE49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36" name="Group 8535">
            <a:extLst>
              <a:ext uri="{FF2B5EF4-FFF2-40B4-BE49-F238E27FC236}">
                <a16:creationId xmlns:a16="http://schemas.microsoft.com/office/drawing/2014/main" id="{C0E1261B-D936-3FCB-AA7A-E2A45E142167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8537" name="FTU - LV myocyte">
              <a:extLst>
                <a:ext uri="{FF2B5EF4-FFF2-40B4-BE49-F238E27FC236}">
                  <a16:creationId xmlns:a16="http://schemas.microsoft.com/office/drawing/2014/main" id="{BF3F699A-735B-2A35-38B8-F6CBC6B3B941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8" name="Text Box 3086">
              <a:extLst>
                <a:ext uri="{FF2B5EF4-FFF2-40B4-BE49-F238E27FC236}">
                  <a16:creationId xmlns:a16="http://schemas.microsoft.com/office/drawing/2014/main" id="{306186F0-AD5D-85C1-543C-94DFC8B5560A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9" name="Text Box 3086">
              <a:extLst>
                <a:ext uri="{FF2B5EF4-FFF2-40B4-BE49-F238E27FC236}">
                  <a16:creationId xmlns:a16="http://schemas.microsoft.com/office/drawing/2014/main" id="{F4409267-4405-3D57-70D7-F29D5435D1BD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40" name="Text Box 3086">
              <a:extLst>
                <a:ext uri="{FF2B5EF4-FFF2-40B4-BE49-F238E27FC236}">
                  <a16:creationId xmlns:a16="http://schemas.microsoft.com/office/drawing/2014/main" id="{935C5BB5-FDCB-BE44-1A7B-5431B5A48B5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42" name="Group 8541">
            <a:extLst>
              <a:ext uri="{FF2B5EF4-FFF2-40B4-BE49-F238E27FC236}">
                <a16:creationId xmlns:a16="http://schemas.microsoft.com/office/drawing/2014/main" id="{546F2A58-60BE-A159-72BE-537A92303EB2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B2FC9839-F4C6-3E18-E0DD-12DF94699B80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8547" name="Group 8546">
                <a:extLst>
                  <a:ext uri="{FF2B5EF4-FFF2-40B4-BE49-F238E27FC236}">
                    <a16:creationId xmlns:a16="http://schemas.microsoft.com/office/drawing/2014/main" id="{C1F1F6F6-94AB-EB56-C248-39F58592BEB4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8549" name="organ group - head &amp; neck muscles">
                  <a:extLst>
                    <a:ext uri="{FF2B5EF4-FFF2-40B4-BE49-F238E27FC236}">
                      <a16:creationId xmlns:a16="http://schemas.microsoft.com/office/drawing/2014/main" id="{EB814B14-80F6-68B9-314D-5CC766656FA2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8554" name="organ - head &amp; neck muscles">
                    <a:extLst>
                      <a:ext uri="{FF2B5EF4-FFF2-40B4-BE49-F238E27FC236}">
                        <a16:creationId xmlns:a16="http://schemas.microsoft.com/office/drawing/2014/main" id="{63F6222B-99E3-E650-D304-0BD8519F973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8555" name="FTU - mylohyoid">
                    <a:extLst>
                      <a:ext uri="{FF2B5EF4-FFF2-40B4-BE49-F238E27FC236}">
                        <a16:creationId xmlns:a16="http://schemas.microsoft.com/office/drawing/2014/main" id="{602D47A5-4463-990F-2783-2CA32EA7449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8550" name="Group 8549">
                  <a:extLst>
                    <a:ext uri="{FF2B5EF4-FFF2-40B4-BE49-F238E27FC236}">
                      <a16:creationId xmlns:a16="http://schemas.microsoft.com/office/drawing/2014/main" id="{8A165040-C2FA-92F7-2F5E-4534F9D6AB1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8551" name="Text Box 3036">
                    <a:extLst>
                      <a:ext uri="{FF2B5EF4-FFF2-40B4-BE49-F238E27FC236}">
                        <a16:creationId xmlns:a16="http://schemas.microsoft.com/office/drawing/2014/main" id="{C3D628B1-7085-182A-C72C-E314361693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52" name="Text Box 3036">
                    <a:extLst>
                      <a:ext uri="{FF2B5EF4-FFF2-40B4-BE49-F238E27FC236}">
                        <a16:creationId xmlns:a16="http://schemas.microsoft.com/office/drawing/2014/main" id="{6C6CAED1-A851-229B-CDAE-E93A32F75F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53" name="Text Box 3036">
                    <a:extLst>
                      <a:ext uri="{FF2B5EF4-FFF2-40B4-BE49-F238E27FC236}">
                        <a16:creationId xmlns:a16="http://schemas.microsoft.com/office/drawing/2014/main" id="{AFFDB095-D04C-8136-4730-E48B0B5D71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548" name="FTU - mylohyoid">
                <a:extLst>
                  <a:ext uri="{FF2B5EF4-FFF2-40B4-BE49-F238E27FC236}">
                    <a16:creationId xmlns:a16="http://schemas.microsoft.com/office/drawing/2014/main" id="{0AAD87FB-5179-2B39-A6A2-BAF4ABE8A962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8544" name="Text Box 3036">
              <a:extLst>
                <a:ext uri="{FF2B5EF4-FFF2-40B4-BE49-F238E27FC236}">
                  <a16:creationId xmlns:a16="http://schemas.microsoft.com/office/drawing/2014/main" id="{5B06301F-1B42-DEB0-702B-FF32FAFB89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45" name="Text Box 3036">
              <a:extLst>
                <a:ext uri="{FF2B5EF4-FFF2-40B4-BE49-F238E27FC236}">
                  <a16:creationId xmlns:a16="http://schemas.microsoft.com/office/drawing/2014/main" id="{2965C753-BD6B-B42C-A390-E8364B294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46" name="Text Box 3036">
              <a:extLst>
                <a:ext uri="{FF2B5EF4-FFF2-40B4-BE49-F238E27FC236}">
                  <a16:creationId xmlns:a16="http://schemas.microsoft.com/office/drawing/2014/main" id="{B36FC7B5-7FF7-B1D1-D6C9-D4542259BF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79507</TotalTime>
  <Words>2758</Words>
  <Application>Microsoft Office PowerPoint</Application>
  <PresentationFormat>Custom</PresentationFormat>
  <Paragraphs>2098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586</cp:revision>
  <dcterms:created xsi:type="dcterms:W3CDTF">2022-02-14T03:56:44Z</dcterms:created>
  <dcterms:modified xsi:type="dcterms:W3CDTF">2023-10-02T23:29:30Z</dcterms:modified>
</cp:coreProperties>
</file>