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1" r:id="rId2"/>
  </p:sldIdLst>
  <p:sldSz cx="432006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C80"/>
    <a:srgbClr val="BDF0C2"/>
    <a:srgbClr val="C6B7FF"/>
    <a:srgbClr val="FBBE9F"/>
    <a:srgbClr val="FFF3CC"/>
    <a:srgbClr val="0070C0"/>
    <a:srgbClr val="93FFFF"/>
    <a:srgbClr val="FF66FF"/>
    <a:srgbClr val="FF00FF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5" autoAdjust="0"/>
    <p:restoredTop sz="94660"/>
  </p:normalViewPr>
  <p:slideViewPr>
    <p:cSldViewPr snapToGrid="0">
      <p:cViewPr>
        <p:scale>
          <a:sx n="106" d="100"/>
          <a:sy n="106" d="100"/>
        </p:scale>
        <p:origin x="-17454" y="-2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4418785"/>
            <a:ext cx="32400479" cy="9400070"/>
          </a:xfrm>
        </p:spPr>
        <p:txBody>
          <a:bodyPr anchor="b"/>
          <a:lstStyle>
            <a:lvl1pPr algn="ctr"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4181357"/>
            <a:ext cx="32400479" cy="6518796"/>
          </a:xfrm>
        </p:spPr>
        <p:txBody>
          <a:bodyPr/>
          <a:lstStyle>
            <a:lvl1pPr marL="0" indent="0" algn="ctr">
              <a:buNone/>
              <a:defRPr sz="8504"/>
            </a:lvl1pPr>
            <a:lvl2pPr marL="1620042" indent="0" algn="ctr">
              <a:buNone/>
              <a:defRPr sz="7087"/>
            </a:lvl2pPr>
            <a:lvl3pPr marL="3240085" indent="0" algn="ctr">
              <a:buNone/>
              <a:defRPr sz="6378"/>
            </a:lvl3pPr>
            <a:lvl4pPr marL="4860127" indent="0" algn="ctr">
              <a:buNone/>
              <a:defRPr sz="5669"/>
            </a:lvl4pPr>
            <a:lvl5pPr marL="6480170" indent="0" algn="ctr">
              <a:buNone/>
              <a:defRPr sz="5669"/>
            </a:lvl5pPr>
            <a:lvl6pPr marL="8100212" indent="0" algn="ctr">
              <a:buNone/>
              <a:defRPr sz="5669"/>
            </a:lvl6pPr>
            <a:lvl7pPr marL="9720255" indent="0" algn="ctr">
              <a:buNone/>
              <a:defRPr sz="5669"/>
            </a:lvl7pPr>
            <a:lvl8pPr marL="11340297" indent="0" algn="ctr">
              <a:buNone/>
              <a:defRPr sz="5669"/>
            </a:lvl8pPr>
            <a:lvl9pPr marL="12960340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931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059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437511"/>
            <a:ext cx="9315138" cy="22881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437511"/>
            <a:ext cx="27405405" cy="228814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320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5689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6731304"/>
            <a:ext cx="37260550" cy="11231331"/>
          </a:xfrm>
        </p:spPr>
        <p:txBody>
          <a:bodyPr anchor="b"/>
          <a:lstStyle>
            <a:lvl1pPr>
              <a:defRPr sz="2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8068888"/>
            <a:ext cx="37260550" cy="5906292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>
                    <a:tint val="75000"/>
                  </a:schemeClr>
                </a:solidFill>
              </a:defRPr>
            </a:lvl1pPr>
            <a:lvl2pPr marL="1620042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2pPr>
            <a:lvl3pPr marL="3240085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6012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8017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100212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202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4029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6034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6069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187553"/>
            <a:ext cx="18360271" cy="17131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752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437512"/>
            <a:ext cx="37260550" cy="5218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6618801"/>
            <a:ext cx="18275893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9862573"/>
            <a:ext cx="18275893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6618801"/>
            <a:ext cx="18365898" cy="3243772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20042" indent="0">
              <a:buNone/>
              <a:defRPr sz="7087" b="1"/>
            </a:lvl2pPr>
            <a:lvl3pPr marL="3240085" indent="0">
              <a:buNone/>
              <a:defRPr sz="6378" b="1"/>
            </a:lvl3pPr>
            <a:lvl4pPr marL="4860127" indent="0">
              <a:buNone/>
              <a:defRPr sz="5669" b="1"/>
            </a:lvl4pPr>
            <a:lvl5pPr marL="6480170" indent="0">
              <a:buNone/>
              <a:defRPr sz="5669" b="1"/>
            </a:lvl5pPr>
            <a:lvl6pPr marL="8100212" indent="0">
              <a:buNone/>
              <a:defRPr sz="5669" b="1"/>
            </a:lvl6pPr>
            <a:lvl7pPr marL="9720255" indent="0">
              <a:buNone/>
              <a:defRPr sz="5669" b="1"/>
            </a:lvl7pPr>
            <a:lvl8pPr marL="11340297" indent="0">
              <a:buNone/>
              <a:defRPr sz="5669" b="1"/>
            </a:lvl8pPr>
            <a:lvl9pPr marL="12960340" indent="0">
              <a:buNone/>
              <a:defRPr sz="566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9862573"/>
            <a:ext cx="18365898" cy="14506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4829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46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4197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887531"/>
            <a:ext cx="21870323" cy="19187642"/>
          </a:xfrm>
        </p:spPr>
        <p:txBody>
          <a:bodyPr/>
          <a:lstStyle>
            <a:lvl1pPr>
              <a:defRPr sz="11339"/>
            </a:lvl1pPr>
            <a:lvl2pPr>
              <a:defRPr sz="9922"/>
            </a:lvl2pPr>
            <a:lvl3pPr>
              <a:defRPr sz="8504"/>
            </a:lvl3pPr>
            <a:lvl4pPr>
              <a:defRPr sz="7087"/>
            </a:lvl4pPr>
            <a:lvl5pPr>
              <a:defRPr sz="7087"/>
            </a:lvl5pPr>
            <a:lvl6pPr>
              <a:defRPr sz="7087"/>
            </a:lvl6pPr>
            <a:lvl7pPr>
              <a:defRPr sz="7087"/>
            </a:lvl7pPr>
            <a:lvl8pPr>
              <a:defRPr sz="7087"/>
            </a:lvl8pPr>
            <a:lvl9pPr>
              <a:defRPr sz="70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285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800013"/>
            <a:ext cx="13933329" cy="6300047"/>
          </a:xfrm>
        </p:spPr>
        <p:txBody>
          <a:bodyPr anchor="b"/>
          <a:lstStyle>
            <a:lvl1pPr>
              <a:defRPr sz="11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887531"/>
            <a:ext cx="21870323" cy="19187642"/>
          </a:xfrm>
        </p:spPr>
        <p:txBody>
          <a:bodyPr anchor="t"/>
          <a:lstStyle>
            <a:lvl1pPr marL="0" indent="0">
              <a:buNone/>
              <a:defRPr sz="11339"/>
            </a:lvl1pPr>
            <a:lvl2pPr marL="1620042" indent="0">
              <a:buNone/>
              <a:defRPr sz="9922"/>
            </a:lvl2pPr>
            <a:lvl3pPr marL="3240085" indent="0">
              <a:buNone/>
              <a:defRPr sz="8504"/>
            </a:lvl3pPr>
            <a:lvl4pPr marL="4860127" indent="0">
              <a:buNone/>
              <a:defRPr sz="7087"/>
            </a:lvl4pPr>
            <a:lvl5pPr marL="6480170" indent="0">
              <a:buNone/>
              <a:defRPr sz="7087"/>
            </a:lvl5pPr>
            <a:lvl6pPr marL="8100212" indent="0">
              <a:buNone/>
              <a:defRPr sz="7087"/>
            </a:lvl6pPr>
            <a:lvl7pPr marL="9720255" indent="0">
              <a:buNone/>
              <a:defRPr sz="7087"/>
            </a:lvl7pPr>
            <a:lvl8pPr marL="11340297" indent="0">
              <a:buNone/>
              <a:defRPr sz="7087"/>
            </a:lvl8pPr>
            <a:lvl9pPr marL="12960340" indent="0">
              <a:buNone/>
              <a:defRPr sz="708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8100060"/>
            <a:ext cx="13933329" cy="15006363"/>
          </a:xfrm>
        </p:spPr>
        <p:txBody>
          <a:bodyPr/>
          <a:lstStyle>
            <a:lvl1pPr marL="0" indent="0">
              <a:buNone/>
              <a:defRPr sz="5669"/>
            </a:lvl1pPr>
            <a:lvl2pPr marL="1620042" indent="0">
              <a:buNone/>
              <a:defRPr sz="4961"/>
            </a:lvl2pPr>
            <a:lvl3pPr marL="3240085" indent="0">
              <a:buNone/>
              <a:defRPr sz="4252"/>
            </a:lvl3pPr>
            <a:lvl4pPr marL="4860127" indent="0">
              <a:buNone/>
              <a:defRPr sz="3543"/>
            </a:lvl4pPr>
            <a:lvl5pPr marL="6480170" indent="0">
              <a:buNone/>
              <a:defRPr sz="3543"/>
            </a:lvl5pPr>
            <a:lvl6pPr marL="8100212" indent="0">
              <a:buNone/>
              <a:defRPr sz="3543"/>
            </a:lvl6pPr>
            <a:lvl7pPr marL="9720255" indent="0">
              <a:buNone/>
              <a:defRPr sz="3543"/>
            </a:lvl7pPr>
            <a:lvl8pPr marL="11340297" indent="0">
              <a:buNone/>
              <a:defRPr sz="3543"/>
            </a:lvl8pPr>
            <a:lvl9pPr marL="12960340" indent="0">
              <a:buNone/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367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437512"/>
            <a:ext cx="37260550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187553"/>
            <a:ext cx="37260550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8DE2A-4467-4B03-B288-AFB1587974C7}" type="datetimeFigureOut">
              <a:rPr lang="en-NZ" smtClean="0"/>
              <a:t>3/10/2023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5025187"/>
            <a:ext cx="14580215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5025187"/>
            <a:ext cx="972014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B2FB-3B0A-487D-8DDB-2A0AEB386F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92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240085" rtl="0" eaLnBrk="1" latinLnBrk="0" hangingPunct="1">
        <a:lnSpc>
          <a:spcPct val="90000"/>
        </a:lnSpc>
        <a:spcBef>
          <a:spcPct val="0"/>
        </a:spcBef>
        <a:buNone/>
        <a:defRPr sz="155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21" indent="-810021" algn="l" defTabSz="3240085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2" kern="1200">
          <a:solidFill>
            <a:schemeClr val="tx1"/>
          </a:solidFill>
          <a:latin typeface="+mn-lt"/>
          <a:ea typeface="+mn-ea"/>
          <a:cs typeface="+mn-cs"/>
        </a:defRPr>
      </a:lvl1pPr>
      <a:lvl2pPr marL="243006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5010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67014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9019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10234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30276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50319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70361" indent="-810021" algn="l" defTabSz="3240085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2004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4008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6012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8017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100212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20255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40297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60340" algn="l" defTabSz="3240085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hyperlink" Target="https://www.ncbi.nlm.nih.gov/books/n/statpearls/article-29335/" TargetMode="External"/><Relationship Id="rId117" Type="http://schemas.openxmlformats.org/officeDocument/2006/relationships/hyperlink" Target="https://en.wikipedia.org/wiki/Bronchus" TargetMode="External"/><Relationship Id="rId21" Type="http://schemas.openxmlformats.org/officeDocument/2006/relationships/hyperlink" Target="https://en.wikipedia.org/wiki/Esophagus#:~:text=the%20esophageal%20mucosa.-,Nerve%20supply,nerve%20to%20supply%20the%20muscles." TargetMode="External"/><Relationship Id="rId42" Type="http://schemas.openxmlformats.org/officeDocument/2006/relationships/hyperlink" Target="https://en.wikipedia.org/wiki/Parotid_gland" TargetMode="External"/><Relationship Id="rId47" Type="http://schemas.openxmlformats.org/officeDocument/2006/relationships/hyperlink" Target="https://www.ncbi.nlm.nih.gov/books/n/statpearls/article-30245/" TargetMode="External"/><Relationship Id="rId63" Type="http://schemas.openxmlformats.org/officeDocument/2006/relationships/hyperlink" Target="https://en.wikipedia.org/wiki/Seminiferous_tubule" TargetMode="External"/><Relationship Id="rId68" Type="http://schemas.openxmlformats.org/officeDocument/2006/relationships/hyperlink" Target="https://www.ncbi.nlm.nih.gov/books/NBK482236/" TargetMode="External"/><Relationship Id="rId84" Type="http://schemas.openxmlformats.org/officeDocument/2006/relationships/hyperlink" Target="https://www.ncbi.nlm.nih.gov/books/NBK531465/" TargetMode="External"/><Relationship Id="rId89" Type="http://schemas.openxmlformats.org/officeDocument/2006/relationships/hyperlink" Target="https://www.ncbi.nlm.nih.gov/books/NBK482385/" TargetMode="External"/><Relationship Id="rId112" Type="http://schemas.openxmlformats.org/officeDocument/2006/relationships/hyperlink" Target="https://www.ncbi.nlm.nih.gov/books/n/statpearls/article-26783/" TargetMode="External"/><Relationship Id="rId16" Type="http://schemas.openxmlformats.org/officeDocument/2006/relationships/hyperlink" Target="https://www.ncbi.nlm.nih.gov/books/NBK459288/" TargetMode="External"/><Relationship Id="rId107" Type="http://schemas.openxmlformats.org/officeDocument/2006/relationships/hyperlink" Target="https://www.ncbi.nlm.nih.gov/books/n/statpearls/article-32116/" TargetMode="External"/><Relationship Id="rId11" Type="http://schemas.openxmlformats.org/officeDocument/2006/relationships/hyperlink" Target="https://pubmed.ncbi.nlm.nih.gov/30422588/" TargetMode="External"/><Relationship Id="rId32" Type="http://schemas.openxmlformats.org/officeDocument/2006/relationships/hyperlink" Target="https://www.ncbi.nlm.nih.gov/books/NBK545231/" TargetMode="External"/><Relationship Id="rId37" Type="http://schemas.openxmlformats.org/officeDocument/2006/relationships/hyperlink" Target="https://www.ncbi.nlm.nih.gov/books/NBK448070/" TargetMode="External"/><Relationship Id="rId53" Type="http://schemas.openxmlformats.org/officeDocument/2006/relationships/hyperlink" Target="https://www.ncbi.nlm.nih.gov/books/n/statpearls/article-21596/" TargetMode="External"/><Relationship Id="rId58" Type="http://schemas.openxmlformats.org/officeDocument/2006/relationships/hyperlink" Target="https://en.wikipedia.org/wiki/Semicircular_canals" TargetMode="External"/><Relationship Id="rId74" Type="http://schemas.openxmlformats.org/officeDocument/2006/relationships/hyperlink" Target="https://en.wikipedia.org/wiki/Nasal_mucosa" TargetMode="External"/><Relationship Id="rId79" Type="http://schemas.openxmlformats.org/officeDocument/2006/relationships/hyperlink" Target="https://www.ncbi.nlm.nih.gov/books/n/statpearls/article-32281/" TargetMode="External"/><Relationship Id="rId102" Type="http://schemas.openxmlformats.org/officeDocument/2006/relationships/hyperlink" Target="https://en.wikipedia.org/wiki/Bile_canaliculus" TargetMode="External"/><Relationship Id="rId5" Type="http://schemas.openxmlformats.org/officeDocument/2006/relationships/hyperlink" Target="https://en.wikipedia.org/wiki/Vagina" TargetMode="External"/><Relationship Id="rId90" Type="http://schemas.openxmlformats.org/officeDocument/2006/relationships/hyperlink" Target="https://en.wikipedia.org/wiki/Proximal_tubule" TargetMode="External"/><Relationship Id="rId95" Type="http://schemas.openxmlformats.org/officeDocument/2006/relationships/hyperlink" Target="https://www.ncbi.nlm.nih.gov/books/NBK549766/" TargetMode="External"/><Relationship Id="rId22" Type="http://schemas.openxmlformats.org/officeDocument/2006/relationships/hyperlink" Target="https://en.wikipedia.org/wiki/Pancreatic_duct" TargetMode="External"/><Relationship Id="rId27" Type="http://schemas.openxmlformats.org/officeDocument/2006/relationships/hyperlink" Target="https://en.wikipedia.org/wiki/Larynx" TargetMode="External"/><Relationship Id="rId43" Type="http://schemas.openxmlformats.org/officeDocument/2006/relationships/hyperlink" Target="https://www.ncbi.nlm.nih.gov/books/NBK534225/" TargetMode="External"/><Relationship Id="rId48" Type="http://schemas.openxmlformats.org/officeDocument/2006/relationships/hyperlink" Target="https://en.wikipedia.org/wiki/Epiglottic_vallecula" TargetMode="External"/><Relationship Id="rId64" Type="http://schemas.openxmlformats.org/officeDocument/2006/relationships/hyperlink" Target="https://www.ncbi.nlm.nih.gov/books/NBK470201/" TargetMode="External"/><Relationship Id="rId69" Type="http://schemas.openxmlformats.org/officeDocument/2006/relationships/hyperlink" Target="https://en.wikipedia.org/wiki/Ampulla_of_vas_deferens" TargetMode="External"/><Relationship Id="rId113" Type="http://schemas.openxmlformats.org/officeDocument/2006/relationships/hyperlink" Target="https://en.wikipedia.org/wiki/Chemoreceptor" TargetMode="External"/><Relationship Id="rId118" Type="http://schemas.openxmlformats.org/officeDocument/2006/relationships/hyperlink" Target="https://www.ncbi.nlm.nih.gov/books/NBK537353/" TargetMode="External"/><Relationship Id="rId80" Type="http://schemas.openxmlformats.org/officeDocument/2006/relationships/hyperlink" Target="https://en.wikipedia.org/wiki/Ureter" TargetMode="External"/><Relationship Id="rId85" Type="http://schemas.openxmlformats.org/officeDocument/2006/relationships/hyperlink" Target="https://www.ncbi.nlm.nih.gov/books/NBK482438/" TargetMode="External"/><Relationship Id="rId12" Type="http://schemas.openxmlformats.org/officeDocument/2006/relationships/hyperlink" Target="https://docs.google.com/document/d/1ZLQXUAgG69kpJLtPxObQX-iWJbsSftvPo8ddY1uHVAM/edit" TargetMode="External"/><Relationship Id="rId17" Type="http://schemas.openxmlformats.org/officeDocument/2006/relationships/hyperlink" Target="https://en.wikipedia.org/wiki/Duodenum" TargetMode="External"/><Relationship Id="rId33" Type="http://schemas.openxmlformats.org/officeDocument/2006/relationships/hyperlink" Target="https://en.wikipedia.org/wiki/Arytenoid_cartilage" TargetMode="External"/><Relationship Id="rId38" Type="http://schemas.openxmlformats.org/officeDocument/2006/relationships/hyperlink" Target="https://en.wikipedia.org/wiki/Tongue" TargetMode="External"/><Relationship Id="rId59" Type="http://schemas.openxmlformats.org/officeDocument/2006/relationships/hyperlink" Target="https://en.wikipedia.org/wiki/Utricle_(ear)" TargetMode="External"/><Relationship Id="rId103" Type="http://schemas.openxmlformats.org/officeDocument/2006/relationships/hyperlink" Target="https://en.wikipedia.org/wiki/Jejunum" TargetMode="External"/><Relationship Id="rId108" Type="http://schemas.openxmlformats.org/officeDocument/2006/relationships/hyperlink" Target="https://en.wikipedia.org/wiki/Large_intestine#Structure" TargetMode="External"/><Relationship Id="rId54" Type="http://schemas.openxmlformats.org/officeDocument/2006/relationships/hyperlink" Target="https://en.wikipedia.org/wiki/Ear_canal" TargetMode="External"/><Relationship Id="rId70" Type="http://schemas.openxmlformats.org/officeDocument/2006/relationships/hyperlink" Target="https://en.wikipedia.org/wiki/Urethra" TargetMode="External"/><Relationship Id="rId75" Type="http://schemas.openxmlformats.org/officeDocument/2006/relationships/hyperlink" Target="https://www.ncbi.nlm.nih.gov/books/NBK544232/" TargetMode="External"/><Relationship Id="rId91" Type="http://schemas.openxmlformats.org/officeDocument/2006/relationships/hyperlink" Target="https://en.wikipedia.org/wiki/Descending_limb_of_loop_of_Henle" TargetMode="External"/><Relationship Id="rId96" Type="http://schemas.openxmlformats.org/officeDocument/2006/relationships/hyperlink" Target="https://en.wikipedia.org/wiki/Renal_calyx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ncbi.nlm.nih.gov/books/NBK554601/" TargetMode="External"/><Relationship Id="rId23" Type="http://schemas.openxmlformats.org/officeDocument/2006/relationships/hyperlink" Target="https://www.ncbi.nlm.nih.gov/books/NBK532912/" TargetMode="External"/><Relationship Id="rId28" Type="http://schemas.openxmlformats.org/officeDocument/2006/relationships/hyperlink" Target="https://www.ncbi.nlm.nih.gov/books/NBK538202/" TargetMode="External"/><Relationship Id="rId49" Type="http://schemas.openxmlformats.org/officeDocument/2006/relationships/hyperlink" Target="https://www.ncbi.nlm.nih.gov/books/n/statpearls/article-21235/" TargetMode="External"/><Relationship Id="rId114" Type="http://schemas.openxmlformats.org/officeDocument/2006/relationships/hyperlink" Target="https://www.ncbi.nlm.nih.gov/books/NBK499911/" TargetMode="External"/><Relationship Id="rId119" Type="http://schemas.openxmlformats.org/officeDocument/2006/relationships/hyperlink" Target="https://en.wikipedia.org/wiki/Bronchiole" TargetMode="External"/><Relationship Id="rId44" Type="http://schemas.openxmlformats.org/officeDocument/2006/relationships/hyperlink" Target="https://en.wikipedia.org/wiki/Submandibular_gland" TargetMode="External"/><Relationship Id="rId60" Type="http://schemas.openxmlformats.org/officeDocument/2006/relationships/hyperlink" Target="https://en.wikipedia.org/wiki/Saccule" TargetMode="External"/><Relationship Id="rId65" Type="http://schemas.openxmlformats.org/officeDocument/2006/relationships/hyperlink" Target="https://en.wikipedia.org/wiki/Rete_testis" TargetMode="External"/><Relationship Id="rId81" Type="http://schemas.openxmlformats.org/officeDocument/2006/relationships/hyperlink" Target="https://www.ncbi.nlm.nih.gov/books/NBK532980/" TargetMode="External"/><Relationship Id="rId86" Type="http://schemas.openxmlformats.org/officeDocument/2006/relationships/hyperlink" Target="https://en.wikipedia.org/wiki/Bowman%27s_capsule" TargetMode="External"/><Relationship Id="rId4" Type="http://schemas.openxmlformats.org/officeDocument/2006/relationships/hyperlink" Target="https://docs.google.com/document/d/1mPhpCuKIU2iBVlUGn0tYM3abVcvwJf6E4qf6HcJ_uTE/edit" TargetMode="External"/><Relationship Id="rId9" Type="http://schemas.openxmlformats.org/officeDocument/2006/relationships/hyperlink" Target="https://www.ncbi.nlm.nih.gov/books/NBK519575/" TargetMode="External"/><Relationship Id="rId13" Type="http://schemas.openxmlformats.org/officeDocument/2006/relationships/hyperlink" Target="https://en.wikipedia.org/wiki/Ampulla_of_Vater" TargetMode="External"/><Relationship Id="rId18" Type="http://schemas.openxmlformats.org/officeDocument/2006/relationships/hyperlink" Target="https://www.ncbi.nlm.nih.gov/books/NBK482390/" TargetMode="External"/><Relationship Id="rId39" Type="http://schemas.openxmlformats.org/officeDocument/2006/relationships/hyperlink" Target="https://www.ncbi.nlm.nih.gov/books/NBK507782/" TargetMode="External"/><Relationship Id="rId109" Type="http://schemas.openxmlformats.org/officeDocument/2006/relationships/hyperlink" Target="https://en.wikipedia.org/wiki/Rectum" TargetMode="External"/><Relationship Id="rId34" Type="http://schemas.openxmlformats.org/officeDocument/2006/relationships/hyperlink" Target="https://www.ncbi.nlm.nih.gov/books/NBK513252/" TargetMode="External"/><Relationship Id="rId50" Type="http://schemas.openxmlformats.org/officeDocument/2006/relationships/hyperlink" Target="https://en.wikipedia.org/wiki/Stomach#Sections" TargetMode="External"/><Relationship Id="rId55" Type="http://schemas.openxmlformats.org/officeDocument/2006/relationships/hyperlink" Target="https://www.ncbi.nlm.nih.gov/books/n/statpearls/article-20828/" TargetMode="External"/><Relationship Id="rId76" Type="http://schemas.openxmlformats.org/officeDocument/2006/relationships/hyperlink" Target="https://en.wikipedia.org/wiki/Pharynx" TargetMode="External"/><Relationship Id="rId97" Type="http://schemas.openxmlformats.org/officeDocument/2006/relationships/hyperlink" Target="https://en.wikipedia.org/wiki/Renal_pelvis" TargetMode="External"/><Relationship Id="rId104" Type="http://schemas.openxmlformats.org/officeDocument/2006/relationships/hyperlink" Target="https://www.ncbi.nlm.nih.gov/books/n/statpearls/article-32127/" TargetMode="External"/><Relationship Id="rId120" Type="http://schemas.openxmlformats.org/officeDocument/2006/relationships/hyperlink" Target="https://www.ncbi.nlm.nih.gov/books/n/statpearls/article-24487/" TargetMode="External"/><Relationship Id="rId7" Type="http://schemas.openxmlformats.org/officeDocument/2006/relationships/hyperlink" Target="https://docs.google.com/document/d/1qaHNFc5BUaO9m332SnHuaxTGt1gaan360acO6UWqH2c/edit" TargetMode="External"/><Relationship Id="rId71" Type="http://schemas.openxmlformats.org/officeDocument/2006/relationships/hyperlink" Target="https://en.wikipedia.org/wiki/Uterus" TargetMode="External"/><Relationship Id="rId92" Type="http://schemas.openxmlformats.org/officeDocument/2006/relationships/hyperlink" Target="https://en.wikipedia.org/wiki/Ascending_limb_of_loop_of_Henle" TargetMode="External"/><Relationship Id="rId2" Type="http://schemas.openxmlformats.org/officeDocument/2006/relationships/hyperlink" Target="https://en.wikipedia.org/wiki/Eye" TargetMode="External"/><Relationship Id="rId29" Type="http://schemas.openxmlformats.org/officeDocument/2006/relationships/hyperlink" Target="https://docs.google.com/document/d/1h1IesehCPfL0BfxwtbKsH3fRFJWEMHKDUBQDCumCWDM/edit" TargetMode="External"/><Relationship Id="rId24" Type="http://schemas.openxmlformats.org/officeDocument/2006/relationships/hyperlink" Target="https://en.wikipedia.org/wiki/Pancreas" TargetMode="External"/><Relationship Id="rId40" Type="http://schemas.openxmlformats.org/officeDocument/2006/relationships/hyperlink" Target="https://docs.google.com/document/d/1bt3uoxyvonV0OvVZRLyt6gyg55dMspO67V4OrfWCelg/edit" TargetMode="External"/><Relationship Id="rId45" Type="http://schemas.openxmlformats.org/officeDocument/2006/relationships/hyperlink" Target="https://www.ncbi.nlm.nih.gov/books/NBK535426/" TargetMode="External"/><Relationship Id="rId66" Type="http://schemas.openxmlformats.org/officeDocument/2006/relationships/hyperlink" Target="https://en.wikipedia.org/wiki/Efferent_ducts" TargetMode="External"/><Relationship Id="rId87" Type="http://schemas.openxmlformats.org/officeDocument/2006/relationships/hyperlink" Target="https://www.ncbi.nlm.nih.gov/books/n/statpearls/article-18488/" TargetMode="External"/><Relationship Id="rId110" Type="http://schemas.openxmlformats.org/officeDocument/2006/relationships/hyperlink" Target="https://www.ncbi.nlm.nih.gov/books/n/statpearls/article-29712/" TargetMode="External"/><Relationship Id="rId115" Type="http://schemas.openxmlformats.org/officeDocument/2006/relationships/hyperlink" Target="https://en.wikipedia.org/wiki/Baroreceptor" TargetMode="External"/><Relationship Id="rId61" Type="http://schemas.openxmlformats.org/officeDocument/2006/relationships/hyperlink" Target="https://en.wikipedia.org/wiki/Olfactory_bulb" TargetMode="External"/><Relationship Id="rId82" Type="http://schemas.openxmlformats.org/officeDocument/2006/relationships/hyperlink" Target="https://docs.google.com/document/d/1Xc7VOn5LLieA4SyRKLj9HVx2MGfF_DJKQr7ZGbXmJ9c/edit" TargetMode="External"/><Relationship Id="rId19" Type="http://schemas.openxmlformats.org/officeDocument/2006/relationships/hyperlink" Target="https://en.wikipedia.org/wiki/Common_hepatic_duct" TargetMode="External"/><Relationship Id="rId14" Type="http://schemas.openxmlformats.org/officeDocument/2006/relationships/hyperlink" Target="https://www.ncbi.nlm.nih.gov/books/NBK459246/" TargetMode="External"/><Relationship Id="rId30" Type="http://schemas.openxmlformats.org/officeDocument/2006/relationships/hyperlink" Target="https://en.wikipedia.org/wiki/Subglottis" TargetMode="External"/><Relationship Id="rId35" Type="http://schemas.openxmlformats.org/officeDocument/2006/relationships/hyperlink" Target="https://en.wikipedia.org/wiki/Aryepiglottic_fold" TargetMode="External"/><Relationship Id="rId56" Type="http://schemas.openxmlformats.org/officeDocument/2006/relationships/hyperlink" Target="https://en.wikipedia.org/wiki/Eardrum" TargetMode="External"/><Relationship Id="rId77" Type="http://schemas.openxmlformats.org/officeDocument/2006/relationships/hyperlink" Target="https://www.ncbi.nlm.nih.gov/books/n/statpearls/article-32282/" TargetMode="External"/><Relationship Id="rId100" Type="http://schemas.openxmlformats.org/officeDocument/2006/relationships/hyperlink" Target="https://en.wikipedia.org/wiki/Bile_duct" TargetMode="External"/><Relationship Id="rId105" Type="http://schemas.openxmlformats.org/officeDocument/2006/relationships/hyperlink" Target="https://en.wikipedia.org/wiki/Ileum" TargetMode="External"/><Relationship Id="rId8" Type="http://schemas.openxmlformats.org/officeDocument/2006/relationships/hyperlink" Target="https://en.wikipedia.org/wiki/Breast" TargetMode="External"/><Relationship Id="rId51" Type="http://schemas.openxmlformats.org/officeDocument/2006/relationships/hyperlink" Target="https://www.ncbi.nlm.nih.gov/books/n/statpearls/article-17013/" TargetMode="External"/><Relationship Id="rId72" Type="http://schemas.openxmlformats.org/officeDocument/2006/relationships/hyperlink" Target="https://www.ncbi.nlm.nih.gov/books/NBK470297/" TargetMode="External"/><Relationship Id="rId93" Type="http://schemas.openxmlformats.org/officeDocument/2006/relationships/hyperlink" Target="https://en.wikipedia.org/wiki/Distal_convoluted_tubule" TargetMode="External"/><Relationship Id="rId98" Type="http://schemas.openxmlformats.org/officeDocument/2006/relationships/hyperlink" Target="https://en.wikipedia.org/wiki/Interlobular_bile_ducts" TargetMode="External"/><Relationship Id="rId121" Type="http://schemas.openxmlformats.org/officeDocument/2006/relationships/hyperlink" Target="https://en.wikipedia.org/wiki/Pulmonary_alveolus" TargetMode="External"/><Relationship Id="rId3" Type="http://schemas.openxmlformats.org/officeDocument/2006/relationships/hyperlink" Target="https://www.ncbi.nlm.nih.gov/books/NBK482428/" TargetMode="External"/><Relationship Id="rId25" Type="http://schemas.openxmlformats.org/officeDocument/2006/relationships/hyperlink" Target="https://en.wikipedia.org/wiki/Dermatome_(anatomy)" TargetMode="External"/><Relationship Id="rId46" Type="http://schemas.openxmlformats.org/officeDocument/2006/relationships/hyperlink" Target="https://en.wikipedia.org/wiki/Sublingual_gland" TargetMode="External"/><Relationship Id="rId67" Type="http://schemas.openxmlformats.org/officeDocument/2006/relationships/hyperlink" Target="https://en.wikipedia.org/wiki/Vas_deferens" TargetMode="External"/><Relationship Id="rId116" Type="http://schemas.openxmlformats.org/officeDocument/2006/relationships/hyperlink" Target="https://www.ncbi.nlm.nih.gov/books/NBK537223/" TargetMode="External"/><Relationship Id="rId20" Type="http://schemas.openxmlformats.org/officeDocument/2006/relationships/hyperlink" Target="https://en.wikipedia.org/wiki/Common_bile_duct" TargetMode="External"/><Relationship Id="rId41" Type="http://schemas.openxmlformats.org/officeDocument/2006/relationships/hyperlink" Target="https://en.wikipedia.org/wiki/Epiglottis" TargetMode="External"/><Relationship Id="rId62" Type="http://schemas.openxmlformats.org/officeDocument/2006/relationships/hyperlink" Target="https://www.ncbi.nlm.nih.gov/books/NBK556051/" TargetMode="External"/><Relationship Id="rId83" Type="http://schemas.openxmlformats.org/officeDocument/2006/relationships/hyperlink" Target="https://en.wikipedia.org/wiki/Urinary_bladder" TargetMode="External"/><Relationship Id="rId88" Type="http://schemas.openxmlformats.org/officeDocument/2006/relationships/hyperlink" Target="https://en.wikipedia.org/wiki/Nephron#Renal_tubule" TargetMode="External"/><Relationship Id="rId111" Type="http://schemas.openxmlformats.org/officeDocument/2006/relationships/hyperlink" Target="https://en.wikipedia.org/wiki/Anal_canal" TargetMode="External"/><Relationship Id="rId15" Type="http://schemas.openxmlformats.org/officeDocument/2006/relationships/hyperlink" Target="https://en.wikipedia.org/wiki/Gallbladder" TargetMode="External"/><Relationship Id="rId36" Type="http://schemas.openxmlformats.org/officeDocument/2006/relationships/hyperlink" Target="https://en.wikipedia.org/wiki/Trachea" TargetMode="External"/><Relationship Id="rId57" Type="http://schemas.openxmlformats.org/officeDocument/2006/relationships/hyperlink" Target="https://www.ncbi.nlm.nih.gov/books/NBK448117/" TargetMode="External"/><Relationship Id="rId106" Type="http://schemas.openxmlformats.org/officeDocument/2006/relationships/hyperlink" Target="https://en.wikipedia.org/wiki/Cecum" TargetMode="External"/><Relationship Id="rId10" Type="http://schemas.openxmlformats.org/officeDocument/2006/relationships/hyperlink" Target="https://en.wikipedia.org/wiki/Major_duodenal_papilla#:~:text=The%20major%20duodenal%20papilla%20(papilla,Major%20duodenal%20papilla" TargetMode="External"/><Relationship Id="rId31" Type="http://schemas.openxmlformats.org/officeDocument/2006/relationships/hyperlink" Target="https://en.wikipedia.org/wiki/Thyroarytenoid_muscle" TargetMode="External"/><Relationship Id="rId52" Type="http://schemas.openxmlformats.org/officeDocument/2006/relationships/hyperlink" Target="https://en.wikipedia.org/wiki/Fallopian_tube" TargetMode="External"/><Relationship Id="rId73" Type="http://schemas.openxmlformats.org/officeDocument/2006/relationships/hyperlink" Target="https://en.wikipedia.org/wiki/Cervix" TargetMode="External"/><Relationship Id="rId78" Type="http://schemas.openxmlformats.org/officeDocument/2006/relationships/hyperlink" Target="https://www.ncbi.nlm.nih.gov/books/NBK544271/" TargetMode="External"/><Relationship Id="rId94" Type="http://schemas.openxmlformats.org/officeDocument/2006/relationships/hyperlink" Target="https://en.wikipedia.org/wiki/Collecting_duct_system" TargetMode="External"/><Relationship Id="rId99" Type="http://schemas.openxmlformats.org/officeDocument/2006/relationships/hyperlink" Target="https://en.wikipedia.org/wiki/Intrahepatic_bile_ducts" TargetMode="External"/><Relationship Id="rId101" Type="http://schemas.openxmlformats.org/officeDocument/2006/relationships/hyperlink" Target="https://en.wikipedia.org/wiki/Canals_of_Hering#:~:text=The%20canals%20of%20Hering%2C%20or,in%20the%20canals%20of%20Hering.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block - brain and nervous system">
            <a:extLst>
              <a:ext uri="{FF2B5EF4-FFF2-40B4-BE49-F238E27FC236}">
                <a16:creationId xmlns:a16="http://schemas.microsoft.com/office/drawing/2014/main" id="{75FA7184-5D13-AE7D-6876-8B3F7DCEECAA}"/>
              </a:ext>
            </a:extLst>
          </p:cNvPr>
          <p:cNvGrpSpPr>
            <a:grpSpLocks/>
          </p:cNvGrpSpPr>
          <p:nvPr/>
        </p:nvGrpSpPr>
        <p:grpSpPr>
          <a:xfrm>
            <a:off x="1321859" y="3192510"/>
            <a:ext cx="40356901" cy="18126732"/>
            <a:chOff x="178864" y="3192510"/>
            <a:chExt cx="40356901" cy="18126732"/>
          </a:xfrm>
        </p:grpSpPr>
        <p:sp>
          <p:nvSpPr>
            <p:cNvPr id="2" name="Text Box 3056">
              <a:extLst>
                <a:ext uri="{FF2B5EF4-FFF2-40B4-BE49-F238E27FC236}">
                  <a16:creationId xmlns:a16="http://schemas.microsoft.com/office/drawing/2014/main" id="{DD1F8727-D191-496B-23DA-4863A2995244}"/>
                </a:ext>
              </a:extLst>
            </p:cNvPr>
            <p:cNvSpPr txBox="1">
              <a:spLocks/>
            </p:cNvSpPr>
            <p:nvPr/>
          </p:nvSpPr>
          <p:spPr>
            <a:xfrm>
              <a:off x="18816315" y="3192510"/>
              <a:ext cx="9789217" cy="181267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9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NERVOUS SYSTEM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 Box 3056">
              <a:extLst>
                <a:ext uri="{FF2B5EF4-FFF2-40B4-BE49-F238E27FC236}">
                  <a16:creationId xmlns:a16="http://schemas.microsoft.com/office/drawing/2014/main" id="{47DEBFBC-B278-5F9B-D2FD-AB5E3B914979}"/>
                </a:ext>
              </a:extLst>
            </p:cNvPr>
            <p:cNvSpPr txBox="1">
              <a:spLocks/>
            </p:cNvSpPr>
            <p:nvPr/>
          </p:nvSpPr>
          <p:spPr>
            <a:xfrm>
              <a:off x="178864" y="3195564"/>
              <a:ext cx="18684000" cy="153043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056">
              <a:extLst>
                <a:ext uri="{FF2B5EF4-FFF2-40B4-BE49-F238E27FC236}">
                  <a16:creationId xmlns:a16="http://schemas.microsoft.com/office/drawing/2014/main" id="{76091671-1DCF-0BB6-FB42-57F760CD4DD4}"/>
                </a:ext>
              </a:extLst>
            </p:cNvPr>
            <p:cNvSpPr txBox="1">
              <a:spLocks/>
            </p:cNvSpPr>
            <p:nvPr/>
          </p:nvSpPr>
          <p:spPr>
            <a:xfrm>
              <a:off x="25055765" y="3195565"/>
              <a:ext cx="15480000" cy="152943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block - cardiorespiratory system">
            <a:extLst>
              <a:ext uri="{FF2B5EF4-FFF2-40B4-BE49-F238E27FC236}">
                <a16:creationId xmlns:a16="http://schemas.microsoft.com/office/drawing/2014/main" id="{4F47510C-5730-4CE7-007A-F2772C2F37AC}"/>
              </a:ext>
            </a:extLst>
          </p:cNvPr>
          <p:cNvSpPr txBox="1">
            <a:spLocks/>
          </p:cNvSpPr>
          <p:nvPr/>
        </p:nvSpPr>
        <p:spPr>
          <a:xfrm>
            <a:off x="10549126" y="4790457"/>
            <a:ext cx="4320000" cy="19836000"/>
          </a:xfrm>
          <a:prstGeom prst="rect">
            <a:avLst/>
          </a:prstGeom>
          <a:solidFill>
            <a:srgbClr val="FFA3A3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CARDIORESPIRATORY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block - digestive system">
            <a:extLst>
              <a:ext uri="{FF2B5EF4-FFF2-40B4-BE49-F238E27FC236}">
                <a16:creationId xmlns:a16="http://schemas.microsoft.com/office/drawing/2014/main" id="{8CD2905D-5246-5435-E307-70E9CE63B34A}"/>
              </a:ext>
            </a:extLst>
          </p:cNvPr>
          <p:cNvSpPr txBox="1">
            <a:spLocks/>
          </p:cNvSpPr>
          <p:nvPr/>
        </p:nvSpPr>
        <p:spPr>
          <a:xfrm>
            <a:off x="15320016" y="4790458"/>
            <a:ext cx="4104000" cy="16883538"/>
          </a:xfrm>
          <a:prstGeom prst="rect">
            <a:avLst/>
          </a:prstGeom>
          <a:solidFill>
            <a:schemeClr val="accent4">
              <a:lumMod val="40000"/>
              <a:lumOff val="60000"/>
              <a:alpha val="9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DIGESTIVE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block - urinary system">
            <a:extLst>
              <a:ext uri="{FF2B5EF4-FFF2-40B4-BE49-F238E27FC236}">
                <a16:creationId xmlns:a16="http://schemas.microsoft.com/office/drawing/2014/main" id="{58B73997-3BD4-56A0-5764-814C42075A07}"/>
              </a:ext>
            </a:extLst>
          </p:cNvPr>
          <p:cNvSpPr txBox="1">
            <a:spLocks/>
          </p:cNvSpPr>
          <p:nvPr/>
        </p:nvSpPr>
        <p:spPr>
          <a:xfrm>
            <a:off x="30287503" y="13327363"/>
            <a:ext cx="1440000" cy="8012359"/>
          </a:xfrm>
          <a:prstGeom prst="rect">
            <a:avLst/>
          </a:prstGeom>
          <a:solidFill>
            <a:srgbClr val="FFCC66"/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URINARY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block - immmune system">
            <a:extLst>
              <a:ext uri="{FF2B5EF4-FFF2-40B4-BE49-F238E27FC236}">
                <a16:creationId xmlns:a16="http://schemas.microsoft.com/office/drawing/2014/main" id="{871E6A8A-A2E3-CE25-DC03-F98888E459C3}"/>
              </a:ext>
            </a:extLst>
          </p:cNvPr>
          <p:cNvSpPr txBox="1">
            <a:spLocks/>
          </p:cNvSpPr>
          <p:nvPr/>
        </p:nvSpPr>
        <p:spPr>
          <a:xfrm>
            <a:off x="3295353" y="4790458"/>
            <a:ext cx="1440000" cy="16560000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 SYSTEM</a:t>
            </a:r>
          </a:p>
        </p:txBody>
      </p:sp>
      <p:sp>
        <p:nvSpPr>
          <p:cNvPr id="10" name="block - special sense organs">
            <a:extLst>
              <a:ext uri="{FF2B5EF4-FFF2-40B4-BE49-F238E27FC236}">
                <a16:creationId xmlns:a16="http://schemas.microsoft.com/office/drawing/2014/main" id="{0B3E4206-1918-9152-16DE-93538782C335}"/>
              </a:ext>
            </a:extLst>
          </p:cNvPr>
          <p:cNvSpPr txBox="1">
            <a:spLocks/>
          </p:cNvSpPr>
          <p:nvPr/>
        </p:nvSpPr>
        <p:spPr>
          <a:xfrm>
            <a:off x="30290318" y="4790458"/>
            <a:ext cx="1440000" cy="8469242"/>
          </a:xfrm>
          <a:prstGeom prst="rect">
            <a:avLst/>
          </a:prstGeom>
          <a:solidFill>
            <a:schemeClr val="accent1">
              <a:lumMod val="20000"/>
              <a:lumOff val="80000"/>
              <a:alpha val="9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 SENSES</a:t>
            </a:r>
          </a:p>
        </p:txBody>
      </p:sp>
      <p:sp>
        <p:nvSpPr>
          <p:cNvPr id="11" name="block - endocrine system">
            <a:extLst>
              <a:ext uri="{FF2B5EF4-FFF2-40B4-BE49-F238E27FC236}">
                <a16:creationId xmlns:a16="http://schemas.microsoft.com/office/drawing/2014/main" id="{1AC7FB3C-70E6-3D77-C5EA-4C94489E9E2C}"/>
              </a:ext>
            </a:extLst>
          </p:cNvPr>
          <p:cNvSpPr txBox="1">
            <a:spLocks/>
          </p:cNvSpPr>
          <p:nvPr/>
        </p:nvSpPr>
        <p:spPr>
          <a:xfrm>
            <a:off x="1316408" y="4790458"/>
            <a:ext cx="1440000" cy="1656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block - reproductive system male">
            <a:extLst>
              <a:ext uri="{FF2B5EF4-FFF2-40B4-BE49-F238E27FC236}">
                <a16:creationId xmlns:a16="http://schemas.microsoft.com/office/drawing/2014/main" id="{D8ADCA78-2017-EFDE-1CC6-13608FC0DD8C}"/>
              </a:ext>
            </a:extLst>
          </p:cNvPr>
          <p:cNvSpPr txBox="1">
            <a:spLocks/>
          </p:cNvSpPr>
          <p:nvPr/>
        </p:nvSpPr>
        <p:spPr>
          <a:xfrm>
            <a:off x="38263074" y="4790457"/>
            <a:ext cx="1440000" cy="16560000"/>
          </a:xfrm>
          <a:prstGeom prst="rect">
            <a:avLst/>
          </a:prstGeom>
          <a:solidFill>
            <a:srgbClr val="F0E1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block - reproductive system female">
            <a:extLst>
              <a:ext uri="{FF2B5EF4-FFF2-40B4-BE49-F238E27FC236}">
                <a16:creationId xmlns:a16="http://schemas.microsoft.com/office/drawing/2014/main" id="{8D0B6163-CBB4-B8BA-6534-B4C308A5EDA3}"/>
              </a:ext>
            </a:extLst>
          </p:cNvPr>
          <p:cNvSpPr txBox="1">
            <a:spLocks/>
          </p:cNvSpPr>
          <p:nvPr/>
        </p:nvSpPr>
        <p:spPr>
          <a:xfrm>
            <a:off x="40244752" y="4790458"/>
            <a:ext cx="1440000" cy="16560000"/>
          </a:xfrm>
          <a:prstGeom prst="rect">
            <a:avLst/>
          </a:prstGeom>
          <a:solidFill>
            <a:srgbClr val="E2C5FF">
              <a:alpha val="90000"/>
            </a:srgbClr>
          </a:solidFill>
          <a:ln w="9525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REPRODUCTIVE SYSTEM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7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FEMALE</a:t>
            </a:r>
            <a:endParaRPr lang="en-NZ" sz="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4" name="block - MSK system">
            <a:extLst>
              <a:ext uri="{FF2B5EF4-FFF2-40B4-BE49-F238E27FC236}">
                <a16:creationId xmlns:a16="http://schemas.microsoft.com/office/drawing/2014/main" id="{494DDFF6-17BD-A428-DB9A-88607E7DCCB6}"/>
              </a:ext>
            </a:extLst>
          </p:cNvPr>
          <p:cNvGrpSpPr/>
          <p:nvPr/>
        </p:nvGrpSpPr>
        <p:grpSpPr>
          <a:xfrm>
            <a:off x="7151258" y="4790458"/>
            <a:ext cx="30558358" cy="19836000"/>
            <a:chOff x="6008263" y="4790458"/>
            <a:chExt cx="30558358" cy="19836000"/>
          </a:xfrm>
        </p:grpSpPr>
        <p:sp>
          <p:nvSpPr>
            <p:cNvPr id="12" name="Text Box 3056">
              <a:extLst>
                <a:ext uri="{FF2B5EF4-FFF2-40B4-BE49-F238E27FC236}">
                  <a16:creationId xmlns:a16="http://schemas.microsoft.com/office/drawing/2014/main" id="{D40B16CB-3C44-03BF-802D-A9BA637110E0}"/>
                </a:ext>
              </a:extLst>
            </p:cNvPr>
            <p:cNvSpPr txBox="1">
              <a:spLocks/>
            </p:cNvSpPr>
            <p:nvPr/>
          </p:nvSpPr>
          <p:spPr>
            <a:xfrm>
              <a:off x="31166621" y="4790458"/>
              <a:ext cx="540000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3056">
              <a:extLst>
                <a:ext uri="{FF2B5EF4-FFF2-40B4-BE49-F238E27FC236}">
                  <a16:creationId xmlns:a16="http://schemas.microsoft.com/office/drawing/2014/main" id="{99F98A1A-A4E1-9470-0661-C552C2264160}"/>
                </a:ext>
              </a:extLst>
            </p:cNvPr>
            <p:cNvSpPr txBox="1">
              <a:spLocks/>
            </p:cNvSpPr>
            <p:nvPr/>
          </p:nvSpPr>
          <p:spPr>
            <a:xfrm>
              <a:off x="6008263" y="4790458"/>
              <a:ext cx="2985570" cy="19836000"/>
            </a:xfrm>
            <a:prstGeom prst="rect">
              <a:avLst/>
            </a:prstGeom>
            <a:solidFill>
              <a:srgbClr val="FFCCCC">
                <a:alpha val="90000"/>
              </a:srgb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MSK SYSTEM</a:t>
              </a:r>
              <a:endParaRPr lang="en-NZ" sz="7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block - naso-oral-pharyngeal system">
            <a:extLst>
              <a:ext uri="{FF2B5EF4-FFF2-40B4-BE49-F238E27FC236}">
                <a16:creationId xmlns:a16="http://schemas.microsoft.com/office/drawing/2014/main" id="{99041262-5243-689B-7ED9-BF692157A023}"/>
              </a:ext>
            </a:extLst>
          </p:cNvPr>
          <p:cNvSpPr txBox="1">
            <a:spLocks/>
          </p:cNvSpPr>
          <p:nvPr/>
        </p:nvSpPr>
        <p:spPr>
          <a:xfrm>
            <a:off x="13325797" y="4911413"/>
            <a:ext cx="6089014" cy="1152005"/>
          </a:xfrm>
          <a:prstGeom prst="rect">
            <a:avLst/>
          </a:prstGeom>
          <a:solidFill>
            <a:srgbClr val="FBBE9F"/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NASO-ORAL-PHARYNGEAL SYSTEM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block - prevertebral g.">
            <a:extLst>
              <a:ext uri="{FF2B5EF4-FFF2-40B4-BE49-F238E27FC236}">
                <a16:creationId xmlns:a16="http://schemas.microsoft.com/office/drawing/2014/main" id="{E3A1BD36-FB08-F7F9-BC28-FB9EDDF6DB65}"/>
              </a:ext>
            </a:extLst>
          </p:cNvPr>
          <p:cNvSpPr txBox="1"/>
          <p:nvPr/>
        </p:nvSpPr>
        <p:spPr>
          <a:xfrm>
            <a:off x="22329163" y="9990558"/>
            <a:ext cx="974013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Prevertebral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block - pons">
            <a:extLst>
              <a:ext uri="{FF2B5EF4-FFF2-40B4-BE49-F238E27FC236}">
                <a16:creationId xmlns:a16="http://schemas.microsoft.com/office/drawing/2014/main" id="{9CBE058E-68CF-F822-6952-DE864FCECF91}"/>
              </a:ext>
            </a:extLst>
          </p:cNvPr>
          <p:cNvSpPr txBox="1"/>
          <p:nvPr/>
        </p:nvSpPr>
        <p:spPr>
          <a:xfrm>
            <a:off x="24155952" y="6912782"/>
            <a:ext cx="2880000" cy="508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Pons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block - spinal cord">
            <a:extLst>
              <a:ext uri="{FF2B5EF4-FFF2-40B4-BE49-F238E27FC236}">
                <a16:creationId xmlns:a16="http://schemas.microsoft.com/office/drawing/2014/main" id="{3DFEB599-D72C-048B-75FF-7DF79B86A8EC}"/>
              </a:ext>
            </a:extLst>
          </p:cNvPr>
          <p:cNvSpPr txBox="1"/>
          <p:nvPr/>
        </p:nvSpPr>
        <p:spPr>
          <a:xfrm>
            <a:off x="25017427" y="9990558"/>
            <a:ext cx="1260000" cy="1130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Spinal cord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block - medulla">
            <a:extLst>
              <a:ext uri="{FF2B5EF4-FFF2-40B4-BE49-F238E27FC236}">
                <a16:creationId xmlns:a16="http://schemas.microsoft.com/office/drawing/2014/main" id="{1EF9231D-3CE6-EC85-BBF5-2926925CC2DF}"/>
              </a:ext>
            </a:extLst>
          </p:cNvPr>
          <p:cNvSpPr txBox="1"/>
          <p:nvPr/>
        </p:nvSpPr>
        <p:spPr>
          <a:xfrm>
            <a:off x="24162808" y="7462526"/>
            <a:ext cx="2880000" cy="2491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Medulla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block - paravertebral g.">
            <a:extLst>
              <a:ext uri="{FF2B5EF4-FFF2-40B4-BE49-F238E27FC236}">
                <a16:creationId xmlns:a16="http://schemas.microsoft.com/office/drawing/2014/main" id="{7D13AE38-003D-A17A-21D8-5DD03FF8B33A}"/>
              </a:ext>
            </a:extLst>
          </p:cNvPr>
          <p:cNvGrpSpPr/>
          <p:nvPr/>
        </p:nvGrpSpPr>
        <p:grpSpPr>
          <a:xfrm>
            <a:off x="23559997" y="9990558"/>
            <a:ext cx="4078883" cy="11304000"/>
            <a:chOff x="22417002" y="9990558"/>
            <a:chExt cx="4078883" cy="11304000"/>
          </a:xfrm>
        </p:grpSpPr>
        <p:sp>
          <p:nvSpPr>
            <p:cNvPr id="46" name="Text Box 3047">
              <a:extLst>
                <a:ext uri="{FF2B5EF4-FFF2-40B4-BE49-F238E27FC236}">
                  <a16:creationId xmlns:a16="http://schemas.microsoft.com/office/drawing/2014/main" id="{0D35D997-5170-3FBC-D674-6AB274E79681}"/>
                </a:ext>
              </a:extLst>
            </p:cNvPr>
            <p:cNvSpPr txBox="1"/>
            <p:nvPr/>
          </p:nvSpPr>
          <p:spPr>
            <a:xfrm>
              <a:off x="22417002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3047">
              <a:extLst>
                <a:ext uri="{FF2B5EF4-FFF2-40B4-BE49-F238E27FC236}">
                  <a16:creationId xmlns:a16="http://schemas.microsoft.com/office/drawing/2014/main" id="{054F501F-0808-26AC-DE9D-29E511227FDD}"/>
                </a:ext>
              </a:extLst>
            </p:cNvPr>
            <p:cNvSpPr txBox="1"/>
            <p:nvPr/>
          </p:nvSpPr>
          <p:spPr>
            <a:xfrm>
              <a:off x="25703885" y="9990558"/>
              <a:ext cx="792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Paravertebral g.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block - DRG">
            <a:extLst>
              <a:ext uri="{FF2B5EF4-FFF2-40B4-BE49-F238E27FC236}">
                <a16:creationId xmlns:a16="http://schemas.microsoft.com/office/drawing/2014/main" id="{C7823C31-4846-B06E-F29B-BBC668496AD3}"/>
              </a:ext>
            </a:extLst>
          </p:cNvPr>
          <p:cNvGrpSpPr/>
          <p:nvPr/>
        </p:nvGrpSpPr>
        <p:grpSpPr>
          <a:xfrm>
            <a:off x="24477689" y="9990558"/>
            <a:ext cx="2246183" cy="11304000"/>
            <a:chOff x="23334694" y="9990558"/>
            <a:chExt cx="2246183" cy="11304000"/>
          </a:xfrm>
        </p:grpSpPr>
        <p:sp>
          <p:nvSpPr>
            <p:cNvPr id="51" name="Text Box 3047">
              <a:extLst>
                <a:ext uri="{FF2B5EF4-FFF2-40B4-BE49-F238E27FC236}">
                  <a16:creationId xmlns:a16="http://schemas.microsoft.com/office/drawing/2014/main" id="{4920AFEA-5C79-10DE-BA61-619FCC782662}"/>
                </a:ext>
              </a:extLst>
            </p:cNvPr>
            <p:cNvSpPr txBox="1"/>
            <p:nvPr/>
          </p:nvSpPr>
          <p:spPr>
            <a:xfrm>
              <a:off x="25256877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3047">
              <a:extLst>
                <a:ext uri="{FF2B5EF4-FFF2-40B4-BE49-F238E27FC236}">
                  <a16:creationId xmlns:a16="http://schemas.microsoft.com/office/drawing/2014/main" id="{36763C2D-C30A-E62F-29DA-6CD04D4B5A64}"/>
                </a:ext>
              </a:extLst>
            </p:cNvPr>
            <p:cNvSpPr txBox="1"/>
            <p:nvPr/>
          </p:nvSpPr>
          <p:spPr>
            <a:xfrm>
              <a:off x="23334694" y="9990558"/>
              <a:ext cx="324000" cy="11304000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90000"/>
              </a:schemeClr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b="1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DRG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7" name="block - thalamus">
            <a:extLst>
              <a:ext uri="{FF2B5EF4-FFF2-40B4-BE49-F238E27FC236}">
                <a16:creationId xmlns:a16="http://schemas.microsoft.com/office/drawing/2014/main" id="{18E36D5D-0EAA-DF85-593B-BF1FC8B859A5}"/>
              </a:ext>
            </a:extLst>
          </p:cNvPr>
          <p:cNvSpPr txBox="1"/>
          <p:nvPr/>
        </p:nvSpPr>
        <p:spPr>
          <a:xfrm>
            <a:off x="18266946" y="3441548"/>
            <a:ext cx="1626078" cy="10374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NZ" sz="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Thalamus</a:t>
            </a:r>
            <a:endParaRPr lang="en-NZ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8" name="block - midbrain">
            <a:extLst>
              <a:ext uri="{FF2B5EF4-FFF2-40B4-BE49-F238E27FC236}">
                <a16:creationId xmlns:a16="http://schemas.microsoft.com/office/drawing/2014/main" id="{0DE75EA1-CC16-2E27-176B-F966AC877F12}"/>
              </a:ext>
            </a:extLst>
          </p:cNvPr>
          <p:cNvSpPr txBox="1"/>
          <p:nvPr/>
        </p:nvSpPr>
        <p:spPr>
          <a:xfrm>
            <a:off x="24624367" y="6210257"/>
            <a:ext cx="629014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Midbrain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9" name="block - olfactory cortex">
            <a:extLst>
              <a:ext uri="{FF2B5EF4-FFF2-40B4-BE49-F238E27FC236}">
                <a16:creationId xmlns:a16="http://schemas.microsoft.com/office/drawing/2014/main" id="{7C0C3A15-E239-24D3-404E-EDE7460A05A0}"/>
              </a:ext>
            </a:extLst>
          </p:cNvPr>
          <p:cNvSpPr txBox="1"/>
          <p:nvPr/>
        </p:nvSpPr>
        <p:spPr>
          <a:xfrm>
            <a:off x="24505705" y="3985841"/>
            <a:ext cx="2144860" cy="543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Olfactory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0" name="block - diencephalon">
            <a:extLst>
              <a:ext uri="{FF2B5EF4-FFF2-40B4-BE49-F238E27FC236}">
                <a16:creationId xmlns:a16="http://schemas.microsoft.com/office/drawing/2014/main" id="{C6E89996-D919-737D-FF39-AB23259DC32C}"/>
              </a:ext>
            </a:extLst>
          </p:cNvPr>
          <p:cNvSpPr txBox="1"/>
          <p:nvPr/>
        </p:nvSpPr>
        <p:spPr>
          <a:xfrm>
            <a:off x="24516623" y="5507303"/>
            <a:ext cx="2144858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Diencephalon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1" name="block - cerebral cortex">
            <a:extLst>
              <a:ext uri="{FF2B5EF4-FFF2-40B4-BE49-F238E27FC236}">
                <a16:creationId xmlns:a16="http://schemas.microsoft.com/office/drawing/2014/main" id="{3749A081-68D0-7B52-102A-DC2C60CE638F}"/>
              </a:ext>
            </a:extLst>
          </p:cNvPr>
          <p:cNvSpPr txBox="1"/>
          <p:nvPr/>
        </p:nvSpPr>
        <p:spPr>
          <a:xfrm>
            <a:off x="24624083" y="4805711"/>
            <a:ext cx="1944001" cy="5498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Cerebral cortex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" name="nucleus - TSN">
            <a:extLst>
              <a:ext uri="{FF2B5EF4-FFF2-40B4-BE49-F238E27FC236}">
                <a16:creationId xmlns:a16="http://schemas.microsoft.com/office/drawing/2014/main" id="{2EC086FD-D6A3-5351-1357-854B4724EABC}"/>
              </a:ext>
            </a:extLst>
          </p:cNvPr>
          <p:cNvSpPr txBox="1"/>
          <p:nvPr/>
        </p:nvSpPr>
        <p:spPr>
          <a:xfrm>
            <a:off x="26491426" y="7671822"/>
            <a:ext cx="494335" cy="58790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TSN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nucleus - NA">
            <a:extLst>
              <a:ext uri="{FF2B5EF4-FFF2-40B4-BE49-F238E27FC236}">
                <a16:creationId xmlns:a16="http://schemas.microsoft.com/office/drawing/2014/main" id="{AD4B8196-8DF8-3654-A302-7C86BB696D88}"/>
              </a:ext>
            </a:extLst>
          </p:cNvPr>
          <p:cNvSpPr txBox="1"/>
          <p:nvPr/>
        </p:nvSpPr>
        <p:spPr>
          <a:xfrm>
            <a:off x="24201532" y="8735711"/>
            <a:ext cx="1485169" cy="1166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nucleus - NTS">
            <a:extLst>
              <a:ext uri="{FF2B5EF4-FFF2-40B4-BE49-F238E27FC236}">
                <a16:creationId xmlns:a16="http://schemas.microsoft.com/office/drawing/2014/main" id="{69CAB32D-A821-07C2-BDB8-F10E07CA2E6E}"/>
              </a:ext>
            </a:extLst>
          </p:cNvPr>
          <p:cNvSpPr txBox="1"/>
          <p:nvPr/>
        </p:nvSpPr>
        <p:spPr>
          <a:xfrm>
            <a:off x="24754735" y="7926519"/>
            <a:ext cx="1646801" cy="773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NTS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nucleus - DMNV">
            <a:extLst>
              <a:ext uri="{FF2B5EF4-FFF2-40B4-BE49-F238E27FC236}">
                <a16:creationId xmlns:a16="http://schemas.microsoft.com/office/drawing/2014/main" id="{19BA7E06-6063-8E31-E9DC-2BF6A80E0924}"/>
              </a:ext>
            </a:extLst>
          </p:cNvPr>
          <p:cNvSpPr txBox="1"/>
          <p:nvPr/>
        </p:nvSpPr>
        <p:spPr>
          <a:xfrm>
            <a:off x="26492444" y="8282600"/>
            <a:ext cx="495051" cy="1643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DMNV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3" name="nucleus - vestibular nuclei">
            <a:extLst>
              <a:ext uri="{FF2B5EF4-FFF2-40B4-BE49-F238E27FC236}">
                <a16:creationId xmlns:a16="http://schemas.microsoft.com/office/drawing/2014/main" id="{6FFDD181-574F-6736-783D-1576ECD9A8F8}"/>
              </a:ext>
            </a:extLst>
          </p:cNvPr>
          <p:cNvSpPr txBox="1"/>
          <p:nvPr/>
        </p:nvSpPr>
        <p:spPr>
          <a:xfrm>
            <a:off x="25681978" y="7369947"/>
            <a:ext cx="732931" cy="26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Vestibular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4" name="nucleus - cochlear nuclei">
            <a:extLst>
              <a:ext uri="{FF2B5EF4-FFF2-40B4-BE49-F238E27FC236}">
                <a16:creationId xmlns:a16="http://schemas.microsoft.com/office/drawing/2014/main" id="{124B5769-8F53-9450-F2C0-619660356AE9}"/>
              </a:ext>
            </a:extLst>
          </p:cNvPr>
          <p:cNvSpPr txBox="1"/>
          <p:nvPr/>
        </p:nvSpPr>
        <p:spPr>
          <a:xfrm>
            <a:off x="24911673" y="7366911"/>
            <a:ext cx="732931" cy="2642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Cochlear nuclei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91" name="VLM">
            <a:extLst>
              <a:ext uri="{FF2B5EF4-FFF2-40B4-BE49-F238E27FC236}">
                <a16:creationId xmlns:a16="http://schemas.microsoft.com/office/drawing/2014/main" id="{321DF367-AAA1-BDD9-2AAC-922FB244ADD6}"/>
              </a:ext>
            </a:extLst>
          </p:cNvPr>
          <p:cNvSpPr txBox="1"/>
          <p:nvPr/>
        </p:nvSpPr>
        <p:spPr>
          <a:xfrm>
            <a:off x="25774638" y="8733449"/>
            <a:ext cx="626215" cy="11680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VLM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0" name="nerve - vagus">
            <a:extLst>
              <a:ext uri="{FF2B5EF4-FFF2-40B4-BE49-F238E27FC236}">
                <a16:creationId xmlns:a16="http://schemas.microsoft.com/office/drawing/2014/main" id="{8CF8DF7E-6080-CD7D-70C0-46BA833B51CE}"/>
              </a:ext>
            </a:extLst>
          </p:cNvPr>
          <p:cNvGrpSpPr/>
          <p:nvPr/>
        </p:nvGrpSpPr>
        <p:grpSpPr>
          <a:xfrm>
            <a:off x="20590138" y="7768488"/>
            <a:ext cx="8005351" cy="2181157"/>
            <a:chOff x="19447143" y="7768488"/>
            <a:chExt cx="8005351" cy="2181157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6F5871-8611-279D-497F-D9D69B4466EA}"/>
                </a:ext>
              </a:extLst>
            </p:cNvPr>
            <p:cNvSpPr txBox="1"/>
            <p:nvPr/>
          </p:nvSpPr>
          <p:spPr>
            <a:xfrm>
              <a:off x="19447143" y="9712613"/>
              <a:ext cx="6709685" cy="180000"/>
            </a:xfrm>
            <a:prstGeom prst="rect">
              <a:avLst/>
            </a:prstGeom>
            <a:solidFill>
              <a:srgbClr val="93FFFF"/>
            </a:solidFill>
          </p:spPr>
          <p:txBody>
            <a:bodyPr wrap="square" tIns="0" rtlCol="0" anchor="t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Text Box 112">
              <a:extLst>
                <a:ext uri="{FF2B5EF4-FFF2-40B4-BE49-F238E27FC236}">
                  <a16:creationId xmlns:a16="http://schemas.microsoft.com/office/drawing/2014/main" id="{BBA0CE97-3C9E-FA74-4E09-4895F0E7D72A}"/>
                </a:ext>
              </a:extLst>
            </p:cNvPr>
            <p:cNvSpPr txBox="1"/>
            <p:nvPr/>
          </p:nvSpPr>
          <p:spPr>
            <a:xfrm>
              <a:off x="21499768" y="7768648"/>
              <a:ext cx="1404000" cy="2180997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  <p:sp>
          <p:nvSpPr>
            <p:cNvPr id="57" name="Text Box 112">
              <a:extLst>
                <a:ext uri="{FF2B5EF4-FFF2-40B4-BE49-F238E27FC236}">
                  <a16:creationId xmlns:a16="http://schemas.microsoft.com/office/drawing/2014/main" id="{7BFB8175-FB1B-DDEC-046A-7D2BC3D253D6}"/>
                </a:ext>
              </a:extLst>
            </p:cNvPr>
            <p:cNvSpPr txBox="1"/>
            <p:nvPr/>
          </p:nvSpPr>
          <p:spPr>
            <a:xfrm>
              <a:off x="26048494" y="7768488"/>
              <a:ext cx="1404000" cy="2178249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X. 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Vagus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nerve</a:t>
              </a:r>
            </a:p>
          </p:txBody>
        </p:sp>
      </p:grpSp>
      <p:grpSp>
        <p:nvGrpSpPr>
          <p:cNvPr id="61" name="ganglion - nodose">
            <a:extLst>
              <a:ext uri="{FF2B5EF4-FFF2-40B4-BE49-F238E27FC236}">
                <a16:creationId xmlns:a16="http://schemas.microsoft.com/office/drawing/2014/main" id="{3581752B-758F-3240-2691-FCDB39B9C8CC}"/>
              </a:ext>
            </a:extLst>
          </p:cNvPr>
          <p:cNvGrpSpPr/>
          <p:nvPr/>
        </p:nvGrpSpPr>
        <p:grpSpPr>
          <a:xfrm>
            <a:off x="22872135" y="7874452"/>
            <a:ext cx="5689595" cy="2053459"/>
            <a:chOff x="21729140" y="7874452"/>
            <a:chExt cx="5689595" cy="2053459"/>
          </a:xfrm>
        </p:grpSpPr>
        <p:sp>
          <p:nvSpPr>
            <p:cNvPr id="55" name="Text Box 3040">
              <a:extLst>
                <a:ext uri="{FF2B5EF4-FFF2-40B4-BE49-F238E27FC236}">
                  <a16:creationId xmlns:a16="http://schemas.microsoft.com/office/drawing/2014/main" id="{D326582D-1FB6-5AD6-7F59-E064BCE92264}"/>
                </a:ext>
              </a:extLst>
            </p:cNvPr>
            <p:cNvSpPr txBox="1"/>
            <p:nvPr/>
          </p:nvSpPr>
          <p:spPr>
            <a:xfrm>
              <a:off x="21729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Text Box 3040">
              <a:extLst>
                <a:ext uri="{FF2B5EF4-FFF2-40B4-BE49-F238E27FC236}">
                  <a16:creationId xmlns:a16="http://schemas.microsoft.com/office/drawing/2014/main" id="{B58E417D-E5AB-3917-FB23-C9A872DCF386}"/>
                </a:ext>
              </a:extLst>
            </p:cNvPr>
            <p:cNvSpPr txBox="1"/>
            <p:nvPr/>
          </p:nvSpPr>
          <p:spPr>
            <a:xfrm>
              <a:off x="26777935" y="8402565"/>
              <a:ext cx="640800" cy="49124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Inf. g (Nodose)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anglion - jugular">
            <a:extLst>
              <a:ext uri="{FF2B5EF4-FFF2-40B4-BE49-F238E27FC236}">
                <a16:creationId xmlns:a16="http://schemas.microsoft.com/office/drawing/2014/main" id="{736CFFD6-AFAB-E5FE-FE5C-EBC4EA6A029F}"/>
              </a:ext>
            </a:extLst>
          </p:cNvPr>
          <p:cNvGrpSpPr/>
          <p:nvPr/>
        </p:nvGrpSpPr>
        <p:grpSpPr>
          <a:xfrm>
            <a:off x="23448135" y="7873474"/>
            <a:ext cx="4444808" cy="2054437"/>
            <a:chOff x="22305140" y="7873474"/>
            <a:chExt cx="4444808" cy="2054437"/>
          </a:xfrm>
        </p:grpSpPr>
        <p:sp>
          <p:nvSpPr>
            <p:cNvPr id="56" name="Text Box 3040">
              <a:extLst>
                <a:ext uri="{FF2B5EF4-FFF2-40B4-BE49-F238E27FC236}">
                  <a16:creationId xmlns:a16="http://schemas.microsoft.com/office/drawing/2014/main" id="{CF161F40-F8CB-E4CD-CBCE-27A77B7B9907}"/>
                </a:ext>
              </a:extLst>
            </p:cNvPr>
            <p:cNvSpPr txBox="1"/>
            <p:nvPr/>
          </p:nvSpPr>
          <p:spPr>
            <a:xfrm>
              <a:off x="22305140" y="7874452"/>
              <a:ext cx="540000" cy="20534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 </a:t>
              </a:r>
              <a:b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3040">
              <a:extLst>
                <a:ext uri="{FF2B5EF4-FFF2-40B4-BE49-F238E27FC236}">
                  <a16:creationId xmlns:a16="http://schemas.microsoft.com/office/drawing/2014/main" id="{F77F02AF-B8EC-FAE1-8875-A288FB1C3A6C}"/>
                </a:ext>
              </a:extLst>
            </p:cNvPr>
            <p:cNvSpPr txBox="1"/>
            <p:nvPr/>
          </p:nvSpPr>
          <p:spPr>
            <a:xfrm>
              <a:off x="26087548" y="7873474"/>
              <a:ext cx="662400" cy="1022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Sup. g (Jugular)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nerve - glossopharyngeal ">
            <a:extLst>
              <a:ext uri="{FF2B5EF4-FFF2-40B4-BE49-F238E27FC236}">
                <a16:creationId xmlns:a16="http://schemas.microsoft.com/office/drawing/2014/main" id="{814BBAB4-D0D6-A30D-82C7-8EE2DF68FE84}"/>
              </a:ext>
            </a:extLst>
          </p:cNvPr>
          <p:cNvSpPr txBox="1"/>
          <p:nvPr/>
        </p:nvSpPr>
        <p:spPr>
          <a:xfrm>
            <a:off x="22507456" y="7074367"/>
            <a:ext cx="1280740" cy="648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IX. Glossopharyngeal nerve</a:t>
            </a:r>
          </a:p>
        </p:txBody>
      </p:sp>
      <p:sp>
        <p:nvSpPr>
          <p:cNvPr id="64" name="ganglion - petrosal">
            <a:extLst>
              <a:ext uri="{FF2B5EF4-FFF2-40B4-BE49-F238E27FC236}">
                <a16:creationId xmlns:a16="http://schemas.microsoft.com/office/drawing/2014/main" id="{1FCD2275-FB6E-E1A3-42B6-D4705DEB361E}"/>
              </a:ext>
            </a:extLst>
          </p:cNvPr>
          <p:cNvSpPr txBox="1"/>
          <p:nvPr/>
        </p:nvSpPr>
        <p:spPr>
          <a:xfrm>
            <a:off x="22523660" y="7265172"/>
            <a:ext cx="727422" cy="377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g (Petrosal)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ganglion - superior glossopharyngeal nerve">
            <a:extLst>
              <a:ext uri="{FF2B5EF4-FFF2-40B4-BE49-F238E27FC236}">
                <a16:creationId xmlns:a16="http://schemas.microsoft.com/office/drawing/2014/main" id="{02B815C1-D9BD-84C8-8664-A6A7AB4C80D2}"/>
              </a:ext>
            </a:extLst>
          </p:cNvPr>
          <p:cNvSpPr txBox="1"/>
          <p:nvPr/>
        </p:nvSpPr>
        <p:spPr>
          <a:xfrm>
            <a:off x="23265889" y="7265172"/>
            <a:ext cx="504000" cy="37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Sup. g IX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nerve - internal laryngeal nerve">
            <a:extLst>
              <a:ext uri="{FF2B5EF4-FFF2-40B4-BE49-F238E27FC236}">
                <a16:creationId xmlns:a16="http://schemas.microsoft.com/office/drawing/2014/main" id="{9E99E2E4-D061-86BC-B410-8B49E2F38EA9}"/>
              </a:ext>
            </a:extLst>
          </p:cNvPr>
          <p:cNvSpPr txBox="1"/>
          <p:nvPr/>
        </p:nvSpPr>
        <p:spPr>
          <a:xfrm>
            <a:off x="20562386" y="814338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8" name="nerve - external laryngeal nerve">
            <a:extLst>
              <a:ext uri="{FF2B5EF4-FFF2-40B4-BE49-F238E27FC236}">
                <a16:creationId xmlns:a16="http://schemas.microsoft.com/office/drawing/2014/main" id="{CAB4C505-7CF5-5754-DE5E-AA5EA03DFDEE}"/>
              </a:ext>
            </a:extLst>
          </p:cNvPr>
          <p:cNvSpPr txBox="1"/>
          <p:nvPr/>
        </p:nvSpPr>
        <p:spPr>
          <a:xfrm>
            <a:off x="20561037" y="8333967"/>
            <a:ext cx="936000" cy="144000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laryngeal nerve</a:t>
            </a:r>
          </a:p>
        </p:txBody>
      </p:sp>
      <p:sp>
        <p:nvSpPr>
          <p:cNvPr id="80" name="nerve - cardiac branch of vagus nerve">
            <a:extLst>
              <a:ext uri="{FF2B5EF4-FFF2-40B4-BE49-F238E27FC236}">
                <a16:creationId xmlns:a16="http://schemas.microsoft.com/office/drawing/2014/main" id="{7A9FA228-A1FA-7E01-5196-6F1FF9117BD8}"/>
              </a:ext>
            </a:extLst>
          </p:cNvPr>
          <p:cNvSpPr txBox="1"/>
          <p:nvPr/>
        </p:nvSpPr>
        <p:spPr>
          <a:xfrm>
            <a:off x="21803811" y="8635270"/>
            <a:ext cx="57475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Cardiac branch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nerve - bronchial branch of vagus nerve">
            <a:extLst>
              <a:ext uri="{FF2B5EF4-FFF2-40B4-BE49-F238E27FC236}">
                <a16:creationId xmlns:a16="http://schemas.microsoft.com/office/drawing/2014/main" id="{E9A81AEA-310E-CB60-3A97-DEEEF707C2E2}"/>
              </a:ext>
            </a:extLst>
          </p:cNvPr>
          <p:cNvSpPr txBox="1"/>
          <p:nvPr/>
        </p:nvSpPr>
        <p:spPr>
          <a:xfrm>
            <a:off x="20687860" y="9344402"/>
            <a:ext cx="1401445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Bronchial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89" name="ganglion - trigeminal nerve ">
            <a:extLst>
              <a:ext uri="{FF2B5EF4-FFF2-40B4-BE49-F238E27FC236}">
                <a16:creationId xmlns:a16="http://schemas.microsoft.com/office/drawing/2014/main" id="{23E93CF7-A419-A2AB-F153-7CBB51D6B37F}"/>
              </a:ext>
            </a:extLst>
          </p:cNvPr>
          <p:cNvSpPr txBox="1"/>
          <p:nvPr/>
        </p:nvSpPr>
        <p:spPr>
          <a:xfrm>
            <a:off x="21839351" y="6766047"/>
            <a:ext cx="691726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Trigeminal nerve 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ganglion - pterygopalatine ">
            <a:extLst>
              <a:ext uri="{FF2B5EF4-FFF2-40B4-BE49-F238E27FC236}">
                <a16:creationId xmlns:a16="http://schemas.microsoft.com/office/drawing/2014/main" id="{E5E45DE4-DCC5-DE8E-1873-9FF5E803823C}"/>
              </a:ext>
            </a:extLst>
          </p:cNvPr>
          <p:cNvSpPr txBox="1"/>
          <p:nvPr/>
        </p:nvSpPr>
        <p:spPr>
          <a:xfrm>
            <a:off x="19987497" y="6746230"/>
            <a:ext cx="768347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Pterygopalatine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nerve - maxillary">
            <a:extLst>
              <a:ext uri="{FF2B5EF4-FFF2-40B4-BE49-F238E27FC236}">
                <a16:creationId xmlns:a16="http://schemas.microsoft.com/office/drawing/2014/main" id="{36EFE254-4D15-91A3-F85F-DCB0C4A52A2C}"/>
              </a:ext>
            </a:extLst>
          </p:cNvPr>
          <p:cNvSpPr txBox="1"/>
          <p:nvPr/>
        </p:nvSpPr>
        <p:spPr>
          <a:xfrm>
            <a:off x="20989524" y="6781983"/>
            <a:ext cx="810817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Maxillary n. (CN V2)</a:t>
            </a:r>
          </a:p>
        </p:txBody>
      </p:sp>
      <p:sp>
        <p:nvSpPr>
          <p:cNvPr id="94" name="nerve - trigeminal">
            <a:extLst>
              <a:ext uri="{FF2B5EF4-FFF2-40B4-BE49-F238E27FC236}">
                <a16:creationId xmlns:a16="http://schemas.microsoft.com/office/drawing/2014/main" id="{F931628D-7244-A26B-E51B-9BC8073CD60A}"/>
              </a:ext>
            </a:extLst>
          </p:cNvPr>
          <p:cNvSpPr txBox="1"/>
          <p:nvPr/>
        </p:nvSpPr>
        <p:spPr>
          <a:xfrm>
            <a:off x="22588013" y="6788663"/>
            <a:ext cx="691726" cy="163230"/>
          </a:xfrm>
          <a:prstGeom prst="rect">
            <a:avLst/>
          </a:prstGeom>
          <a:solidFill>
            <a:srgbClr val="92D051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V. Trigeminal n.</a:t>
            </a:r>
          </a:p>
        </p:txBody>
      </p:sp>
      <p:sp>
        <p:nvSpPr>
          <p:cNvPr id="95" name="plexus - pharyngeal nerve plexus">
            <a:extLst>
              <a:ext uri="{FF2B5EF4-FFF2-40B4-BE49-F238E27FC236}">
                <a16:creationId xmlns:a16="http://schemas.microsoft.com/office/drawing/2014/main" id="{C20B0C33-C600-7CDA-6F6A-CDE6B315D790}"/>
              </a:ext>
            </a:extLst>
          </p:cNvPr>
          <p:cNvSpPr txBox="1"/>
          <p:nvPr/>
        </p:nvSpPr>
        <p:spPr>
          <a:xfrm rot="16200000">
            <a:off x="19299211" y="7226332"/>
            <a:ext cx="813173" cy="25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Pharyngeal  nerve plexus </a:t>
            </a:r>
          </a:p>
        </p:txBody>
      </p:sp>
      <p:sp>
        <p:nvSpPr>
          <p:cNvPr id="96" name="nerve - pharyngeal branch of glossopharyngeal nerve">
            <a:extLst>
              <a:ext uri="{FF2B5EF4-FFF2-40B4-BE49-F238E27FC236}">
                <a16:creationId xmlns:a16="http://schemas.microsoft.com/office/drawing/2014/main" id="{3DC3A333-70A0-F1D5-2CBE-E01CB3939B45}"/>
              </a:ext>
            </a:extLst>
          </p:cNvPr>
          <p:cNvSpPr txBox="1"/>
          <p:nvPr/>
        </p:nvSpPr>
        <p:spPr>
          <a:xfrm>
            <a:off x="19984577" y="6980664"/>
            <a:ext cx="658343" cy="234000"/>
          </a:xfrm>
          <a:prstGeom prst="rect">
            <a:avLst/>
          </a:prstGeom>
          <a:solidFill>
            <a:srgbClr val="FF66FF"/>
          </a:solidFill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nerve</a:t>
            </a:r>
          </a:p>
        </p:txBody>
      </p:sp>
      <p:sp>
        <p:nvSpPr>
          <p:cNvPr id="97" name="nerve - superior laryngeal nerve">
            <a:extLst>
              <a:ext uri="{FF2B5EF4-FFF2-40B4-BE49-F238E27FC236}">
                <a16:creationId xmlns:a16="http://schemas.microsoft.com/office/drawing/2014/main" id="{A281D31E-7595-6628-4E45-179EB6A8B8CC}"/>
              </a:ext>
            </a:extLst>
          </p:cNvPr>
          <p:cNvSpPr txBox="1"/>
          <p:nvPr/>
        </p:nvSpPr>
        <p:spPr>
          <a:xfrm>
            <a:off x="21526634" y="8161790"/>
            <a:ext cx="1044000" cy="108000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01" name="nerve - carotid sinus nerve branch of glossopharyngeal nerve">
            <a:extLst>
              <a:ext uri="{FF2B5EF4-FFF2-40B4-BE49-F238E27FC236}">
                <a16:creationId xmlns:a16="http://schemas.microsoft.com/office/drawing/2014/main" id="{8310942D-C161-A4BB-9071-E480D83204B1}"/>
              </a:ext>
            </a:extLst>
          </p:cNvPr>
          <p:cNvSpPr txBox="1"/>
          <p:nvPr/>
        </p:nvSpPr>
        <p:spPr>
          <a:xfrm>
            <a:off x="20845791" y="7538690"/>
            <a:ext cx="810817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Carotid sinus nerve</a:t>
            </a:r>
          </a:p>
        </p:txBody>
      </p:sp>
      <p:sp>
        <p:nvSpPr>
          <p:cNvPr id="123" name="nerve - aortic depressor nerve">
            <a:extLst>
              <a:ext uri="{FF2B5EF4-FFF2-40B4-BE49-F238E27FC236}">
                <a16:creationId xmlns:a16="http://schemas.microsoft.com/office/drawing/2014/main" id="{3E134954-3971-1BED-D6C1-CD716B8A1AED}"/>
              </a:ext>
            </a:extLst>
          </p:cNvPr>
          <p:cNvSpPr txBox="1"/>
          <p:nvPr/>
        </p:nvSpPr>
        <p:spPr>
          <a:xfrm>
            <a:off x="20951131" y="7738140"/>
            <a:ext cx="575503" cy="184666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Aortic depressor n.</a:t>
            </a:r>
          </a:p>
        </p:txBody>
      </p:sp>
      <p:sp>
        <p:nvSpPr>
          <p:cNvPr id="125" name="nerve - left recurrent laryngeal nerve">
            <a:extLst>
              <a:ext uri="{FF2B5EF4-FFF2-40B4-BE49-F238E27FC236}">
                <a16:creationId xmlns:a16="http://schemas.microsoft.com/office/drawing/2014/main" id="{BB8EEC4A-5E54-5CDA-838A-D62FE287A387}"/>
              </a:ext>
            </a:extLst>
          </p:cNvPr>
          <p:cNvSpPr txBox="1"/>
          <p:nvPr/>
        </p:nvSpPr>
        <p:spPr>
          <a:xfrm>
            <a:off x="20607139" y="9516787"/>
            <a:ext cx="1541606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Left recurrent laryngeal nerve</a:t>
            </a:r>
          </a:p>
        </p:txBody>
      </p:sp>
      <p:sp>
        <p:nvSpPr>
          <p:cNvPr id="126" name="nerve - anterior vagal trunk">
            <a:extLst>
              <a:ext uri="{FF2B5EF4-FFF2-40B4-BE49-F238E27FC236}">
                <a16:creationId xmlns:a16="http://schemas.microsoft.com/office/drawing/2014/main" id="{EE46E836-673B-2617-2340-593EEEC3418E}"/>
              </a:ext>
            </a:extLst>
          </p:cNvPr>
          <p:cNvSpPr txBox="1"/>
          <p:nvPr/>
        </p:nvSpPr>
        <p:spPr>
          <a:xfrm rot="16200000">
            <a:off x="20512982" y="9947751"/>
            <a:ext cx="591774" cy="58010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Anterior vagal trunk (primarily from left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27" name="nerve - posterior vagal trunk">
            <a:extLst>
              <a:ext uri="{FF2B5EF4-FFF2-40B4-BE49-F238E27FC236}">
                <a16:creationId xmlns:a16="http://schemas.microsoft.com/office/drawing/2014/main" id="{AF1EB9A9-15EA-BF7D-1D95-37A3362AFAB0}"/>
              </a:ext>
            </a:extLst>
          </p:cNvPr>
          <p:cNvSpPr txBox="1"/>
          <p:nvPr/>
        </p:nvSpPr>
        <p:spPr>
          <a:xfrm rot="16200000">
            <a:off x="21130503" y="9949664"/>
            <a:ext cx="591772" cy="576278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Posterior vagal trunk (primarily from right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 </a:t>
            </a:r>
          </a:p>
        </p:txBody>
      </p:sp>
      <p:sp>
        <p:nvSpPr>
          <p:cNvPr id="132" name="plexus - esophageal plexus">
            <a:extLst>
              <a:ext uri="{FF2B5EF4-FFF2-40B4-BE49-F238E27FC236}">
                <a16:creationId xmlns:a16="http://schemas.microsoft.com/office/drawing/2014/main" id="{92E3C576-4085-48E7-898E-C42437BB2E6E}"/>
              </a:ext>
            </a:extLst>
          </p:cNvPr>
          <p:cNvSpPr txBox="1"/>
          <p:nvPr/>
        </p:nvSpPr>
        <p:spPr>
          <a:xfrm rot="16200000">
            <a:off x="19115983" y="11093172"/>
            <a:ext cx="900000" cy="239100"/>
          </a:xfrm>
          <a:prstGeom prst="rect">
            <a:avLst/>
          </a:prstGeom>
          <a:solidFill>
            <a:srgbClr val="FFF2CC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sophageal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159" name="plexus - pulmonary plexus">
            <a:extLst>
              <a:ext uri="{FF2B5EF4-FFF2-40B4-BE49-F238E27FC236}">
                <a16:creationId xmlns:a16="http://schemas.microsoft.com/office/drawing/2014/main" id="{50A82424-7531-F195-96A4-796273F1AB30}"/>
              </a:ext>
            </a:extLst>
          </p:cNvPr>
          <p:cNvSpPr txBox="1"/>
          <p:nvPr/>
        </p:nvSpPr>
        <p:spPr>
          <a:xfrm rot="16200000">
            <a:off x="14980575" y="8005488"/>
            <a:ext cx="2430446" cy="2159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plexus </a:t>
            </a:r>
          </a:p>
        </p:txBody>
      </p:sp>
      <p:grpSp>
        <p:nvGrpSpPr>
          <p:cNvPr id="404" name="spinal cord segments">
            <a:extLst>
              <a:ext uri="{FF2B5EF4-FFF2-40B4-BE49-F238E27FC236}">
                <a16:creationId xmlns:a16="http://schemas.microsoft.com/office/drawing/2014/main" id="{9FD33DDE-17AC-BD46-D57B-2BFB06827616}"/>
              </a:ext>
            </a:extLst>
          </p:cNvPr>
          <p:cNvGrpSpPr/>
          <p:nvPr/>
        </p:nvGrpSpPr>
        <p:grpSpPr>
          <a:xfrm>
            <a:off x="25014574" y="10541675"/>
            <a:ext cx="1264677" cy="6473191"/>
            <a:chOff x="23871579" y="10541675"/>
            <a:chExt cx="1264677" cy="6473191"/>
          </a:xfrm>
        </p:grpSpPr>
        <p:sp>
          <p:nvSpPr>
            <p:cNvPr id="319" name="Text Box 3042">
              <a:extLst>
                <a:ext uri="{FF2B5EF4-FFF2-40B4-BE49-F238E27FC236}">
                  <a16:creationId xmlns:a16="http://schemas.microsoft.com/office/drawing/2014/main" id="{E455343B-84DD-4980-0CF6-A1CE0862EC8E}"/>
                </a:ext>
              </a:extLst>
            </p:cNvPr>
            <p:cNvSpPr txBox="1"/>
            <p:nvPr/>
          </p:nvSpPr>
          <p:spPr>
            <a:xfrm>
              <a:off x="23871579" y="10541675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0" name="Text Box 3042">
              <a:extLst>
                <a:ext uri="{FF2B5EF4-FFF2-40B4-BE49-F238E27FC236}">
                  <a16:creationId xmlns:a16="http://schemas.microsoft.com/office/drawing/2014/main" id="{67786D9A-8676-CB97-B404-DF5CBAB8DCFF}"/>
                </a:ext>
              </a:extLst>
            </p:cNvPr>
            <p:cNvSpPr txBox="1"/>
            <p:nvPr/>
          </p:nvSpPr>
          <p:spPr>
            <a:xfrm>
              <a:off x="23871579" y="107033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1" name="Text Box 3042">
              <a:extLst>
                <a:ext uri="{FF2B5EF4-FFF2-40B4-BE49-F238E27FC236}">
                  <a16:creationId xmlns:a16="http://schemas.microsoft.com/office/drawing/2014/main" id="{6483E266-208C-7C22-9447-8A57C3D43824}"/>
                </a:ext>
              </a:extLst>
            </p:cNvPr>
            <p:cNvSpPr txBox="1"/>
            <p:nvPr/>
          </p:nvSpPr>
          <p:spPr>
            <a:xfrm>
              <a:off x="23871579" y="1086142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2" name="Text Box 3042">
              <a:extLst>
                <a:ext uri="{FF2B5EF4-FFF2-40B4-BE49-F238E27FC236}">
                  <a16:creationId xmlns:a16="http://schemas.microsoft.com/office/drawing/2014/main" id="{502EFB2B-A189-F102-EF59-3B0017852360}"/>
                </a:ext>
              </a:extLst>
            </p:cNvPr>
            <p:cNvSpPr txBox="1"/>
            <p:nvPr/>
          </p:nvSpPr>
          <p:spPr>
            <a:xfrm>
              <a:off x="23871579" y="1101946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3" name="Text Box 3042">
              <a:extLst>
                <a:ext uri="{FF2B5EF4-FFF2-40B4-BE49-F238E27FC236}">
                  <a16:creationId xmlns:a16="http://schemas.microsoft.com/office/drawing/2014/main" id="{F3B5318B-616A-9A51-5648-0C72166C3CC7}"/>
                </a:ext>
              </a:extLst>
            </p:cNvPr>
            <p:cNvSpPr txBox="1"/>
            <p:nvPr/>
          </p:nvSpPr>
          <p:spPr>
            <a:xfrm>
              <a:off x="23871579" y="1117750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4" name="Text Box 3042">
              <a:extLst>
                <a:ext uri="{FF2B5EF4-FFF2-40B4-BE49-F238E27FC236}">
                  <a16:creationId xmlns:a16="http://schemas.microsoft.com/office/drawing/2014/main" id="{B414B4E4-0F10-D516-5059-765DC8E275E4}"/>
                </a:ext>
              </a:extLst>
            </p:cNvPr>
            <p:cNvSpPr txBox="1"/>
            <p:nvPr/>
          </p:nvSpPr>
          <p:spPr>
            <a:xfrm>
              <a:off x="23871579" y="11335050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5" name="Text Box 3042">
              <a:extLst>
                <a:ext uri="{FF2B5EF4-FFF2-40B4-BE49-F238E27FC236}">
                  <a16:creationId xmlns:a16="http://schemas.microsoft.com/office/drawing/2014/main" id="{E499CE10-83A7-AF98-AB3A-8C9150FCA604}"/>
                </a:ext>
              </a:extLst>
            </p:cNvPr>
            <p:cNvSpPr txBox="1"/>
            <p:nvPr/>
          </p:nvSpPr>
          <p:spPr>
            <a:xfrm>
              <a:off x="23871579" y="11493587"/>
              <a:ext cx="504001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6" name="Text Box 3042">
              <a:extLst>
                <a:ext uri="{FF2B5EF4-FFF2-40B4-BE49-F238E27FC236}">
                  <a16:creationId xmlns:a16="http://schemas.microsoft.com/office/drawing/2014/main" id="{C5DAA39C-088E-8723-1DE5-687000C7B034}"/>
                </a:ext>
              </a:extLst>
            </p:cNvPr>
            <p:cNvSpPr txBox="1"/>
            <p:nvPr/>
          </p:nvSpPr>
          <p:spPr>
            <a:xfrm>
              <a:off x="23871579" y="11651625"/>
              <a:ext cx="1260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7" name="Text Box 3042">
              <a:extLst>
                <a:ext uri="{FF2B5EF4-FFF2-40B4-BE49-F238E27FC236}">
                  <a16:creationId xmlns:a16="http://schemas.microsoft.com/office/drawing/2014/main" id="{A8E8E81D-5F7A-6819-68D2-570229EECE10}"/>
                </a:ext>
              </a:extLst>
            </p:cNvPr>
            <p:cNvSpPr txBox="1"/>
            <p:nvPr/>
          </p:nvSpPr>
          <p:spPr>
            <a:xfrm>
              <a:off x="23873014" y="11809550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" name="Text Box 3042">
              <a:extLst>
                <a:ext uri="{FF2B5EF4-FFF2-40B4-BE49-F238E27FC236}">
                  <a16:creationId xmlns:a16="http://schemas.microsoft.com/office/drawing/2014/main" id="{BCD1FF64-AC7E-7715-3C2C-7BC14A3E2CE7}"/>
                </a:ext>
              </a:extLst>
            </p:cNvPr>
            <p:cNvSpPr txBox="1"/>
            <p:nvPr/>
          </p:nvSpPr>
          <p:spPr>
            <a:xfrm>
              <a:off x="23873014" y="12042006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9" name="Text Box 3042">
              <a:extLst>
                <a:ext uri="{FF2B5EF4-FFF2-40B4-BE49-F238E27FC236}">
                  <a16:creationId xmlns:a16="http://schemas.microsoft.com/office/drawing/2014/main" id="{C16A3F30-F845-27BB-E94E-0ED73AE5B179}"/>
                </a:ext>
              </a:extLst>
            </p:cNvPr>
            <p:cNvSpPr txBox="1"/>
            <p:nvPr/>
          </p:nvSpPr>
          <p:spPr>
            <a:xfrm>
              <a:off x="23873014" y="12278631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0" name="Text Box 3042">
              <a:extLst>
                <a:ext uri="{FF2B5EF4-FFF2-40B4-BE49-F238E27FC236}">
                  <a16:creationId xmlns:a16="http://schemas.microsoft.com/office/drawing/2014/main" id="{E2D7815C-B09C-7EB4-F1A5-55EF3558ACFF}"/>
                </a:ext>
              </a:extLst>
            </p:cNvPr>
            <p:cNvSpPr txBox="1"/>
            <p:nvPr/>
          </p:nvSpPr>
          <p:spPr>
            <a:xfrm>
              <a:off x="23873014" y="12514759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31" name="Text Box 3042">
              <a:extLst>
                <a:ext uri="{FF2B5EF4-FFF2-40B4-BE49-F238E27FC236}">
                  <a16:creationId xmlns:a16="http://schemas.microsoft.com/office/drawing/2014/main" id="{0C558646-8EB1-DAEF-72F9-EDD3A8E62068}"/>
                </a:ext>
              </a:extLst>
            </p:cNvPr>
            <p:cNvSpPr txBox="1"/>
            <p:nvPr/>
          </p:nvSpPr>
          <p:spPr>
            <a:xfrm>
              <a:off x="23873014" y="1275088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2" name="Text Box 3042">
              <a:extLst>
                <a:ext uri="{FF2B5EF4-FFF2-40B4-BE49-F238E27FC236}">
                  <a16:creationId xmlns:a16="http://schemas.microsoft.com/office/drawing/2014/main" id="{76E89E63-5D42-87DD-76FD-B7E794AB356D}"/>
                </a:ext>
              </a:extLst>
            </p:cNvPr>
            <p:cNvSpPr txBox="1"/>
            <p:nvPr/>
          </p:nvSpPr>
          <p:spPr>
            <a:xfrm>
              <a:off x="23873014" y="1298751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33" name="Text Box 3042">
              <a:extLst>
                <a:ext uri="{FF2B5EF4-FFF2-40B4-BE49-F238E27FC236}">
                  <a16:creationId xmlns:a16="http://schemas.microsoft.com/office/drawing/2014/main" id="{02220938-8A16-8668-54A5-1AF6BB92B3D8}"/>
                </a:ext>
              </a:extLst>
            </p:cNvPr>
            <p:cNvSpPr txBox="1"/>
            <p:nvPr/>
          </p:nvSpPr>
          <p:spPr>
            <a:xfrm>
              <a:off x="23873014" y="13220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34" name="Text Box 3042">
              <a:extLst>
                <a:ext uri="{FF2B5EF4-FFF2-40B4-BE49-F238E27FC236}">
                  <a16:creationId xmlns:a16="http://schemas.microsoft.com/office/drawing/2014/main" id="{ABBE24EC-D99B-758D-EA9A-C8D0C1F75E38}"/>
                </a:ext>
              </a:extLst>
            </p:cNvPr>
            <p:cNvSpPr txBox="1"/>
            <p:nvPr/>
          </p:nvSpPr>
          <p:spPr>
            <a:xfrm>
              <a:off x="23873014" y="134632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35" name="Text Box 3042">
              <a:extLst>
                <a:ext uri="{FF2B5EF4-FFF2-40B4-BE49-F238E27FC236}">
                  <a16:creationId xmlns:a16="http://schemas.microsoft.com/office/drawing/2014/main" id="{C471F4BD-F5D2-056F-E987-0AE5791399A2}"/>
                </a:ext>
              </a:extLst>
            </p:cNvPr>
            <p:cNvSpPr txBox="1"/>
            <p:nvPr/>
          </p:nvSpPr>
          <p:spPr>
            <a:xfrm>
              <a:off x="23876189" y="137030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16" name="Text Box 3042">
              <a:extLst>
                <a:ext uri="{FF2B5EF4-FFF2-40B4-BE49-F238E27FC236}">
                  <a16:creationId xmlns:a16="http://schemas.microsoft.com/office/drawing/2014/main" id="{2BBA2F41-160C-5650-81C0-B2A3319A8D81}"/>
                </a:ext>
              </a:extLst>
            </p:cNvPr>
            <p:cNvSpPr txBox="1"/>
            <p:nvPr/>
          </p:nvSpPr>
          <p:spPr>
            <a:xfrm>
              <a:off x="23873014" y="1394284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7" name="Text Box 3042">
              <a:extLst>
                <a:ext uri="{FF2B5EF4-FFF2-40B4-BE49-F238E27FC236}">
                  <a16:creationId xmlns:a16="http://schemas.microsoft.com/office/drawing/2014/main" id="{394730B3-E73E-0D60-F597-7D72F286E61F}"/>
                </a:ext>
              </a:extLst>
            </p:cNvPr>
            <p:cNvSpPr txBox="1"/>
            <p:nvPr/>
          </p:nvSpPr>
          <p:spPr>
            <a:xfrm>
              <a:off x="23873014" y="141794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18" name="Text Box 3042">
              <a:extLst>
                <a:ext uri="{FF2B5EF4-FFF2-40B4-BE49-F238E27FC236}">
                  <a16:creationId xmlns:a16="http://schemas.microsoft.com/office/drawing/2014/main" id="{51819EFF-F34C-2339-A604-A2FBC5DAA2D7}"/>
                </a:ext>
              </a:extLst>
            </p:cNvPr>
            <p:cNvSpPr txBox="1"/>
            <p:nvPr/>
          </p:nvSpPr>
          <p:spPr>
            <a:xfrm>
              <a:off x="23873014" y="144192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336" name="Text Box 3042">
              <a:extLst>
                <a:ext uri="{FF2B5EF4-FFF2-40B4-BE49-F238E27FC236}">
                  <a16:creationId xmlns:a16="http://schemas.microsoft.com/office/drawing/2014/main" id="{8F185B8F-B5AE-68DC-E3ED-E9DB86A210B8}"/>
                </a:ext>
              </a:extLst>
            </p:cNvPr>
            <p:cNvSpPr txBox="1"/>
            <p:nvPr/>
          </p:nvSpPr>
          <p:spPr>
            <a:xfrm>
              <a:off x="23876256" y="14659072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7" name="Text Box 3042">
              <a:extLst>
                <a:ext uri="{FF2B5EF4-FFF2-40B4-BE49-F238E27FC236}">
                  <a16:creationId xmlns:a16="http://schemas.microsoft.com/office/drawing/2014/main" id="{AE082DD9-95E7-9AC3-0A24-E17E26B43024}"/>
                </a:ext>
              </a:extLst>
            </p:cNvPr>
            <p:cNvSpPr txBox="1"/>
            <p:nvPr/>
          </p:nvSpPr>
          <p:spPr>
            <a:xfrm>
              <a:off x="23876192" y="14895697"/>
              <a:ext cx="126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 Box 3042">
              <a:extLst>
                <a:ext uri="{FF2B5EF4-FFF2-40B4-BE49-F238E27FC236}">
                  <a16:creationId xmlns:a16="http://schemas.microsoft.com/office/drawing/2014/main" id="{940C863F-01F6-8BFE-5317-80B118623A92}"/>
                </a:ext>
              </a:extLst>
            </p:cNvPr>
            <p:cNvSpPr txBox="1"/>
            <p:nvPr/>
          </p:nvSpPr>
          <p:spPr>
            <a:xfrm>
              <a:off x="23999020" y="151354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9" name="Text Box 3042">
              <a:extLst>
                <a:ext uri="{FF2B5EF4-FFF2-40B4-BE49-F238E27FC236}">
                  <a16:creationId xmlns:a16="http://schemas.microsoft.com/office/drawing/2014/main" id="{218289AE-B19F-26F7-513A-24C28A311B60}"/>
                </a:ext>
              </a:extLst>
            </p:cNvPr>
            <p:cNvSpPr txBox="1"/>
            <p:nvPr/>
          </p:nvSpPr>
          <p:spPr>
            <a:xfrm>
              <a:off x="23999020" y="153721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0" name="Text Box 3042">
              <a:extLst>
                <a:ext uri="{FF2B5EF4-FFF2-40B4-BE49-F238E27FC236}">
                  <a16:creationId xmlns:a16="http://schemas.microsoft.com/office/drawing/2014/main" id="{159B88CF-F198-7DBE-978E-A91D4E83489E}"/>
                </a:ext>
              </a:extLst>
            </p:cNvPr>
            <p:cNvSpPr txBox="1"/>
            <p:nvPr/>
          </p:nvSpPr>
          <p:spPr>
            <a:xfrm>
              <a:off x="23999020" y="1560874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1" name="Text Box 3042">
              <a:extLst>
                <a:ext uri="{FF2B5EF4-FFF2-40B4-BE49-F238E27FC236}">
                  <a16:creationId xmlns:a16="http://schemas.microsoft.com/office/drawing/2014/main" id="{B75D4B02-5613-4249-0EC4-1B6998241627}"/>
                </a:ext>
              </a:extLst>
            </p:cNvPr>
            <p:cNvSpPr txBox="1"/>
            <p:nvPr/>
          </p:nvSpPr>
          <p:spPr>
            <a:xfrm>
              <a:off x="23999020" y="15842197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2" name="Text Box 3042">
              <a:extLst>
                <a:ext uri="{FF2B5EF4-FFF2-40B4-BE49-F238E27FC236}">
                  <a16:creationId xmlns:a16="http://schemas.microsoft.com/office/drawing/2014/main" id="{A3A759C8-2E54-F3AA-D863-52B646863A3D}"/>
                </a:ext>
              </a:extLst>
            </p:cNvPr>
            <p:cNvSpPr txBox="1"/>
            <p:nvPr/>
          </p:nvSpPr>
          <p:spPr>
            <a:xfrm>
              <a:off x="23999020" y="160788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3" name="Text Box 3042">
              <a:extLst>
                <a:ext uri="{FF2B5EF4-FFF2-40B4-BE49-F238E27FC236}">
                  <a16:creationId xmlns:a16="http://schemas.microsoft.com/office/drawing/2014/main" id="{B2183BEC-C770-8E72-C4E7-7862F32C3804}"/>
                </a:ext>
              </a:extLst>
            </p:cNvPr>
            <p:cNvSpPr txBox="1"/>
            <p:nvPr/>
          </p:nvSpPr>
          <p:spPr>
            <a:xfrm>
              <a:off x="23999020" y="16318622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4" name="Text Box 3042">
              <a:extLst>
                <a:ext uri="{FF2B5EF4-FFF2-40B4-BE49-F238E27FC236}">
                  <a16:creationId xmlns:a16="http://schemas.microsoft.com/office/drawing/2014/main" id="{2C77D49B-778E-5E0F-A213-0A864D1750AF}"/>
                </a:ext>
              </a:extLst>
            </p:cNvPr>
            <p:cNvSpPr txBox="1"/>
            <p:nvPr/>
          </p:nvSpPr>
          <p:spPr>
            <a:xfrm>
              <a:off x="24002195" y="16561585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Text Box 3042">
              <a:extLst>
                <a:ext uri="{FF2B5EF4-FFF2-40B4-BE49-F238E27FC236}">
                  <a16:creationId xmlns:a16="http://schemas.microsoft.com/office/drawing/2014/main" id="{7D6606D0-6CD1-0287-638A-84EF01091DC9}"/>
                </a:ext>
              </a:extLst>
            </p:cNvPr>
            <p:cNvSpPr txBox="1"/>
            <p:nvPr/>
          </p:nvSpPr>
          <p:spPr>
            <a:xfrm>
              <a:off x="24002255" y="16798866"/>
              <a:ext cx="504001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mi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3" name="ganglion - DRG">
            <a:extLst>
              <a:ext uri="{FF2B5EF4-FFF2-40B4-BE49-F238E27FC236}">
                <a16:creationId xmlns:a16="http://schemas.microsoft.com/office/drawing/2014/main" id="{D6764CE5-4AED-FDE6-1931-1F19E16F368E}"/>
              </a:ext>
            </a:extLst>
          </p:cNvPr>
          <p:cNvGrpSpPr/>
          <p:nvPr/>
        </p:nvGrpSpPr>
        <p:grpSpPr>
          <a:xfrm>
            <a:off x="24472544" y="10558016"/>
            <a:ext cx="331192" cy="6412327"/>
            <a:chOff x="23329549" y="10558016"/>
            <a:chExt cx="331192" cy="6412327"/>
          </a:xfrm>
        </p:grpSpPr>
        <p:sp>
          <p:nvSpPr>
            <p:cNvPr id="371" name="Text Box 3045">
              <a:extLst>
                <a:ext uri="{FF2B5EF4-FFF2-40B4-BE49-F238E27FC236}">
                  <a16:creationId xmlns:a16="http://schemas.microsoft.com/office/drawing/2014/main" id="{203F03F2-0CB9-F9E6-71D6-A5E3F7AEA4F6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2" name="Text Box 3045">
              <a:extLst>
                <a:ext uri="{FF2B5EF4-FFF2-40B4-BE49-F238E27FC236}">
                  <a16:creationId xmlns:a16="http://schemas.microsoft.com/office/drawing/2014/main" id="{6FF96894-90DE-97DA-C8C8-DD508EE8E1A0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8" name="Text Box 3045">
              <a:extLst>
                <a:ext uri="{FF2B5EF4-FFF2-40B4-BE49-F238E27FC236}">
                  <a16:creationId xmlns:a16="http://schemas.microsoft.com/office/drawing/2014/main" id="{D93423F1-687C-4F0C-55CD-7258692935AD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9" name="Text Box 3045">
              <a:extLst>
                <a:ext uri="{FF2B5EF4-FFF2-40B4-BE49-F238E27FC236}">
                  <a16:creationId xmlns:a16="http://schemas.microsoft.com/office/drawing/2014/main" id="{02E938EF-8693-13E5-10F5-A9B8E329F0FE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70" name="Text Box 3045">
              <a:extLst>
                <a:ext uri="{FF2B5EF4-FFF2-40B4-BE49-F238E27FC236}">
                  <a16:creationId xmlns:a16="http://schemas.microsoft.com/office/drawing/2014/main" id="{0CF59FA7-3C03-3D97-72C8-45D4A0C366F8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9" name="Text Box 3045">
              <a:extLst>
                <a:ext uri="{FF2B5EF4-FFF2-40B4-BE49-F238E27FC236}">
                  <a16:creationId xmlns:a16="http://schemas.microsoft.com/office/drawing/2014/main" id="{8073A126-8F73-3E11-1766-42E5616B3A78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0" name="Text Box 3045">
              <a:extLst>
                <a:ext uri="{FF2B5EF4-FFF2-40B4-BE49-F238E27FC236}">
                  <a16:creationId xmlns:a16="http://schemas.microsoft.com/office/drawing/2014/main" id="{160401EF-220D-76B7-F7C0-D65BB5D641F1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01" name="Text Box 3045">
              <a:extLst>
                <a:ext uri="{FF2B5EF4-FFF2-40B4-BE49-F238E27FC236}">
                  <a16:creationId xmlns:a16="http://schemas.microsoft.com/office/drawing/2014/main" id="{2B91F409-14F4-0F37-EE46-AFF46DE5E03B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3" name="Text Box 3045">
              <a:extLst>
                <a:ext uri="{FF2B5EF4-FFF2-40B4-BE49-F238E27FC236}">
                  <a16:creationId xmlns:a16="http://schemas.microsoft.com/office/drawing/2014/main" id="{68B5566C-9FD0-5A21-71C0-35DFAC877376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4" name="Text Box 3045">
              <a:extLst>
                <a:ext uri="{FF2B5EF4-FFF2-40B4-BE49-F238E27FC236}">
                  <a16:creationId xmlns:a16="http://schemas.microsoft.com/office/drawing/2014/main" id="{9D78FBCB-11B0-A79F-B416-30E02E432187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5" name="Text Box 3045">
              <a:extLst>
                <a:ext uri="{FF2B5EF4-FFF2-40B4-BE49-F238E27FC236}">
                  <a16:creationId xmlns:a16="http://schemas.microsoft.com/office/drawing/2014/main" id="{D64CFF50-A442-0E36-576A-E377D69762C2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6" name="Text Box 3045">
              <a:extLst>
                <a:ext uri="{FF2B5EF4-FFF2-40B4-BE49-F238E27FC236}">
                  <a16:creationId xmlns:a16="http://schemas.microsoft.com/office/drawing/2014/main" id="{CC726343-FF8E-6090-6337-AE4FD56047F8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7" name="Text Box 3045">
              <a:extLst>
                <a:ext uri="{FF2B5EF4-FFF2-40B4-BE49-F238E27FC236}">
                  <a16:creationId xmlns:a16="http://schemas.microsoft.com/office/drawing/2014/main" id="{05620932-C387-6A4A-C891-04B4DA24FD4C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8" name="Text Box 3045">
              <a:extLst>
                <a:ext uri="{FF2B5EF4-FFF2-40B4-BE49-F238E27FC236}">
                  <a16:creationId xmlns:a16="http://schemas.microsoft.com/office/drawing/2014/main" id="{E674AC33-6EA9-A48C-9B4E-6D7633CBFF59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3" name="Text Box 3045">
              <a:extLst>
                <a:ext uri="{FF2B5EF4-FFF2-40B4-BE49-F238E27FC236}">
                  <a16:creationId xmlns:a16="http://schemas.microsoft.com/office/drawing/2014/main" id="{7E9DA6DD-3276-F22C-CB59-02E00DEA39A6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4" name="Text Box 3045">
              <a:extLst>
                <a:ext uri="{FF2B5EF4-FFF2-40B4-BE49-F238E27FC236}">
                  <a16:creationId xmlns:a16="http://schemas.microsoft.com/office/drawing/2014/main" id="{12930CA0-3587-A238-C8A4-37CE844FB488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5" name="Text Box 3045">
              <a:extLst>
                <a:ext uri="{FF2B5EF4-FFF2-40B4-BE49-F238E27FC236}">
                  <a16:creationId xmlns:a16="http://schemas.microsoft.com/office/drawing/2014/main" id="{38942C63-D581-61A3-A1DE-5242238164E8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6" name="Text Box 3045">
              <a:extLst>
                <a:ext uri="{FF2B5EF4-FFF2-40B4-BE49-F238E27FC236}">
                  <a16:creationId xmlns:a16="http://schemas.microsoft.com/office/drawing/2014/main" id="{D930CDEA-5E57-C7C7-81E8-6C5030A560CA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7" name="Text Box 3045">
              <a:extLst>
                <a:ext uri="{FF2B5EF4-FFF2-40B4-BE49-F238E27FC236}">
                  <a16:creationId xmlns:a16="http://schemas.microsoft.com/office/drawing/2014/main" id="{80173DBF-EE07-34B9-59A1-22CFB03AEF15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8" name="Text Box 3045">
              <a:extLst>
                <a:ext uri="{FF2B5EF4-FFF2-40B4-BE49-F238E27FC236}">
                  <a16:creationId xmlns:a16="http://schemas.microsoft.com/office/drawing/2014/main" id="{F9092716-85C6-9FBA-2CA8-E1E336600591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59" name="Text Box 3045">
              <a:extLst>
                <a:ext uri="{FF2B5EF4-FFF2-40B4-BE49-F238E27FC236}">
                  <a16:creationId xmlns:a16="http://schemas.microsoft.com/office/drawing/2014/main" id="{128CF3BD-C95C-5763-36AB-2CA543838F6B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0" name="Text Box 3045">
              <a:extLst>
                <a:ext uri="{FF2B5EF4-FFF2-40B4-BE49-F238E27FC236}">
                  <a16:creationId xmlns:a16="http://schemas.microsoft.com/office/drawing/2014/main" id="{DD41FCA7-CFE2-02A1-38B0-7C468DCEC8AF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1" name="Text Box 3045">
              <a:extLst>
                <a:ext uri="{FF2B5EF4-FFF2-40B4-BE49-F238E27FC236}">
                  <a16:creationId xmlns:a16="http://schemas.microsoft.com/office/drawing/2014/main" id="{27804306-9BDE-C899-1B15-2421FF7B88D8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2" name="Text Box 3045">
              <a:extLst>
                <a:ext uri="{FF2B5EF4-FFF2-40B4-BE49-F238E27FC236}">
                  <a16:creationId xmlns:a16="http://schemas.microsoft.com/office/drawing/2014/main" id="{9758E752-E0C0-9DFB-3BCB-AC148E60804C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3" name="Text Box 3045">
              <a:extLst>
                <a:ext uri="{FF2B5EF4-FFF2-40B4-BE49-F238E27FC236}">
                  <a16:creationId xmlns:a16="http://schemas.microsoft.com/office/drawing/2014/main" id="{9C3AD5A8-A0E6-EA85-392F-09DF346E89FF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4" name="Text Box 3045">
              <a:extLst>
                <a:ext uri="{FF2B5EF4-FFF2-40B4-BE49-F238E27FC236}">
                  <a16:creationId xmlns:a16="http://schemas.microsoft.com/office/drawing/2014/main" id="{7B9524CD-CC1B-AC65-A2E8-8D81933A713E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5" name="Text Box 3045">
              <a:extLst>
                <a:ext uri="{FF2B5EF4-FFF2-40B4-BE49-F238E27FC236}">
                  <a16:creationId xmlns:a16="http://schemas.microsoft.com/office/drawing/2014/main" id="{3C4681EA-B19D-E0E9-EEBC-E5C8F37A1277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366" name="Text Box 3045">
              <a:extLst>
                <a:ext uri="{FF2B5EF4-FFF2-40B4-BE49-F238E27FC236}">
                  <a16:creationId xmlns:a16="http://schemas.microsoft.com/office/drawing/2014/main" id="{0BD6855B-2F14-6D09-48C0-236A586D893C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Text Box 3045">
              <a:extLst>
                <a:ext uri="{FF2B5EF4-FFF2-40B4-BE49-F238E27FC236}">
                  <a16:creationId xmlns:a16="http://schemas.microsoft.com/office/drawing/2014/main" id="{94E75C58-1DE3-85F0-68BA-66EA80C4058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 Box 3045">
              <a:extLst>
                <a:ext uri="{FF2B5EF4-FFF2-40B4-BE49-F238E27FC236}">
                  <a16:creationId xmlns:a16="http://schemas.microsoft.com/office/drawing/2014/main" id="{BCC9DD67-6CED-8259-53A1-0B41E3354AF1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6" name="ganglion - paravertebral ganglia">
            <a:extLst>
              <a:ext uri="{FF2B5EF4-FFF2-40B4-BE49-F238E27FC236}">
                <a16:creationId xmlns:a16="http://schemas.microsoft.com/office/drawing/2014/main" id="{CD9BBFE5-873B-57C8-6F7A-B6BCF9B48447}"/>
              </a:ext>
            </a:extLst>
          </p:cNvPr>
          <p:cNvGrpSpPr/>
          <p:nvPr/>
        </p:nvGrpSpPr>
        <p:grpSpPr>
          <a:xfrm>
            <a:off x="23559994" y="10250830"/>
            <a:ext cx="793617" cy="6764317"/>
            <a:chOff x="22416999" y="10250830"/>
            <a:chExt cx="793617" cy="6764317"/>
          </a:xfrm>
        </p:grpSpPr>
        <p:sp>
          <p:nvSpPr>
            <p:cNvPr id="218" name="Text Box 3040">
              <a:extLst>
                <a:ext uri="{FF2B5EF4-FFF2-40B4-BE49-F238E27FC236}">
                  <a16:creationId xmlns:a16="http://schemas.microsoft.com/office/drawing/2014/main" id="{89209DDD-3494-9D2D-AC0D-EB9CB566B6A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 Box 3040">
              <a:extLst>
                <a:ext uri="{FF2B5EF4-FFF2-40B4-BE49-F238E27FC236}">
                  <a16:creationId xmlns:a16="http://schemas.microsoft.com/office/drawing/2014/main" id="{D78C3501-933C-9A73-B4E8-CA00896D19DC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 Box 3045">
              <a:extLst>
                <a:ext uri="{FF2B5EF4-FFF2-40B4-BE49-F238E27FC236}">
                  <a16:creationId xmlns:a16="http://schemas.microsoft.com/office/drawing/2014/main" id="{322BED75-1CFA-54D3-342F-BE8C09ED5919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Text Box 3045">
              <a:extLst>
                <a:ext uri="{FF2B5EF4-FFF2-40B4-BE49-F238E27FC236}">
                  <a16:creationId xmlns:a16="http://schemas.microsoft.com/office/drawing/2014/main" id="{AB723D4A-1D7F-8962-0789-7D4631A545A8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0" name="Text Box 3045">
              <a:extLst>
                <a:ext uri="{FF2B5EF4-FFF2-40B4-BE49-F238E27FC236}">
                  <a16:creationId xmlns:a16="http://schemas.microsoft.com/office/drawing/2014/main" id="{76E3CE1C-5685-595A-2717-3861680ED327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1" name="Text Box 3045">
              <a:extLst>
                <a:ext uri="{FF2B5EF4-FFF2-40B4-BE49-F238E27FC236}">
                  <a16:creationId xmlns:a16="http://schemas.microsoft.com/office/drawing/2014/main" id="{17EB00B7-3D12-B832-57A4-95AED486387D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2" name="Text Box 3045">
              <a:extLst>
                <a:ext uri="{FF2B5EF4-FFF2-40B4-BE49-F238E27FC236}">
                  <a16:creationId xmlns:a16="http://schemas.microsoft.com/office/drawing/2014/main" id="{8FA64BC0-8E2E-C755-2EEB-8DEBBE109774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3" name="Text Box 3045">
              <a:extLst>
                <a:ext uri="{FF2B5EF4-FFF2-40B4-BE49-F238E27FC236}">
                  <a16:creationId xmlns:a16="http://schemas.microsoft.com/office/drawing/2014/main" id="{0C51E66A-E529-800D-B2A1-5C311CDCB1C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4" name="Text Box 3045">
              <a:extLst>
                <a:ext uri="{FF2B5EF4-FFF2-40B4-BE49-F238E27FC236}">
                  <a16:creationId xmlns:a16="http://schemas.microsoft.com/office/drawing/2014/main" id="{95579691-DF50-1AC4-7813-C073D8129C4D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5" name="Text Box 3045">
              <a:extLst>
                <a:ext uri="{FF2B5EF4-FFF2-40B4-BE49-F238E27FC236}">
                  <a16:creationId xmlns:a16="http://schemas.microsoft.com/office/drawing/2014/main" id="{309E9A24-832D-3F8B-2C6A-06EF9B48CAAB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6" name="Text Box 3045">
              <a:extLst>
                <a:ext uri="{FF2B5EF4-FFF2-40B4-BE49-F238E27FC236}">
                  <a16:creationId xmlns:a16="http://schemas.microsoft.com/office/drawing/2014/main" id="{C5FAE055-9773-A6BD-CA51-167C2E3AE2B3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7" name="Text Box 3045">
              <a:extLst>
                <a:ext uri="{FF2B5EF4-FFF2-40B4-BE49-F238E27FC236}">
                  <a16:creationId xmlns:a16="http://schemas.microsoft.com/office/drawing/2014/main" id="{882DEB7C-0C23-C662-7263-E66DF8261BB6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8" name="Text Box 3045">
              <a:extLst>
                <a:ext uri="{FF2B5EF4-FFF2-40B4-BE49-F238E27FC236}">
                  <a16:creationId xmlns:a16="http://schemas.microsoft.com/office/drawing/2014/main" id="{72276810-487A-D427-55CD-1AF0142E9C91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29" name="Text Box 3045">
              <a:extLst>
                <a:ext uri="{FF2B5EF4-FFF2-40B4-BE49-F238E27FC236}">
                  <a16:creationId xmlns:a16="http://schemas.microsoft.com/office/drawing/2014/main" id="{3F05C9BB-3AAE-A5D4-C553-14F2B013AD01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0" name="Text Box 3045">
              <a:extLst>
                <a:ext uri="{FF2B5EF4-FFF2-40B4-BE49-F238E27FC236}">
                  <a16:creationId xmlns:a16="http://schemas.microsoft.com/office/drawing/2014/main" id="{7B101330-8E3F-F149-26E5-AE7F8E35C6BF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1" name="Text Box 3045">
              <a:extLst>
                <a:ext uri="{FF2B5EF4-FFF2-40B4-BE49-F238E27FC236}">
                  <a16:creationId xmlns:a16="http://schemas.microsoft.com/office/drawing/2014/main" id="{DB800AA4-5FB8-109A-F084-1756CE0BB459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2" name="Text Box 3045">
              <a:extLst>
                <a:ext uri="{FF2B5EF4-FFF2-40B4-BE49-F238E27FC236}">
                  <a16:creationId xmlns:a16="http://schemas.microsoft.com/office/drawing/2014/main" id="{95196ED2-79A2-BEC4-556B-B6708A5126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3" name="Text Box 3045">
              <a:extLst>
                <a:ext uri="{FF2B5EF4-FFF2-40B4-BE49-F238E27FC236}">
                  <a16:creationId xmlns:a16="http://schemas.microsoft.com/office/drawing/2014/main" id="{C0BBACC3-80F1-46BC-A5A7-613E82C0D553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4" name="Text Box 3045">
              <a:extLst>
                <a:ext uri="{FF2B5EF4-FFF2-40B4-BE49-F238E27FC236}">
                  <a16:creationId xmlns:a16="http://schemas.microsoft.com/office/drawing/2014/main" id="{8DFB5539-73E8-644C-9AEF-700381B75EDD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8" name="Text Box 3045">
              <a:extLst>
                <a:ext uri="{FF2B5EF4-FFF2-40B4-BE49-F238E27FC236}">
                  <a16:creationId xmlns:a16="http://schemas.microsoft.com/office/drawing/2014/main" id="{36B11871-0D6A-F035-15C0-87E940A1A30D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9" name="Text Box 3045">
              <a:extLst>
                <a:ext uri="{FF2B5EF4-FFF2-40B4-BE49-F238E27FC236}">
                  <a16:creationId xmlns:a16="http://schemas.microsoft.com/office/drawing/2014/main" id="{82EC5C84-7407-DF91-232C-220EB9C091FD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35" name="Text Box 3045">
              <a:extLst>
                <a:ext uri="{FF2B5EF4-FFF2-40B4-BE49-F238E27FC236}">
                  <a16:creationId xmlns:a16="http://schemas.microsoft.com/office/drawing/2014/main" id="{9E6FC980-F81D-4F2A-CA72-2DFADC76A34F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236" name="Text Box 3045">
              <a:extLst>
                <a:ext uri="{FF2B5EF4-FFF2-40B4-BE49-F238E27FC236}">
                  <a16:creationId xmlns:a16="http://schemas.microsoft.com/office/drawing/2014/main" id="{7BD996BF-196C-76CE-44D8-BCB421953476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 Box 3045">
              <a:extLst>
                <a:ext uri="{FF2B5EF4-FFF2-40B4-BE49-F238E27FC236}">
                  <a16:creationId xmlns:a16="http://schemas.microsoft.com/office/drawing/2014/main" id="{3B94E488-D719-7E25-C925-0D422233C7AC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 Box 3045">
              <a:extLst>
                <a:ext uri="{FF2B5EF4-FFF2-40B4-BE49-F238E27FC236}">
                  <a16:creationId xmlns:a16="http://schemas.microsoft.com/office/drawing/2014/main" id="{94258319-C751-9135-E6A2-0355EEDA2825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7" name="ganglion - paravertebral ganglia">
            <a:extLst>
              <a:ext uri="{FF2B5EF4-FFF2-40B4-BE49-F238E27FC236}">
                <a16:creationId xmlns:a16="http://schemas.microsoft.com/office/drawing/2014/main" id="{55847E96-216B-4573-AC5A-13109F06FF4C}"/>
              </a:ext>
            </a:extLst>
          </p:cNvPr>
          <p:cNvGrpSpPr/>
          <p:nvPr/>
        </p:nvGrpSpPr>
        <p:grpSpPr>
          <a:xfrm>
            <a:off x="26847843" y="10248105"/>
            <a:ext cx="793617" cy="6764317"/>
            <a:chOff x="22416999" y="10250830"/>
            <a:chExt cx="793617" cy="6764317"/>
          </a:xfrm>
        </p:grpSpPr>
        <p:sp>
          <p:nvSpPr>
            <p:cNvPr id="418" name="Text Box 3040">
              <a:extLst>
                <a:ext uri="{FF2B5EF4-FFF2-40B4-BE49-F238E27FC236}">
                  <a16:creationId xmlns:a16="http://schemas.microsoft.com/office/drawing/2014/main" id="{BD93F0A6-0151-7EC3-0DC0-E0CD11C07703}"/>
                </a:ext>
              </a:extLst>
            </p:cNvPr>
            <p:cNvSpPr txBox="1"/>
            <p:nvPr/>
          </p:nvSpPr>
          <p:spPr>
            <a:xfrm>
              <a:off x="22417003" y="10250830"/>
              <a:ext cx="792000" cy="50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 Box 3040">
              <a:extLst>
                <a:ext uri="{FF2B5EF4-FFF2-40B4-BE49-F238E27FC236}">
                  <a16:creationId xmlns:a16="http://schemas.microsoft.com/office/drawing/2014/main" id="{163F3D89-A50D-165C-9622-ABB3E11DB19E}"/>
                </a:ext>
              </a:extLst>
            </p:cNvPr>
            <p:cNvSpPr txBox="1"/>
            <p:nvPr/>
          </p:nvSpPr>
          <p:spPr>
            <a:xfrm>
              <a:off x="22416999" y="10777106"/>
              <a:ext cx="790580" cy="4673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 Box 3045">
              <a:extLst>
                <a:ext uri="{FF2B5EF4-FFF2-40B4-BE49-F238E27FC236}">
                  <a16:creationId xmlns:a16="http://schemas.microsoft.com/office/drawing/2014/main" id="{BBE3BB20-0BC3-C85E-B0DF-075590C0374E}"/>
                </a:ext>
              </a:extLst>
            </p:cNvPr>
            <p:cNvSpPr txBox="1"/>
            <p:nvPr/>
          </p:nvSpPr>
          <p:spPr>
            <a:xfrm>
              <a:off x="22420036" y="11258884"/>
              <a:ext cx="790580" cy="4576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Stellate/ICG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 Box 3045">
              <a:extLst>
                <a:ext uri="{FF2B5EF4-FFF2-40B4-BE49-F238E27FC236}">
                  <a16:creationId xmlns:a16="http://schemas.microsoft.com/office/drawing/2014/main" id="{11D6A0E8-5091-9B79-56EA-3E6EE0B7839F}"/>
                </a:ext>
              </a:extLst>
            </p:cNvPr>
            <p:cNvSpPr txBox="1"/>
            <p:nvPr/>
          </p:nvSpPr>
          <p:spPr>
            <a:xfrm>
              <a:off x="22418521" y="11737004"/>
              <a:ext cx="789058" cy="28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0" tIns="0" rIns="0" bIns="108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Cervico</a:t>
              </a: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-thoracic g.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2" name="Text Box 3045">
              <a:extLst>
                <a:ext uri="{FF2B5EF4-FFF2-40B4-BE49-F238E27FC236}">
                  <a16:creationId xmlns:a16="http://schemas.microsoft.com/office/drawing/2014/main" id="{38E0CF1B-8B0F-4C53-5CD6-C5D51AEB868B}"/>
                </a:ext>
              </a:extLst>
            </p:cNvPr>
            <p:cNvSpPr txBox="1"/>
            <p:nvPr/>
          </p:nvSpPr>
          <p:spPr>
            <a:xfrm>
              <a:off x="22419367" y="1204053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3" name="Text Box 3045">
              <a:extLst>
                <a:ext uri="{FF2B5EF4-FFF2-40B4-BE49-F238E27FC236}">
                  <a16:creationId xmlns:a16="http://schemas.microsoft.com/office/drawing/2014/main" id="{958DEC0F-306C-8037-14A1-CE0623EABCEC}"/>
                </a:ext>
              </a:extLst>
            </p:cNvPr>
            <p:cNvSpPr txBox="1"/>
            <p:nvPr/>
          </p:nvSpPr>
          <p:spPr>
            <a:xfrm>
              <a:off x="22419367" y="1227828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4" name="Text Box 3045">
              <a:extLst>
                <a:ext uri="{FF2B5EF4-FFF2-40B4-BE49-F238E27FC236}">
                  <a16:creationId xmlns:a16="http://schemas.microsoft.com/office/drawing/2014/main" id="{9B1F5B6D-D8C6-9272-07B5-ED7FB57F8DA1}"/>
                </a:ext>
              </a:extLst>
            </p:cNvPr>
            <p:cNvSpPr txBox="1"/>
            <p:nvPr/>
          </p:nvSpPr>
          <p:spPr>
            <a:xfrm>
              <a:off x="22419367" y="125133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5" name="Text Box 3045">
              <a:extLst>
                <a:ext uri="{FF2B5EF4-FFF2-40B4-BE49-F238E27FC236}">
                  <a16:creationId xmlns:a16="http://schemas.microsoft.com/office/drawing/2014/main" id="{223B0E8C-4C11-5478-3100-7DA9D437E051}"/>
                </a:ext>
              </a:extLst>
            </p:cNvPr>
            <p:cNvSpPr txBox="1"/>
            <p:nvPr/>
          </p:nvSpPr>
          <p:spPr>
            <a:xfrm>
              <a:off x="22419367" y="1274849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6" name="Text Box 3045">
              <a:extLst>
                <a:ext uri="{FF2B5EF4-FFF2-40B4-BE49-F238E27FC236}">
                  <a16:creationId xmlns:a16="http://schemas.microsoft.com/office/drawing/2014/main" id="{D144F4F6-B857-5A2A-AE4C-116148790E60}"/>
                </a:ext>
              </a:extLst>
            </p:cNvPr>
            <p:cNvSpPr txBox="1"/>
            <p:nvPr/>
          </p:nvSpPr>
          <p:spPr>
            <a:xfrm>
              <a:off x="22419367" y="1298676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7" name="Text Box 3045">
              <a:extLst>
                <a:ext uri="{FF2B5EF4-FFF2-40B4-BE49-F238E27FC236}">
                  <a16:creationId xmlns:a16="http://schemas.microsoft.com/office/drawing/2014/main" id="{9BF070A5-46B2-EB24-C276-5DDB718B531D}"/>
                </a:ext>
              </a:extLst>
            </p:cNvPr>
            <p:cNvSpPr txBox="1"/>
            <p:nvPr/>
          </p:nvSpPr>
          <p:spPr>
            <a:xfrm>
              <a:off x="22419367" y="13221872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8" name="Text Box 3045">
              <a:extLst>
                <a:ext uri="{FF2B5EF4-FFF2-40B4-BE49-F238E27FC236}">
                  <a16:creationId xmlns:a16="http://schemas.microsoft.com/office/drawing/2014/main" id="{3E3BF21D-E174-B43E-7E35-A25CF8F1459B}"/>
                </a:ext>
              </a:extLst>
            </p:cNvPr>
            <p:cNvSpPr txBox="1"/>
            <p:nvPr/>
          </p:nvSpPr>
          <p:spPr>
            <a:xfrm>
              <a:off x="22419367" y="1346332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29" name="Text Box 3045">
              <a:extLst>
                <a:ext uri="{FF2B5EF4-FFF2-40B4-BE49-F238E27FC236}">
                  <a16:creationId xmlns:a16="http://schemas.microsoft.com/office/drawing/2014/main" id="{1563C748-9152-86D8-2C9E-4D4D8D0437E1}"/>
                </a:ext>
              </a:extLst>
            </p:cNvPr>
            <p:cNvSpPr txBox="1"/>
            <p:nvPr/>
          </p:nvSpPr>
          <p:spPr>
            <a:xfrm>
              <a:off x="22419367" y="1370160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0" name="Text Box 3045">
              <a:extLst>
                <a:ext uri="{FF2B5EF4-FFF2-40B4-BE49-F238E27FC236}">
                  <a16:creationId xmlns:a16="http://schemas.microsoft.com/office/drawing/2014/main" id="{1AA7E660-4C59-BB1E-6695-F7C72C508F4D}"/>
                </a:ext>
              </a:extLst>
            </p:cNvPr>
            <p:cNvSpPr txBox="1"/>
            <p:nvPr/>
          </p:nvSpPr>
          <p:spPr>
            <a:xfrm>
              <a:off x="22419367" y="13939881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1" name="Text Box 3045">
              <a:extLst>
                <a:ext uri="{FF2B5EF4-FFF2-40B4-BE49-F238E27FC236}">
                  <a16:creationId xmlns:a16="http://schemas.microsoft.com/office/drawing/2014/main" id="{7062FAEF-B9B0-E711-F75A-E8E9ECA97994}"/>
                </a:ext>
              </a:extLst>
            </p:cNvPr>
            <p:cNvSpPr txBox="1"/>
            <p:nvPr/>
          </p:nvSpPr>
          <p:spPr>
            <a:xfrm>
              <a:off x="22419367" y="14181334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2" name="Text Box 3045">
              <a:extLst>
                <a:ext uri="{FF2B5EF4-FFF2-40B4-BE49-F238E27FC236}">
                  <a16:creationId xmlns:a16="http://schemas.microsoft.com/office/drawing/2014/main" id="{DDDA6055-0B43-5173-05D9-E6D6274228D5}"/>
                </a:ext>
              </a:extLst>
            </p:cNvPr>
            <p:cNvSpPr txBox="1"/>
            <p:nvPr/>
          </p:nvSpPr>
          <p:spPr>
            <a:xfrm>
              <a:off x="22419367" y="1442278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3" name="Text Box 3045">
              <a:extLst>
                <a:ext uri="{FF2B5EF4-FFF2-40B4-BE49-F238E27FC236}">
                  <a16:creationId xmlns:a16="http://schemas.microsoft.com/office/drawing/2014/main" id="{25F184ED-4504-7110-8B38-352D4E3804A5}"/>
                </a:ext>
              </a:extLst>
            </p:cNvPr>
            <p:cNvSpPr txBox="1"/>
            <p:nvPr/>
          </p:nvSpPr>
          <p:spPr>
            <a:xfrm>
              <a:off x="22417639" y="1465905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4" name="Text Box 3045">
              <a:extLst>
                <a:ext uri="{FF2B5EF4-FFF2-40B4-BE49-F238E27FC236}">
                  <a16:creationId xmlns:a16="http://schemas.microsoft.com/office/drawing/2014/main" id="{243476F7-35A4-26A3-4729-F669C8535392}"/>
                </a:ext>
              </a:extLst>
            </p:cNvPr>
            <p:cNvSpPr txBox="1"/>
            <p:nvPr/>
          </p:nvSpPr>
          <p:spPr>
            <a:xfrm>
              <a:off x="22417639" y="1489708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5" name="Text Box 3045">
              <a:extLst>
                <a:ext uri="{FF2B5EF4-FFF2-40B4-BE49-F238E27FC236}">
                  <a16:creationId xmlns:a16="http://schemas.microsoft.com/office/drawing/2014/main" id="{C2496242-1434-9E53-DF37-B5D25558EE27}"/>
                </a:ext>
              </a:extLst>
            </p:cNvPr>
            <p:cNvSpPr txBox="1"/>
            <p:nvPr/>
          </p:nvSpPr>
          <p:spPr>
            <a:xfrm>
              <a:off x="22417639" y="15131406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6" name="Text Box 3045">
              <a:extLst>
                <a:ext uri="{FF2B5EF4-FFF2-40B4-BE49-F238E27FC236}">
                  <a16:creationId xmlns:a16="http://schemas.microsoft.com/office/drawing/2014/main" id="{4FC69274-96B1-B4FA-92C8-501D74BEAC3B}"/>
                </a:ext>
              </a:extLst>
            </p:cNvPr>
            <p:cNvSpPr txBox="1"/>
            <p:nvPr/>
          </p:nvSpPr>
          <p:spPr>
            <a:xfrm>
              <a:off x="22417639" y="1537063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7" name="Text Box 3045">
              <a:extLst>
                <a:ext uri="{FF2B5EF4-FFF2-40B4-BE49-F238E27FC236}">
                  <a16:creationId xmlns:a16="http://schemas.microsoft.com/office/drawing/2014/main" id="{26250F69-5EEF-F676-79CC-6A259C130156}"/>
                </a:ext>
              </a:extLst>
            </p:cNvPr>
            <p:cNvSpPr txBox="1"/>
            <p:nvPr/>
          </p:nvSpPr>
          <p:spPr>
            <a:xfrm>
              <a:off x="22417639" y="15607059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8" name="Text Box 3045">
              <a:extLst>
                <a:ext uri="{FF2B5EF4-FFF2-40B4-BE49-F238E27FC236}">
                  <a16:creationId xmlns:a16="http://schemas.microsoft.com/office/drawing/2014/main" id="{B9992AFC-A91F-0EF0-8B43-1D3C9D7FFF88}"/>
                </a:ext>
              </a:extLst>
            </p:cNvPr>
            <p:cNvSpPr txBox="1"/>
            <p:nvPr/>
          </p:nvSpPr>
          <p:spPr>
            <a:xfrm>
              <a:off x="22417639" y="1584348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L6pv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39" name="Text Box 3045">
              <a:extLst>
                <a:ext uri="{FF2B5EF4-FFF2-40B4-BE49-F238E27FC236}">
                  <a16:creationId xmlns:a16="http://schemas.microsoft.com/office/drawing/2014/main" id="{4DF30466-DD82-A7CF-9DB0-D2726F6CD3EE}"/>
                </a:ext>
              </a:extLst>
            </p:cNvPr>
            <p:cNvSpPr txBox="1"/>
            <p:nvPr/>
          </p:nvSpPr>
          <p:spPr>
            <a:xfrm>
              <a:off x="22417639" y="16078873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S1pv</a:t>
              </a:r>
            </a:p>
          </p:txBody>
        </p:sp>
        <p:sp>
          <p:nvSpPr>
            <p:cNvPr id="440" name="Text Box 3045">
              <a:extLst>
                <a:ext uri="{FF2B5EF4-FFF2-40B4-BE49-F238E27FC236}">
                  <a16:creationId xmlns:a16="http://schemas.microsoft.com/office/drawing/2014/main" id="{7DA4F0AE-4F05-C901-76B6-BA6330EEB759}"/>
                </a:ext>
              </a:extLst>
            </p:cNvPr>
            <p:cNvSpPr txBox="1"/>
            <p:nvPr/>
          </p:nvSpPr>
          <p:spPr>
            <a:xfrm>
              <a:off x="22417639" y="16317438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1" name="Text Box 3045">
              <a:extLst>
                <a:ext uri="{FF2B5EF4-FFF2-40B4-BE49-F238E27FC236}">
                  <a16:creationId xmlns:a16="http://schemas.microsoft.com/office/drawing/2014/main" id="{203433DF-5E3B-B41C-26BC-8EE295396428}"/>
                </a:ext>
              </a:extLst>
            </p:cNvPr>
            <p:cNvSpPr txBox="1"/>
            <p:nvPr/>
          </p:nvSpPr>
          <p:spPr>
            <a:xfrm>
              <a:off x="22417639" y="16559175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2" name="Text Box 3045">
              <a:extLst>
                <a:ext uri="{FF2B5EF4-FFF2-40B4-BE49-F238E27FC236}">
                  <a16:creationId xmlns:a16="http://schemas.microsoft.com/office/drawing/2014/main" id="{6967F0B6-1A3C-497F-E986-7ECAD3C947B8}"/>
                </a:ext>
              </a:extLst>
            </p:cNvPr>
            <p:cNvSpPr txBox="1"/>
            <p:nvPr/>
          </p:nvSpPr>
          <p:spPr>
            <a:xfrm>
              <a:off x="22417887" y="16799147"/>
              <a:ext cx="79058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S4pv</a:t>
              </a:r>
            </a:p>
            <a:p>
              <a:pPr marL="0" marR="0" lvl="0" indent="0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4" name="ganglion - DRG">
            <a:extLst>
              <a:ext uri="{FF2B5EF4-FFF2-40B4-BE49-F238E27FC236}">
                <a16:creationId xmlns:a16="http://schemas.microsoft.com/office/drawing/2014/main" id="{4B678696-D6CE-F788-6448-260ED1F5D7D3}"/>
              </a:ext>
            </a:extLst>
          </p:cNvPr>
          <p:cNvGrpSpPr/>
          <p:nvPr/>
        </p:nvGrpSpPr>
        <p:grpSpPr>
          <a:xfrm>
            <a:off x="26394950" y="10558016"/>
            <a:ext cx="331192" cy="6412327"/>
            <a:chOff x="23329549" y="10558016"/>
            <a:chExt cx="331192" cy="6412327"/>
          </a:xfrm>
        </p:grpSpPr>
        <p:sp>
          <p:nvSpPr>
            <p:cNvPr id="445" name="Text Box 3045">
              <a:extLst>
                <a:ext uri="{FF2B5EF4-FFF2-40B4-BE49-F238E27FC236}">
                  <a16:creationId xmlns:a16="http://schemas.microsoft.com/office/drawing/2014/main" id="{405C0E82-BCF2-3C4E-738A-02EFD722E943}"/>
                </a:ext>
              </a:extLst>
            </p:cNvPr>
            <p:cNvSpPr txBox="1"/>
            <p:nvPr/>
          </p:nvSpPr>
          <p:spPr>
            <a:xfrm>
              <a:off x="23334218" y="1055801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6" name="Text Box 3045">
              <a:extLst>
                <a:ext uri="{FF2B5EF4-FFF2-40B4-BE49-F238E27FC236}">
                  <a16:creationId xmlns:a16="http://schemas.microsoft.com/office/drawing/2014/main" id="{5A22422B-8417-FD36-C4E4-C931FEC4B595}"/>
                </a:ext>
              </a:extLst>
            </p:cNvPr>
            <p:cNvSpPr txBox="1"/>
            <p:nvPr/>
          </p:nvSpPr>
          <p:spPr>
            <a:xfrm>
              <a:off x="23335950" y="10719187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7" name="Text Box 3045">
              <a:extLst>
                <a:ext uri="{FF2B5EF4-FFF2-40B4-BE49-F238E27FC236}">
                  <a16:creationId xmlns:a16="http://schemas.microsoft.com/office/drawing/2014/main" id="{3099F2D2-43FE-A6D9-94C1-9ED29D629621}"/>
                </a:ext>
              </a:extLst>
            </p:cNvPr>
            <p:cNvSpPr txBox="1"/>
            <p:nvPr/>
          </p:nvSpPr>
          <p:spPr>
            <a:xfrm>
              <a:off x="23334165" y="10878865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8" name="Text Box 3045">
              <a:extLst>
                <a:ext uri="{FF2B5EF4-FFF2-40B4-BE49-F238E27FC236}">
                  <a16:creationId xmlns:a16="http://schemas.microsoft.com/office/drawing/2014/main" id="{2B3C32B6-04A1-0D36-5231-340A60B0FA96}"/>
                </a:ext>
              </a:extLst>
            </p:cNvPr>
            <p:cNvSpPr txBox="1"/>
            <p:nvPr/>
          </p:nvSpPr>
          <p:spPr>
            <a:xfrm>
              <a:off x="23335897" y="11040036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49" name="Text Box 3045">
              <a:extLst>
                <a:ext uri="{FF2B5EF4-FFF2-40B4-BE49-F238E27FC236}">
                  <a16:creationId xmlns:a16="http://schemas.microsoft.com/office/drawing/2014/main" id="{4D2B27E2-46B9-D555-9E7F-6D0E856A1AB9}"/>
                </a:ext>
              </a:extLst>
            </p:cNvPr>
            <p:cNvSpPr txBox="1"/>
            <p:nvPr/>
          </p:nvSpPr>
          <p:spPr>
            <a:xfrm>
              <a:off x="23335715" y="11194119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0" name="Text Box 3045">
              <a:extLst>
                <a:ext uri="{FF2B5EF4-FFF2-40B4-BE49-F238E27FC236}">
                  <a16:creationId xmlns:a16="http://schemas.microsoft.com/office/drawing/2014/main" id="{452B52C5-CDE9-16A6-CE0B-A654348BB4B6}"/>
                </a:ext>
              </a:extLst>
            </p:cNvPr>
            <p:cNvSpPr txBox="1"/>
            <p:nvPr/>
          </p:nvSpPr>
          <p:spPr>
            <a:xfrm>
              <a:off x="23334218" y="11349094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C6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1" name="Text Box 3045">
              <a:extLst>
                <a:ext uri="{FF2B5EF4-FFF2-40B4-BE49-F238E27FC236}">
                  <a16:creationId xmlns:a16="http://schemas.microsoft.com/office/drawing/2014/main" id="{AACE19EB-C5E1-4FAE-985B-CAD2412BCF98}"/>
                </a:ext>
              </a:extLst>
            </p:cNvPr>
            <p:cNvSpPr txBox="1"/>
            <p:nvPr/>
          </p:nvSpPr>
          <p:spPr>
            <a:xfrm>
              <a:off x="23335950" y="11507090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2" name="Text Box 3045">
              <a:extLst>
                <a:ext uri="{FF2B5EF4-FFF2-40B4-BE49-F238E27FC236}">
                  <a16:creationId xmlns:a16="http://schemas.microsoft.com/office/drawing/2014/main" id="{12C8B45B-33FD-9E55-F730-7B99BA12D529}"/>
                </a:ext>
              </a:extLst>
            </p:cNvPr>
            <p:cNvSpPr txBox="1"/>
            <p:nvPr/>
          </p:nvSpPr>
          <p:spPr>
            <a:xfrm>
              <a:off x="23335768" y="11664348"/>
              <a:ext cx="324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72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3" name="Text Box 3045">
              <a:extLst>
                <a:ext uri="{FF2B5EF4-FFF2-40B4-BE49-F238E27FC236}">
                  <a16:creationId xmlns:a16="http://schemas.microsoft.com/office/drawing/2014/main" id="{B37D692A-0176-606B-FB3D-B14D6E9479B1}"/>
                </a:ext>
              </a:extLst>
            </p:cNvPr>
            <p:cNvSpPr txBox="1"/>
            <p:nvPr/>
          </p:nvSpPr>
          <p:spPr>
            <a:xfrm>
              <a:off x="23333748" y="1183225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4" name="Text Box 3045">
              <a:extLst>
                <a:ext uri="{FF2B5EF4-FFF2-40B4-BE49-F238E27FC236}">
                  <a16:creationId xmlns:a16="http://schemas.microsoft.com/office/drawing/2014/main" id="{39CCC873-7972-70FD-6CC6-2351BCFDA3F8}"/>
                </a:ext>
              </a:extLst>
            </p:cNvPr>
            <p:cNvSpPr txBox="1"/>
            <p:nvPr/>
          </p:nvSpPr>
          <p:spPr>
            <a:xfrm>
              <a:off x="23333569" y="12068381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5" name="Text Box 3045">
              <a:extLst>
                <a:ext uri="{FF2B5EF4-FFF2-40B4-BE49-F238E27FC236}">
                  <a16:creationId xmlns:a16="http://schemas.microsoft.com/office/drawing/2014/main" id="{EC03797B-1C67-2F44-79ED-41538411B5E5}"/>
                </a:ext>
              </a:extLst>
            </p:cNvPr>
            <p:cNvSpPr txBox="1"/>
            <p:nvPr/>
          </p:nvSpPr>
          <p:spPr>
            <a:xfrm>
              <a:off x="23331145" y="12302253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6" name="Text Box 3045">
              <a:extLst>
                <a:ext uri="{FF2B5EF4-FFF2-40B4-BE49-F238E27FC236}">
                  <a16:creationId xmlns:a16="http://schemas.microsoft.com/office/drawing/2014/main" id="{C7FFCB3C-CF5E-5768-2F40-6381EAC19359}"/>
                </a:ext>
              </a:extLst>
            </p:cNvPr>
            <p:cNvSpPr txBox="1"/>
            <p:nvPr/>
          </p:nvSpPr>
          <p:spPr>
            <a:xfrm>
              <a:off x="23331093" y="12538455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7" name="Text Box 3045">
              <a:extLst>
                <a:ext uri="{FF2B5EF4-FFF2-40B4-BE49-F238E27FC236}">
                  <a16:creationId xmlns:a16="http://schemas.microsoft.com/office/drawing/2014/main" id="{4DB6DDAE-37DB-3458-E9B4-0D5D368787D2}"/>
                </a:ext>
              </a:extLst>
            </p:cNvPr>
            <p:cNvSpPr txBox="1"/>
            <p:nvPr/>
          </p:nvSpPr>
          <p:spPr>
            <a:xfrm>
              <a:off x="23332724" y="1277673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8" name="Text Box 3045">
              <a:extLst>
                <a:ext uri="{FF2B5EF4-FFF2-40B4-BE49-F238E27FC236}">
                  <a16:creationId xmlns:a16="http://schemas.microsoft.com/office/drawing/2014/main" id="{0725A6E9-06F7-E59B-BF3A-2964F69E1FB6}"/>
                </a:ext>
              </a:extLst>
            </p:cNvPr>
            <p:cNvSpPr txBox="1"/>
            <p:nvPr/>
          </p:nvSpPr>
          <p:spPr>
            <a:xfrm>
              <a:off x="23333644" y="13010772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59" name="Text Box 3045">
              <a:extLst>
                <a:ext uri="{FF2B5EF4-FFF2-40B4-BE49-F238E27FC236}">
                  <a16:creationId xmlns:a16="http://schemas.microsoft.com/office/drawing/2014/main" id="{57395890-15AE-6A15-05EF-29AFDD3F9FCB}"/>
                </a:ext>
              </a:extLst>
            </p:cNvPr>
            <p:cNvSpPr txBox="1"/>
            <p:nvPr/>
          </p:nvSpPr>
          <p:spPr>
            <a:xfrm>
              <a:off x="23333569" y="13246042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0" name="Text Box 3045">
              <a:extLst>
                <a:ext uri="{FF2B5EF4-FFF2-40B4-BE49-F238E27FC236}">
                  <a16:creationId xmlns:a16="http://schemas.microsoft.com/office/drawing/2014/main" id="{1EB60BFF-C1D2-C804-A56D-C734B31BB7E4}"/>
                </a:ext>
              </a:extLst>
            </p:cNvPr>
            <p:cNvSpPr txBox="1"/>
            <p:nvPr/>
          </p:nvSpPr>
          <p:spPr>
            <a:xfrm>
              <a:off x="23331145" y="13486264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1" name="Text Box 3045">
              <a:extLst>
                <a:ext uri="{FF2B5EF4-FFF2-40B4-BE49-F238E27FC236}">
                  <a16:creationId xmlns:a16="http://schemas.microsoft.com/office/drawing/2014/main" id="{B23489D2-B8E4-7F00-F124-872A712FCDBB}"/>
                </a:ext>
              </a:extLst>
            </p:cNvPr>
            <p:cNvSpPr txBox="1"/>
            <p:nvPr/>
          </p:nvSpPr>
          <p:spPr>
            <a:xfrm>
              <a:off x="23331093" y="137323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2" name="Text Box 3045">
              <a:extLst>
                <a:ext uri="{FF2B5EF4-FFF2-40B4-BE49-F238E27FC236}">
                  <a16:creationId xmlns:a16="http://schemas.microsoft.com/office/drawing/2014/main" id="{DF269D75-43B4-53AD-2CA4-A13F10C57240}"/>
                </a:ext>
              </a:extLst>
            </p:cNvPr>
            <p:cNvSpPr txBox="1"/>
            <p:nvPr/>
          </p:nvSpPr>
          <p:spPr>
            <a:xfrm>
              <a:off x="23329549" y="13970269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3" name="Text Box 3045">
              <a:extLst>
                <a:ext uri="{FF2B5EF4-FFF2-40B4-BE49-F238E27FC236}">
                  <a16:creationId xmlns:a16="http://schemas.microsoft.com/office/drawing/2014/main" id="{F655FA2F-CE3C-0D42-3539-38BC6756B706}"/>
                </a:ext>
              </a:extLst>
            </p:cNvPr>
            <p:cNvSpPr txBox="1"/>
            <p:nvPr/>
          </p:nvSpPr>
          <p:spPr>
            <a:xfrm>
              <a:off x="23333644" y="14210658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4" name="Text Box 3045">
              <a:extLst>
                <a:ext uri="{FF2B5EF4-FFF2-40B4-BE49-F238E27FC236}">
                  <a16:creationId xmlns:a16="http://schemas.microsoft.com/office/drawing/2014/main" id="{05657866-4A5D-DA8B-01DF-E1A1E7AD6C2B}"/>
                </a:ext>
              </a:extLst>
            </p:cNvPr>
            <p:cNvSpPr txBox="1"/>
            <p:nvPr/>
          </p:nvSpPr>
          <p:spPr>
            <a:xfrm>
              <a:off x="23335452" y="14447283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5" name="Text Box 3045">
              <a:extLst>
                <a:ext uri="{FF2B5EF4-FFF2-40B4-BE49-F238E27FC236}">
                  <a16:creationId xmlns:a16="http://schemas.microsoft.com/office/drawing/2014/main" id="{92129D04-B381-A7A9-1B6B-0A3B12ACB19E}"/>
                </a:ext>
              </a:extLst>
            </p:cNvPr>
            <p:cNvSpPr txBox="1"/>
            <p:nvPr/>
          </p:nvSpPr>
          <p:spPr>
            <a:xfrm>
              <a:off x="23333028" y="14684330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L1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6" name="Text Box 3045">
              <a:extLst>
                <a:ext uri="{FF2B5EF4-FFF2-40B4-BE49-F238E27FC236}">
                  <a16:creationId xmlns:a16="http://schemas.microsoft.com/office/drawing/2014/main" id="{DE057CB0-8353-5801-CFE5-061221773AB2}"/>
                </a:ext>
              </a:extLst>
            </p:cNvPr>
            <p:cNvSpPr txBox="1"/>
            <p:nvPr/>
          </p:nvSpPr>
          <p:spPr>
            <a:xfrm>
              <a:off x="23332976" y="14926882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L2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7" name="Text Box 3045">
              <a:extLst>
                <a:ext uri="{FF2B5EF4-FFF2-40B4-BE49-F238E27FC236}">
                  <a16:creationId xmlns:a16="http://schemas.microsoft.com/office/drawing/2014/main" id="{81146EE8-225E-80D5-CA70-E5E49C86634E}"/>
                </a:ext>
              </a:extLst>
            </p:cNvPr>
            <p:cNvSpPr txBox="1"/>
            <p:nvPr/>
          </p:nvSpPr>
          <p:spPr>
            <a:xfrm>
              <a:off x="23331432" y="15161985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L3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8" name="Text Box 3045">
              <a:extLst>
                <a:ext uri="{FF2B5EF4-FFF2-40B4-BE49-F238E27FC236}">
                  <a16:creationId xmlns:a16="http://schemas.microsoft.com/office/drawing/2014/main" id="{08020416-7937-F756-5F1A-138DE8D9281E}"/>
                </a:ext>
              </a:extLst>
            </p:cNvPr>
            <p:cNvSpPr txBox="1"/>
            <p:nvPr/>
          </p:nvSpPr>
          <p:spPr>
            <a:xfrm>
              <a:off x="23335527" y="15402374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L4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69" name="Text Box 3045">
              <a:extLst>
                <a:ext uri="{FF2B5EF4-FFF2-40B4-BE49-F238E27FC236}">
                  <a16:creationId xmlns:a16="http://schemas.microsoft.com/office/drawing/2014/main" id="{F9EB0362-D915-F0B2-2698-7FAA53B943C3}"/>
                </a:ext>
              </a:extLst>
            </p:cNvPr>
            <p:cNvSpPr txBox="1"/>
            <p:nvPr/>
          </p:nvSpPr>
          <p:spPr>
            <a:xfrm>
              <a:off x="23334320" y="15633337"/>
              <a:ext cx="322404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L5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0" name="Text Box 3045">
              <a:extLst>
                <a:ext uri="{FF2B5EF4-FFF2-40B4-BE49-F238E27FC236}">
                  <a16:creationId xmlns:a16="http://schemas.microsoft.com/office/drawing/2014/main" id="{8B57FCDE-8E4B-C605-A1A2-ACEA4B170873}"/>
                </a:ext>
              </a:extLst>
            </p:cNvPr>
            <p:cNvSpPr txBox="1"/>
            <p:nvPr/>
          </p:nvSpPr>
          <p:spPr>
            <a:xfrm>
              <a:off x="23334268" y="15866364"/>
              <a:ext cx="322456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</a:t>
              </a: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1" name="Text Box 3045">
              <a:extLst>
                <a:ext uri="{FF2B5EF4-FFF2-40B4-BE49-F238E27FC236}">
                  <a16:creationId xmlns:a16="http://schemas.microsoft.com/office/drawing/2014/main" id="{0594410B-878E-0580-40E7-61FAAE510511}"/>
                </a:ext>
              </a:extLst>
            </p:cNvPr>
            <p:cNvSpPr txBox="1"/>
            <p:nvPr/>
          </p:nvSpPr>
          <p:spPr>
            <a:xfrm>
              <a:off x="23332724" y="16107817"/>
              <a:ext cx="324000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S1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472" name="Text Box 3045">
              <a:extLst>
                <a:ext uri="{FF2B5EF4-FFF2-40B4-BE49-F238E27FC236}">
                  <a16:creationId xmlns:a16="http://schemas.microsoft.com/office/drawing/2014/main" id="{ED990C20-2ACF-E8F3-6E4C-AF7CA01AB6F8}"/>
                </a:ext>
              </a:extLst>
            </p:cNvPr>
            <p:cNvSpPr txBox="1"/>
            <p:nvPr/>
          </p:nvSpPr>
          <p:spPr>
            <a:xfrm>
              <a:off x="23336819" y="163495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S2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3" name="Text Box 3045">
              <a:extLst>
                <a:ext uri="{FF2B5EF4-FFF2-40B4-BE49-F238E27FC236}">
                  <a16:creationId xmlns:a16="http://schemas.microsoft.com/office/drawing/2014/main" id="{0C0136BE-B58D-7BB8-D5D1-B10FEAF68135}"/>
                </a:ext>
              </a:extLst>
            </p:cNvPr>
            <p:cNvSpPr txBox="1"/>
            <p:nvPr/>
          </p:nvSpPr>
          <p:spPr>
            <a:xfrm>
              <a:off x="23336390" y="16589110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S3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4" name="Text Box 3045">
              <a:extLst>
                <a:ext uri="{FF2B5EF4-FFF2-40B4-BE49-F238E27FC236}">
                  <a16:creationId xmlns:a16="http://schemas.microsoft.com/office/drawing/2014/main" id="{D9561D10-CD7E-3474-DDB7-A88C5248A086}"/>
                </a:ext>
              </a:extLst>
            </p:cNvPr>
            <p:cNvSpPr txBox="1"/>
            <p:nvPr/>
          </p:nvSpPr>
          <p:spPr>
            <a:xfrm>
              <a:off x="23337724" y="16826343"/>
              <a:ext cx="323017" cy="144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S4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5" name="nerve - greater splanchnic ">
            <a:extLst>
              <a:ext uri="{FF2B5EF4-FFF2-40B4-BE49-F238E27FC236}">
                <a16:creationId xmlns:a16="http://schemas.microsoft.com/office/drawing/2014/main" id="{A4028748-6A2D-A0CC-E86A-D8A630D6E451}"/>
              </a:ext>
            </a:extLst>
          </p:cNvPr>
          <p:cNvSpPr txBox="1"/>
          <p:nvPr/>
        </p:nvSpPr>
        <p:spPr>
          <a:xfrm rot="16200000">
            <a:off x="22993349" y="13141995"/>
            <a:ext cx="935400" cy="139104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Greater splanchnic n.</a:t>
            </a:r>
          </a:p>
        </p:txBody>
      </p:sp>
      <p:sp>
        <p:nvSpPr>
          <p:cNvPr id="476" name="nerve - lesser splanchnic">
            <a:extLst>
              <a:ext uri="{FF2B5EF4-FFF2-40B4-BE49-F238E27FC236}">
                <a16:creationId xmlns:a16="http://schemas.microsoft.com/office/drawing/2014/main" id="{10F25CF4-3974-0DA9-0D4B-51D2B0D70325}"/>
              </a:ext>
            </a:extLst>
          </p:cNvPr>
          <p:cNvSpPr txBox="1"/>
          <p:nvPr/>
        </p:nvSpPr>
        <p:spPr>
          <a:xfrm rot="16200000">
            <a:off x="23155221" y="13771041"/>
            <a:ext cx="459926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Lesser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8" name="nerve - least splanchnic">
            <a:extLst>
              <a:ext uri="{FF2B5EF4-FFF2-40B4-BE49-F238E27FC236}">
                <a16:creationId xmlns:a16="http://schemas.microsoft.com/office/drawing/2014/main" id="{7609026A-7F9B-65F8-1E54-6E095B79EA70}"/>
              </a:ext>
            </a:extLst>
          </p:cNvPr>
          <p:cNvSpPr txBox="1"/>
          <p:nvPr/>
        </p:nvSpPr>
        <p:spPr>
          <a:xfrm rot="16200000">
            <a:off x="23160407" y="14252621"/>
            <a:ext cx="445963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479" name="nerve - pelvic splanchnic">
            <a:extLst>
              <a:ext uri="{FF2B5EF4-FFF2-40B4-BE49-F238E27FC236}">
                <a16:creationId xmlns:a16="http://schemas.microsoft.com/office/drawing/2014/main" id="{ACC3C1CD-C8D9-F39C-65C2-79479FE41E87}"/>
              </a:ext>
            </a:extLst>
          </p:cNvPr>
          <p:cNvSpPr txBox="1"/>
          <p:nvPr/>
        </p:nvSpPr>
        <p:spPr>
          <a:xfrm rot="16200000">
            <a:off x="23010224" y="16563009"/>
            <a:ext cx="80477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Pelvic splanchnic  n.</a:t>
            </a:r>
          </a:p>
        </p:txBody>
      </p:sp>
      <p:sp>
        <p:nvSpPr>
          <p:cNvPr id="480" name="plexus - superior hypogastric plexus">
            <a:extLst>
              <a:ext uri="{FF2B5EF4-FFF2-40B4-BE49-F238E27FC236}">
                <a16:creationId xmlns:a16="http://schemas.microsoft.com/office/drawing/2014/main" id="{DD2FEF75-322C-15C5-457F-2C6FA11705C3}"/>
              </a:ext>
            </a:extLst>
          </p:cNvPr>
          <p:cNvSpPr txBox="1"/>
          <p:nvPr/>
        </p:nvSpPr>
        <p:spPr>
          <a:xfrm rot="16200000">
            <a:off x="22804093" y="17603360"/>
            <a:ext cx="1227924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Superior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04" name="ganglion - superior mesenteric g.">
            <a:extLst>
              <a:ext uri="{FF2B5EF4-FFF2-40B4-BE49-F238E27FC236}">
                <a16:creationId xmlns:a16="http://schemas.microsoft.com/office/drawing/2014/main" id="{9F6D3981-3F5C-9F4B-3406-443FAC447913}"/>
              </a:ext>
            </a:extLst>
          </p:cNvPr>
          <p:cNvSpPr txBox="1"/>
          <p:nvPr/>
        </p:nvSpPr>
        <p:spPr>
          <a:xfrm rot="16200000">
            <a:off x="22095576" y="13928285"/>
            <a:ext cx="1417575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Superior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5" name="ganglion - celiac g.">
            <a:extLst>
              <a:ext uri="{FF2B5EF4-FFF2-40B4-BE49-F238E27FC236}">
                <a16:creationId xmlns:a16="http://schemas.microsoft.com/office/drawing/2014/main" id="{427FE6AA-8EA1-CAB7-487A-BC8BBF91A0CE}"/>
              </a:ext>
            </a:extLst>
          </p:cNvPr>
          <p:cNvSpPr txBox="1"/>
          <p:nvPr/>
        </p:nvSpPr>
        <p:spPr>
          <a:xfrm rot="16200000">
            <a:off x="21788298" y="13077051"/>
            <a:ext cx="1479934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506" name="ganglion - inferior mesenteric g.">
            <a:extLst>
              <a:ext uri="{FF2B5EF4-FFF2-40B4-BE49-F238E27FC236}">
                <a16:creationId xmlns:a16="http://schemas.microsoft.com/office/drawing/2014/main" id="{D2144B88-5C89-6736-FFD1-E1045A6AD137}"/>
              </a:ext>
            </a:extLst>
          </p:cNvPr>
          <p:cNvSpPr txBox="1"/>
          <p:nvPr/>
        </p:nvSpPr>
        <p:spPr>
          <a:xfrm rot="16200000">
            <a:off x="21775980" y="15649010"/>
            <a:ext cx="1852868" cy="3335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Inferior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mesenteric g. 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07" name="nerve - celiac branch of anterior vagal trunk">
            <a:extLst>
              <a:ext uri="{FF2B5EF4-FFF2-40B4-BE49-F238E27FC236}">
                <a16:creationId xmlns:a16="http://schemas.microsoft.com/office/drawing/2014/main" id="{C5FD1380-BCCC-3547-0232-AA146973C7BD}"/>
              </a:ext>
            </a:extLst>
          </p:cNvPr>
          <p:cNvSpPr txBox="1"/>
          <p:nvPr/>
        </p:nvSpPr>
        <p:spPr>
          <a:xfrm rot="16200000">
            <a:off x="18571262" y="13910190"/>
            <a:ext cx="4210599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anterior vagal trunk  </a:t>
            </a:r>
          </a:p>
        </p:txBody>
      </p:sp>
      <p:sp>
        <p:nvSpPr>
          <p:cNvPr id="508" name="nerve - gastric branch of anterior vagal trunk">
            <a:extLst>
              <a:ext uri="{FF2B5EF4-FFF2-40B4-BE49-F238E27FC236}">
                <a16:creationId xmlns:a16="http://schemas.microsoft.com/office/drawing/2014/main" id="{5CAA07C0-D938-D301-EB10-218C290E1ADA}"/>
              </a:ext>
            </a:extLst>
          </p:cNvPr>
          <p:cNvSpPr txBox="1"/>
          <p:nvPr/>
        </p:nvSpPr>
        <p:spPr>
          <a:xfrm rot="16200000">
            <a:off x="18743508" y="13846193"/>
            <a:ext cx="4330311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anterior vagal trunk  </a:t>
            </a:r>
          </a:p>
        </p:txBody>
      </p:sp>
      <p:sp>
        <p:nvSpPr>
          <p:cNvPr id="509" name="nerve - celiac branch of posterior vagal trunk">
            <a:extLst>
              <a:ext uri="{FF2B5EF4-FFF2-40B4-BE49-F238E27FC236}">
                <a16:creationId xmlns:a16="http://schemas.microsoft.com/office/drawing/2014/main" id="{97AE9078-B8CD-5A28-BB65-AB6BB327FC2D}"/>
              </a:ext>
            </a:extLst>
          </p:cNvPr>
          <p:cNvSpPr txBox="1"/>
          <p:nvPr/>
        </p:nvSpPr>
        <p:spPr>
          <a:xfrm rot="16200000">
            <a:off x="19201911" y="13903315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510" name="nerve - gastric branch of posterior vagal trunk">
            <a:extLst>
              <a:ext uri="{FF2B5EF4-FFF2-40B4-BE49-F238E27FC236}">
                <a16:creationId xmlns:a16="http://schemas.microsoft.com/office/drawing/2014/main" id="{339A9512-8A81-D50A-ADEE-4804CC03C36B}"/>
              </a:ext>
            </a:extLst>
          </p:cNvPr>
          <p:cNvSpPr txBox="1"/>
          <p:nvPr/>
        </p:nvSpPr>
        <p:spPr>
          <a:xfrm rot="16200000">
            <a:off x="19379839" y="13857641"/>
            <a:ext cx="4304144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Gastric branch of posterior vagal trunk  </a:t>
            </a:r>
          </a:p>
        </p:txBody>
      </p:sp>
      <p:sp>
        <p:nvSpPr>
          <p:cNvPr id="512" name="plexus - inferior hypogastric plexus">
            <a:extLst>
              <a:ext uri="{FF2B5EF4-FFF2-40B4-BE49-F238E27FC236}">
                <a16:creationId xmlns:a16="http://schemas.microsoft.com/office/drawing/2014/main" id="{369ACF1F-8BAE-E6D7-E4B1-07478BA0A764}"/>
              </a:ext>
            </a:extLst>
          </p:cNvPr>
          <p:cNvSpPr txBox="1"/>
          <p:nvPr/>
        </p:nvSpPr>
        <p:spPr>
          <a:xfrm rot="16200000">
            <a:off x="21661865" y="19739077"/>
            <a:ext cx="1251659" cy="1846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Inferior hypogastric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sp>
        <p:nvSpPr>
          <p:cNvPr id="513" name="plexus - pelvic plexus">
            <a:extLst>
              <a:ext uri="{FF2B5EF4-FFF2-40B4-BE49-F238E27FC236}">
                <a16:creationId xmlns:a16="http://schemas.microsoft.com/office/drawing/2014/main" id="{948BD347-6BFA-90BD-6E4B-AABDB345016D}"/>
              </a:ext>
            </a:extLst>
          </p:cNvPr>
          <p:cNvSpPr txBox="1"/>
          <p:nvPr/>
        </p:nvSpPr>
        <p:spPr>
          <a:xfrm rot="16200000">
            <a:off x="19772859" y="20802149"/>
            <a:ext cx="708321" cy="204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sp>
        <p:nvSpPr>
          <p:cNvPr id="514" name="plexus - hepatic plexus">
            <a:extLst>
              <a:ext uri="{FF2B5EF4-FFF2-40B4-BE49-F238E27FC236}">
                <a16:creationId xmlns:a16="http://schemas.microsoft.com/office/drawing/2014/main" id="{68302FA5-FC9E-4DDC-CFC3-5B7808E2D23B}"/>
              </a:ext>
            </a:extLst>
          </p:cNvPr>
          <p:cNvSpPr txBox="1"/>
          <p:nvPr/>
        </p:nvSpPr>
        <p:spPr>
          <a:xfrm rot="16200000">
            <a:off x="19432802" y="18241614"/>
            <a:ext cx="1388435" cy="1950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plexus </a:t>
            </a:r>
          </a:p>
        </p:txBody>
      </p:sp>
      <p:grpSp>
        <p:nvGrpSpPr>
          <p:cNvPr id="517" name="plexus - celiac plexus">
            <a:extLst>
              <a:ext uri="{FF2B5EF4-FFF2-40B4-BE49-F238E27FC236}">
                <a16:creationId xmlns:a16="http://schemas.microsoft.com/office/drawing/2014/main" id="{B3951A16-3C9F-B030-3E62-5894EEBB85F3}"/>
              </a:ext>
            </a:extLst>
          </p:cNvPr>
          <p:cNvGrpSpPr/>
          <p:nvPr/>
        </p:nvGrpSpPr>
        <p:grpSpPr>
          <a:xfrm>
            <a:off x="20037018" y="12474591"/>
            <a:ext cx="430332" cy="6936702"/>
            <a:chOff x="18894023" y="12474591"/>
            <a:chExt cx="430332" cy="6936702"/>
          </a:xfrm>
        </p:grpSpPr>
        <p:sp>
          <p:nvSpPr>
            <p:cNvPr id="511" name="plexus - ciliac plexus">
              <a:extLst>
                <a:ext uri="{FF2B5EF4-FFF2-40B4-BE49-F238E27FC236}">
                  <a16:creationId xmlns:a16="http://schemas.microsoft.com/office/drawing/2014/main" id="{026C8D35-6CCD-DEF8-19A7-F167A307E992}"/>
                </a:ext>
              </a:extLst>
            </p:cNvPr>
            <p:cNvSpPr txBox="1"/>
            <p:nvPr/>
          </p:nvSpPr>
          <p:spPr>
            <a:xfrm rot="16200000">
              <a:off x="17421795" y="14197151"/>
              <a:ext cx="3625119" cy="180000"/>
            </a:xfrm>
            <a:prstGeom prst="rect">
              <a:avLst/>
            </a:prstGeom>
            <a:solidFill>
              <a:srgbClr val="FFF2CC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Ciliac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plexus </a:t>
              </a:r>
            </a:p>
          </p:txBody>
        </p:sp>
        <p:sp>
          <p:nvSpPr>
            <p:cNvPr id="515" name="plexus - celiac plexus">
              <a:extLst>
                <a:ext uri="{FF2B5EF4-FFF2-40B4-BE49-F238E27FC236}">
                  <a16:creationId xmlns:a16="http://schemas.microsoft.com/office/drawing/2014/main" id="{3F8FAC27-9E2D-5FA4-FA63-97CF220FC606}"/>
                </a:ext>
              </a:extLst>
            </p:cNvPr>
            <p:cNvSpPr txBox="1"/>
            <p:nvPr/>
          </p:nvSpPr>
          <p:spPr>
            <a:xfrm rot="16200000">
              <a:off x="18858023" y="19195293"/>
              <a:ext cx="252000" cy="1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noFill/>
            </a:ln>
          </p:spPr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Celiac plexus </a:t>
              </a:r>
            </a:p>
          </p:txBody>
        </p:sp>
      </p:grpSp>
      <p:sp>
        <p:nvSpPr>
          <p:cNvPr id="516" name="nerve - hepatic branch of anterior vagal trunk">
            <a:extLst>
              <a:ext uri="{FF2B5EF4-FFF2-40B4-BE49-F238E27FC236}">
                <a16:creationId xmlns:a16="http://schemas.microsoft.com/office/drawing/2014/main" id="{EEEA6C5B-F3E0-1F5C-8441-0F1F08C07A6A}"/>
              </a:ext>
            </a:extLst>
          </p:cNvPr>
          <p:cNvSpPr txBox="1"/>
          <p:nvPr/>
        </p:nvSpPr>
        <p:spPr>
          <a:xfrm rot="16200000">
            <a:off x="17318524" y="14608572"/>
            <a:ext cx="5630608" cy="169595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Hepatic branch of anterior vagal trunk  </a:t>
            </a:r>
          </a:p>
        </p:txBody>
      </p:sp>
      <p:sp>
        <p:nvSpPr>
          <p:cNvPr id="563" name="nerve - lingual nerve">
            <a:extLst>
              <a:ext uri="{FF2B5EF4-FFF2-40B4-BE49-F238E27FC236}">
                <a16:creationId xmlns:a16="http://schemas.microsoft.com/office/drawing/2014/main" id="{D279666E-7C5A-BDE4-00B5-7D8D891BBB02}"/>
              </a:ext>
            </a:extLst>
          </p:cNvPr>
          <p:cNvSpPr txBox="1"/>
          <p:nvPr/>
        </p:nvSpPr>
        <p:spPr>
          <a:xfrm>
            <a:off x="20989524" y="6554417"/>
            <a:ext cx="553839" cy="138499"/>
          </a:xfrm>
          <a:prstGeom prst="rect">
            <a:avLst/>
          </a:prstGeom>
          <a:solidFill>
            <a:srgbClr val="92D051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Lingual n.</a:t>
            </a:r>
          </a:p>
        </p:txBody>
      </p:sp>
      <p:sp>
        <p:nvSpPr>
          <p:cNvPr id="569" name="ganglion - submandibular g.">
            <a:extLst>
              <a:ext uri="{FF2B5EF4-FFF2-40B4-BE49-F238E27FC236}">
                <a16:creationId xmlns:a16="http://schemas.microsoft.com/office/drawing/2014/main" id="{BB6D6C39-09F7-B453-D723-21E330B2A5C6}"/>
              </a:ext>
            </a:extLst>
          </p:cNvPr>
          <p:cNvSpPr txBox="1"/>
          <p:nvPr/>
        </p:nvSpPr>
        <p:spPr>
          <a:xfrm>
            <a:off x="20100841" y="6129490"/>
            <a:ext cx="683474" cy="2155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Submandibular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0" name="nerve - mandibular nerve">
            <a:extLst>
              <a:ext uri="{FF2B5EF4-FFF2-40B4-BE49-F238E27FC236}">
                <a16:creationId xmlns:a16="http://schemas.microsoft.com/office/drawing/2014/main" id="{908AD949-9439-CB9B-1857-D38374DAF781}"/>
              </a:ext>
            </a:extLst>
          </p:cNvPr>
          <p:cNvSpPr txBox="1"/>
          <p:nvPr/>
        </p:nvSpPr>
        <p:spPr>
          <a:xfrm>
            <a:off x="21840454" y="6449995"/>
            <a:ext cx="619289" cy="257369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600" dirty="0">
                <a:solidFill>
                  <a:prstClr val="black"/>
                </a:solidFill>
              </a:rPr>
              <a:t>mandibular nerve (CN V3)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1" name="nerve -auriculotemporal nerve">
            <a:extLst>
              <a:ext uri="{FF2B5EF4-FFF2-40B4-BE49-F238E27FC236}">
                <a16:creationId xmlns:a16="http://schemas.microsoft.com/office/drawing/2014/main" id="{612FA171-EC10-E43F-A56D-E9119ED77D04}"/>
              </a:ext>
            </a:extLst>
          </p:cNvPr>
          <p:cNvSpPr txBox="1"/>
          <p:nvPr/>
        </p:nvSpPr>
        <p:spPr>
          <a:xfrm>
            <a:off x="20946190" y="6034597"/>
            <a:ext cx="713232" cy="149647"/>
          </a:xfrm>
          <a:prstGeom prst="rect">
            <a:avLst/>
          </a:prstGeom>
          <a:solidFill>
            <a:srgbClr val="92D050"/>
          </a:solidFill>
        </p:spPr>
        <p:txBody>
          <a:bodyPr wrap="square" tIns="36000" bIns="36000" rtlCol="0">
            <a:spAutoFit/>
          </a:bodyPr>
          <a:lstStyle/>
          <a:p>
            <a:pPr lvl="0">
              <a:defRPr/>
            </a:pPr>
            <a:r>
              <a:rPr lang="en-NZ" sz="500" dirty="0"/>
              <a:t>auriculotemporal</a:t>
            </a:r>
            <a:r>
              <a:rPr kumimoji="0" lang="en-NZ" sz="5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n.</a:t>
            </a:r>
          </a:p>
        </p:txBody>
      </p:sp>
      <p:sp>
        <p:nvSpPr>
          <p:cNvPr id="572" name="ganglion - otic g.">
            <a:extLst>
              <a:ext uri="{FF2B5EF4-FFF2-40B4-BE49-F238E27FC236}">
                <a16:creationId xmlns:a16="http://schemas.microsoft.com/office/drawing/2014/main" id="{E854F1DE-998B-B4E8-C6B5-2C4C821E6079}"/>
              </a:ext>
            </a:extLst>
          </p:cNvPr>
          <p:cNvSpPr txBox="1"/>
          <p:nvPr/>
        </p:nvSpPr>
        <p:spPr>
          <a:xfrm>
            <a:off x="21815328" y="6036077"/>
            <a:ext cx="351109" cy="201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 err="1"/>
              <a:t>Otic</a:t>
            </a:r>
            <a:r>
              <a:rPr lang="en-NZ" sz="600" dirty="0"/>
              <a:t>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" name="nerve - tympanic nerve">
            <a:extLst>
              <a:ext uri="{FF2B5EF4-FFF2-40B4-BE49-F238E27FC236}">
                <a16:creationId xmlns:a16="http://schemas.microsoft.com/office/drawing/2014/main" id="{613DB519-4C22-A85B-0251-3107E4941CD6}"/>
              </a:ext>
            </a:extLst>
          </p:cNvPr>
          <p:cNvSpPr txBox="1"/>
          <p:nvPr/>
        </p:nvSpPr>
        <p:spPr>
          <a:xfrm>
            <a:off x="21842396" y="7355372"/>
            <a:ext cx="56424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Tympanic n.</a:t>
            </a:r>
          </a:p>
        </p:txBody>
      </p:sp>
      <p:sp>
        <p:nvSpPr>
          <p:cNvPr id="574" name="nerve - lesser petrosal nerve">
            <a:extLst>
              <a:ext uri="{FF2B5EF4-FFF2-40B4-BE49-F238E27FC236}">
                <a16:creationId xmlns:a16="http://schemas.microsoft.com/office/drawing/2014/main" id="{0AEAC842-9565-B349-1C1E-38BF691524AD}"/>
              </a:ext>
            </a:extLst>
          </p:cNvPr>
          <p:cNvSpPr txBox="1"/>
          <p:nvPr/>
        </p:nvSpPr>
        <p:spPr>
          <a:xfrm>
            <a:off x="21656608" y="7208937"/>
            <a:ext cx="756000" cy="108000"/>
          </a:xfrm>
          <a:prstGeom prst="rect">
            <a:avLst/>
          </a:prstGeom>
          <a:solidFill>
            <a:srgbClr val="FF66FF"/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Lesser petrosal n.</a:t>
            </a:r>
          </a:p>
        </p:txBody>
      </p:sp>
      <p:sp>
        <p:nvSpPr>
          <p:cNvPr id="575" name="ganglion - pelvic g.">
            <a:extLst>
              <a:ext uri="{FF2B5EF4-FFF2-40B4-BE49-F238E27FC236}">
                <a16:creationId xmlns:a16="http://schemas.microsoft.com/office/drawing/2014/main" id="{A76D03D7-5A28-B2C8-8BDD-E605C4AA17B6}"/>
              </a:ext>
            </a:extLst>
          </p:cNvPr>
          <p:cNvSpPr txBox="1"/>
          <p:nvPr/>
        </p:nvSpPr>
        <p:spPr>
          <a:xfrm>
            <a:off x="28462078" y="16728633"/>
            <a:ext cx="420164" cy="21321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Pelvic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76" name="nerve - pelvic splanchnic nerve">
            <a:extLst>
              <a:ext uri="{FF2B5EF4-FFF2-40B4-BE49-F238E27FC236}">
                <a16:creationId xmlns:a16="http://schemas.microsoft.com/office/drawing/2014/main" id="{FA01121F-9251-E3DF-B05A-886270A87C05}"/>
              </a:ext>
            </a:extLst>
          </p:cNvPr>
          <p:cNvSpPr txBox="1"/>
          <p:nvPr/>
        </p:nvSpPr>
        <p:spPr>
          <a:xfrm rot="16200000">
            <a:off x="27686958" y="17146052"/>
            <a:ext cx="561166" cy="276999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Pelvic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/>
              </a:rPr>
              <a:t>splanch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sp>
        <p:nvSpPr>
          <p:cNvPr id="577" name="nerve - hypogastric nerve">
            <a:extLst>
              <a:ext uri="{FF2B5EF4-FFF2-40B4-BE49-F238E27FC236}">
                <a16:creationId xmlns:a16="http://schemas.microsoft.com/office/drawing/2014/main" id="{6BFB75FB-8F12-BB08-DC56-D42AAB7316B3}"/>
              </a:ext>
            </a:extLst>
          </p:cNvPr>
          <p:cNvSpPr txBox="1"/>
          <p:nvPr/>
        </p:nvSpPr>
        <p:spPr>
          <a:xfrm rot="16200000">
            <a:off x="27880609" y="16515900"/>
            <a:ext cx="612000" cy="288000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Hypogastric n.</a:t>
            </a:r>
          </a:p>
        </p:txBody>
      </p:sp>
      <p:sp>
        <p:nvSpPr>
          <p:cNvPr id="578" name="nerve - lumbar splanchnic nerve">
            <a:extLst>
              <a:ext uri="{FF2B5EF4-FFF2-40B4-BE49-F238E27FC236}">
                <a16:creationId xmlns:a16="http://schemas.microsoft.com/office/drawing/2014/main" id="{88BC9149-98A1-299A-5C46-E04AD0DE8119}"/>
              </a:ext>
            </a:extLst>
          </p:cNvPr>
          <p:cNvSpPr txBox="1"/>
          <p:nvPr/>
        </p:nvSpPr>
        <p:spPr>
          <a:xfrm rot="16200000">
            <a:off x="27636547" y="15146512"/>
            <a:ext cx="1165429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Lumbar splanchnic n.</a:t>
            </a:r>
          </a:p>
        </p:txBody>
      </p:sp>
      <p:sp>
        <p:nvSpPr>
          <p:cNvPr id="579" name="nerve - pudendal nerve">
            <a:extLst>
              <a:ext uri="{FF2B5EF4-FFF2-40B4-BE49-F238E27FC236}">
                <a16:creationId xmlns:a16="http://schemas.microsoft.com/office/drawing/2014/main" id="{89B1B74A-A010-5125-F943-0F10CDF90076}"/>
              </a:ext>
            </a:extLst>
          </p:cNvPr>
          <p:cNvSpPr txBox="1"/>
          <p:nvPr/>
        </p:nvSpPr>
        <p:spPr>
          <a:xfrm>
            <a:off x="28936352" y="19065429"/>
            <a:ext cx="554960" cy="184666"/>
          </a:xfrm>
          <a:prstGeom prst="rect">
            <a:avLst/>
          </a:prstGeom>
          <a:solidFill>
            <a:srgbClr val="93FFFF"/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Pudendal n.</a:t>
            </a:r>
          </a:p>
        </p:txBody>
      </p:sp>
      <p:sp>
        <p:nvSpPr>
          <p:cNvPr id="583" name="plexus - ovarian plexus">
            <a:extLst>
              <a:ext uri="{FF2B5EF4-FFF2-40B4-BE49-F238E27FC236}">
                <a16:creationId xmlns:a16="http://schemas.microsoft.com/office/drawing/2014/main" id="{280154C5-CFA4-4E3C-124D-31181690DEE6}"/>
              </a:ext>
            </a:extLst>
          </p:cNvPr>
          <p:cNvSpPr txBox="1"/>
          <p:nvPr/>
        </p:nvSpPr>
        <p:spPr>
          <a:xfrm>
            <a:off x="29152612" y="17913431"/>
            <a:ext cx="54088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Ovarian 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plexus</a:t>
            </a:r>
          </a:p>
        </p:txBody>
      </p:sp>
      <p:sp>
        <p:nvSpPr>
          <p:cNvPr id="586" name="nerve - sacral splanchnic nerve">
            <a:extLst>
              <a:ext uri="{FF2B5EF4-FFF2-40B4-BE49-F238E27FC236}">
                <a16:creationId xmlns:a16="http://schemas.microsoft.com/office/drawing/2014/main" id="{D56A0C81-B782-CD2E-5DDD-DE39BC572B25}"/>
              </a:ext>
            </a:extLst>
          </p:cNvPr>
          <p:cNvSpPr txBox="1"/>
          <p:nvPr/>
        </p:nvSpPr>
        <p:spPr>
          <a:xfrm rot="16200000">
            <a:off x="27513554" y="15072874"/>
            <a:ext cx="871473" cy="19109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Sacral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695" name="brain - medial preoptic area (MPOA)">
            <a:extLst>
              <a:ext uri="{FF2B5EF4-FFF2-40B4-BE49-F238E27FC236}">
                <a16:creationId xmlns:a16="http://schemas.microsoft.com/office/drawing/2014/main" id="{8F224D0F-0058-D830-31F9-2B0D53D1DA0B}"/>
              </a:ext>
            </a:extLst>
          </p:cNvPr>
          <p:cNvSpPr txBox="1"/>
          <p:nvPr/>
        </p:nvSpPr>
        <p:spPr>
          <a:xfrm>
            <a:off x="24599117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MPOA</a:t>
            </a:r>
          </a:p>
        </p:txBody>
      </p:sp>
      <p:sp>
        <p:nvSpPr>
          <p:cNvPr id="696" name="nucleus - median preoptic nucleus (MnPo)">
            <a:extLst>
              <a:ext uri="{FF2B5EF4-FFF2-40B4-BE49-F238E27FC236}">
                <a16:creationId xmlns:a16="http://schemas.microsoft.com/office/drawing/2014/main" id="{6E50BB74-CAD5-C7C8-A66E-18E45F9B0B67}"/>
              </a:ext>
            </a:extLst>
          </p:cNvPr>
          <p:cNvSpPr txBox="1"/>
          <p:nvPr/>
        </p:nvSpPr>
        <p:spPr>
          <a:xfrm>
            <a:off x="25106851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MnPO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7" name="brain - lateral preoptic area (LPOA)">
            <a:extLst>
              <a:ext uri="{FF2B5EF4-FFF2-40B4-BE49-F238E27FC236}">
                <a16:creationId xmlns:a16="http://schemas.microsoft.com/office/drawing/2014/main" id="{D1237ECB-A3A6-2547-1665-CFF8F0B3DF7A}"/>
              </a:ext>
            </a:extLst>
          </p:cNvPr>
          <p:cNvSpPr txBox="1"/>
          <p:nvPr/>
        </p:nvSpPr>
        <p:spPr>
          <a:xfrm>
            <a:off x="25614585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LPOA</a:t>
            </a:r>
          </a:p>
        </p:txBody>
      </p:sp>
      <p:sp>
        <p:nvSpPr>
          <p:cNvPr id="698" name="brain - lateral hypothalamic area (LHA)">
            <a:extLst>
              <a:ext uri="{FF2B5EF4-FFF2-40B4-BE49-F238E27FC236}">
                <a16:creationId xmlns:a16="http://schemas.microsoft.com/office/drawing/2014/main" id="{213E4513-1E1E-5851-29AB-A1D99229D5C4}"/>
              </a:ext>
            </a:extLst>
          </p:cNvPr>
          <p:cNvSpPr txBox="1"/>
          <p:nvPr/>
        </p:nvSpPr>
        <p:spPr>
          <a:xfrm>
            <a:off x="26122320" y="5693082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LHA</a:t>
            </a:r>
          </a:p>
        </p:txBody>
      </p:sp>
      <p:sp>
        <p:nvSpPr>
          <p:cNvPr id="699" name="brain - piriform cortex">
            <a:extLst>
              <a:ext uri="{FF2B5EF4-FFF2-40B4-BE49-F238E27FC236}">
                <a16:creationId xmlns:a16="http://schemas.microsoft.com/office/drawing/2014/main" id="{DD8FE554-8E47-36BD-D5BA-5E4178966603}"/>
              </a:ext>
            </a:extLst>
          </p:cNvPr>
          <p:cNvSpPr txBox="1"/>
          <p:nvPr/>
        </p:nvSpPr>
        <p:spPr>
          <a:xfrm>
            <a:off x="24582779" y="4193089"/>
            <a:ext cx="657788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Piriform cortex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0" name="nucleus - anterior olfactory nucleus (AON)">
            <a:extLst>
              <a:ext uri="{FF2B5EF4-FFF2-40B4-BE49-F238E27FC236}">
                <a16:creationId xmlns:a16="http://schemas.microsoft.com/office/drawing/2014/main" id="{1CB28E08-558E-C41F-3AD1-389FBABBBBB0}"/>
              </a:ext>
            </a:extLst>
          </p:cNvPr>
          <p:cNvSpPr txBox="1"/>
          <p:nvPr/>
        </p:nvSpPr>
        <p:spPr>
          <a:xfrm>
            <a:off x="25775861" y="4195253"/>
            <a:ext cx="34645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AON</a:t>
            </a:r>
          </a:p>
        </p:txBody>
      </p:sp>
      <p:sp>
        <p:nvSpPr>
          <p:cNvPr id="701" name="brain - amygdala">
            <a:extLst>
              <a:ext uri="{FF2B5EF4-FFF2-40B4-BE49-F238E27FC236}">
                <a16:creationId xmlns:a16="http://schemas.microsoft.com/office/drawing/2014/main" id="{F3B7A6BA-4D49-31C7-DEDB-042589EC16F1}"/>
              </a:ext>
            </a:extLst>
          </p:cNvPr>
          <p:cNvSpPr txBox="1"/>
          <p:nvPr/>
        </p:nvSpPr>
        <p:spPr>
          <a:xfrm>
            <a:off x="25262491" y="4193089"/>
            <a:ext cx="496490" cy="2330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defRPr/>
            </a:pPr>
            <a:r>
              <a:rPr lang="en-NZ" sz="600" dirty="0"/>
              <a:t>Amygdala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2" name="brain - olfactory tubercle (OT)">
            <a:extLst>
              <a:ext uri="{FF2B5EF4-FFF2-40B4-BE49-F238E27FC236}">
                <a16:creationId xmlns:a16="http://schemas.microsoft.com/office/drawing/2014/main" id="{B3CB03D6-473B-ACE0-E4B8-7F7B4D255599}"/>
              </a:ext>
            </a:extLst>
          </p:cNvPr>
          <p:cNvSpPr txBox="1"/>
          <p:nvPr/>
        </p:nvSpPr>
        <p:spPr>
          <a:xfrm>
            <a:off x="26147087" y="4193089"/>
            <a:ext cx="344339" cy="2309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</a:t>
            </a:r>
          </a:p>
        </p:txBody>
      </p:sp>
      <p:sp>
        <p:nvSpPr>
          <p:cNvPr id="703" name="brain - insula">
            <a:extLst>
              <a:ext uri="{FF2B5EF4-FFF2-40B4-BE49-F238E27FC236}">
                <a16:creationId xmlns:a16="http://schemas.microsoft.com/office/drawing/2014/main" id="{64AB76A8-C874-4CE7-0C5A-88A1CC162641}"/>
              </a:ext>
            </a:extLst>
          </p:cNvPr>
          <p:cNvSpPr txBox="1"/>
          <p:nvPr/>
        </p:nvSpPr>
        <p:spPr>
          <a:xfrm>
            <a:off x="24700319" y="4994896"/>
            <a:ext cx="1800001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Insula</a:t>
            </a:r>
          </a:p>
        </p:txBody>
      </p:sp>
      <p:sp>
        <p:nvSpPr>
          <p:cNvPr id="704" name="nucleus - lateral geniculate nucleus (LGN)">
            <a:extLst>
              <a:ext uri="{FF2B5EF4-FFF2-40B4-BE49-F238E27FC236}">
                <a16:creationId xmlns:a16="http://schemas.microsoft.com/office/drawing/2014/main" id="{43D3AC44-2027-7887-6B2A-6F683F731283}"/>
              </a:ext>
            </a:extLst>
          </p:cNvPr>
          <p:cNvSpPr txBox="1"/>
          <p:nvPr/>
        </p:nvSpPr>
        <p:spPr>
          <a:xfrm>
            <a:off x="18427781" y="3669209"/>
            <a:ext cx="456668" cy="31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LGN</a:t>
            </a:r>
          </a:p>
        </p:txBody>
      </p:sp>
      <p:sp>
        <p:nvSpPr>
          <p:cNvPr id="1504" name="nucleus - BRGTN">
            <a:extLst>
              <a:ext uri="{FF2B5EF4-FFF2-40B4-BE49-F238E27FC236}">
                <a16:creationId xmlns:a16="http://schemas.microsoft.com/office/drawing/2014/main" id="{C6FA83F7-8E2A-2141-6E23-D5BB60C9F334}"/>
              </a:ext>
            </a:extLst>
          </p:cNvPr>
          <p:cNvSpPr txBox="1"/>
          <p:nvPr/>
        </p:nvSpPr>
        <p:spPr>
          <a:xfrm>
            <a:off x="24279992" y="7038268"/>
            <a:ext cx="1000082" cy="2862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BRGTN</a:t>
            </a:r>
          </a:p>
        </p:txBody>
      </p:sp>
      <p:sp>
        <p:nvSpPr>
          <p:cNvPr id="1505" name="nucleus - superior salivatory nucleus (SSN)">
            <a:extLst>
              <a:ext uri="{FF2B5EF4-FFF2-40B4-BE49-F238E27FC236}">
                <a16:creationId xmlns:a16="http://schemas.microsoft.com/office/drawing/2014/main" id="{984329D8-9483-3D91-9A9D-762A09619D76}"/>
              </a:ext>
            </a:extLst>
          </p:cNvPr>
          <p:cNvSpPr txBox="1"/>
          <p:nvPr/>
        </p:nvSpPr>
        <p:spPr>
          <a:xfrm>
            <a:off x="25580561" y="6954749"/>
            <a:ext cx="595805" cy="2777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6" name="nucleus - inferior salivatory nucleus (ISN)">
            <a:extLst>
              <a:ext uri="{FF2B5EF4-FFF2-40B4-BE49-F238E27FC236}">
                <a16:creationId xmlns:a16="http://schemas.microsoft.com/office/drawing/2014/main" id="{938D496E-6AEC-3F21-98C8-E127815B6DF1}"/>
              </a:ext>
            </a:extLst>
          </p:cNvPr>
          <p:cNvSpPr txBox="1"/>
          <p:nvPr/>
        </p:nvSpPr>
        <p:spPr>
          <a:xfrm>
            <a:off x="26281085" y="6954058"/>
            <a:ext cx="595805" cy="382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8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ISN</a:t>
            </a:r>
            <a:endParaRPr kumimoji="0" lang="en-NZ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5" name="brain - superior colliculus">
            <a:extLst>
              <a:ext uri="{FF2B5EF4-FFF2-40B4-BE49-F238E27FC236}">
                <a16:creationId xmlns:a16="http://schemas.microsoft.com/office/drawing/2014/main" id="{27468886-C998-D93E-DF0A-C6B4F1B16D04}"/>
              </a:ext>
            </a:extLst>
          </p:cNvPr>
          <p:cNvSpPr txBox="1"/>
          <p:nvPr/>
        </p:nvSpPr>
        <p:spPr>
          <a:xfrm>
            <a:off x="24676575" y="6386791"/>
            <a:ext cx="340852" cy="217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</a:t>
            </a:r>
          </a:p>
        </p:txBody>
      </p:sp>
      <p:sp>
        <p:nvSpPr>
          <p:cNvPr id="706" name="nerve - superior cardiac nerve">
            <a:extLst>
              <a:ext uri="{FF2B5EF4-FFF2-40B4-BE49-F238E27FC236}">
                <a16:creationId xmlns:a16="http://schemas.microsoft.com/office/drawing/2014/main" id="{13DCC50C-F720-7F7F-D781-F39C38F418B1}"/>
              </a:ext>
            </a:extLst>
          </p:cNvPr>
          <p:cNvSpPr txBox="1"/>
          <p:nvPr/>
        </p:nvSpPr>
        <p:spPr>
          <a:xfrm>
            <a:off x="28630152" y="9193558"/>
            <a:ext cx="915960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cardiac nerve</a:t>
            </a:r>
          </a:p>
        </p:txBody>
      </p:sp>
      <p:sp>
        <p:nvSpPr>
          <p:cNvPr id="708" name="nerve - internal laryngeal nerve">
            <a:extLst>
              <a:ext uri="{FF2B5EF4-FFF2-40B4-BE49-F238E27FC236}">
                <a16:creationId xmlns:a16="http://schemas.microsoft.com/office/drawing/2014/main" id="{A7206B35-413D-7CBC-612E-F956D6048787}"/>
              </a:ext>
            </a:extLst>
          </p:cNvPr>
          <p:cNvSpPr txBox="1"/>
          <p:nvPr/>
        </p:nvSpPr>
        <p:spPr>
          <a:xfrm rot="16200000">
            <a:off x="29155589" y="9848549"/>
            <a:ext cx="93166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laryngeal nerve</a:t>
            </a:r>
          </a:p>
        </p:txBody>
      </p:sp>
      <p:sp>
        <p:nvSpPr>
          <p:cNvPr id="709" name="ganglion - glumeruli">
            <a:extLst>
              <a:ext uri="{FF2B5EF4-FFF2-40B4-BE49-F238E27FC236}">
                <a16:creationId xmlns:a16="http://schemas.microsoft.com/office/drawing/2014/main" id="{0B8FABC7-3476-A20D-11FC-E3369040C469}"/>
              </a:ext>
            </a:extLst>
          </p:cNvPr>
          <p:cNvSpPr txBox="1"/>
          <p:nvPr/>
        </p:nvSpPr>
        <p:spPr>
          <a:xfrm rot="16200000">
            <a:off x="29656325" y="10008413"/>
            <a:ext cx="496461" cy="14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Glumeruli</a:t>
            </a:r>
            <a:r>
              <a:rPr kumimoji="0" lang="en-NZ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NZ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6" name="nerve - facial nerve">
            <a:extLst>
              <a:ext uri="{FF2B5EF4-FFF2-40B4-BE49-F238E27FC236}">
                <a16:creationId xmlns:a16="http://schemas.microsoft.com/office/drawing/2014/main" id="{11433E3B-D83B-3E42-91C5-A03A81DEF46B}"/>
              </a:ext>
            </a:extLst>
          </p:cNvPr>
          <p:cNvSpPr txBox="1"/>
          <p:nvPr/>
        </p:nvSpPr>
        <p:spPr>
          <a:xfrm>
            <a:off x="21800364" y="7020370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 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710" name="nerve - facial nerve">
            <a:extLst>
              <a:ext uri="{FF2B5EF4-FFF2-40B4-BE49-F238E27FC236}">
                <a16:creationId xmlns:a16="http://schemas.microsoft.com/office/drawing/2014/main" id="{E050D27A-576E-7364-52EC-02B8C43E6DC3}"/>
              </a:ext>
            </a:extLst>
          </p:cNvPr>
          <p:cNvSpPr txBox="1"/>
          <p:nvPr/>
        </p:nvSpPr>
        <p:spPr>
          <a:xfrm>
            <a:off x="27310602" y="7104325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VII. </a:t>
            </a: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Facial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n.</a:t>
            </a:r>
          </a:p>
        </p:txBody>
      </p:sp>
      <p:sp>
        <p:nvSpPr>
          <p:cNvPr id="567" name="nerve - chorda tympani nerve">
            <a:extLst>
              <a:ext uri="{FF2B5EF4-FFF2-40B4-BE49-F238E27FC236}">
                <a16:creationId xmlns:a16="http://schemas.microsoft.com/office/drawing/2014/main" id="{204F57CD-F95F-5FA9-9B6B-3B52842405AC}"/>
              </a:ext>
            </a:extLst>
          </p:cNvPr>
          <p:cNvSpPr txBox="1"/>
          <p:nvPr/>
        </p:nvSpPr>
        <p:spPr>
          <a:xfrm>
            <a:off x="20971622" y="7007909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1" name="nerve - chorda tympani nerve">
            <a:extLst>
              <a:ext uri="{FF2B5EF4-FFF2-40B4-BE49-F238E27FC236}">
                <a16:creationId xmlns:a16="http://schemas.microsoft.com/office/drawing/2014/main" id="{13486A11-DF86-4512-7D1D-F4DA89586FAE}"/>
              </a:ext>
            </a:extLst>
          </p:cNvPr>
          <p:cNvSpPr txBox="1"/>
          <p:nvPr/>
        </p:nvSpPr>
        <p:spPr>
          <a:xfrm>
            <a:off x="28834192" y="6998040"/>
            <a:ext cx="590138" cy="25736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Chorda tympani n.</a:t>
            </a:r>
          </a:p>
        </p:txBody>
      </p:sp>
      <p:sp>
        <p:nvSpPr>
          <p:cNvPr id="712" name="ganglion - geniculate g.">
            <a:extLst>
              <a:ext uri="{FF2B5EF4-FFF2-40B4-BE49-F238E27FC236}">
                <a16:creationId xmlns:a16="http://schemas.microsoft.com/office/drawing/2014/main" id="{0AA6D178-5457-B6B0-F41F-F1DEEFA53C39}"/>
              </a:ext>
            </a:extLst>
          </p:cNvPr>
          <p:cNvSpPr txBox="1"/>
          <p:nvPr/>
        </p:nvSpPr>
        <p:spPr>
          <a:xfrm>
            <a:off x="28083886" y="7053306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Geniculate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3" name="nerve - optic nerve">
            <a:extLst>
              <a:ext uri="{FF2B5EF4-FFF2-40B4-BE49-F238E27FC236}">
                <a16:creationId xmlns:a16="http://schemas.microsoft.com/office/drawing/2014/main" id="{3AB2631C-0760-84D1-8C53-5DC6E6428079}"/>
              </a:ext>
            </a:extLst>
          </p:cNvPr>
          <p:cNvSpPr txBox="1"/>
          <p:nvPr/>
        </p:nvSpPr>
        <p:spPr>
          <a:xfrm>
            <a:off x="27305521" y="6081476"/>
            <a:ext cx="590138" cy="1650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II. Optic n.</a:t>
            </a:r>
          </a:p>
        </p:txBody>
      </p:sp>
      <p:sp>
        <p:nvSpPr>
          <p:cNvPr id="714" name="nerve - cochlear nerve">
            <a:extLst>
              <a:ext uri="{FF2B5EF4-FFF2-40B4-BE49-F238E27FC236}">
                <a16:creationId xmlns:a16="http://schemas.microsoft.com/office/drawing/2014/main" id="{0376DE7C-2F54-77B8-2B73-3BE5BA2D8029}"/>
              </a:ext>
            </a:extLst>
          </p:cNvPr>
          <p:cNvSpPr txBox="1"/>
          <p:nvPr/>
        </p:nvSpPr>
        <p:spPr>
          <a:xfrm>
            <a:off x="27415232" y="6450264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Cochlear n.</a:t>
            </a:r>
          </a:p>
        </p:txBody>
      </p:sp>
      <p:sp>
        <p:nvSpPr>
          <p:cNvPr id="715" name="nerve - vestibular nerve">
            <a:extLst>
              <a:ext uri="{FF2B5EF4-FFF2-40B4-BE49-F238E27FC236}">
                <a16:creationId xmlns:a16="http://schemas.microsoft.com/office/drawing/2014/main" id="{DAD84622-FC31-DF53-97EC-54601A031109}"/>
              </a:ext>
            </a:extLst>
          </p:cNvPr>
          <p:cNvSpPr txBox="1"/>
          <p:nvPr/>
        </p:nvSpPr>
        <p:spPr>
          <a:xfrm>
            <a:off x="27226129" y="6694522"/>
            <a:ext cx="659432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Vestibular n.</a:t>
            </a:r>
          </a:p>
        </p:txBody>
      </p:sp>
      <p:sp>
        <p:nvSpPr>
          <p:cNvPr id="716" name="ganglion - vestibular g.">
            <a:extLst>
              <a:ext uri="{FF2B5EF4-FFF2-40B4-BE49-F238E27FC236}">
                <a16:creationId xmlns:a16="http://schemas.microsoft.com/office/drawing/2014/main" id="{3936FDA3-0225-75E4-897A-2ACF8C99957D}"/>
              </a:ext>
            </a:extLst>
          </p:cNvPr>
          <p:cNvSpPr txBox="1"/>
          <p:nvPr/>
        </p:nvSpPr>
        <p:spPr>
          <a:xfrm>
            <a:off x="28098476" y="6626631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Vestibular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" name="ganglion - cochlear g.">
            <a:extLst>
              <a:ext uri="{FF2B5EF4-FFF2-40B4-BE49-F238E27FC236}">
                <a16:creationId xmlns:a16="http://schemas.microsoft.com/office/drawing/2014/main" id="{B7E5A62C-29A3-1F9F-7ADF-E7651F2F432C}"/>
              </a:ext>
            </a:extLst>
          </p:cNvPr>
          <p:cNvSpPr txBox="1"/>
          <p:nvPr/>
        </p:nvSpPr>
        <p:spPr>
          <a:xfrm>
            <a:off x="28715478" y="6419702"/>
            <a:ext cx="565053" cy="1930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NZ" sz="600" dirty="0"/>
              <a:t>Cochlear g.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5" name="nerve - bladder nerve">
            <a:extLst>
              <a:ext uri="{FF2B5EF4-FFF2-40B4-BE49-F238E27FC236}">
                <a16:creationId xmlns:a16="http://schemas.microsoft.com/office/drawing/2014/main" id="{6FF6DEDE-68BD-2706-6A01-6EA956E55024}"/>
              </a:ext>
            </a:extLst>
          </p:cNvPr>
          <p:cNvSpPr txBox="1"/>
          <p:nvPr/>
        </p:nvSpPr>
        <p:spPr>
          <a:xfrm rot="16200000">
            <a:off x="28826377" y="17294474"/>
            <a:ext cx="601295" cy="184666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Bladder n.</a:t>
            </a:r>
          </a:p>
        </p:txBody>
      </p:sp>
      <p:sp>
        <p:nvSpPr>
          <p:cNvPr id="1212" name="nerve - celiac branch of posterior vagal trunk">
            <a:extLst>
              <a:ext uri="{FF2B5EF4-FFF2-40B4-BE49-F238E27FC236}">
                <a16:creationId xmlns:a16="http://schemas.microsoft.com/office/drawing/2014/main" id="{BCF88F1E-FEBE-14F6-AF25-99EC2AA708E2}"/>
              </a:ext>
            </a:extLst>
          </p:cNvPr>
          <p:cNvSpPr txBox="1"/>
          <p:nvPr/>
        </p:nvSpPr>
        <p:spPr>
          <a:xfrm rot="16200000">
            <a:off x="27004006" y="13920648"/>
            <a:ext cx="4212792" cy="180000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branch of posterior vagal trunk  </a:t>
            </a:r>
          </a:p>
        </p:txBody>
      </p:sp>
      <p:sp>
        <p:nvSpPr>
          <p:cNvPr id="1213" name="ganglion - celiac g.">
            <a:extLst>
              <a:ext uri="{FF2B5EF4-FFF2-40B4-BE49-F238E27FC236}">
                <a16:creationId xmlns:a16="http://schemas.microsoft.com/office/drawing/2014/main" id="{BA4257F9-BEF2-3DA4-D740-5C9D97D2F96E}"/>
              </a:ext>
            </a:extLst>
          </p:cNvPr>
          <p:cNvSpPr txBox="1"/>
          <p:nvPr/>
        </p:nvSpPr>
        <p:spPr>
          <a:xfrm rot="16200000">
            <a:off x="27874452" y="13792154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Celiac g. </a:t>
            </a:r>
          </a:p>
        </p:txBody>
      </p:sp>
      <p:sp>
        <p:nvSpPr>
          <p:cNvPr id="1214" name="ganglion - aorticorenal g.">
            <a:extLst>
              <a:ext uri="{FF2B5EF4-FFF2-40B4-BE49-F238E27FC236}">
                <a16:creationId xmlns:a16="http://schemas.microsoft.com/office/drawing/2014/main" id="{DB49D359-AC99-2A26-98C9-23061AE0B9BA}"/>
              </a:ext>
            </a:extLst>
          </p:cNvPr>
          <p:cNvSpPr txBox="1"/>
          <p:nvPr/>
        </p:nvSpPr>
        <p:spPr>
          <a:xfrm rot="16200000">
            <a:off x="27888320" y="15360971"/>
            <a:ext cx="1479934" cy="1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Aorticorenal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g. </a:t>
            </a:r>
          </a:p>
        </p:txBody>
      </p:sp>
      <p:sp>
        <p:nvSpPr>
          <p:cNvPr id="1218" name="ganglion - inferior mesenteric g.">
            <a:extLst>
              <a:ext uri="{FF2B5EF4-FFF2-40B4-BE49-F238E27FC236}">
                <a16:creationId xmlns:a16="http://schemas.microsoft.com/office/drawing/2014/main" id="{050706F6-AC46-4A25-CA72-28BB6EB72C26}"/>
              </a:ext>
            </a:extLst>
          </p:cNvPr>
          <p:cNvSpPr txBox="1"/>
          <p:nvPr/>
        </p:nvSpPr>
        <p:spPr>
          <a:xfrm>
            <a:off x="27697235" y="15882308"/>
            <a:ext cx="500940" cy="3925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Inf.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20" name="nerve - least splanchnic nerve">
            <a:extLst>
              <a:ext uri="{FF2B5EF4-FFF2-40B4-BE49-F238E27FC236}">
                <a16:creationId xmlns:a16="http://schemas.microsoft.com/office/drawing/2014/main" id="{CD1DAF9F-2160-ED7D-7CB5-880FA66632F9}"/>
              </a:ext>
            </a:extLst>
          </p:cNvPr>
          <p:cNvSpPr txBox="1"/>
          <p:nvPr/>
        </p:nvSpPr>
        <p:spPr>
          <a:xfrm rot="16200000">
            <a:off x="27624818" y="14224375"/>
            <a:ext cx="414698" cy="323165"/>
          </a:xfrm>
          <a:prstGeom prst="rect">
            <a:avLst/>
          </a:prstGeom>
          <a:solidFill>
            <a:srgbClr val="93FFFF">
              <a:alpha val="81000"/>
            </a:srgbClr>
          </a:solidFill>
        </p:spPr>
        <p:txBody>
          <a:bodyPr wrap="squar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splanchnic n.</a:t>
            </a:r>
          </a:p>
        </p:txBody>
      </p:sp>
      <p:sp>
        <p:nvSpPr>
          <p:cNvPr id="1223" name="communication - vagus and glossopharyngeal nerves">
            <a:extLst>
              <a:ext uri="{FF2B5EF4-FFF2-40B4-BE49-F238E27FC236}">
                <a16:creationId xmlns:a16="http://schemas.microsoft.com/office/drawing/2014/main" id="{CEDCD63E-8DD8-1D5C-A9EE-99086D2BA7BC}"/>
              </a:ext>
            </a:extLst>
          </p:cNvPr>
          <p:cNvSpPr txBox="1"/>
          <p:nvPr/>
        </p:nvSpPr>
        <p:spPr>
          <a:xfrm>
            <a:off x="21613872" y="7664803"/>
            <a:ext cx="832416" cy="276999"/>
          </a:xfrm>
          <a:prstGeom prst="rect">
            <a:avLst/>
          </a:prstGeom>
          <a:solidFill>
            <a:srgbClr val="C6B7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Communicating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 with glossopharyngeal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5" name="nerve - cervical cardiac branches">
            <a:extLst>
              <a:ext uri="{FF2B5EF4-FFF2-40B4-BE49-F238E27FC236}">
                <a16:creationId xmlns:a16="http://schemas.microsoft.com/office/drawing/2014/main" id="{3AB6DEAC-369A-51C7-EC62-4F1BB8F7BA95}"/>
              </a:ext>
            </a:extLst>
          </p:cNvPr>
          <p:cNvSpPr txBox="1"/>
          <p:nvPr/>
        </p:nvSpPr>
        <p:spPr>
          <a:xfrm>
            <a:off x="20667500" y="8735711"/>
            <a:ext cx="998789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Cervical cardiac branches </a:t>
            </a:r>
          </a:p>
        </p:txBody>
      </p:sp>
      <p:sp>
        <p:nvSpPr>
          <p:cNvPr id="1226" name="nerve - thoracic cardiac branch of vagus nerve">
            <a:extLst>
              <a:ext uri="{FF2B5EF4-FFF2-40B4-BE49-F238E27FC236}">
                <a16:creationId xmlns:a16="http://schemas.microsoft.com/office/drawing/2014/main" id="{32F3783A-2CF9-9C37-C50D-35D9165CF37C}"/>
              </a:ext>
            </a:extLst>
          </p:cNvPr>
          <p:cNvSpPr txBox="1"/>
          <p:nvPr/>
        </p:nvSpPr>
        <p:spPr>
          <a:xfrm>
            <a:off x="20736967" y="8950090"/>
            <a:ext cx="925356" cy="92333"/>
          </a:xfrm>
          <a:prstGeom prst="rect">
            <a:avLst/>
          </a:prstGeom>
          <a:solidFill>
            <a:srgbClr val="93FFFF"/>
          </a:solidFill>
        </p:spPr>
        <p:txBody>
          <a:bodyPr wrap="square" t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Thoracic cardiac branch </a:t>
            </a:r>
          </a:p>
        </p:txBody>
      </p:sp>
      <p:sp>
        <p:nvSpPr>
          <p:cNvPr id="1227" name="nerve - pharyngeal branch of vagus nerve">
            <a:extLst>
              <a:ext uri="{FF2B5EF4-FFF2-40B4-BE49-F238E27FC236}">
                <a16:creationId xmlns:a16="http://schemas.microsoft.com/office/drawing/2014/main" id="{D43CE9C9-41AD-48ED-BF67-E63CB9DC1A5B}"/>
              </a:ext>
            </a:extLst>
          </p:cNvPr>
          <p:cNvSpPr txBox="1"/>
          <p:nvPr/>
        </p:nvSpPr>
        <p:spPr>
          <a:xfrm>
            <a:off x="21555011" y="9101079"/>
            <a:ext cx="1061789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Pharyngeal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8" name="nerve - lingual branch of vagus nerve">
            <a:extLst>
              <a:ext uri="{FF2B5EF4-FFF2-40B4-BE49-F238E27FC236}">
                <a16:creationId xmlns:a16="http://schemas.microsoft.com/office/drawing/2014/main" id="{E3745F3C-F466-2E7B-55FD-DC2BE0DC611B}"/>
              </a:ext>
            </a:extLst>
          </p:cNvPr>
          <p:cNvSpPr txBox="1"/>
          <p:nvPr/>
        </p:nvSpPr>
        <p:spPr>
          <a:xfrm>
            <a:off x="20359525" y="9147246"/>
            <a:ext cx="1044000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lingual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29" name="nerve - upper branch of internal laryngeal nerve">
            <a:extLst>
              <a:ext uri="{FF2B5EF4-FFF2-40B4-BE49-F238E27FC236}">
                <a16:creationId xmlns:a16="http://schemas.microsoft.com/office/drawing/2014/main" id="{3B171A3F-8C1F-BA29-77C5-E0D74FD49519}"/>
              </a:ext>
            </a:extLst>
          </p:cNvPr>
          <p:cNvSpPr txBox="1"/>
          <p:nvPr/>
        </p:nvSpPr>
        <p:spPr>
          <a:xfrm>
            <a:off x="19011090" y="8113453"/>
            <a:ext cx="1049967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Upper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" name="nerve - lower branch of internal laryngeal nerve">
            <a:extLst>
              <a:ext uri="{FF2B5EF4-FFF2-40B4-BE49-F238E27FC236}">
                <a16:creationId xmlns:a16="http://schemas.microsoft.com/office/drawing/2014/main" id="{ECAA881D-0EF1-E2AC-461D-BA2B026D83EE}"/>
              </a:ext>
            </a:extLst>
          </p:cNvPr>
          <p:cNvSpPr txBox="1"/>
          <p:nvPr/>
        </p:nvSpPr>
        <p:spPr>
          <a:xfrm>
            <a:off x="19007883" y="8211933"/>
            <a:ext cx="1056379" cy="76944"/>
          </a:xfrm>
          <a:prstGeom prst="rect">
            <a:avLst/>
          </a:prstGeom>
          <a:solidFill>
            <a:srgbClr val="93FFFF"/>
          </a:solidFill>
        </p:spPr>
        <p:txBody>
          <a:bodyPr wrap="non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Lower branch of internal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1" name="communication - internal laryngeal and recurrent laryngeal nerves">
            <a:extLst>
              <a:ext uri="{FF2B5EF4-FFF2-40B4-BE49-F238E27FC236}">
                <a16:creationId xmlns:a16="http://schemas.microsoft.com/office/drawing/2014/main" id="{DB4D445D-1350-5E88-D304-B63D524157F8}"/>
              </a:ext>
            </a:extLst>
          </p:cNvPr>
          <p:cNvSpPr txBox="1"/>
          <p:nvPr/>
        </p:nvSpPr>
        <p:spPr>
          <a:xfrm>
            <a:off x="19360506" y="8474423"/>
            <a:ext cx="750159" cy="230832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internal laryngeal nerve with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3" name="nerve - Inferior cervical cardiac branch of vagus nerve ">
            <a:extLst>
              <a:ext uri="{FF2B5EF4-FFF2-40B4-BE49-F238E27FC236}">
                <a16:creationId xmlns:a16="http://schemas.microsoft.com/office/drawing/2014/main" id="{44E7895F-3782-D98B-563F-0D1FF8353E27}"/>
              </a:ext>
            </a:extLst>
          </p:cNvPr>
          <p:cNvSpPr txBox="1"/>
          <p:nvPr/>
        </p:nvSpPr>
        <p:spPr>
          <a:xfrm>
            <a:off x="18868847" y="8719292"/>
            <a:ext cx="1236955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Inferior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4" name="nerve - posterior cervical cardiac branch of vagus nerve ">
            <a:extLst>
              <a:ext uri="{FF2B5EF4-FFF2-40B4-BE49-F238E27FC236}">
                <a16:creationId xmlns:a16="http://schemas.microsoft.com/office/drawing/2014/main" id="{2CBFE82C-51DE-5D36-8601-03B9B9431E7A}"/>
              </a:ext>
            </a:extLst>
          </p:cNvPr>
          <p:cNvSpPr txBox="1"/>
          <p:nvPr/>
        </p:nvSpPr>
        <p:spPr>
          <a:xfrm>
            <a:off x="18868847" y="8839748"/>
            <a:ext cx="1297569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500" dirty="0">
                <a:solidFill>
                  <a:prstClr val="black"/>
                </a:solidFill>
                <a:latin typeface="Calibri" panose="020F0502020204030204"/>
              </a:rPr>
              <a:t>P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osterior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cervical cardiac branch of </a:t>
            </a:r>
            <a:r>
              <a:rPr kumimoji="0" lang="en-NZ" sz="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 </a:t>
            </a:r>
          </a:p>
        </p:txBody>
      </p:sp>
      <p:sp>
        <p:nvSpPr>
          <p:cNvPr id="1239" name="nerve - superior laryngeal nerve">
            <a:extLst>
              <a:ext uri="{FF2B5EF4-FFF2-40B4-BE49-F238E27FC236}">
                <a16:creationId xmlns:a16="http://schemas.microsoft.com/office/drawing/2014/main" id="{CE602268-DB06-FDA8-6913-B00E7DD54CA9}"/>
              </a:ext>
            </a:extLst>
          </p:cNvPr>
          <p:cNvSpPr txBox="1"/>
          <p:nvPr/>
        </p:nvSpPr>
        <p:spPr>
          <a:xfrm>
            <a:off x="28634148" y="8973058"/>
            <a:ext cx="952505" cy="138499"/>
          </a:xfrm>
          <a:prstGeom prst="rect">
            <a:avLst/>
          </a:prstGeom>
          <a:solidFill>
            <a:srgbClr val="93FFFF"/>
          </a:solidFill>
        </p:spPr>
        <p:txBody>
          <a:bodyPr wrap="none" tIns="0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Superior laryngeal nerve</a:t>
            </a:r>
          </a:p>
        </p:txBody>
      </p:sp>
      <p:sp>
        <p:nvSpPr>
          <p:cNvPr id="1240" name="nerve - recurrent laryngeal nerve">
            <a:extLst>
              <a:ext uri="{FF2B5EF4-FFF2-40B4-BE49-F238E27FC236}">
                <a16:creationId xmlns:a16="http://schemas.microsoft.com/office/drawing/2014/main" id="{13BA7603-8DA9-1829-DA64-D4D1CF401CBE}"/>
              </a:ext>
            </a:extLst>
          </p:cNvPr>
          <p:cNvSpPr txBox="1"/>
          <p:nvPr/>
        </p:nvSpPr>
        <p:spPr>
          <a:xfrm>
            <a:off x="28630152" y="8411091"/>
            <a:ext cx="1008000" cy="138499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Recurrent laryngeal nerve</a:t>
            </a:r>
          </a:p>
        </p:txBody>
      </p:sp>
      <p:sp>
        <p:nvSpPr>
          <p:cNvPr id="1246" name="nerve - auricular branch of vagus nerve">
            <a:extLst>
              <a:ext uri="{FF2B5EF4-FFF2-40B4-BE49-F238E27FC236}">
                <a16:creationId xmlns:a16="http://schemas.microsoft.com/office/drawing/2014/main" id="{59C1F84E-1DFE-7BFB-49B8-0F2D96E2ACF9}"/>
              </a:ext>
            </a:extLst>
          </p:cNvPr>
          <p:cNvSpPr txBox="1"/>
          <p:nvPr/>
        </p:nvSpPr>
        <p:spPr>
          <a:xfrm>
            <a:off x="28612117" y="8054662"/>
            <a:ext cx="1108873" cy="216000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Auricular branch of 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sp>
        <p:nvSpPr>
          <p:cNvPr id="1247" name="nerve - meningeal branch of vagus nerve">
            <a:extLst>
              <a:ext uri="{FF2B5EF4-FFF2-40B4-BE49-F238E27FC236}">
                <a16:creationId xmlns:a16="http://schemas.microsoft.com/office/drawing/2014/main" id="{D47D1855-DB62-42C2-7500-CB64A37235E7}"/>
              </a:ext>
            </a:extLst>
          </p:cNvPr>
          <p:cNvSpPr txBox="1"/>
          <p:nvPr/>
        </p:nvSpPr>
        <p:spPr>
          <a:xfrm>
            <a:off x="28614767" y="7864328"/>
            <a:ext cx="1113853" cy="138499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Meningeal branch of </a:t>
            </a:r>
            <a:r>
              <a:rPr lang="en-NZ" sz="600" dirty="0" err="1">
                <a:solidFill>
                  <a:prstClr val="black"/>
                </a:solidFill>
              </a:rPr>
              <a:t>vagus</a:t>
            </a:r>
            <a:r>
              <a:rPr lang="en-NZ" sz="600" dirty="0">
                <a:solidFill>
                  <a:prstClr val="black"/>
                </a:solidFill>
              </a:rPr>
              <a:t>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8" name="communication - auricular of vagus and facial nerves">
            <a:extLst>
              <a:ext uri="{FF2B5EF4-FFF2-40B4-BE49-F238E27FC236}">
                <a16:creationId xmlns:a16="http://schemas.microsoft.com/office/drawing/2014/main" id="{95AEE54B-1364-A4EE-B708-0A0EC71CF494}"/>
              </a:ext>
            </a:extLst>
          </p:cNvPr>
          <p:cNvSpPr txBox="1"/>
          <p:nvPr/>
        </p:nvSpPr>
        <p:spPr>
          <a:xfrm>
            <a:off x="28689672" y="7340713"/>
            <a:ext cx="755464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facial nerve</a:t>
            </a:r>
          </a:p>
        </p:txBody>
      </p:sp>
      <p:sp>
        <p:nvSpPr>
          <p:cNvPr id="1249" name="communication - auricular of vagus and posterior auricular nerves">
            <a:extLst>
              <a:ext uri="{FF2B5EF4-FFF2-40B4-BE49-F238E27FC236}">
                <a16:creationId xmlns:a16="http://schemas.microsoft.com/office/drawing/2014/main" id="{5CAF1B7A-BB50-E085-2BAB-29621A20CCEE}"/>
              </a:ext>
            </a:extLst>
          </p:cNvPr>
          <p:cNvSpPr txBox="1"/>
          <p:nvPr/>
        </p:nvSpPr>
        <p:spPr>
          <a:xfrm>
            <a:off x="28609533" y="7610819"/>
            <a:ext cx="842977" cy="230832"/>
          </a:xfrm>
          <a:prstGeom prst="rect">
            <a:avLst/>
          </a:prstGeom>
          <a:solidFill>
            <a:srgbClr val="BDF0C2"/>
          </a:solidFill>
        </p:spPr>
        <p:txBody>
          <a:bodyPr wrap="square" lIns="0" tIns="0" rIns="0" bIns="0" rtlCol="0" anchor="ctr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communicating branch of auricular branch of </a:t>
            </a:r>
            <a:r>
              <a:rPr lang="en-NZ" sz="500" dirty="0" err="1">
                <a:solidFill>
                  <a:prstClr val="black"/>
                </a:solidFill>
              </a:rPr>
              <a:t>vagus</a:t>
            </a:r>
            <a:r>
              <a:rPr lang="en-NZ" sz="500" dirty="0">
                <a:solidFill>
                  <a:prstClr val="black"/>
                </a:solidFill>
              </a:rPr>
              <a:t> nerve with posterior auricular nerve</a:t>
            </a:r>
          </a:p>
        </p:txBody>
      </p:sp>
      <p:sp>
        <p:nvSpPr>
          <p:cNvPr id="1250" name="nerve - tracheal branch of recurrent laryngeal nerve">
            <a:extLst>
              <a:ext uri="{FF2B5EF4-FFF2-40B4-BE49-F238E27FC236}">
                <a16:creationId xmlns:a16="http://schemas.microsoft.com/office/drawing/2014/main" id="{4B253FE5-61AC-752A-A5C9-17BB2642E7AB}"/>
              </a:ext>
            </a:extLst>
          </p:cNvPr>
          <p:cNvSpPr txBox="1"/>
          <p:nvPr/>
        </p:nvSpPr>
        <p:spPr>
          <a:xfrm>
            <a:off x="18809121" y="9563368"/>
            <a:ext cx="1254017" cy="76944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NZ" sz="500" dirty="0">
                <a:solidFill>
                  <a:prstClr val="black"/>
                </a:solidFill>
              </a:rPr>
              <a:t>Tracheal branch of recurrent laryngeal nerve</a:t>
            </a:r>
            <a:endParaRPr kumimoji="0" lang="en-NZ" sz="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1" name="nerve - branch of right vagus nerve to pancreas">
            <a:extLst>
              <a:ext uri="{FF2B5EF4-FFF2-40B4-BE49-F238E27FC236}">
                <a16:creationId xmlns:a16="http://schemas.microsoft.com/office/drawing/2014/main" id="{AF43974F-240B-55EB-D323-36E350DDC8B3}"/>
              </a:ext>
            </a:extLst>
          </p:cNvPr>
          <p:cNvSpPr txBox="1"/>
          <p:nvPr/>
        </p:nvSpPr>
        <p:spPr>
          <a:xfrm rot="16200000">
            <a:off x="18766830" y="16453954"/>
            <a:ext cx="1580609" cy="125099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 of right </a:t>
            </a:r>
            <a:r>
              <a:rPr lang="en-NZ" sz="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 to pancreas</a:t>
            </a:r>
          </a:p>
        </p:txBody>
      </p:sp>
      <p:sp>
        <p:nvSpPr>
          <p:cNvPr id="1253" name="nerve - left recurrent laryngeal nerve">
            <a:extLst>
              <a:ext uri="{FF2B5EF4-FFF2-40B4-BE49-F238E27FC236}">
                <a16:creationId xmlns:a16="http://schemas.microsoft.com/office/drawing/2014/main" id="{899F2BC7-4E3A-3710-CABA-89F9AC75CFC5}"/>
              </a:ext>
            </a:extLst>
          </p:cNvPr>
          <p:cNvSpPr txBox="1"/>
          <p:nvPr/>
        </p:nvSpPr>
        <p:spPr>
          <a:xfrm>
            <a:off x="21613871" y="7989848"/>
            <a:ext cx="965265" cy="92333"/>
          </a:xfrm>
          <a:prstGeom prst="rect">
            <a:avLst/>
          </a:prstGeom>
          <a:solidFill>
            <a:srgbClr val="93FFFF"/>
          </a:solidFill>
        </p:spPr>
        <p:txBody>
          <a:bodyPr wrap="square" lIns="0" tIns="0" rIns="0" bIns="0" rtlCol="0" anchor="t">
            <a:spAutoFit/>
          </a:bodyPr>
          <a:lstStyle/>
          <a:p>
            <a:pPr lvl="0" algn="ctr">
              <a:defRPr/>
            </a:pPr>
            <a:r>
              <a:rPr lang="en-NZ" sz="600" dirty="0">
                <a:solidFill>
                  <a:prstClr val="black"/>
                </a:solidFill>
              </a:rPr>
              <a:t>Vagal branch to carotid body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4" name="nerve - pulmonary branches of vagus nerve ">
            <a:extLst>
              <a:ext uri="{FF2B5EF4-FFF2-40B4-BE49-F238E27FC236}">
                <a16:creationId xmlns:a16="http://schemas.microsoft.com/office/drawing/2014/main" id="{EF8CA822-43F9-BEE6-C164-ED48BAFBBD5C}"/>
              </a:ext>
            </a:extLst>
          </p:cNvPr>
          <p:cNvSpPr txBox="1"/>
          <p:nvPr/>
        </p:nvSpPr>
        <p:spPr>
          <a:xfrm rot="16200000">
            <a:off x="15385405" y="8005487"/>
            <a:ext cx="2430446" cy="215932"/>
          </a:xfrm>
          <a:prstGeom prst="rect">
            <a:avLst/>
          </a:prstGeom>
          <a:solidFill>
            <a:srgbClr val="93FFFF"/>
          </a:solidFill>
          <a:ln w="6350">
            <a:noFill/>
          </a:ln>
        </p:spPr>
        <p:txBody>
          <a:bodyPr rot="0" spcFirstLastPara="0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Pulmonary 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branches of </a:t>
            </a:r>
            <a:r>
              <a:rPr lang="en-NZ" sz="60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vagus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nerve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255" name="nerve - renal branches of vagus nerve">
            <a:extLst>
              <a:ext uri="{FF2B5EF4-FFF2-40B4-BE49-F238E27FC236}">
                <a16:creationId xmlns:a16="http://schemas.microsoft.com/office/drawing/2014/main" id="{07F8D558-1EE1-F7F8-EC8E-205D632E429B}"/>
              </a:ext>
            </a:extLst>
          </p:cNvPr>
          <p:cNvSpPr txBox="1"/>
          <p:nvPr/>
        </p:nvSpPr>
        <p:spPr>
          <a:xfrm rot="16200000">
            <a:off x="28092122" y="15386678"/>
            <a:ext cx="3663613" cy="153888"/>
          </a:xfrm>
          <a:prstGeom prst="rect">
            <a:avLst/>
          </a:prstGeom>
          <a:solidFill>
            <a:srgbClr val="93FFFF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branches of 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vagus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nerve</a:t>
            </a:r>
          </a:p>
        </p:txBody>
      </p:sp>
      <p:grpSp>
        <p:nvGrpSpPr>
          <p:cNvPr id="747" name="organ group - vision">
            <a:extLst>
              <a:ext uri="{FF2B5EF4-FFF2-40B4-BE49-F238E27FC236}">
                <a16:creationId xmlns:a16="http://schemas.microsoft.com/office/drawing/2014/main" id="{2AD44435-4D0D-C5B3-12BA-8172566C00B7}"/>
              </a:ext>
            </a:extLst>
          </p:cNvPr>
          <p:cNvGrpSpPr/>
          <p:nvPr/>
        </p:nvGrpSpPr>
        <p:grpSpPr>
          <a:xfrm>
            <a:off x="30288685" y="6898244"/>
            <a:ext cx="1440000" cy="751281"/>
            <a:chOff x="29145690" y="6898244"/>
            <a:chExt cx="1440000" cy="751281"/>
          </a:xfrm>
        </p:grpSpPr>
        <p:sp>
          <p:nvSpPr>
            <p:cNvPr id="636" name="organ - vision">
              <a:extLst>
                <a:ext uri="{FF2B5EF4-FFF2-40B4-BE49-F238E27FC236}">
                  <a16:creationId xmlns:a16="http://schemas.microsoft.com/office/drawing/2014/main" id="{EC673D39-6A54-DA15-5B44-E202336992FC}"/>
                </a:ext>
              </a:extLst>
            </p:cNvPr>
            <p:cNvSpPr txBox="1"/>
            <p:nvPr/>
          </p:nvSpPr>
          <p:spPr>
            <a:xfrm>
              <a:off x="29145690" y="6898244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Vision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46" name="FTU - eyes">
              <a:extLst>
                <a:ext uri="{FF2B5EF4-FFF2-40B4-BE49-F238E27FC236}">
                  <a16:creationId xmlns:a16="http://schemas.microsoft.com/office/drawing/2014/main" id="{223A39A8-5EBF-F010-5095-C583B7A6D414}"/>
                </a:ext>
              </a:extLst>
            </p:cNvPr>
            <p:cNvGrpSpPr/>
            <p:nvPr/>
          </p:nvGrpSpPr>
          <p:grpSpPr>
            <a:xfrm>
              <a:off x="29188873" y="7055100"/>
              <a:ext cx="1334386" cy="216000"/>
              <a:chOff x="29188873" y="7055100"/>
              <a:chExt cx="1334386" cy="216000"/>
            </a:xfrm>
          </p:grpSpPr>
          <p:sp>
            <p:nvSpPr>
              <p:cNvPr id="660" name="FTU - eyes">
                <a:extLst>
                  <a:ext uri="{FF2B5EF4-FFF2-40B4-BE49-F238E27FC236}">
                    <a16:creationId xmlns:a16="http://schemas.microsoft.com/office/drawing/2014/main" id="{76C2609C-2A85-E9D2-DA6D-EC0754CFA803}"/>
                  </a:ext>
                </a:extLst>
              </p:cNvPr>
              <p:cNvSpPr txBox="1"/>
              <p:nvPr/>
            </p:nvSpPr>
            <p:spPr>
              <a:xfrm>
                <a:off x="29188873" y="7055100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1" name="link">
                <a:extLst>
                  <a:ext uri="{FF2B5EF4-FFF2-40B4-BE49-F238E27FC236}">
                    <a16:creationId xmlns:a16="http://schemas.microsoft.com/office/drawing/2014/main" id="{F8077ED3-63C5-7FA2-CA16-8EBF75774566}"/>
                  </a:ext>
                </a:extLst>
              </p:cNvPr>
              <p:cNvGrpSpPr/>
              <p:nvPr/>
            </p:nvGrpSpPr>
            <p:grpSpPr>
              <a:xfrm>
                <a:off x="29359616" y="7177296"/>
                <a:ext cx="271971" cy="72000"/>
                <a:chOff x="1089323" y="4107466"/>
                <a:chExt cx="271971" cy="72000"/>
              </a:xfrm>
            </p:grpSpPr>
            <p:sp>
              <p:nvSpPr>
                <p:cNvPr id="669" name="Star: 5 Points 2730">
                  <a:hlinkClick r:id="rId2"/>
                  <a:extLst>
                    <a:ext uri="{FF2B5EF4-FFF2-40B4-BE49-F238E27FC236}">
                      <a16:creationId xmlns:a16="http://schemas.microsoft.com/office/drawing/2014/main" id="{768B3CE0-4E7B-301F-9918-CD482ACC1D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0" name="Star: 5 Points 2731">
                  <a:hlinkClick r:id="rId3"/>
                  <a:extLst>
                    <a:ext uri="{FF2B5EF4-FFF2-40B4-BE49-F238E27FC236}">
                      <a16:creationId xmlns:a16="http://schemas.microsoft.com/office/drawing/2014/main" id="{DDF2F881-C0F5-8C4A-1206-0F4612E4B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6CC23A00-1D26-84AD-2106-1754B48DD1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2" name="dock">
                <a:extLst>
                  <a:ext uri="{FF2B5EF4-FFF2-40B4-BE49-F238E27FC236}">
                    <a16:creationId xmlns:a16="http://schemas.microsoft.com/office/drawing/2014/main" id="{4581A8BE-8ACB-539F-5FA4-AEC7DFC7100C}"/>
                  </a:ext>
                </a:extLst>
              </p:cNvPr>
              <p:cNvSpPr txBox="1"/>
              <p:nvPr/>
            </p:nvSpPr>
            <p:spPr>
              <a:xfrm>
                <a:off x="29252972" y="712937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89" name="organ group - vagina">
            <a:extLst>
              <a:ext uri="{FF2B5EF4-FFF2-40B4-BE49-F238E27FC236}">
                <a16:creationId xmlns:a16="http://schemas.microsoft.com/office/drawing/2014/main" id="{FEEAA9AD-3771-48BE-3B30-40A03936F86D}"/>
              </a:ext>
            </a:extLst>
          </p:cNvPr>
          <p:cNvGrpSpPr/>
          <p:nvPr/>
        </p:nvGrpSpPr>
        <p:grpSpPr>
          <a:xfrm>
            <a:off x="40244752" y="20629565"/>
            <a:ext cx="1440000" cy="593824"/>
            <a:chOff x="39101757" y="20629565"/>
            <a:chExt cx="1440000" cy="593824"/>
          </a:xfrm>
        </p:grpSpPr>
        <p:sp>
          <p:nvSpPr>
            <p:cNvPr id="1391" name="organ - vagina">
              <a:extLst>
                <a:ext uri="{FF2B5EF4-FFF2-40B4-BE49-F238E27FC236}">
                  <a16:creationId xmlns:a16="http://schemas.microsoft.com/office/drawing/2014/main" id="{0BEC040C-73A6-EF7E-4E5E-0A02D6924F30}"/>
                </a:ext>
              </a:extLst>
            </p:cNvPr>
            <p:cNvSpPr txBox="1"/>
            <p:nvPr/>
          </p:nvSpPr>
          <p:spPr>
            <a:xfrm>
              <a:off x="39101757" y="20629565"/>
              <a:ext cx="1440000" cy="5938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Vagina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87" name="FTU - upper 2/3 of vagina">
              <a:extLst>
                <a:ext uri="{FF2B5EF4-FFF2-40B4-BE49-F238E27FC236}">
                  <a16:creationId xmlns:a16="http://schemas.microsoft.com/office/drawing/2014/main" id="{1A9EB83D-3F47-E0FD-50AD-20C6CBCD58EB}"/>
                </a:ext>
              </a:extLst>
            </p:cNvPr>
            <p:cNvGrpSpPr/>
            <p:nvPr/>
          </p:nvGrpSpPr>
          <p:grpSpPr>
            <a:xfrm>
              <a:off x="39101757" y="20734655"/>
              <a:ext cx="1440000" cy="216000"/>
              <a:chOff x="39101757" y="20734655"/>
              <a:chExt cx="1440000" cy="216000"/>
            </a:xfrm>
          </p:grpSpPr>
          <p:sp>
            <p:nvSpPr>
              <p:cNvPr id="1406" name="FTU - upper 2/3 of vagina">
                <a:extLst>
                  <a:ext uri="{FF2B5EF4-FFF2-40B4-BE49-F238E27FC236}">
                    <a16:creationId xmlns:a16="http://schemas.microsoft.com/office/drawing/2014/main" id="{F6DD11D1-E92F-9C10-1628-1A0D52C4CE1A}"/>
                  </a:ext>
                </a:extLst>
              </p:cNvPr>
              <p:cNvSpPr txBox="1"/>
              <p:nvPr/>
            </p:nvSpPr>
            <p:spPr>
              <a:xfrm>
                <a:off x="39101757" y="2073465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2/3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2" name="dock">
                <a:extLst>
                  <a:ext uri="{FF2B5EF4-FFF2-40B4-BE49-F238E27FC236}">
                    <a16:creationId xmlns:a16="http://schemas.microsoft.com/office/drawing/2014/main" id="{945D07A8-A8C9-C004-52BA-255313275313}"/>
                  </a:ext>
                </a:extLst>
              </p:cNvPr>
              <p:cNvGrpSpPr/>
              <p:nvPr/>
            </p:nvGrpSpPr>
            <p:grpSpPr>
              <a:xfrm flipH="1">
                <a:off x="39487210" y="20751239"/>
                <a:ext cx="57600" cy="186737"/>
                <a:chOff x="2890221" y="12245125"/>
                <a:chExt cx="57600" cy="186737"/>
              </a:xfrm>
            </p:grpSpPr>
            <p:sp>
              <p:nvSpPr>
                <p:cNvPr id="1415" name="Text Box 3086">
                  <a:extLst>
                    <a:ext uri="{FF2B5EF4-FFF2-40B4-BE49-F238E27FC236}">
                      <a16:creationId xmlns:a16="http://schemas.microsoft.com/office/drawing/2014/main" id="{DCF8326F-5FBE-F3ED-B9F5-52EB199432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6" name="Text Box 3086">
                  <a:extLst>
                    <a:ext uri="{FF2B5EF4-FFF2-40B4-BE49-F238E27FC236}">
                      <a16:creationId xmlns:a16="http://schemas.microsoft.com/office/drawing/2014/main" id="{6E674832-D39F-B379-CA1F-C6246A942A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7" name="Text Box 3086">
                  <a:extLst>
                    <a:ext uri="{FF2B5EF4-FFF2-40B4-BE49-F238E27FC236}">
                      <a16:creationId xmlns:a16="http://schemas.microsoft.com/office/drawing/2014/main" id="{BB6717AB-DDCB-2C0F-AC20-FF4A11435D7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08" name="link">
                <a:extLst>
                  <a:ext uri="{FF2B5EF4-FFF2-40B4-BE49-F238E27FC236}">
                    <a16:creationId xmlns:a16="http://schemas.microsoft.com/office/drawing/2014/main" id="{F74D0E12-99FE-727D-0823-5EAE7B9057B7}"/>
                  </a:ext>
                </a:extLst>
              </p:cNvPr>
              <p:cNvGrpSpPr/>
              <p:nvPr/>
            </p:nvGrpSpPr>
            <p:grpSpPr>
              <a:xfrm>
                <a:off x="39645999" y="20857939"/>
                <a:ext cx="271971" cy="72000"/>
                <a:chOff x="3760880" y="4097231"/>
                <a:chExt cx="271971" cy="72000"/>
              </a:xfrm>
            </p:grpSpPr>
            <p:sp>
              <p:nvSpPr>
                <p:cNvPr id="1409" name="Star: 5 Points 4029">
                  <a:hlinkClick r:id="rId5"/>
                  <a:extLst>
                    <a:ext uri="{FF2B5EF4-FFF2-40B4-BE49-F238E27FC236}">
                      <a16:creationId xmlns:a16="http://schemas.microsoft.com/office/drawing/2014/main" id="{4372BE72-94FC-72A9-419B-B2B11A35CA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Star: 5 Points 4030">
                  <a:hlinkClick r:id="rId6"/>
                  <a:extLst>
                    <a:ext uri="{FF2B5EF4-FFF2-40B4-BE49-F238E27FC236}">
                      <a16:creationId xmlns:a16="http://schemas.microsoft.com/office/drawing/2014/main" id="{B9B20B5D-26E4-576A-5047-F4B72BD9A2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1" name="Star: 5 Points 4031">
                  <a:hlinkClick r:id="rId7"/>
                  <a:extLst>
                    <a:ext uri="{FF2B5EF4-FFF2-40B4-BE49-F238E27FC236}">
                      <a16:creationId xmlns:a16="http://schemas.microsoft.com/office/drawing/2014/main" id="{D646C9BB-20A6-814B-0498-402B41E9E2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88" name="FTU - lower 1/3 of vagina">
              <a:extLst>
                <a:ext uri="{FF2B5EF4-FFF2-40B4-BE49-F238E27FC236}">
                  <a16:creationId xmlns:a16="http://schemas.microsoft.com/office/drawing/2014/main" id="{958A03A0-593D-6AB1-5C94-0FE53E82A923}"/>
                </a:ext>
              </a:extLst>
            </p:cNvPr>
            <p:cNvGrpSpPr/>
            <p:nvPr/>
          </p:nvGrpSpPr>
          <p:grpSpPr>
            <a:xfrm>
              <a:off x="39101757" y="20964359"/>
              <a:ext cx="1440000" cy="216000"/>
              <a:chOff x="39101757" y="20964359"/>
              <a:chExt cx="1440000" cy="216000"/>
            </a:xfrm>
          </p:grpSpPr>
          <p:sp>
            <p:nvSpPr>
              <p:cNvPr id="1394" name="FTU - lower 1/3 of vagina">
                <a:extLst>
                  <a:ext uri="{FF2B5EF4-FFF2-40B4-BE49-F238E27FC236}">
                    <a16:creationId xmlns:a16="http://schemas.microsoft.com/office/drawing/2014/main" id="{2A083C60-35B5-D547-7A31-9B13983AC2D1}"/>
                  </a:ext>
                </a:extLst>
              </p:cNvPr>
              <p:cNvSpPr txBox="1"/>
              <p:nvPr/>
            </p:nvSpPr>
            <p:spPr>
              <a:xfrm>
                <a:off x="39101757" y="2096435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1/3 of vagina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00" name="dock">
                <a:extLst>
                  <a:ext uri="{FF2B5EF4-FFF2-40B4-BE49-F238E27FC236}">
                    <a16:creationId xmlns:a16="http://schemas.microsoft.com/office/drawing/2014/main" id="{EA31839E-D201-2811-5975-3C788117C284}"/>
                  </a:ext>
                </a:extLst>
              </p:cNvPr>
              <p:cNvGrpSpPr/>
              <p:nvPr/>
            </p:nvGrpSpPr>
            <p:grpSpPr>
              <a:xfrm flipH="1">
                <a:off x="39487210" y="20980943"/>
                <a:ext cx="57600" cy="186737"/>
                <a:chOff x="2890221" y="12245125"/>
                <a:chExt cx="57600" cy="186737"/>
              </a:xfrm>
            </p:grpSpPr>
            <p:sp>
              <p:nvSpPr>
                <p:cNvPr id="1403" name="Text Box 3086">
                  <a:extLst>
                    <a:ext uri="{FF2B5EF4-FFF2-40B4-BE49-F238E27FC236}">
                      <a16:creationId xmlns:a16="http://schemas.microsoft.com/office/drawing/2014/main" id="{CC2FCD58-90B6-DE25-2A25-9FF8757F452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4" name="Text Box 3086">
                  <a:extLst>
                    <a:ext uri="{FF2B5EF4-FFF2-40B4-BE49-F238E27FC236}">
                      <a16:creationId xmlns:a16="http://schemas.microsoft.com/office/drawing/2014/main" id="{B9A4D188-595A-1037-7CD5-6DAD230D984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5" name="Text Box 3086">
                  <a:extLst>
                    <a:ext uri="{FF2B5EF4-FFF2-40B4-BE49-F238E27FC236}">
                      <a16:creationId xmlns:a16="http://schemas.microsoft.com/office/drawing/2014/main" id="{4565F2FC-E407-EA26-D546-257D419355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96" name="link">
                <a:extLst>
                  <a:ext uri="{FF2B5EF4-FFF2-40B4-BE49-F238E27FC236}">
                    <a16:creationId xmlns:a16="http://schemas.microsoft.com/office/drawing/2014/main" id="{6CBF53A6-373F-33AD-19BA-6DFB152BB10C}"/>
                  </a:ext>
                </a:extLst>
              </p:cNvPr>
              <p:cNvGrpSpPr/>
              <p:nvPr/>
            </p:nvGrpSpPr>
            <p:grpSpPr>
              <a:xfrm>
                <a:off x="39645999" y="21087643"/>
                <a:ext cx="271971" cy="72000"/>
                <a:chOff x="3760880" y="4097231"/>
                <a:chExt cx="271971" cy="72000"/>
              </a:xfrm>
            </p:grpSpPr>
            <p:sp>
              <p:nvSpPr>
                <p:cNvPr id="1397" name="Star: 5 Points 4013">
                  <a:hlinkClick r:id="rId5"/>
                  <a:extLst>
                    <a:ext uri="{FF2B5EF4-FFF2-40B4-BE49-F238E27FC236}">
                      <a16:creationId xmlns:a16="http://schemas.microsoft.com/office/drawing/2014/main" id="{DCE2ECF2-B907-95B3-E29C-90F99251F7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8" name="Star: 5 Points 4014">
                  <a:hlinkClick r:id="rId6"/>
                  <a:extLst>
                    <a:ext uri="{FF2B5EF4-FFF2-40B4-BE49-F238E27FC236}">
                      <a16:creationId xmlns:a16="http://schemas.microsoft.com/office/drawing/2014/main" id="{78602F1F-F8A9-1E18-57FA-33792A472AA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9" name="Star: 5 Points 4015">
                  <a:hlinkClick r:id="rId7"/>
                  <a:extLst>
                    <a:ext uri="{FF2B5EF4-FFF2-40B4-BE49-F238E27FC236}">
                      <a16:creationId xmlns:a16="http://schemas.microsoft.com/office/drawing/2014/main" id="{5691498A-4B36-DC54-F8F5-C0A6AD7402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499" name="organ group - breasts">
            <a:extLst>
              <a:ext uri="{FF2B5EF4-FFF2-40B4-BE49-F238E27FC236}">
                <a16:creationId xmlns:a16="http://schemas.microsoft.com/office/drawing/2014/main" id="{B4FBBE4F-B4C8-2199-A116-04A7303B3B8C}"/>
              </a:ext>
            </a:extLst>
          </p:cNvPr>
          <p:cNvGrpSpPr/>
          <p:nvPr/>
        </p:nvGrpSpPr>
        <p:grpSpPr>
          <a:xfrm>
            <a:off x="38263597" y="11816181"/>
            <a:ext cx="3420000" cy="700527"/>
            <a:chOff x="37120602" y="11816181"/>
            <a:chExt cx="3420000" cy="700527"/>
          </a:xfrm>
        </p:grpSpPr>
        <p:sp>
          <p:nvSpPr>
            <p:cNvPr id="1458" name="organ - breasts">
              <a:extLst>
                <a:ext uri="{FF2B5EF4-FFF2-40B4-BE49-F238E27FC236}">
                  <a16:creationId xmlns:a16="http://schemas.microsoft.com/office/drawing/2014/main" id="{F08C6C74-F391-4A64-706E-EAA2508FFAAB}"/>
                </a:ext>
              </a:extLst>
            </p:cNvPr>
            <p:cNvSpPr txBox="1"/>
            <p:nvPr/>
          </p:nvSpPr>
          <p:spPr>
            <a:xfrm>
              <a:off x="37120602" y="11816181"/>
              <a:ext cx="3420000" cy="70052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Breasts</a:t>
              </a:r>
            </a:p>
          </p:txBody>
        </p:sp>
        <p:grpSp>
          <p:nvGrpSpPr>
            <p:cNvPr id="1497" name="FTU - female breasts">
              <a:extLst>
                <a:ext uri="{FF2B5EF4-FFF2-40B4-BE49-F238E27FC236}">
                  <a16:creationId xmlns:a16="http://schemas.microsoft.com/office/drawing/2014/main" id="{53C32927-0ED8-6CD6-6C4A-6A1519E02959}"/>
                </a:ext>
              </a:extLst>
            </p:cNvPr>
            <p:cNvGrpSpPr/>
            <p:nvPr/>
          </p:nvGrpSpPr>
          <p:grpSpPr>
            <a:xfrm>
              <a:off x="39096426" y="12008599"/>
              <a:ext cx="1440000" cy="216000"/>
              <a:chOff x="39096426" y="12008599"/>
              <a:chExt cx="1440000" cy="216000"/>
            </a:xfrm>
          </p:grpSpPr>
          <p:sp>
            <p:nvSpPr>
              <p:cNvPr id="1470" name="FTU - female breasts">
                <a:extLst>
                  <a:ext uri="{FF2B5EF4-FFF2-40B4-BE49-F238E27FC236}">
                    <a16:creationId xmlns:a16="http://schemas.microsoft.com/office/drawing/2014/main" id="{8C5D71B0-932A-509A-BE2B-BE2FE1AE3BDA}"/>
                  </a:ext>
                </a:extLst>
              </p:cNvPr>
              <p:cNvSpPr txBox="1"/>
              <p:nvPr/>
            </p:nvSpPr>
            <p:spPr>
              <a:xfrm>
                <a:off x="39096426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71" name="link">
                <a:extLst>
                  <a:ext uri="{FF2B5EF4-FFF2-40B4-BE49-F238E27FC236}">
                    <a16:creationId xmlns:a16="http://schemas.microsoft.com/office/drawing/2014/main" id="{2DB97036-BB0A-6D45-D525-A5D0C5E309A4}"/>
                  </a:ext>
                </a:extLst>
              </p:cNvPr>
              <p:cNvGrpSpPr/>
              <p:nvPr/>
            </p:nvGrpSpPr>
            <p:grpSpPr>
              <a:xfrm>
                <a:off x="39638359" y="12132181"/>
                <a:ext cx="271971" cy="72000"/>
                <a:chOff x="22477132" y="17722980"/>
                <a:chExt cx="271971" cy="72000"/>
              </a:xfrm>
            </p:grpSpPr>
            <p:sp>
              <p:nvSpPr>
                <p:cNvPr id="1476" name="Star: 5 Points 3446">
                  <a:hlinkClick r:id="rId8"/>
                  <a:extLst>
                    <a:ext uri="{FF2B5EF4-FFF2-40B4-BE49-F238E27FC236}">
                      <a16:creationId xmlns:a16="http://schemas.microsoft.com/office/drawing/2014/main" id="{544227E1-AB50-12B3-76B1-D1B87F1B68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7" name="Star: 5 Points 3447">
                  <a:hlinkClick r:id="rId9"/>
                  <a:extLst>
                    <a:ext uri="{FF2B5EF4-FFF2-40B4-BE49-F238E27FC236}">
                      <a16:creationId xmlns:a16="http://schemas.microsoft.com/office/drawing/2014/main" id="{36F922F4-FC28-5EC2-46A1-8D47F02AE2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78" name="Star: 5 Points 3448">
                  <a:hlinkClick r:id="rId7"/>
                  <a:extLst>
                    <a:ext uri="{FF2B5EF4-FFF2-40B4-BE49-F238E27FC236}">
                      <a16:creationId xmlns:a16="http://schemas.microsoft.com/office/drawing/2014/main" id="{3417CE0A-029F-3A64-8DB9-A7FB86B62A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72" name="dock">
                <a:extLst>
                  <a:ext uri="{FF2B5EF4-FFF2-40B4-BE49-F238E27FC236}">
                    <a16:creationId xmlns:a16="http://schemas.microsoft.com/office/drawing/2014/main" id="{B282B773-25E8-8F40-D20D-B5397F51DF8F}"/>
                  </a:ext>
                </a:extLst>
              </p:cNvPr>
              <p:cNvGrpSpPr/>
              <p:nvPr/>
            </p:nvGrpSpPr>
            <p:grpSpPr>
              <a:xfrm>
                <a:off x="39481810" y="12026650"/>
                <a:ext cx="57600" cy="186737"/>
                <a:chOff x="22318343" y="17616280"/>
                <a:chExt cx="57600" cy="186737"/>
              </a:xfrm>
            </p:grpSpPr>
            <p:sp>
              <p:nvSpPr>
                <p:cNvPr id="1473" name="Text Box 3086">
                  <a:extLst>
                    <a:ext uri="{FF2B5EF4-FFF2-40B4-BE49-F238E27FC236}">
                      <a16:creationId xmlns:a16="http://schemas.microsoft.com/office/drawing/2014/main" id="{5FC74ACE-F9FF-9EA6-B22D-7B9FAE8744EE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4" name="Text Box 3086">
                  <a:extLst>
                    <a:ext uri="{FF2B5EF4-FFF2-40B4-BE49-F238E27FC236}">
                      <a16:creationId xmlns:a16="http://schemas.microsoft.com/office/drawing/2014/main" id="{42EB35FB-8FD5-4653-23FE-D1A84A906BF8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5" name="Text Box 3086">
                  <a:extLst>
                    <a:ext uri="{FF2B5EF4-FFF2-40B4-BE49-F238E27FC236}">
                      <a16:creationId xmlns:a16="http://schemas.microsoft.com/office/drawing/2014/main" id="{25FB521F-A6AD-C294-5497-E210438D02F0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498" name="FTU - male breasts">
              <a:extLst>
                <a:ext uri="{FF2B5EF4-FFF2-40B4-BE49-F238E27FC236}">
                  <a16:creationId xmlns:a16="http://schemas.microsoft.com/office/drawing/2014/main" id="{EB9D6DAD-0C6A-718F-DD4F-04A164FACD12}"/>
                </a:ext>
              </a:extLst>
            </p:cNvPr>
            <p:cNvGrpSpPr/>
            <p:nvPr/>
          </p:nvGrpSpPr>
          <p:grpSpPr>
            <a:xfrm>
              <a:off x="37122340" y="12008599"/>
              <a:ext cx="1440000" cy="216000"/>
              <a:chOff x="37122340" y="12008599"/>
              <a:chExt cx="1440000" cy="216000"/>
            </a:xfrm>
          </p:grpSpPr>
          <p:sp>
            <p:nvSpPr>
              <p:cNvPr id="1461" name="FTU - male breasts">
                <a:extLst>
                  <a:ext uri="{FF2B5EF4-FFF2-40B4-BE49-F238E27FC236}">
                    <a16:creationId xmlns:a16="http://schemas.microsoft.com/office/drawing/2014/main" id="{422C65E8-8C00-DCE7-3F14-5C32DD3E0A86}"/>
                  </a:ext>
                </a:extLst>
              </p:cNvPr>
              <p:cNvSpPr txBox="1"/>
              <p:nvPr/>
            </p:nvSpPr>
            <p:spPr>
              <a:xfrm>
                <a:off x="37122340" y="1200859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62" name="dock">
                <a:extLst>
                  <a:ext uri="{FF2B5EF4-FFF2-40B4-BE49-F238E27FC236}">
                    <a16:creationId xmlns:a16="http://schemas.microsoft.com/office/drawing/2014/main" id="{A6E173DF-090D-536C-22DA-4943DF5431D3}"/>
                  </a:ext>
                </a:extLst>
              </p:cNvPr>
              <p:cNvGrpSpPr/>
              <p:nvPr/>
            </p:nvGrpSpPr>
            <p:grpSpPr>
              <a:xfrm>
                <a:off x="37511921" y="12025509"/>
                <a:ext cx="57600" cy="186737"/>
                <a:chOff x="22318343" y="17616280"/>
                <a:chExt cx="57600" cy="186737"/>
              </a:xfrm>
            </p:grpSpPr>
            <p:sp>
              <p:nvSpPr>
                <p:cNvPr id="1467" name="Text Box 3086">
                  <a:extLst>
                    <a:ext uri="{FF2B5EF4-FFF2-40B4-BE49-F238E27FC236}">
                      <a16:creationId xmlns:a16="http://schemas.microsoft.com/office/drawing/2014/main" id="{A7264DDE-2614-3DA0-1F30-FFE3234B071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16280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8" name="Text Box 3086">
                  <a:extLst>
                    <a:ext uri="{FF2B5EF4-FFF2-40B4-BE49-F238E27FC236}">
                      <a16:creationId xmlns:a16="http://schemas.microsoft.com/office/drawing/2014/main" id="{5FEC605A-0AE9-3E72-BA13-9C0F5AE2B922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680849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9" name="Text Box 3086">
                  <a:extLst>
                    <a:ext uri="{FF2B5EF4-FFF2-40B4-BE49-F238E27FC236}">
                      <a16:creationId xmlns:a16="http://schemas.microsoft.com/office/drawing/2014/main" id="{738EB835-B15E-10A1-EFCF-A527A693F9B5}"/>
                    </a:ext>
                  </a:extLst>
                </p:cNvPr>
                <p:cNvSpPr txBox="1"/>
                <p:nvPr/>
              </p:nvSpPr>
              <p:spPr>
                <a:xfrm flipH="1">
                  <a:off x="22318343" y="17745417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63" name="link">
                <a:extLst>
                  <a:ext uri="{FF2B5EF4-FFF2-40B4-BE49-F238E27FC236}">
                    <a16:creationId xmlns:a16="http://schemas.microsoft.com/office/drawing/2014/main" id="{74A4A4F9-7643-E60C-8DCD-2674BE982615}"/>
                  </a:ext>
                </a:extLst>
              </p:cNvPr>
              <p:cNvGrpSpPr/>
              <p:nvPr/>
            </p:nvGrpSpPr>
            <p:grpSpPr>
              <a:xfrm>
                <a:off x="37661038" y="12127618"/>
                <a:ext cx="271971" cy="72000"/>
                <a:chOff x="22477132" y="17722980"/>
                <a:chExt cx="271971" cy="72000"/>
              </a:xfrm>
            </p:grpSpPr>
            <p:sp>
              <p:nvSpPr>
                <p:cNvPr id="1464" name="Star: 5 Points 3468">
                  <a:hlinkClick r:id="rId8"/>
                  <a:extLst>
                    <a:ext uri="{FF2B5EF4-FFF2-40B4-BE49-F238E27FC236}">
                      <a16:creationId xmlns:a16="http://schemas.microsoft.com/office/drawing/2014/main" id="{2FB9B0E6-2B01-A207-3DA3-A4A8834549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477132" y="1772298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5" name="Star: 5 Points 3469">
                  <a:hlinkClick r:id="rId9"/>
                  <a:extLst>
                    <a:ext uri="{FF2B5EF4-FFF2-40B4-BE49-F238E27FC236}">
                      <a16:creationId xmlns:a16="http://schemas.microsoft.com/office/drawing/2014/main" id="{4C9C0DD4-05FB-2AE8-F902-7864EA083C7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577118" y="1772298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66" name="Star: 5 Points 3470">
                  <a:hlinkClick r:id="rId7"/>
                  <a:extLst>
                    <a:ext uri="{FF2B5EF4-FFF2-40B4-BE49-F238E27FC236}">
                      <a16:creationId xmlns:a16="http://schemas.microsoft.com/office/drawing/2014/main" id="{C4E6795A-0D24-BDB3-97A1-C949125B5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7103" y="1772298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0" name="organ group - pancreaticobiliary sphincter">
            <a:extLst>
              <a:ext uri="{FF2B5EF4-FFF2-40B4-BE49-F238E27FC236}">
                <a16:creationId xmlns:a16="http://schemas.microsoft.com/office/drawing/2014/main" id="{A83BA8F7-3496-2AB6-3FC9-51D3797CF4D1}"/>
              </a:ext>
            </a:extLst>
          </p:cNvPr>
          <p:cNvGrpSpPr/>
          <p:nvPr/>
        </p:nvGrpSpPr>
        <p:grpSpPr>
          <a:xfrm>
            <a:off x="15321543" y="13590022"/>
            <a:ext cx="4104000" cy="809921"/>
            <a:chOff x="14178548" y="13590022"/>
            <a:chExt cx="4104000" cy="809921"/>
          </a:xfrm>
        </p:grpSpPr>
        <p:sp>
          <p:nvSpPr>
            <p:cNvPr id="2074" name="organ - pancreaticobiliary duct">
              <a:extLst>
                <a:ext uri="{FF2B5EF4-FFF2-40B4-BE49-F238E27FC236}">
                  <a16:creationId xmlns:a16="http://schemas.microsoft.com/office/drawing/2014/main" id="{E0506744-6024-208A-54A9-53A4A62D7846}"/>
                </a:ext>
              </a:extLst>
            </p:cNvPr>
            <p:cNvSpPr txBox="1"/>
            <p:nvPr/>
          </p:nvSpPr>
          <p:spPr>
            <a:xfrm>
              <a:off x="14178548" y="13590022"/>
              <a:ext cx="4104000" cy="8099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Pancreaticobiliary duct</a:t>
              </a:r>
            </a:p>
          </p:txBody>
        </p:sp>
        <p:grpSp>
          <p:nvGrpSpPr>
            <p:cNvPr id="2573" name="FTU - major duodenal papi">
              <a:extLst>
                <a:ext uri="{FF2B5EF4-FFF2-40B4-BE49-F238E27FC236}">
                  <a16:creationId xmlns:a16="http://schemas.microsoft.com/office/drawing/2014/main" id="{7FDC05B3-3241-C224-3210-A83EA030EF49}"/>
                </a:ext>
              </a:extLst>
            </p:cNvPr>
            <p:cNvGrpSpPr/>
            <p:nvPr/>
          </p:nvGrpSpPr>
          <p:grpSpPr>
            <a:xfrm>
              <a:off x="14391513" y="13690451"/>
              <a:ext cx="3888000" cy="216000"/>
              <a:chOff x="14391513" y="13690451"/>
              <a:chExt cx="3888000" cy="216000"/>
            </a:xfrm>
          </p:grpSpPr>
          <p:sp>
            <p:nvSpPr>
              <p:cNvPr id="2075" name="FTU - major duodenal papi">
                <a:extLst>
                  <a:ext uri="{FF2B5EF4-FFF2-40B4-BE49-F238E27FC236}">
                    <a16:creationId xmlns:a16="http://schemas.microsoft.com/office/drawing/2014/main" id="{60C8ADAE-DFE2-CE7B-2740-13C3C2C78661}"/>
                  </a:ext>
                </a:extLst>
              </p:cNvPr>
              <p:cNvSpPr txBox="1"/>
              <p:nvPr/>
            </p:nvSpPr>
            <p:spPr>
              <a:xfrm>
                <a:off x="14391513" y="1369045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duodenal papilla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77" name="block">
                <a:extLst>
                  <a:ext uri="{FF2B5EF4-FFF2-40B4-BE49-F238E27FC236}">
                    <a16:creationId xmlns:a16="http://schemas.microsoft.com/office/drawing/2014/main" id="{6E1BDE31-225C-B1C6-1483-AA8424FB995D}"/>
                  </a:ext>
                </a:extLst>
              </p:cNvPr>
              <p:cNvGrpSpPr/>
              <p:nvPr/>
            </p:nvGrpSpPr>
            <p:grpSpPr>
              <a:xfrm>
                <a:off x="17841683" y="13705083"/>
                <a:ext cx="57600" cy="186737"/>
                <a:chOff x="2890221" y="12245125"/>
                <a:chExt cx="57600" cy="186737"/>
              </a:xfrm>
            </p:grpSpPr>
            <p:sp>
              <p:nvSpPr>
                <p:cNvPr id="2080" name="Text Box 3086">
                  <a:extLst>
                    <a:ext uri="{FF2B5EF4-FFF2-40B4-BE49-F238E27FC236}">
                      <a16:creationId xmlns:a16="http://schemas.microsoft.com/office/drawing/2014/main" id="{2F6035BA-8372-EE64-6E86-CC0CC2999F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1" name="Text Box 3086">
                  <a:extLst>
                    <a:ext uri="{FF2B5EF4-FFF2-40B4-BE49-F238E27FC236}">
                      <a16:creationId xmlns:a16="http://schemas.microsoft.com/office/drawing/2014/main" id="{EA469342-402A-1525-561D-3303145C6D7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82" name="Text Box 3086">
                  <a:extLst>
                    <a:ext uri="{FF2B5EF4-FFF2-40B4-BE49-F238E27FC236}">
                      <a16:creationId xmlns:a16="http://schemas.microsoft.com/office/drawing/2014/main" id="{94BB941E-B6B7-E40D-8592-C6AB8C76047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83" name="link">
                <a:extLst>
                  <a:ext uri="{FF2B5EF4-FFF2-40B4-BE49-F238E27FC236}">
                    <a16:creationId xmlns:a16="http://schemas.microsoft.com/office/drawing/2014/main" id="{A4391493-A68C-7CA7-2CC1-844B020BA012}"/>
                  </a:ext>
                </a:extLst>
              </p:cNvPr>
              <p:cNvGrpSpPr/>
              <p:nvPr/>
            </p:nvGrpSpPr>
            <p:grpSpPr>
              <a:xfrm>
                <a:off x="14492791" y="13812509"/>
                <a:ext cx="271971" cy="72000"/>
                <a:chOff x="1096485" y="4108603"/>
                <a:chExt cx="271971" cy="72000"/>
              </a:xfrm>
            </p:grpSpPr>
            <p:sp>
              <p:nvSpPr>
                <p:cNvPr id="2084" name="Star: 5 Points 1768">
                  <a:hlinkClick r:id="rId10"/>
                  <a:extLst>
                    <a:ext uri="{FF2B5EF4-FFF2-40B4-BE49-F238E27FC236}">
                      <a16:creationId xmlns:a16="http://schemas.microsoft.com/office/drawing/2014/main" id="{D2218F6E-AF43-8560-E6EF-258FA90A14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485" y="410860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5" name="Star: 5 Points 1769">
                  <a:hlinkClick r:id="rId11"/>
                  <a:extLst>
                    <a:ext uri="{FF2B5EF4-FFF2-40B4-BE49-F238E27FC236}">
                      <a16:creationId xmlns:a16="http://schemas.microsoft.com/office/drawing/2014/main" id="{FE267EC2-A314-B668-3C63-D9FC60E9BF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471" y="410860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6" name="Star: 5 Points 1770">
                  <a:hlinkClick r:id="rId12"/>
                  <a:extLst>
                    <a:ext uri="{FF2B5EF4-FFF2-40B4-BE49-F238E27FC236}">
                      <a16:creationId xmlns:a16="http://schemas.microsoft.com/office/drawing/2014/main" id="{86BD7557-774D-6183-72CF-769232FC70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456" y="410860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6" name="FTU - ampulla of Vater">
              <a:extLst>
                <a:ext uri="{FF2B5EF4-FFF2-40B4-BE49-F238E27FC236}">
                  <a16:creationId xmlns:a16="http://schemas.microsoft.com/office/drawing/2014/main" id="{304D6195-67A5-672C-8FFA-9BAD6F2818A2}"/>
                </a:ext>
              </a:extLst>
            </p:cNvPr>
            <p:cNvGrpSpPr/>
            <p:nvPr/>
          </p:nvGrpSpPr>
          <p:grpSpPr>
            <a:xfrm>
              <a:off x="14389538" y="13919212"/>
              <a:ext cx="3888000" cy="216000"/>
              <a:chOff x="14389538" y="13919212"/>
              <a:chExt cx="3888000" cy="216000"/>
            </a:xfrm>
          </p:grpSpPr>
          <p:sp>
            <p:nvSpPr>
              <p:cNvPr id="2087" name="FTU - ampulla of Vater">
                <a:extLst>
                  <a:ext uri="{FF2B5EF4-FFF2-40B4-BE49-F238E27FC236}">
                    <a16:creationId xmlns:a16="http://schemas.microsoft.com/office/drawing/2014/main" id="{E9736CFD-8897-FD41-9602-693E290F1431}"/>
                  </a:ext>
                </a:extLst>
              </p:cNvPr>
              <p:cNvSpPr txBox="1"/>
              <p:nvPr/>
            </p:nvSpPr>
            <p:spPr>
              <a:xfrm>
                <a:off x="14389538" y="1391921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Vater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9" name="dock">
                <a:extLst>
                  <a:ext uri="{FF2B5EF4-FFF2-40B4-BE49-F238E27FC236}">
                    <a16:creationId xmlns:a16="http://schemas.microsoft.com/office/drawing/2014/main" id="{F4597247-ABEC-3EE0-8351-C96961409FD7}"/>
                  </a:ext>
                </a:extLst>
              </p:cNvPr>
              <p:cNvGrpSpPr/>
              <p:nvPr/>
            </p:nvGrpSpPr>
            <p:grpSpPr>
              <a:xfrm>
                <a:off x="17839708" y="13933844"/>
                <a:ext cx="57600" cy="186737"/>
                <a:chOff x="2890221" y="12245125"/>
                <a:chExt cx="57600" cy="186737"/>
              </a:xfrm>
            </p:grpSpPr>
            <p:sp>
              <p:nvSpPr>
                <p:cNvPr id="2092" name="Text Box 3086">
                  <a:extLst>
                    <a:ext uri="{FF2B5EF4-FFF2-40B4-BE49-F238E27FC236}">
                      <a16:creationId xmlns:a16="http://schemas.microsoft.com/office/drawing/2014/main" id="{441D9630-8188-67FA-1993-108504168F4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3" name="Text Box 3086">
                  <a:extLst>
                    <a:ext uri="{FF2B5EF4-FFF2-40B4-BE49-F238E27FC236}">
                      <a16:creationId xmlns:a16="http://schemas.microsoft.com/office/drawing/2014/main" id="{4C054624-E019-DE9B-48B1-F133FEC699B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94" name="Text Box 3086">
                  <a:extLst>
                    <a:ext uri="{FF2B5EF4-FFF2-40B4-BE49-F238E27FC236}">
                      <a16:creationId xmlns:a16="http://schemas.microsoft.com/office/drawing/2014/main" id="{0BFC3E51-E9F5-4307-345F-552B29321ED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5" name="link">
                <a:extLst>
                  <a:ext uri="{FF2B5EF4-FFF2-40B4-BE49-F238E27FC236}">
                    <a16:creationId xmlns:a16="http://schemas.microsoft.com/office/drawing/2014/main" id="{FF7EF6A2-97BF-3D2B-A4AE-190BA8CBE365}"/>
                  </a:ext>
                </a:extLst>
              </p:cNvPr>
              <p:cNvGrpSpPr/>
              <p:nvPr/>
            </p:nvGrpSpPr>
            <p:grpSpPr>
              <a:xfrm>
                <a:off x="14480349" y="14034268"/>
                <a:ext cx="271971" cy="72000"/>
                <a:chOff x="1086018" y="4101601"/>
                <a:chExt cx="271971" cy="72000"/>
              </a:xfrm>
            </p:grpSpPr>
            <p:sp>
              <p:nvSpPr>
                <p:cNvPr id="2096" name="Star: 5 Points 1781">
                  <a:hlinkClick r:id="rId13"/>
                  <a:extLst>
                    <a:ext uri="{FF2B5EF4-FFF2-40B4-BE49-F238E27FC236}">
                      <a16:creationId xmlns:a16="http://schemas.microsoft.com/office/drawing/2014/main" id="{0C025EDA-7D92-1322-A363-0B3FF1716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6018" y="41016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7" name="Star: 5 Points 1782">
                  <a:hlinkClick r:id="rId14"/>
                  <a:extLst>
                    <a:ext uri="{FF2B5EF4-FFF2-40B4-BE49-F238E27FC236}">
                      <a16:creationId xmlns:a16="http://schemas.microsoft.com/office/drawing/2014/main" id="{2701DB50-DA07-CE51-07F6-79E7DF9B6B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6004" y="41016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8" name="Star: 5 Points 1783">
                  <a:hlinkClick r:id="rId12"/>
                  <a:extLst>
                    <a:ext uri="{FF2B5EF4-FFF2-40B4-BE49-F238E27FC236}">
                      <a16:creationId xmlns:a16="http://schemas.microsoft.com/office/drawing/2014/main" id="{A54C6D54-2C1D-FC3B-ACD1-7CF4FF0F68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989" y="41016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9" name="FTU - pancreaticobiliary sphincter">
              <a:extLst>
                <a:ext uri="{FF2B5EF4-FFF2-40B4-BE49-F238E27FC236}">
                  <a16:creationId xmlns:a16="http://schemas.microsoft.com/office/drawing/2014/main" id="{6843C642-85D5-171B-34F8-54D5A20D7E26}"/>
                </a:ext>
              </a:extLst>
            </p:cNvPr>
            <p:cNvGrpSpPr/>
            <p:nvPr/>
          </p:nvGrpSpPr>
          <p:grpSpPr>
            <a:xfrm>
              <a:off x="14391513" y="14147973"/>
              <a:ext cx="3888000" cy="216000"/>
              <a:chOff x="14391513" y="14147973"/>
              <a:chExt cx="3888000" cy="216000"/>
            </a:xfrm>
          </p:grpSpPr>
          <p:sp>
            <p:nvSpPr>
              <p:cNvPr id="2099" name="FTU - pancreaticobiliary sphincter">
                <a:extLst>
                  <a:ext uri="{FF2B5EF4-FFF2-40B4-BE49-F238E27FC236}">
                    <a16:creationId xmlns:a16="http://schemas.microsoft.com/office/drawing/2014/main" id="{AD7776DB-3108-528C-5E78-0212C44856CA}"/>
                  </a:ext>
                </a:extLst>
              </p:cNvPr>
              <p:cNvSpPr txBox="1"/>
              <p:nvPr/>
            </p:nvSpPr>
            <p:spPr>
              <a:xfrm>
                <a:off x="14391513" y="141479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Pancreaticobiliary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01" name="dock">
                <a:extLst>
                  <a:ext uri="{FF2B5EF4-FFF2-40B4-BE49-F238E27FC236}">
                    <a16:creationId xmlns:a16="http://schemas.microsoft.com/office/drawing/2014/main" id="{50F9B47E-F908-B3DC-547E-30DD83786F6A}"/>
                  </a:ext>
                </a:extLst>
              </p:cNvPr>
              <p:cNvGrpSpPr/>
              <p:nvPr/>
            </p:nvGrpSpPr>
            <p:grpSpPr>
              <a:xfrm>
                <a:off x="17841683" y="14162605"/>
                <a:ext cx="57600" cy="186737"/>
                <a:chOff x="2890221" y="12245125"/>
                <a:chExt cx="57600" cy="186737"/>
              </a:xfrm>
            </p:grpSpPr>
            <p:sp>
              <p:nvSpPr>
                <p:cNvPr id="2104" name="Text Box 3086">
                  <a:extLst>
                    <a:ext uri="{FF2B5EF4-FFF2-40B4-BE49-F238E27FC236}">
                      <a16:creationId xmlns:a16="http://schemas.microsoft.com/office/drawing/2014/main" id="{C1E4CA31-0AC0-C4BD-0D80-F37EB219EEA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5" name="Text Box 3086">
                  <a:extLst>
                    <a:ext uri="{FF2B5EF4-FFF2-40B4-BE49-F238E27FC236}">
                      <a16:creationId xmlns:a16="http://schemas.microsoft.com/office/drawing/2014/main" id="{96C310E7-5E10-D5EA-9897-6497CEF2692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6" name="Text Box 3086">
                  <a:extLst>
                    <a:ext uri="{FF2B5EF4-FFF2-40B4-BE49-F238E27FC236}">
                      <a16:creationId xmlns:a16="http://schemas.microsoft.com/office/drawing/2014/main" id="{5A01B331-7063-316C-4562-1F01AF24457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07" name="link">
                <a:extLst>
                  <a:ext uri="{FF2B5EF4-FFF2-40B4-BE49-F238E27FC236}">
                    <a16:creationId xmlns:a16="http://schemas.microsoft.com/office/drawing/2014/main" id="{9F374D4D-6DC6-D955-8E66-0476E82AE6E1}"/>
                  </a:ext>
                </a:extLst>
              </p:cNvPr>
              <p:cNvGrpSpPr/>
              <p:nvPr/>
            </p:nvGrpSpPr>
            <p:grpSpPr>
              <a:xfrm>
                <a:off x="14481719" y="14262787"/>
                <a:ext cx="271971" cy="72000"/>
                <a:chOff x="1085413" y="4101359"/>
                <a:chExt cx="271971" cy="72000"/>
              </a:xfrm>
            </p:grpSpPr>
            <p:sp>
              <p:nvSpPr>
                <p:cNvPr id="2108" name="Star: 5 Points 1794">
                  <a:extLst>
                    <a:ext uri="{FF2B5EF4-FFF2-40B4-BE49-F238E27FC236}">
                      <a16:creationId xmlns:a16="http://schemas.microsoft.com/office/drawing/2014/main" id="{52FA7FA5-1BD7-1CCD-3845-5AF0BEA2F0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5413" y="41013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9" name="Star: 5 Points 1795">
                  <a:extLst>
                    <a:ext uri="{FF2B5EF4-FFF2-40B4-BE49-F238E27FC236}">
                      <a16:creationId xmlns:a16="http://schemas.microsoft.com/office/drawing/2014/main" id="{18A9EA20-8439-A89B-51D2-B5A69ABF4E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5399" y="41013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0" name="Star: 5 Points 1796">
                  <a:hlinkClick r:id="rId12"/>
                  <a:extLst>
                    <a:ext uri="{FF2B5EF4-FFF2-40B4-BE49-F238E27FC236}">
                      <a16:creationId xmlns:a16="http://schemas.microsoft.com/office/drawing/2014/main" id="{90541B02-FBC8-8F49-2CE7-BE3B706E6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5384" y="41013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3" name="dock - vascular">
              <a:extLst>
                <a:ext uri="{FF2B5EF4-FFF2-40B4-BE49-F238E27FC236}">
                  <a16:creationId xmlns:a16="http://schemas.microsoft.com/office/drawing/2014/main" id="{095A1395-4CFB-AE37-42A3-CF1D6E08651E}"/>
                </a:ext>
              </a:extLst>
            </p:cNvPr>
            <p:cNvGrpSpPr/>
            <p:nvPr/>
          </p:nvGrpSpPr>
          <p:grpSpPr>
            <a:xfrm>
              <a:off x="14192179" y="13690451"/>
              <a:ext cx="180000" cy="673522"/>
              <a:chOff x="14195310" y="13693138"/>
              <a:chExt cx="180000" cy="673522"/>
            </a:xfrm>
          </p:grpSpPr>
          <p:sp>
            <p:nvSpPr>
              <p:cNvPr id="2544" name="Text Box 3070">
                <a:extLst>
                  <a:ext uri="{FF2B5EF4-FFF2-40B4-BE49-F238E27FC236}">
                    <a16:creationId xmlns:a16="http://schemas.microsoft.com/office/drawing/2014/main" id="{F3F27190-9CF9-E4D4-F9D0-EAF096FDC6E4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45" name="Text Box 3036">
                <a:extLst>
                  <a:ext uri="{FF2B5EF4-FFF2-40B4-BE49-F238E27FC236}">
                    <a16:creationId xmlns:a16="http://schemas.microsoft.com/office/drawing/2014/main" id="{32398085-D197-177E-5C6C-086CD24D09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582" name="organ group - gallbladder">
            <a:extLst>
              <a:ext uri="{FF2B5EF4-FFF2-40B4-BE49-F238E27FC236}">
                <a16:creationId xmlns:a16="http://schemas.microsoft.com/office/drawing/2014/main" id="{70D746BC-5D92-84C5-64FB-C5E11C95608D}"/>
              </a:ext>
            </a:extLst>
          </p:cNvPr>
          <p:cNvGrpSpPr/>
          <p:nvPr/>
        </p:nvGrpSpPr>
        <p:grpSpPr>
          <a:xfrm>
            <a:off x="15320497" y="16211182"/>
            <a:ext cx="4104000" cy="433159"/>
            <a:chOff x="14177502" y="16211182"/>
            <a:chExt cx="4104000" cy="433159"/>
          </a:xfrm>
        </p:grpSpPr>
        <p:sp>
          <p:nvSpPr>
            <p:cNvPr id="2412" name="organ - gallbladder">
              <a:extLst>
                <a:ext uri="{FF2B5EF4-FFF2-40B4-BE49-F238E27FC236}">
                  <a16:creationId xmlns:a16="http://schemas.microsoft.com/office/drawing/2014/main" id="{9573369D-5341-9961-AB39-0B5461D13EB8}"/>
                </a:ext>
              </a:extLst>
            </p:cNvPr>
            <p:cNvSpPr txBox="1"/>
            <p:nvPr/>
          </p:nvSpPr>
          <p:spPr>
            <a:xfrm>
              <a:off x="14177502" y="16211182"/>
              <a:ext cx="4104000" cy="4331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Gallbladder</a:t>
              </a:r>
            </a:p>
          </p:txBody>
        </p:sp>
        <p:grpSp>
          <p:nvGrpSpPr>
            <p:cNvPr id="2581" name="FTU - gallbladder">
              <a:extLst>
                <a:ext uri="{FF2B5EF4-FFF2-40B4-BE49-F238E27FC236}">
                  <a16:creationId xmlns:a16="http://schemas.microsoft.com/office/drawing/2014/main" id="{DAFAA388-CF58-F696-9C42-BC2CA0086B69}"/>
                </a:ext>
              </a:extLst>
            </p:cNvPr>
            <p:cNvGrpSpPr/>
            <p:nvPr/>
          </p:nvGrpSpPr>
          <p:grpSpPr>
            <a:xfrm>
              <a:off x="14387810" y="16317706"/>
              <a:ext cx="3888000" cy="216000"/>
              <a:chOff x="14387810" y="16317706"/>
              <a:chExt cx="3888000" cy="216000"/>
            </a:xfrm>
          </p:grpSpPr>
          <p:sp>
            <p:nvSpPr>
              <p:cNvPr id="2438" name="FTU - gallbladder">
                <a:extLst>
                  <a:ext uri="{FF2B5EF4-FFF2-40B4-BE49-F238E27FC236}">
                    <a16:creationId xmlns:a16="http://schemas.microsoft.com/office/drawing/2014/main" id="{D3A6D7D4-3D6B-679D-4EF0-A75CBD2D3E52}"/>
                  </a:ext>
                </a:extLst>
              </p:cNvPr>
              <p:cNvSpPr txBox="1"/>
              <p:nvPr/>
            </p:nvSpPr>
            <p:spPr>
              <a:xfrm>
                <a:off x="14387810" y="1631770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33" name="dock">
                <a:extLst>
                  <a:ext uri="{FF2B5EF4-FFF2-40B4-BE49-F238E27FC236}">
                    <a16:creationId xmlns:a16="http://schemas.microsoft.com/office/drawing/2014/main" id="{5C24F767-ADAF-DB4D-BCCB-3BDAFCD26AAD}"/>
                  </a:ext>
                </a:extLst>
              </p:cNvPr>
              <p:cNvGrpSpPr/>
              <p:nvPr/>
            </p:nvGrpSpPr>
            <p:grpSpPr>
              <a:xfrm>
                <a:off x="17845779" y="16333322"/>
                <a:ext cx="57600" cy="186737"/>
                <a:chOff x="2890221" y="12245125"/>
                <a:chExt cx="57600" cy="186737"/>
              </a:xfrm>
            </p:grpSpPr>
            <p:sp>
              <p:nvSpPr>
                <p:cNvPr id="2536" name="Text Box 3086">
                  <a:extLst>
                    <a:ext uri="{FF2B5EF4-FFF2-40B4-BE49-F238E27FC236}">
                      <a16:creationId xmlns:a16="http://schemas.microsoft.com/office/drawing/2014/main" id="{FAA1F78F-A282-DE34-DD8E-DE231C2922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7" name="Text Box 3086">
                  <a:extLst>
                    <a:ext uri="{FF2B5EF4-FFF2-40B4-BE49-F238E27FC236}">
                      <a16:creationId xmlns:a16="http://schemas.microsoft.com/office/drawing/2014/main" id="{0F2921F5-3A92-B025-74BD-E93F3532E2B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8" name="Text Box 3086">
                  <a:extLst>
                    <a:ext uri="{FF2B5EF4-FFF2-40B4-BE49-F238E27FC236}">
                      <a16:creationId xmlns:a16="http://schemas.microsoft.com/office/drawing/2014/main" id="{06FC60A1-A801-302C-AC28-EAA9C882052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39" name="link">
                <a:extLst>
                  <a:ext uri="{FF2B5EF4-FFF2-40B4-BE49-F238E27FC236}">
                    <a16:creationId xmlns:a16="http://schemas.microsoft.com/office/drawing/2014/main" id="{1421DAE3-D339-7234-69AF-4A003CFBE12F}"/>
                  </a:ext>
                </a:extLst>
              </p:cNvPr>
              <p:cNvGrpSpPr/>
              <p:nvPr/>
            </p:nvGrpSpPr>
            <p:grpSpPr>
              <a:xfrm>
                <a:off x="14432313" y="16439864"/>
                <a:ext cx="271971" cy="72000"/>
                <a:chOff x="1089323" y="4107466"/>
                <a:chExt cx="271971" cy="72000"/>
              </a:xfrm>
            </p:grpSpPr>
            <p:sp>
              <p:nvSpPr>
                <p:cNvPr id="2540" name="Star: 5 Points 2730">
                  <a:hlinkClick r:id="rId15"/>
                  <a:extLst>
                    <a:ext uri="{FF2B5EF4-FFF2-40B4-BE49-F238E27FC236}">
                      <a16:creationId xmlns:a16="http://schemas.microsoft.com/office/drawing/2014/main" id="{2C4FC667-62A0-5EE6-FD1B-D815FD1375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1" name="Star: 5 Points 2731">
                  <a:hlinkClick r:id="rId16"/>
                  <a:extLst>
                    <a:ext uri="{FF2B5EF4-FFF2-40B4-BE49-F238E27FC236}">
                      <a16:creationId xmlns:a16="http://schemas.microsoft.com/office/drawing/2014/main" id="{00080855-97F7-8175-9039-E05D385ED2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2" name="Star: 5 Points 2732">
                  <a:hlinkClick r:id="rId12"/>
                  <a:extLst>
                    <a:ext uri="{FF2B5EF4-FFF2-40B4-BE49-F238E27FC236}">
                      <a16:creationId xmlns:a16="http://schemas.microsoft.com/office/drawing/2014/main" id="{62D79914-D0C0-673F-1EE5-5FF07312FF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49" name="dock - vascular">
              <a:extLst>
                <a:ext uri="{FF2B5EF4-FFF2-40B4-BE49-F238E27FC236}">
                  <a16:creationId xmlns:a16="http://schemas.microsoft.com/office/drawing/2014/main" id="{68D19D56-75D0-6814-1A32-501F62279444}"/>
                </a:ext>
              </a:extLst>
            </p:cNvPr>
            <p:cNvGrpSpPr/>
            <p:nvPr/>
          </p:nvGrpSpPr>
          <p:grpSpPr>
            <a:xfrm>
              <a:off x="14192179" y="16297052"/>
              <a:ext cx="180000" cy="324000"/>
              <a:chOff x="10027816" y="15053246"/>
              <a:chExt cx="180000" cy="324000"/>
            </a:xfrm>
          </p:grpSpPr>
          <p:sp>
            <p:nvSpPr>
              <p:cNvPr id="2550" name="Text Box 3070">
                <a:extLst>
                  <a:ext uri="{FF2B5EF4-FFF2-40B4-BE49-F238E27FC236}">
                    <a16:creationId xmlns:a16="http://schemas.microsoft.com/office/drawing/2014/main" id="{8D60FC74-B02A-0007-F90E-2737C5B8A649}"/>
                  </a:ext>
                </a:extLst>
              </p:cNvPr>
              <p:cNvSpPr txBox="1"/>
              <p:nvPr/>
            </p:nvSpPr>
            <p:spPr>
              <a:xfrm>
                <a:off x="10027816" y="15053246"/>
                <a:ext cx="180000" cy="32400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1" name="Text Box 3036">
                <a:extLst>
                  <a:ext uri="{FF2B5EF4-FFF2-40B4-BE49-F238E27FC236}">
                    <a16:creationId xmlns:a16="http://schemas.microsoft.com/office/drawing/2014/main" id="{7F5C3932-4290-10F3-4B1F-B6E5C1FCFC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069820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2" name="Text Box 3036">
                <a:extLst>
                  <a:ext uri="{FF2B5EF4-FFF2-40B4-BE49-F238E27FC236}">
                    <a16:creationId xmlns:a16="http://schemas.microsoft.com/office/drawing/2014/main" id="{05B4BD9D-E1C7-D3A6-8A60-56AF1B0B97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176971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3" name="Text Box 3036">
                <a:extLst>
                  <a:ext uri="{FF2B5EF4-FFF2-40B4-BE49-F238E27FC236}">
                    <a16:creationId xmlns:a16="http://schemas.microsoft.com/office/drawing/2014/main" id="{B11D307B-AF8A-3ECC-545F-22B29316F4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084787" y="15287879"/>
                <a:ext cx="72000" cy="720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9" name="duodenum">
            <a:extLst>
              <a:ext uri="{FF2B5EF4-FFF2-40B4-BE49-F238E27FC236}">
                <a16:creationId xmlns:a16="http://schemas.microsoft.com/office/drawing/2014/main" id="{311C4DE2-F7A7-482E-5610-974B7E4A3590}"/>
              </a:ext>
            </a:extLst>
          </p:cNvPr>
          <p:cNvGrpSpPr/>
          <p:nvPr/>
        </p:nvGrpSpPr>
        <p:grpSpPr>
          <a:xfrm>
            <a:off x="15322157" y="13189917"/>
            <a:ext cx="4104000" cy="354747"/>
            <a:chOff x="14179162" y="13189917"/>
            <a:chExt cx="4104000" cy="354747"/>
          </a:xfrm>
        </p:grpSpPr>
        <p:sp>
          <p:nvSpPr>
            <p:cNvPr id="2425" name="organ - duodenum">
              <a:extLst>
                <a:ext uri="{FF2B5EF4-FFF2-40B4-BE49-F238E27FC236}">
                  <a16:creationId xmlns:a16="http://schemas.microsoft.com/office/drawing/2014/main" id="{819CA494-573E-1807-BA4C-F24D843DF7F2}"/>
                </a:ext>
              </a:extLst>
            </p:cNvPr>
            <p:cNvSpPr txBox="1"/>
            <p:nvPr/>
          </p:nvSpPr>
          <p:spPr>
            <a:xfrm>
              <a:off x="14179162" y="13189917"/>
              <a:ext cx="4104000" cy="35474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Duodenum</a:t>
              </a:r>
            </a:p>
          </p:txBody>
        </p:sp>
        <p:grpSp>
          <p:nvGrpSpPr>
            <p:cNvPr id="2638" name="FTU - pre-ampullary duodenum">
              <a:extLst>
                <a:ext uri="{FF2B5EF4-FFF2-40B4-BE49-F238E27FC236}">
                  <a16:creationId xmlns:a16="http://schemas.microsoft.com/office/drawing/2014/main" id="{0F888C5C-3226-1C82-5D1D-C2ACC087BC40}"/>
                </a:ext>
              </a:extLst>
            </p:cNvPr>
            <p:cNvGrpSpPr/>
            <p:nvPr/>
          </p:nvGrpSpPr>
          <p:grpSpPr>
            <a:xfrm>
              <a:off x="14389372" y="13290987"/>
              <a:ext cx="3888000" cy="216000"/>
              <a:chOff x="14389372" y="13290987"/>
              <a:chExt cx="3888000" cy="216000"/>
            </a:xfrm>
          </p:grpSpPr>
          <p:sp>
            <p:nvSpPr>
              <p:cNvPr id="2426" name="FTU - pre-ampullary duodenum">
                <a:extLst>
                  <a:ext uri="{FF2B5EF4-FFF2-40B4-BE49-F238E27FC236}">
                    <a16:creationId xmlns:a16="http://schemas.microsoft.com/office/drawing/2014/main" id="{5E59BF60-7CDD-A07B-51AB-13E326F87525}"/>
                  </a:ext>
                </a:extLst>
              </p:cNvPr>
              <p:cNvSpPr txBox="1"/>
              <p:nvPr/>
            </p:nvSpPr>
            <p:spPr>
              <a:xfrm>
                <a:off x="14389372" y="1329098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428" name="dock">
                <a:extLst>
                  <a:ext uri="{FF2B5EF4-FFF2-40B4-BE49-F238E27FC236}">
                    <a16:creationId xmlns:a16="http://schemas.microsoft.com/office/drawing/2014/main" id="{898A5658-8D24-B711-B018-CC215C914116}"/>
                  </a:ext>
                </a:extLst>
              </p:cNvPr>
              <p:cNvGrpSpPr/>
              <p:nvPr/>
            </p:nvGrpSpPr>
            <p:grpSpPr>
              <a:xfrm>
                <a:off x="17844088" y="13307621"/>
                <a:ext cx="57600" cy="186737"/>
                <a:chOff x="2899599" y="12245125"/>
                <a:chExt cx="57600" cy="186737"/>
              </a:xfrm>
            </p:grpSpPr>
            <p:sp>
              <p:nvSpPr>
                <p:cNvPr id="2431" name="Text Box 3086">
                  <a:extLst>
                    <a:ext uri="{FF2B5EF4-FFF2-40B4-BE49-F238E27FC236}">
                      <a16:creationId xmlns:a16="http://schemas.microsoft.com/office/drawing/2014/main" id="{71547F36-7467-143D-CAE5-F3E81D985388}"/>
                    </a:ext>
                  </a:extLst>
                </p:cNvPr>
                <p:cNvSpPr txBox="1"/>
                <p:nvPr/>
              </p:nvSpPr>
              <p:spPr>
                <a:xfrm>
                  <a:off x="2899599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2" name="Text Box 3086">
                  <a:extLst>
                    <a:ext uri="{FF2B5EF4-FFF2-40B4-BE49-F238E27FC236}">
                      <a16:creationId xmlns:a16="http://schemas.microsoft.com/office/drawing/2014/main" id="{FCA5441C-ED53-BB2A-BE28-09B4DFE47B65}"/>
                    </a:ext>
                  </a:extLst>
                </p:cNvPr>
                <p:cNvSpPr txBox="1"/>
                <p:nvPr/>
              </p:nvSpPr>
              <p:spPr>
                <a:xfrm>
                  <a:off x="2899599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33" name="Text Box 3086">
                  <a:extLst>
                    <a:ext uri="{FF2B5EF4-FFF2-40B4-BE49-F238E27FC236}">
                      <a16:creationId xmlns:a16="http://schemas.microsoft.com/office/drawing/2014/main" id="{6CBDC969-E44D-BAF1-94CC-C43F5017625D}"/>
                    </a:ext>
                  </a:extLst>
                </p:cNvPr>
                <p:cNvSpPr txBox="1"/>
                <p:nvPr/>
              </p:nvSpPr>
              <p:spPr>
                <a:xfrm>
                  <a:off x="2899599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34" name="link">
                <a:extLst>
                  <a:ext uri="{FF2B5EF4-FFF2-40B4-BE49-F238E27FC236}">
                    <a16:creationId xmlns:a16="http://schemas.microsoft.com/office/drawing/2014/main" id="{00115F38-A1CA-F429-B9B1-B1DB7B9EDA7A}"/>
                  </a:ext>
                </a:extLst>
              </p:cNvPr>
              <p:cNvGrpSpPr/>
              <p:nvPr/>
            </p:nvGrpSpPr>
            <p:grpSpPr>
              <a:xfrm>
                <a:off x="14471925" y="13400090"/>
                <a:ext cx="271971" cy="72000"/>
                <a:chOff x="1089566" y="4100851"/>
                <a:chExt cx="271971" cy="72000"/>
              </a:xfrm>
            </p:grpSpPr>
            <p:sp>
              <p:nvSpPr>
                <p:cNvPr id="2435" name="Star: 5 Points 2160">
                  <a:hlinkClick r:id="rId17"/>
                  <a:extLst>
                    <a:ext uri="{FF2B5EF4-FFF2-40B4-BE49-F238E27FC236}">
                      <a16:creationId xmlns:a16="http://schemas.microsoft.com/office/drawing/2014/main" id="{40C77E83-C577-8829-724F-CD1EA28342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566" y="410085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6" name="Star: 5 Points 2161">
                  <a:hlinkClick r:id="rId18"/>
                  <a:extLst>
                    <a:ext uri="{FF2B5EF4-FFF2-40B4-BE49-F238E27FC236}">
                      <a16:creationId xmlns:a16="http://schemas.microsoft.com/office/drawing/2014/main" id="{3FC0F7C9-AEDA-3A74-56ED-3DC6264CE2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552" y="410085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7" name="Star: 5 Points 2162">
                  <a:hlinkClick r:id="rId12"/>
                  <a:extLst>
                    <a:ext uri="{FF2B5EF4-FFF2-40B4-BE49-F238E27FC236}">
                      <a16:creationId xmlns:a16="http://schemas.microsoft.com/office/drawing/2014/main" id="{7D05E214-7F05-0B91-C56E-BE9DF1E985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537" y="410085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54" name="dock - vascular">
              <a:extLst>
                <a:ext uri="{FF2B5EF4-FFF2-40B4-BE49-F238E27FC236}">
                  <a16:creationId xmlns:a16="http://schemas.microsoft.com/office/drawing/2014/main" id="{28B7991E-C6A2-1A58-2861-F43AD171F610}"/>
                </a:ext>
              </a:extLst>
            </p:cNvPr>
            <p:cNvGrpSpPr/>
            <p:nvPr/>
          </p:nvGrpSpPr>
          <p:grpSpPr>
            <a:xfrm>
              <a:off x="14192179" y="13289894"/>
              <a:ext cx="180000" cy="215380"/>
              <a:chOff x="14192636" y="12443974"/>
              <a:chExt cx="180000" cy="215380"/>
            </a:xfrm>
          </p:grpSpPr>
          <p:sp>
            <p:nvSpPr>
              <p:cNvPr id="2555" name="Text Box 3070">
                <a:extLst>
                  <a:ext uri="{FF2B5EF4-FFF2-40B4-BE49-F238E27FC236}">
                    <a16:creationId xmlns:a16="http://schemas.microsoft.com/office/drawing/2014/main" id="{3690677F-21A5-0649-048B-60D37745BF85}"/>
                  </a:ext>
                </a:extLst>
              </p:cNvPr>
              <p:cNvSpPr txBox="1"/>
              <p:nvPr/>
            </p:nvSpPr>
            <p:spPr>
              <a:xfrm>
                <a:off x="14192636" y="12443974"/>
                <a:ext cx="180000" cy="215380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56" name="Text Box 3036">
                <a:extLst>
                  <a:ext uri="{FF2B5EF4-FFF2-40B4-BE49-F238E27FC236}">
                    <a16:creationId xmlns:a16="http://schemas.microsoft.com/office/drawing/2014/main" id="{BB797801-81D0-B7B7-6E4B-4DDA2FD63C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08" name="organ group - bile duct">
            <a:extLst>
              <a:ext uri="{FF2B5EF4-FFF2-40B4-BE49-F238E27FC236}">
                <a16:creationId xmlns:a16="http://schemas.microsoft.com/office/drawing/2014/main" id="{B05045B4-69C9-7D6D-F259-A13CD5070B9D}"/>
              </a:ext>
            </a:extLst>
          </p:cNvPr>
          <p:cNvGrpSpPr/>
          <p:nvPr/>
        </p:nvGrpSpPr>
        <p:grpSpPr>
          <a:xfrm>
            <a:off x="15319894" y="16692838"/>
            <a:ext cx="4104000" cy="806056"/>
            <a:chOff x="14176899" y="16692838"/>
            <a:chExt cx="4104000" cy="806056"/>
          </a:xfrm>
        </p:grpSpPr>
        <p:sp>
          <p:nvSpPr>
            <p:cNvPr id="2172" name="organ - bile duct">
              <a:extLst>
                <a:ext uri="{FF2B5EF4-FFF2-40B4-BE49-F238E27FC236}">
                  <a16:creationId xmlns:a16="http://schemas.microsoft.com/office/drawing/2014/main" id="{F14DC906-BF78-8470-E8D5-42F71320CEDF}"/>
                </a:ext>
              </a:extLst>
            </p:cNvPr>
            <p:cNvSpPr txBox="1"/>
            <p:nvPr/>
          </p:nvSpPr>
          <p:spPr>
            <a:xfrm>
              <a:off x="14176899" y="16692838"/>
              <a:ext cx="4104000" cy="80605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Bile duct</a:t>
              </a:r>
            </a:p>
          </p:txBody>
        </p:sp>
        <p:grpSp>
          <p:nvGrpSpPr>
            <p:cNvPr id="2605" name="FTU - common hepatic duct">
              <a:extLst>
                <a:ext uri="{FF2B5EF4-FFF2-40B4-BE49-F238E27FC236}">
                  <a16:creationId xmlns:a16="http://schemas.microsoft.com/office/drawing/2014/main" id="{8E35A7F0-E4D1-FE85-2CF5-7230E4EAEBEA}"/>
                </a:ext>
              </a:extLst>
            </p:cNvPr>
            <p:cNvGrpSpPr/>
            <p:nvPr/>
          </p:nvGrpSpPr>
          <p:grpSpPr>
            <a:xfrm>
              <a:off x="14390279" y="17022372"/>
              <a:ext cx="3888000" cy="216000"/>
              <a:chOff x="14390279" y="17022372"/>
              <a:chExt cx="3888000" cy="216000"/>
            </a:xfrm>
          </p:grpSpPr>
          <p:sp>
            <p:nvSpPr>
              <p:cNvPr id="2173" name="FTU - common hepatic duct">
                <a:extLst>
                  <a:ext uri="{FF2B5EF4-FFF2-40B4-BE49-F238E27FC236}">
                    <a16:creationId xmlns:a16="http://schemas.microsoft.com/office/drawing/2014/main" id="{21BDF66B-A316-EDEA-FA25-0D403459FFA8}"/>
                  </a:ext>
                </a:extLst>
              </p:cNvPr>
              <p:cNvSpPr txBox="1"/>
              <p:nvPr/>
            </p:nvSpPr>
            <p:spPr>
              <a:xfrm>
                <a:off x="14390279" y="1702237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75" name="dock">
                <a:extLst>
                  <a:ext uri="{FF2B5EF4-FFF2-40B4-BE49-F238E27FC236}">
                    <a16:creationId xmlns:a16="http://schemas.microsoft.com/office/drawing/2014/main" id="{74E068BC-59EB-464D-1519-F306FAC2B33C}"/>
                  </a:ext>
                </a:extLst>
              </p:cNvPr>
              <p:cNvGrpSpPr/>
              <p:nvPr/>
            </p:nvGrpSpPr>
            <p:grpSpPr>
              <a:xfrm>
                <a:off x="17842456" y="17036937"/>
                <a:ext cx="57600" cy="186737"/>
                <a:chOff x="2890221" y="12245125"/>
                <a:chExt cx="57600" cy="186737"/>
              </a:xfrm>
            </p:grpSpPr>
            <p:sp>
              <p:nvSpPr>
                <p:cNvPr id="2178" name="Text Box 3086">
                  <a:extLst>
                    <a:ext uri="{FF2B5EF4-FFF2-40B4-BE49-F238E27FC236}">
                      <a16:creationId xmlns:a16="http://schemas.microsoft.com/office/drawing/2014/main" id="{81372E31-53E3-F5EA-215E-C9F9A0001D7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9" name="Text Box 3086">
                  <a:extLst>
                    <a:ext uri="{FF2B5EF4-FFF2-40B4-BE49-F238E27FC236}">
                      <a16:creationId xmlns:a16="http://schemas.microsoft.com/office/drawing/2014/main" id="{A5D1D88B-B45D-8BEA-2EED-51E7CAFA145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80" name="Text Box 3086">
                  <a:extLst>
                    <a:ext uri="{FF2B5EF4-FFF2-40B4-BE49-F238E27FC236}">
                      <a16:creationId xmlns:a16="http://schemas.microsoft.com/office/drawing/2014/main" id="{FA2BCAD7-3C7F-0B12-6E6B-CC1FCA244C8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81" name="link">
                <a:extLst>
                  <a:ext uri="{FF2B5EF4-FFF2-40B4-BE49-F238E27FC236}">
                    <a16:creationId xmlns:a16="http://schemas.microsoft.com/office/drawing/2014/main" id="{9766D490-E1A5-4DDF-8673-04C8C814FC71}"/>
                  </a:ext>
                </a:extLst>
              </p:cNvPr>
              <p:cNvGrpSpPr/>
              <p:nvPr/>
            </p:nvGrpSpPr>
            <p:grpSpPr>
              <a:xfrm>
                <a:off x="14484766" y="17130584"/>
                <a:ext cx="271971" cy="72000"/>
                <a:chOff x="1092404" y="4099789"/>
                <a:chExt cx="271971" cy="72000"/>
              </a:xfrm>
            </p:grpSpPr>
            <p:sp>
              <p:nvSpPr>
                <p:cNvPr id="2182" name="Star: 5 Points 1874">
                  <a:hlinkClick r:id="rId19"/>
                  <a:extLst>
                    <a:ext uri="{FF2B5EF4-FFF2-40B4-BE49-F238E27FC236}">
                      <a16:creationId xmlns:a16="http://schemas.microsoft.com/office/drawing/2014/main" id="{B6687B25-527A-1A1E-D72B-5D50FDEF92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2404" y="40997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3" name="Star: 5 Points 1875">
                  <a:hlinkClick r:id="rId14"/>
                  <a:extLst>
                    <a:ext uri="{FF2B5EF4-FFF2-40B4-BE49-F238E27FC236}">
                      <a16:creationId xmlns:a16="http://schemas.microsoft.com/office/drawing/2014/main" id="{FBCFDB41-599E-5D11-7338-6CE5D77689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2390" y="40997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4" name="Star: 5 Points 1876">
                  <a:hlinkClick r:id="rId12"/>
                  <a:extLst>
                    <a:ext uri="{FF2B5EF4-FFF2-40B4-BE49-F238E27FC236}">
                      <a16:creationId xmlns:a16="http://schemas.microsoft.com/office/drawing/2014/main" id="{C1AEC1B0-5F80-1F1B-0C9D-64BC0564DC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2375" y="40997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6" name="FTU - common bile duct">
              <a:extLst>
                <a:ext uri="{FF2B5EF4-FFF2-40B4-BE49-F238E27FC236}">
                  <a16:creationId xmlns:a16="http://schemas.microsoft.com/office/drawing/2014/main" id="{D34EA782-40FC-28B6-B153-22AFC6713D79}"/>
                </a:ext>
              </a:extLst>
            </p:cNvPr>
            <p:cNvGrpSpPr/>
            <p:nvPr/>
          </p:nvGrpSpPr>
          <p:grpSpPr>
            <a:xfrm>
              <a:off x="14390279" y="16793334"/>
              <a:ext cx="3888000" cy="216000"/>
              <a:chOff x="14390279" y="16793334"/>
              <a:chExt cx="3888000" cy="216000"/>
            </a:xfrm>
          </p:grpSpPr>
          <p:sp>
            <p:nvSpPr>
              <p:cNvPr id="2185" name="FTU - common bile duct">
                <a:extLst>
                  <a:ext uri="{FF2B5EF4-FFF2-40B4-BE49-F238E27FC236}">
                    <a16:creationId xmlns:a16="http://schemas.microsoft.com/office/drawing/2014/main" id="{FCCF94F8-C581-00CC-5D4E-4D81C2E0DB20}"/>
                  </a:ext>
                </a:extLst>
              </p:cNvPr>
              <p:cNvSpPr txBox="1"/>
              <p:nvPr/>
            </p:nvSpPr>
            <p:spPr>
              <a:xfrm>
                <a:off x="14390279" y="167933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Common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87" name="dock">
                <a:extLst>
                  <a:ext uri="{FF2B5EF4-FFF2-40B4-BE49-F238E27FC236}">
                    <a16:creationId xmlns:a16="http://schemas.microsoft.com/office/drawing/2014/main" id="{447D4385-335F-40C5-E60E-0128073AFF4F}"/>
                  </a:ext>
                </a:extLst>
              </p:cNvPr>
              <p:cNvGrpSpPr/>
              <p:nvPr/>
            </p:nvGrpSpPr>
            <p:grpSpPr>
              <a:xfrm>
                <a:off x="17832830" y="16808883"/>
                <a:ext cx="57600" cy="186737"/>
                <a:chOff x="2890221" y="12245125"/>
                <a:chExt cx="57600" cy="186737"/>
              </a:xfrm>
            </p:grpSpPr>
            <p:sp>
              <p:nvSpPr>
                <p:cNvPr id="2190" name="Text Box 3086">
                  <a:extLst>
                    <a:ext uri="{FF2B5EF4-FFF2-40B4-BE49-F238E27FC236}">
                      <a16:creationId xmlns:a16="http://schemas.microsoft.com/office/drawing/2014/main" id="{38E3D099-9C45-0EC1-94D3-A12A19E38D9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1" name="Text Box 3086">
                  <a:extLst>
                    <a:ext uri="{FF2B5EF4-FFF2-40B4-BE49-F238E27FC236}">
                      <a16:creationId xmlns:a16="http://schemas.microsoft.com/office/drawing/2014/main" id="{3BF8BEDA-54EB-FCCE-D18F-51967070EB3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92" name="Text Box 3086">
                  <a:extLst>
                    <a:ext uri="{FF2B5EF4-FFF2-40B4-BE49-F238E27FC236}">
                      <a16:creationId xmlns:a16="http://schemas.microsoft.com/office/drawing/2014/main" id="{A3932CAD-AFDF-944C-A90C-F5490111C1F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93" name="link">
                <a:extLst>
                  <a:ext uri="{FF2B5EF4-FFF2-40B4-BE49-F238E27FC236}">
                    <a16:creationId xmlns:a16="http://schemas.microsoft.com/office/drawing/2014/main" id="{4A493C5E-DC24-A03B-FD4C-0AAC1C9A190B}"/>
                  </a:ext>
                </a:extLst>
              </p:cNvPr>
              <p:cNvGrpSpPr/>
              <p:nvPr/>
            </p:nvGrpSpPr>
            <p:grpSpPr>
              <a:xfrm>
                <a:off x="14484766" y="16909223"/>
                <a:ext cx="271971" cy="72000"/>
                <a:chOff x="1089323" y="4107466"/>
                <a:chExt cx="271971" cy="72000"/>
              </a:xfrm>
            </p:grpSpPr>
            <p:sp>
              <p:nvSpPr>
                <p:cNvPr id="2194" name="Star: 5 Points 1892">
                  <a:hlinkClick r:id="rId20"/>
                  <a:extLst>
                    <a:ext uri="{FF2B5EF4-FFF2-40B4-BE49-F238E27FC236}">
                      <a16:creationId xmlns:a16="http://schemas.microsoft.com/office/drawing/2014/main" id="{83B0F700-3970-5E32-EBAB-E3FA13BEADA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5" name="Star: 5 Points 1893">
                  <a:hlinkClick r:id="rId14"/>
                  <a:extLst>
                    <a:ext uri="{FF2B5EF4-FFF2-40B4-BE49-F238E27FC236}">
                      <a16:creationId xmlns:a16="http://schemas.microsoft.com/office/drawing/2014/main" id="{E3B501F0-3DD8-77FC-FCB8-7EACDC9671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6" name="Star: 5 Points 1894">
                  <a:hlinkClick r:id="rId12"/>
                  <a:extLst>
                    <a:ext uri="{FF2B5EF4-FFF2-40B4-BE49-F238E27FC236}">
                      <a16:creationId xmlns:a16="http://schemas.microsoft.com/office/drawing/2014/main" id="{50D73C95-D3AA-765B-80F7-B2711088BC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07" name="FTU - hepatic duct">
              <a:extLst>
                <a:ext uri="{FF2B5EF4-FFF2-40B4-BE49-F238E27FC236}">
                  <a16:creationId xmlns:a16="http://schemas.microsoft.com/office/drawing/2014/main" id="{C3018407-5B3D-93D3-868E-186FF34D54C1}"/>
                </a:ext>
              </a:extLst>
            </p:cNvPr>
            <p:cNvGrpSpPr/>
            <p:nvPr/>
          </p:nvGrpSpPr>
          <p:grpSpPr>
            <a:xfrm>
              <a:off x="14390279" y="17250426"/>
              <a:ext cx="3888000" cy="216000"/>
              <a:chOff x="14390279" y="17250426"/>
              <a:chExt cx="3888000" cy="216000"/>
            </a:xfrm>
          </p:grpSpPr>
          <p:sp>
            <p:nvSpPr>
              <p:cNvPr id="2197" name="FTU - hepatic duct">
                <a:extLst>
                  <a:ext uri="{FF2B5EF4-FFF2-40B4-BE49-F238E27FC236}">
                    <a16:creationId xmlns:a16="http://schemas.microsoft.com/office/drawing/2014/main" id="{F8720BDF-B3CD-439B-1005-493C47528097}"/>
                  </a:ext>
                </a:extLst>
              </p:cNvPr>
              <p:cNvSpPr txBox="1"/>
              <p:nvPr/>
            </p:nvSpPr>
            <p:spPr>
              <a:xfrm>
                <a:off x="14390279" y="172504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99" name="dock">
                <a:extLst>
                  <a:ext uri="{FF2B5EF4-FFF2-40B4-BE49-F238E27FC236}">
                    <a16:creationId xmlns:a16="http://schemas.microsoft.com/office/drawing/2014/main" id="{79D1A738-B300-172F-665A-D4FC7F598C55}"/>
                  </a:ext>
                </a:extLst>
              </p:cNvPr>
              <p:cNvGrpSpPr/>
              <p:nvPr/>
            </p:nvGrpSpPr>
            <p:grpSpPr>
              <a:xfrm>
                <a:off x="17842456" y="17264991"/>
                <a:ext cx="57600" cy="186737"/>
                <a:chOff x="2890221" y="12245125"/>
                <a:chExt cx="57600" cy="186737"/>
              </a:xfrm>
            </p:grpSpPr>
            <p:sp>
              <p:nvSpPr>
                <p:cNvPr id="2202" name="Text Box 3086">
                  <a:extLst>
                    <a:ext uri="{FF2B5EF4-FFF2-40B4-BE49-F238E27FC236}">
                      <a16:creationId xmlns:a16="http://schemas.microsoft.com/office/drawing/2014/main" id="{4EC398D5-3161-C37B-433C-3ECD0D0C97D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3" name="Text Box 3086">
                  <a:extLst>
                    <a:ext uri="{FF2B5EF4-FFF2-40B4-BE49-F238E27FC236}">
                      <a16:creationId xmlns:a16="http://schemas.microsoft.com/office/drawing/2014/main" id="{C396254B-9B75-31FC-C71C-F23E22B7B0D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04" name="Text Box 3086">
                  <a:extLst>
                    <a:ext uri="{FF2B5EF4-FFF2-40B4-BE49-F238E27FC236}">
                      <a16:creationId xmlns:a16="http://schemas.microsoft.com/office/drawing/2014/main" id="{EF76DACC-D624-F2B2-8BDC-1CAA92A74A5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05" name="link">
                <a:extLst>
                  <a:ext uri="{FF2B5EF4-FFF2-40B4-BE49-F238E27FC236}">
                    <a16:creationId xmlns:a16="http://schemas.microsoft.com/office/drawing/2014/main" id="{1FCA6F0C-9184-5486-5BD0-0794C9BCE0E6}"/>
                  </a:ext>
                </a:extLst>
              </p:cNvPr>
              <p:cNvGrpSpPr/>
              <p:nvPr/>
            </p:nvGrpSpPr>
            <p:grpSpPr>
              <a:xfrm>
                <a:off x="14484766" y="17359748"/>
                <a:ext cx="271971" cy="72000"/>
                <a:chOff x="1087035" y="4100899"/>
                <a:chExt cx="271971" cy="72000"/>
              </a:xfrm>
            </p:grpSpPr>
            <p:sp>
              <p:nvSpPr>
                <p:cNvPr id="2206" name="Star: 5 Points 1899">
                  <a:hlinkClick r:id="rId19"/>
                  <a:extLst>
                    <a:ext uri="{FF2B5EF4-FFF2-40B4-BE49-F238E27FC236}">
                      <a16:creationId xmlns:a16="http://schemas.microsoft.com/office/drawing/2014/main" id="{5E9AA634-A408-B062-8A55-9405187C5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08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7" name="Star: 5 Points 1900">
                  <a:hlinkClick r:id="rId14"/>
                  <a:extLst>
                    <a:ext uri="{FF2B5EF4-FFF2-40B4-BE49-F238E27FC236}">
                      <a16:creationId xmlns:a16="http://schemas.microsoft.com/office/drawing/2014/main" id="{F13CB11C-73D2-5A0D-1915-9096762DEA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08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8" name="Star: 5 Points 1901">
                  <a:hlinkClick r:id="rId12"/>
                  <a:extLst>
                    <a:ext uri="{FF2B5EF4-FFF2-40B4-BE49-F238E27FC236}">
                      <a16:creationId xmlns:a16="http://schemas.microsoft.com/office/drawing/2014/main" id="{5A3C5E97-9E7A-49CF-7B87-9CAE8040CB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08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66" name="dock - vascular">
              <a:extLst>
                <a:ext uri="{FF2B5EF4-FFF2-40B4-BE49-F238E27FC236}">
                  <a16:creationId xmlns:a16="http://schemas.microsoft.com/office/drawing/2014/main" id="{AE90118C-2A0C-D33B-DEBF-5198A0B0B191}"/>
                </a:ext>
              </a:extLst>
            </p:cNvPr>
            <p:cNvGrpSpPr/>
            <p:nvPr/>
          </p:nvGrpSpPr>
          <p:grpSpPr>
            <a:xfrm>
              <a:off x="14192179" y="16796384"/>
              <a:ext cx="180000" cy="673522"/>
              <a:chOff x="14195310" y="13693138"/>
              <a:chExt cx="180000" cy="673522"/>
            </a:xfrm>
          </p:grpSpPr>
          <p:sp>
            <p:nvSpPr>
              <p:cNvPr id="2567" name="Text Box 3070">
                <a:extLst>
                  <a:ext uri="{FF2B5EF4-FFF2-40B4-BE49-F238E27FC236}">
                    <a16:creationId xmlns:a16="http://schemas.microsoft.com/office/drawing/2014/main" id="{91AC8216-FCB9-54C3-BB8C-1D3C01584B17}"/>
                  </a:ext>
                </a:extLst>
              </p:cNvPr>
              <p:cNvSpPr txBox="1"/>
              <p:nvPr/>
            </p:nvSpPr>
            <p:spPr>
              <a:xfrm>
                <a:off x="14195310" y="13693138"/>
                <a:ext cx="180000" cy="673522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8" name="Text Box 3036">
                <a:extLst>
                  <a:ext uri="{FF2B5EF4-FFF2-40B4-BE49-F238E27FC236}">
                    <a16:creationId xmlns:a16="http://schemas.microsoft.com/office/drawing/2014/main" id="{784A84E0-CA8F-6CE8-9DB6-DA6C497C33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9310" y="13993899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37" name="organ group - esophagus">
            <a:extLst>
              <a:ext uri="{FF2B5EF4-FFF2-40B4-BE49-F238E27FC236}">
                <a16:creationId xmlns:a16="http://schemas.microsoft.com/office/drawing/2014/main" id="{92874BE8-CC2A-C757-62D3-45036374427F}"/>
              </a:ext>
            </a:extLst>
          </p:cNvPr>
          <p:cNvGrpSpPr/>
          <p:nvPr/>
        </p:nvGrpSpPr>
        <p:grpSpPr>
          <a:xfrm>
            <a:off x="15322504" y="10667543"/>
            <a:ext cx="4109789" cy="1038575"/>
            <a:chOff x="14179509" y="10667543"/>
            <a:chExt cx="4109789" cy="1038575"/>
          </a:xfrm>
        </p:grpSpPr>
        <p:sp>
          <p:nvSpPr>
            <p:cNvPr id="2379" name="organ - esophagus">
              <a:extLst>
                <a:ext uri="{FF2B5EF4-FFF2-40B4-BE49-F238E27FC236}">
                  <a16:creationId xmlns:a16="http://schemas.microsoft.com/office/drawing/2014/main" id="{7274D757-FDC0-3C74-B6E3-238FD07DD091}"/>
                </a:ext>
              </a:extLst>
            </p:cNvPr>
            <p:cNvSpPr txBox="1"/>
            <p:nvPr/>
          </p:nvSpPr>
          <p:spPr>
            <a:xfrm>
              <a:off x="14179509" y="10667543"/>
              <a:ext cx="4104000" cy="103857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Esophagus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72" name="FTU - upper esophageal sphincter">
              <a:extLst>
                <a:ext uri="{FF2B5EF4-FFF2-40B4-BE49-F238E27FC236}">
                  <a16:creationId xmlns:a16="http://schemas.microsoft.com/office/drawing/2014/main" id="{9DF1A740-7C6D-B630-9813-C648EF353D6C}"/>
                </a:ext>
              </a:extLst>
            </p:cNvPr>
            <p:cNvGrpSpPr/>
            <p:nvPr/>
          </p:nvGrpSpPr>
          <p:grpSpPr>
            <a:xfrm>
              <a:off x="14396543" y="10770137"/>
              <a:ext cx="3888000" cy="216000"/>
              <a:chOff x="14396543" y="10770137"/>
              <a:chExt cx="3888000" cy="216000"/>
            </a:xfrm>
          </p:grpSpPr>
          <p:sp>
            <p:nvSpPr>
              <p:cNvPr id="2383" name="FTU - upper esophageal sphincter">
                <a:extLst>
                  <a:ext uri="{FF2B5EF4-FFF2-40B4-BE49-F238E27FC236}">
                    <a16:creationId xmlns:a16="http://schemas.microsoft.com/office/drawing/2014/main" id="{9AAE22AD-A6A7-AF38-9A48-AFAC36CDC5E6}"/>
                  </a:ext>
                </a:extLst>
              </p:cNvPr>
              <p:cNvSpPr txBox="1"/>
              <p:nvPr/>
            </p:nvSpPr>
            <p:spPr>
              <a:xfrm>
                <a:off x="14396543" y="1077013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6" name="link">
                <a:extLst>
                  <a:ext uri="{FF2B5EF4-FFF2-40B4-BE49-F238E27FC236}">
                    <a16:creationId xmlns:a16="http://schemas.microsoft.com/office/drawing/2014/main" id="{2CF70AD4-BF8B-E66B-BA09-2005F29F1761}"/>
                  </a:ext>
                </a:extLst>
              </p:cNvPr>
              <p:cNvGrpSpPr/>
              <p:nvPr/>
            </p:nvGrpSpPr>
            <p:grpSpPr>
              <a:xfrm>
                <a:off x="14494311" y="10896097"/>
                <a:ext cx="271971" cy="72000"/>
                <a:chOff x="10138134" y="10717662"/>
                <a:chExt cx="271971" cy="72000"/>
              </a:xfrm>
            </p:grpSpPr>
            <p:sp>
              <p:nvSpPr>
                <p:cNvPr id="2397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7B028358-969F-DDA1-E0A2-3DA215A744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8134" y="10717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8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C0F2C909-862B-1091-50AC-06F8A541C4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8120" y="10717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9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6EAB70BC-DD57-446E-94A6-B41F8574E5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8105" y="10717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3" name="dock">
                <a:extLst>
                  <a:ext uri="{FF2B5EF4-FFF2-40B4-BE49-F238E27FC236}">
                    <a16:creationId xmlns:a16="http://schemas.microsoft.com/office/drawing/2014/main" id="{799EF72D-1F83-CA7A-14E5-0FD75469D90A}"/>
                  </a:ext>
                </a:extLst>
              </p:cNvPr>
              <p:cNvGrpSpPr/>
              <p:nvPr/>
            </p:nvGrpSpPr>
            <p:grpSpPr>
              <a:xfrm>
                <a:off x="17868864" y="10784099"/>
                <a:ext cx="57600" cy="186737"/>
                <a:chOff x="2970743" y="12247074"/>
                <a:chExt cx="57600" cy="186737"/>
              </a:xfrm>
            </p:grpSpPr>
            <p:sp>
              <p:nvSpPr>
                <p:cNvPr id="2414" name="Text Box 3086">
                  <a:extLst>
                    <a:ext uri="{FF2B5EF4-FFF2-40B4-BE49-F238E27FC236}">
                      <a16:creationId xmlns:a16="http://schemas.microsoft.com/office/drawing/2014/main" id="{07E7807E-1642-F33A-9B39-4F147EA993A1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5" name="Text Box 3086">
                  <a:extLst>
                    <a:ext uri="{FF2B5EF4-FFF2-40B4-BE49-F238E27FC236}">
                      <a16:creationId xmlns:a16="http://schemas.microsoft.com/office/drawing/2014/main" id="{BFC738D6-6244-348D-849A-83BAC6BBEB9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6" name="Text Box 3086">
                  <a:extLst>
                    <a:ext uri="{FF2B5EF4-FFF2-40B4-BE49-F238E27FC236}">
                      <a16:creationId xmlns:a16="http://schemas.microsoft.com/office/drawing/2014/main" id="{7B68F831-272C-43DC-CEA9-57619B15128B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6" name="FTU - upper 1/3 of esophagus">
              <a:extLst>
                <a:ext uri="{FF2B5EF4-FFF2-40B4-BE49-F238E27FC236}">
                  <a16:creationId xmlns:a16="http://schemas.microsoft.com/office/drawing/2014/main" id="{61370507-F8EF-F122-60B8-EE8AAF63C920}"/>
                </a:ext>
              </a:extLst>
            </p:cNvPr>
            <p:cNvGrpSpPr/>
            <p:nvPr/>
          </p:nvGrpSpPr>
          <p:grpSpPr>
            <a:xfrm>
              <a:off x="14396543" y="10997465"/>
              <a:ext cx="3888000" cy="216000"/>
              <a:chOff x="14396543" y="10997465"/>
              <a:chExt cx="3888000" cy="216000"/>
            </a:xfrm>
          </p:grpSpPr>
          <p:sp>
            <p:nvSpPr>
              <p:cNvPr id="2382" name="FTU - upper 1/3 of esophagus">
                <a:extLst>
                  <a:ext uri="{FF2B5EF4-FFF2-40B4-BE49-F238E27FC236}">
                    <a16:creationId xmlns:a16="http://schemas.microsoft.com/office/drawing/2014/main" id="{EBB406AB-5D28-6EAD-D627-6F2B50F04073}"/>
                  </a:ext>
                </a:extLst>
              </p:cNvPr>
              <p:cNvSpPr txBox="1"/>
              <p:nvPr/>
            </p:nvSpPr>
            <p:spPr>
              <a:xfrm>
                <a:off x="14396543" y="109974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1/3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92" name="link">
                <a:extLst>
                  <a:ext uri="{FF2B5EF4-FFF2-40B4-BE49-F238E27FC236}">
                    <a16:creationId xmlns:a16="http://schemas.microsoft.com/office/drawing/2014/main" id="{90EE869A-39A2-22A8-A673-A333743BCC58}"/>
                  </a:ext>
                </a:extLst>
              </p:cNvPr>
              <p:cNvGrpSpPr/>
              <p:nvPr/>
            </p:nvGrpSpPr>
            <p:grpSpPr>
              <a:xfrm>
                <a:off x="14489548" y="11124208"/>
                <a:ext cx="271971" cy="72000"/>
                <a:chOff x="10133371" y="10945773"/>
                <a:chExt cx="271971" cy="72000"/>
              </a:xfrm>
            </p:grpSpPr>
            <p:sp>
              <p:nvSpPr>
                <p:cNvPr id="2393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D8FAFDE6-D41A-9269-1817-D718258B64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094577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4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770DC4A0-131D-D0B2-7B94-2D3C4CC25F1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094577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5" name="Star: 5 Points 2252">
                  <a:hlinkClick r:id="rId12"/>
                  <a:extLst>
                    <a:ext uri="{FF2B5EF4-FFF2-40B4-BE49-F238E27FC236}">
                      <a16:creationId xmlns:a16="http://schemas.microsoft.com/office/drawing/2014/main" id="{D89D406F-208C-2C7C-348B-54B53D3407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094577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17" name="dock">
                <a:extLst>
                  <a:ext uri="{FF2B5EF4-FFF2-40B4-BE49-F238E27FC236}">
                    <a16:creationId xmlns:a16="http://schemas.microsoft.com/office/drawing/2014/main" id="{A22E86F5-9E50-9BC5-486F-208FCECB4E6E}"/>
                  </a:ext>
                </a:extLst>
              </p:cNvPr>
              <p:cNvGrpSpPr/>
              <p:nvPr/>
            </p:nvGrpSpPr>
            <p:grpSpPr>
              <a:xfrm>
                <a:off x="17869048" y="11012009"/>
                <a:ext cx="57600" cy="186737"/>
                <a:chOff x="2970927" y="12246601"/>
                <a:chExt cx="57600" cy="186737"/>
              </a:xfrm>
            </p:grpSpPr>
            <p:sp>
              <p:nvSpPr>
                <p:cNvPr id="2418" name="Text Box 3086">
                  <a:extLst>
                    <a:ext uri="{FF2B5EF4-FFF2-40B4-BE49-F238E27FC236}">
                      <a16:creationId xmlns:a16="http://schemas.microsoft.com/office/drawing/2014/main" id="{970BDA32-C533-F405-03A9-0EB5358C5E8E}"/>
                    </a:ext>
                  </a:extLst>
                </p:cNvPr>
                <p:cNvSpPr txBox="1"/>
                <p:nvPr/>
              </p:nvSpPr>
              <p:spPr>
                <a:xfrm>
                  <a:off x="2970927" y="1224660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19" name="Text Box 3086">
                  <a:extLst>
                    <a:ext uri="{FF2B5EF4-FFF2-40B4-BE49-F238E27FC236}">
                      <a16:creationId xmlns:a16="http://schemas.microsoft.com/office/drawing/2014/main" id="{42738BF1-A81D-A8C1-499F-B8EB6EAB3418}"/>
                    </a:ext>
                  </a:extLst>
                </p:cNvPr>
                <p:cNvSpPr txBox="1"/>
                <p:nvPr/>
              </p:nvSpPr>
              <p:spPr>
                <a:xfrm>
                  <a:off x="2970927" y="1231117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0" name="Text Box 3086">
                  <a:extLst>
                    <a:ext uri="{FF2B5EF4-FFF2-40B4-BE49-F238E27FC236}">
                      <a16:creationId xmlns:a16="http://schemas.microsoft.com/office/drawing/2014/main" id="{C4F10F35-CDAC-0013-A438-0D0B821EA9CE}"/>
                    </a:ext>
                  </a:extLst>
                </p:cNvPr>
                <p:cNvSpPr txBox="1"/>
                <p:nvPr/>
              </p:nvSpPr>
              <p:spPr>
                <a:xfrm>
                  <a:off x="2970927" y="1237573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5" name="FTU - lower 2/3 of esophagus">
              <a:extLst>
                <a:ext uri="{FF2B5EF4-FFF2-40B4-BE49-F238E27FC236}">
                  <a16:creationId xmlns:a16="http://schemas.microsoft.com/office/drawing/2014/main" id="{49396EEB-B822-61DC-FD5A-DFA3C7579A7A}"/>
                </a:ext>
              </a:extLst>
            </p:cNvPr>
            <p:cNvGrpSpPr/>
            <p:nvPr/>
          </p:nvGrpSpPr>
          <p:grpSpPr>
            <a:xfrm>
              <a:off x="14401298" y="11226073"/>
              <a:ext cx="3888000" cy="216000"/>
              <a:chOff x="14401298" y="11226073"/>
              <a:chExt cx="3888000" cy="216000"/>
            </a:xfrm>
          </p:grpSpPr>
          <p:sp>
            <p:nvSpPr>
              <p:cNvPr id="2381" name="FTU - lower 2/3 of esophagus">
                <a:extLst>
                  <a:ext uri="{FF2B5EF4-FFF2-40B4-BE49-F238E27FC236}">
                    <a16:creationId xmlns:a16="http://schemas.microsoft.com/office/drawing/2014/main" id="{5A4F45F9-440F-5E39-CFCA-574E731B840B}"/>
                  </a:ext>
                </a:extLst>
              </p:cNvPr>
              <p:cNvSpPr txBox="1"/>
              <p:nvPr/>
            </p:nvSpPr>
            <p:spPr>
              <a:xfrm>
                <a:off x="14401298" y="11226073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2/3 of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esophagus</a:t>
                </a:r>
                <a:endPara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8" name="link">
                <a:extLst>
                  <a:ext uri="{FF2B5EF4-FFF2-40B4-BE49-F238E27FC236}">
                    <a16:creationId xmlns:a16="http://schemas.microsoft.com/office/drawing/2014/main" id="{8A182450-935F-D49C-F394-397DA6DED701}"/>
                  </a:ext>
                </a:extLst>
              </p:cNvPr>
              <p:cNvGrpSpPr/>
              <p:nvPr/>
            </p:nvGrpSpPr>
            <p:grpSpPr>
              <a:xfrm>
                <a:off x="14489548" y="11349234"/>
                <a:ext cx="271971" cy="72000"/>
                <a:chOff x="10133371" y="11170799"/>
                <a:chExt cx="271971" cy="72000"/>
              </a:xfrm>
            </p:grpSpPr>
            <p:sp>
              <p:nvSpPr>
                <p:cNvPr id="2389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E5C09914-DE45-6464-6F70-C7580B56C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33371" y="111707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0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E38DE508-B948-0D8C-81E2-B359E96717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33357" y="111707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1" name="Star: 5 Points 2252">
                  <a:extLst>
                    <a:ext uri="{FF2B5EF4-FFF2-40B4-BE49-F238E27FC236}">
                      <a16:creationId xmlns:a16="http://schemas.microsoft.com/office/drawing/2014/main" id="{1798EEE3-EC7C-ED7A-F199-8A63CAA64F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33342" y="111707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21" name="dock">
                <a:extLst>
                  <a:ext uri="{FF2B5EF4-FFF2-40B4-BE49-F238E27FC236}">
                    <a16:creationId xmlns:a16="http://schemas.microsoft.com/office/drawing/2014/main" id="{16C65269-A44B-680F-B57E-4C2A72D45AF7}"/>
                  </a:ext>
                </a:extLst>
              </p:cNvPr>
              <p:cNvGrpSpPr/>
              <p:nvPr/>
            </p:nvGrpSpPr>
            <p:grpSpPr>
              <a:xfrm>
                <a:off x="17868864" y="11240865"/>
                <a:ext cx="57600" cy="186737"/>
                <a:chOff x="2970743" y="12247074"/>
                <a:chExt cx="57600" cy="186737"/>
              </a:xfrm>
            </p:grpSpPr>
            <p:sp>
              <p:nvSpPr>
                <p:cNvPr id="2422" name="Text Box 3086">
                  <a:extLst>
                    <a:ext uri="{FF2B5EF4-FFF2-40B4-BE49-F238E27FC236}">
                      <a16:creationId xmlns:a16="http://schemas.microsoft.com/office/drawing/2014/main" id="{AABE4F99-4ADE-9850-84DF-4C5C4DCD2CD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3" name="Text Box 3086">
                  <a:extLst>
                    <a:ext uri="{FF2B5EF4-FFF2-40B4-BE49-F238E27FC236}">
                      <a16:creationId xmlns:a16="http://schemas.microsoft.com/office/drawing/2014/main" id="{D90DFDA6-AF01-48AF-F4B2-35A9822DB5AF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24" name="Text Box 3086">
                  <a:extLst>
                    <a:ext uri="{FF2B5EF4-FFF2-40B4-BE49-F238E27FC236}">
                      <a16:creationId xmlns:a16="http://schemas.microsoft.com/office/drawing/2014/main" id="{94F83EEE-DF54-96EF-172A-1CC9C50468FF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4" name="FTU - lower esophageal sphincter">
              <a:extLst>
                <a:ext uri="{FF2B5EF4-FFF2-40B4-BE49-F238E27FC236}">
                  <a16:creationId xmlns:a16="http://schemas.microsoft.com/office/drawing/2014/main" id="{B462789E-F8BE-12F7-CE14-6F05DCEDAB2B}"/>
                </a:ext>
              </a:extLst>
            </p:cNvPr>
            <p:cNvGrpSpPr/>
            <p:nvPr/>
          </p:nvGrpSpPr>
          <p:grpSpPr>
            <a:xfrm>
              <a:off x="14396543" y="11457405"/>
              <a:ext cx="3888000" cy="216000"/>
              <a:chOff x="14396543" y="11457405"/>
              <a:chExt cx="3888000" cy="216000"/>
            </a:xfrm>
          </p:grpSpPr>
          <p:sp>
            <p:nvSpPr>
              <p:cNvPr id="2380" name="FTU - lower esophageal sphincter">
                <a:extLst>
                  <a:ext uri="{FF2B5EF4-FFF2-40B4-BE49-F238E27FC236}">
                    <a16:creationId xmlns:a16="http://schemas.microsoft.com/office/drawing/2014/main" id="{2399F8C6-C122-435B-3464-10BE8DE81A6D}"/>
                  </a:ext>
                </a:extLst>
              </p:cNvPr>
              <p:cNvSpPr txBox="1"/>
              <p:nvPr/>
            </p:nvSpPr>
            <p:spPr>
              <a:xfrm>
                <a:off x="14396543" y="1145740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</a:t>
                </a: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esophageal</a:t>
                </a: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384" name="link">
                <a:extLst>
                  <a:ext uri="{FF2B5EF4-FFF2-40B4-BE49-F238E27FC236}">
                    <a16:creationId xmlns:a16="http://schemas.microsoft.com/office/drawing/2014/main" id="{88F76F06-2377-0B40-8537-DB9169D32B94}"/>
                  </a:ext>
                </a:extLst>
              </p:cNvPr>
              <p:cNvGrpSpPr/>
              <p:nvPr/>
            </p:nvGrpSpPr>
            <p:grpSpPr>
              <a:xfrm>
                <a:off x="14480023" y="11575694"/>
                <a:ext cx="271971" cy="72000"/>
                <a:chOff x="10123846" y="11397259"/>
                <a:chExt cx="271971" cy="72000"/>
              </a:xfrm>
            </p:grpSpPr>
            <p:sp>
              <p:nvSpPr>
                <p:cNvPr id="2385" name="Star: 5 Points 2250">
                  <a:hlinkClick r:id="rId21"/>
                  <a:extLst>
                    <a:ext uri="{FF2B5EF4-FFF2-40B4-BE49-F238E27FC236}">
                      <a16:creationId xmlns:a16="http://schemas.microsoft.com/office/drawing/2014/main" id="{C854E373-707C-1854-8B6E-6E6DC24B3A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123846" y="1139725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6" name="Star: 5 Points 2251">
                  <a:hlinkClick r:id="rId11"/>
                  <a:extLst>
                    <a:ext uri="{FF2B5EF4-FFF2-40B4-BE49-F238E27FC236}">
                      <a16:creationId xmlns:a16="http://schemas.microsoft.com/office/drawing/2014/main" id="{FFE6B280-4C0E-375E-6015-033555698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23832" y="1139725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7" name="Star: 5 Points 2252">
                  <a:extLst>
                    <a:ext uri="{FF2B5EF4-FFF2-40B4-BE49-F238E27FC236}">
                      <a16:creationId xmlns:a16="http://schemas.microsoft.com/office/drawing/2014/main" id="{D6E6E726-CC03-2D0F-5498-2D30DB7183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323817" y="1139725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28" name="dock">
                <a:extLst>
                  <a:ext uri="{FF2B5EF4-FFF2-40B4-BE49-F238E27FC236}">
                    <a16:creationId xmlns:a16="http://schemas.microsoft.com/office/drawing/2014/main" id="{FEB3A3B3-47D3-78BD-1C69-0C3FA77268E1}"/>
                  </a:ext>
                </a:extLst>
              </p:cNvPr>
              <p:cNvGrpSpPr/>
              <p:nvPr/>
            </p:nvGrpSpPr>
            <p:grpSpPr>
              <a:xfrm>
                <a:off x="17864602" y="11471447"/>
                <a:ext cx="57600" cy="186737"/>
                <a:chOff x="2970743" y="12247074"/>
                <a:chExt cx="57600" cy="186737"/>
              </a:xfrm>
            </p:grpSpPr>
            <p:sp>
              <p:nvSpPr>
                <p:cNvPr id="2529" name="Text Box 3086">
                  <a:extLst>
                    <a:ext uri="{FF2B5EF4-FFF2-40B4-BE49-F238E27FC236}">
                      <a16:creationId xmlns:a16="http://schemas.microsoft.com/office/drawing/2014/main" id="{211E85EE-2D10-4CBD-323E-5D22B8425807}"/>
                    </a:ext>
                  </a:extLst>
                </p:cNvPr>
                <p:cNvSpPr txBox="1"/>
                <p:nvPr/>
              </p:nvSpPr>
              <p:spPr>
                <a:xfrm>
                  <a:off x="2970743" y="12247074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0" name="Text Box 3086">
                  <a:extLst>
                    <a:ext uri="{FF2B5EF4-FFF2-40B4-BE49-F238E27FC236}">
                      <a16:creationId xmlns:a16="http://schemas.microsoft.com/office/drawing/2014/main" id="{B47926B6-A0BE-841F-94DA-CE83B98B26E1}"/>
                    </a:ext>
                  </a:extLst>
                </p:cNvPr>
                <p:cNvSpPr txBox="1"/>
                <p:nvPr/>
              </p:nvSpPr>
              <p:spPr>
                <a:xfrm>
                  <a:off x="2970743" y="12311643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31" name="Text Box 3086">
                  <a:extLst>
                    <a:ext uri="{FF2B5EF4-FFF2-40B4-BE49-F238E27FC236}">
                      <a16:creationId xmlns:a16="http://schemas.microsoft.com/office/drawing/2014/main" id="{EF8E0D62-DB0B-6206-A18F-A5EDF2D461F0}"/>
                    </a:ext>
                  </a:extLst>
                </p:cNvPr>
                <p:cNvSpPr txBox="1"/>
                <p:nvPr/>
              </p:nvSpPr>
              <p:spPr>
                <a:xfrm>
                  <a:off x="2970743" y="12376211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569" name="dock - vascular">
              <a:extLst>
                <a:ext uri="{FF2B5EF4-FFF2-40B4-BE49-F238E27FC236}">
                  <a16:creationId xmlns:a16="http://schemas.microsoft.com/office/drawing/2014/main" id="{76F37627-C705-0B94-E3BB-3846420FEDF1}"/>
                </a:ext>
              </a:extLst>
            </p:cNvPr>
            <p:cNvGrpSpPr/>
            <p:nvPr/>
          </p:nvGrpSpPr>
          <p:grpSpPr>
            <a:xfrm>
              <a:off x="14200825" y="10770340"/>
              <a:ext cx="180000" cy="902475"/>
              <a:chOff x="14204668" y="11992615"/>
              <a:chExt cx="180000" cy="902475"/>
            </a:xfrm>
          </p:grpSpPr>
          <p:sp>
            <p:nvSpPr>
              <p:cNvPr id="2570" name="Text Box 3070">
                <a:extLst>
                  <a:ext uri="{FF2B5EF4-FFF2-40B4-BE49-F238E27FC236}">
                    <a16:creationId xmlns:a16="http://schemas.microsoft.com/office/drawing/2014/main" id="{1FBB4626-8281-9097-18D2-2DC3ADE8865B}"/>
                  </a:ext>
                </a:extLst>
              </p:cNvPr>
              <p:cNvSpPr txBox="1"/>
              <p:nvPr/>
            </p:nvSpPr>
            <p:spPr>
              <a:xfrm>
                <a:off x="14204668" y="11992615"/>
                <a:ext cx="180000" cy="90247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1" name="Text Box 3036">
                <a:extLst>
                  <a:ext uri="{FF2B5EF4-FFF2-40B4-BE49-F238E27FC236}">
                    <a16:creationId xmlns:a16="http://schemas.microsoft.com/office/drawing/2014/main" id="{58F72025-D034-5C3C-07D8-B9C4FDEDF0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58668" y="1240785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350227-A005-CBC9-67D4-1A3A42DF6916}"/>
              </a:ext>
            </a:extLst>
          </p:cNvPr>
          <p:cNvGrpSpPr/>
          <p:nvPr/>
        </p:nvGrpSpPr>
        <p:grpSpPr>
          <a:xfrm>
            <a:off x="15320009" y="14445004"/>
            <a:ext cx="4102884" cy="1714040"/>
            <a:chOff x="15320009" y="14445004"/>
            <a:chExt cx="4102884" cy="1714040"/>
          </a:xfrm>
        </p:grpSpPr>
        <p:grpSp>
          <p:nvGrpSpPr>
            <p:cNvPr id="2592" name="organ group - pancreas">
              <a:extLst>
                <a:ext uri="{FF2B5EF4-FFF2-40B4-BE49-F238E27FC236}">
                  <a16:creationId xmlns:a16="http://schemas.microsoft.com/office/drawing/2014/main" id="{B0CAA530-FF59-535C-B7A9-D74B8AB88365}"/>
                </a:ext>
              </a:extLst>
            </p:cNvPr>
            <p:cNvGrpSpPr/>
            <p:nvPr/>
          </p:nvGrpSpPr>
          <p:grpSpPr>
            <a:xfrm>
              <a:off x="15320009" y="14445004"/>
              <a:ext cx="4102884" cy="1714040"/>
              <a:chOff x="14177014" y="14445004"/>
              <a:chExt cx="4102884" cy="1714040"/>
            </a:xfrm>
          </p:grpSpPr>
          <p:sp>
            <p:nvSpPr>
              <p:cNvPr id="2439" name="organ - pancreas">
                <a:extLst>
                  <a:ext uri="{FF2B5EF4-FFF2-40B4-BE49-F238E27FC236}">
                    <a16:creationId xmlns:a16="http://schemas.microsoft.com/office/drawing/2014/main" id="{358008C0-C2D7-1672-D62B-A32E8C543AD8}"/>
                  </a:ext>
                </a:extLst>
              </p:cNvPr>
              <p:cNvSpPr txBox="1"/>
              <p:nvPr/>
            </p:nvSpPr>
            <p:spPr>
              <a:xfrm>
                <a:off x="14177014" y="14445004"/>
                <a:ext cx="4102884" cy="17140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Pancreas</a:t>
                </a:r>
              </a:p>
            </p:txBody>
          </p:sp>
          <p:grpSp>
            <p:nvGrpSpPr>
              <p:cNvPr id="2591" name="FTU - lobar pancreatic duct">
                <a:extLst>
                  <a:ext uri="{FF2B5EF4-FFF2-40B4-BE49-F238E27FC236}">
                    <a16:creationId xmlns:a16="http://schemas.microsoft.com/office/drawing/2014/main" id="{E7AD70B7-0C9B-88A7-1223-3D9A4A75CADE}"/>
                  </a:ext>
                </a:extLst>
              </p:cNvPr>
              <p:cNvGrpSpPr/>
              <p:nvPr/>
            </p:nvGrpSpPr>
            <p:grpSpPr>
              <a:xfrm>
                <a:off x="14387147" y="14774471"/>
                <a:ext cx="3888000" cy="216000"/>
                <a:chOff x="14387147" y="14774471"/>
                <a:chExt cx="3888000" cy="216000"/>
              </a:xfrm>
            </p:grpSpPr>
            <p:sp>
              <p:nvSpPr>
                <p:cNvPr id="2440" name="FTU - lobar pancreatic duct">
                  <a:extLst>
                    <a:ext uri="{FF2B5EF4-FFF2-40B4-BE49-F238E27FC236}">
                      <a16:creationId xmlns:a16="http://schemas.microsoft.com/office/drawing/2014/main" id="{C80588B6-A933-A6A5-CEF8-9201BCBAF726}"/>
                    </a:ext>
                  </a:extLst>
                </p:cNvPr>
                <p:cNvSpPr txBox="1"/>
                <p:nvPr/>
              </p:nvSpPr>
              <p:spPr>
                <a:xfrm>
                  <a:off x="14387147" y="14774471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Lobar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41" name="dock">
                  <a:extLst>
                    <a:ext uri="{FF2B5EF4-FFF2-40B4-BE49-F238E27FC236}">
                      <a16:creationId xmlns:a16="http://schemas.microsoft.com/office/drawing/2014/main" id="{23424B43-4453-4804-C1D6-314AF48FE870}"/>
                    </a:ext>
                  </a:extLst>
                </p:cNvPr>
                <p:cNvGrpSpPr/>
                <p:nvPr/>
              </p:nvGrpSpPr>
              <p:grpSpPr>
                <a:xfrm>
                  <a:off x="17840900" y="14789103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42" name="Text Box 3086">
                    <a:extLst>
                      <a:ext uri="{FF2B5EF4-FFF2-40B4-BE49-F238E27FC236}">
                        <a16:creationId xmlns:a16="http://schemas.microsoft.com/office/drawing/2014/main" id="{9D2C59F7-0FD7-D74B-8ACB-B79F8FEAA1E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3" name="Text Box 3086">
                    <a:extLst>
                      <a:ext uri="{FF2B5EF4-FFF2-40B4-BE49-F238E27FC236}">
                        <a16:creationId xmlns:a16="http://schemas.microsoft.com/office/drawing/2014/main" id="{CE5BD126-C49C-221D-769E-5663617BF6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44" name="Text Box 3086">
                    <a:extLst>
                      <a:ext uri="{FF2B5EF4-FFF2-40B4-BE49-F238E27FC236}">
                        <a16:creationId xmlns:a16="http://schemas.microsoft.com/office/drawing/2014/main" id="{069B3EDE-F53B-F9F0-22F4-4E9D4C1A6266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45" name="link">
                  <a:extLst>
                    <a:ext uri="{FF2B5EF4-FFF2-40B4-BE49-F238E27FC236}">
                      <a16:creationId xmlns:a16="http://schemas.microsoft.com/office/drawing/2014/main" id="{8BC09450-766E-3F6F-CC0B-CB9366A121DA}"/>
                    </a:ext>
                  </a:extLst>
                </p:cNvPr>
                <p:cNvGrpSpPr/>
                <p:nvPr/>
              </p:nvGrpSpPr>
              <p:grpSpPr>
                <a:xfrm>
                  <a:off x="14485720" y="14889102"/>
                  <a:ext cx="271971" cy="72000"/>
                  <a:chOff x="1092748" y="4101176"/>
                  <a:chExt cx="271971" cy="72000"/>
                </a:xfrm>
              </p:grpSpPr>
              <p:sp>
                <p:nvSpPr>
                  <p:cNvPr id="2446" name="Star: 5 Points 2177">
                    <a:hlinkClick r:id="rId22"/>
                    <a:extLst>
                      <a:ext uri="{FF2B5EF4-FFF2-40B4-BE49-F238E27FC236}">
                        <a16:creationId xmlns:a16="http://schemas.microsoft.com/office/drawing/2014/main" id="{BB3EA8D0-6A43-F56D-0355-90A57232868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748" y="410117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7" name="Star: 5 Points 2178">
                    <a:hlinkClick r:id="rId23"/>
                    <a:extLst>
                      <a:ext uri="{FF2B5EF4-FFF2-40B4-BE49-F238E27FC236}">
                        <a16:creationId xmlns:a16="http://schemas.microsoft.com/office/drawing/2014/main" id="{A0C08001-0516-D733-8D77-80DAC6ED18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734" y="410117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48" name="Star: 5 Points 2179">
                    <a:hlinkClick r:id="rId12"/>
                    <a:extLst>
                      <a:ext uri="{FF2B5EF4-FFF2-40B4-BE49-F238E27FC236}">
                        <a16:creationId xmlns:a16="http://schemas.microsoft.com/office/drawing/2014/main" id="{81E30BFB-A352-4B15-E9E0-A834B73306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719" y="410117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90" name="FTU - main pancreatic duct">
                <a:extLst>
                  <a:ext uri="{FF2B5EF4-FFF2-40B4-BE49-F238E27FC236}">
                    <a16:creationId xmlns:a16="http://schemas.microsoft.com/office/drawing/2014/main" id="{EC98CBA8-379E-29A3-DD79-29D27435968D}"/>
                  </a:ext>
                </a:extLst>
              </p:cNvPr>
              <p:cNvGrpSpPr/>
              <p:nvPr/>
            </p:nvGrpSpPr>
            <p:grpSpPr>
              <a:xfrm>
                <a:off x="14387147" y="14545433"/>
                <a:ext cx="3888000" cy="216000"/>
                <a:chOff x="14387147" y="14545433"/>
                <a:chExt cx="3888000" cy="216000"/>
              </a:xfrm>
            </p:grpSpPr>
            <p:sp>
              <p:nvSpPr>
                <p:cNvPr id="2449" name="FTU - main pancreatic duct">
                  <a:extLst>
                    <a:ext uri="{FF2B5EF4-FFF2-40B4-BE49-F238E27FC236}">
                      <a16:creationId xmlns:a16="http://schemas.microsoft.com/office/drawing/2014/main" id="{545565E3-1D21-2212-41F0-FDCC33AD8688}"/>
                    </a:ext>
                  </a:extLst>
                </p:cNvPr>
                <p:cNvSpPr txBox="1"/>
                <p:nvPr/>
              </p:nvSpPr>
              <p:spPr>
                <a:xfrm>
                  <a:off x="14387147" y="145454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Main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0" name="dock">
                  <a:extLst>
                    <a:ext uri="{FF2B5EF4-FFF2-40B4-BE49-F238E27FC236}">
                      <a16:creationId xmlns:a16="http://schemas.microsoft.com/office/drawing/2014/main" id="{340128F8-A66E-9EE3-FA7B-07D6C0F9DFE4}"/>
                    </a:ext>
                  </a:extLst>
                </p:cNvPr>
                <p:cNvGrpSpPr/>
                <p:nvPr/>
              </p:nvGrpSpPr>
              <p:grpSpPr>
                <a:xfrm>
                  <a:off x="17840900" y="14561049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51" name="Text Box 3086">
                    <a:extLst>
                      <a:ext uri="{FF2B5EF4-FFF2-40B4-BE49-F238E27FC236}">
                        <a16:creationId xmlns:a16="http://schemas.microsoft.com/office/drawing/2014/main" id="{BD7926AB-FDD0-1D76-7EE3-A6BFFDA2899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2" name="Text Box 3086">
                    <a:extLst>
                      <a:ext uri="{FF2B5EF4-FFF2-40B4-BE49-F238E27FC236}">
                        <a16:creationId xmlns:a16="http://schemas.microsoft.com/office/drawing/2014/main" id="{FF6C7E36-10B3-7740-35D3-413DAA9FAA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53" name="Text Box 3086">
                    <a:extLst>
                      <a:ext uri="{FF2B5EF4-FFF2-40B4-BE49-F238E27FC236}">
                        <a16:creationId xmlns:a16="http://schemas.microsoft.com/office/drawing/2014/main" id="{2542D7E2-8C10-22E5-5CDB-0FC494357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54" name="link">
                  <a:extLst>
                    <a:ext uri="{FF2B5EF4-FFF2-40B4-BE49-F238E27FC236}">
                      <a16:creationId xmlns:a16="http://schemas.microsoft.com/office/drawing/2014/main" id="{9491BBAE-4896-2273-0041-4CAF0C8D828F}"/>
                    </a:ext>
                  </a:extLst>
                </p:cNvPr>
                <p:cNvGrpSpPr/>
                <p:nvPr/>
              </p:nvGrpSpPr>
              <p:grpSpPr>
                <a:xfrm>
                  <a:off x="14484938" y="14661517"/>
                  <a:ext cx="271971" cy="72000"/>
                  <a:chOff x="1091966" y="4102629"/>
                  <a:chExt cx="271971" cy="72000"/>
                </a:xfrm>
              </p:grpSpPr>
              <p:sp>
                <p:nvSpPr>
                  <p:cNvPr id="2455" name="Star: 5 Points 2187">
                    <a:hlinkClick r:id="rId22"/>
                    <a:extLst>
                      <a:ext uri="{FF2B5EF4-FFF2-40B4-BE49-F238E27FC236}">
                        <a16:creationId xmlns:a16="http://schemas.microsoft.com/office/drawing/2014/main" id="{2C97B0FC-485E-977A-F0C8-B1446FD4DA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966" y="4102629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6" name="Star: 5 Points 2188">
                    <a:hlinkClick r:id="rId23"/>
                    <a:extLst>
                      <a:ext uri="{FF2B5EF4-FFF2-40B4-BE49-F238E27FC236}">
                        <a16:creationId xmlns:a16="http://schemas.microsoft.com/office/drawing/2014/main" id="{03D9508A-9036-0DED-72F4-88B8A3C3CC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952" y="4102629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57" name="Star: 5 Points 2189">
                    <a:hlinkClick r:id="rId12"/>
                    <a:extLst>
                      <a:ext uri="{FF2B5EF4-FFF2-40B4-BE49-F238E27FC236}">
                        <a16:creationId xmlns:a16="http://schemas.microsoft.com/office/drawing/2014/main" id="{2BA356FF-BD9C-2E9C-1B79-E7F1BE3F2B2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937" y="4102629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9" name="FTU - interlobular pancreatic duct">
                <a:extLst>
                  <a:ext uri="{FF2B5EF4-FFF2-40B4-BE49-F238E27FC236}">
                    <a16:creationId xmlns:a16="http://schemas.microsoft.com/office/drawing/2014/main" id="{CBA4FB34-E7D9-03B1-6EAD-BB0046E849D2}"/>
                  </a:ext>
                </a:extLst>
              </p:cNvPr>
              <p:cNvGrpSpPr/>
              <p:nvPr/>
            </p:nvGrpSpPr>
            <p:grpSpPr>
              <a:xfrm>
                <a:off x="14387147" y="15002525"/>
                <a:ext cx="3888000" cy="216000"/>
                <a:chOff x="14387147" y="15002525"/>
                <a:chExt cx="3888000" cy="216000"/>
              </a:xfrm>
            </p:grpSpPr>
            <p:sp>
              <p:nvSpPr>
                <p:cNvPr id="2458" name="FTU - interlobular pancreatic duct">
                  <a:extLst>
                    <a:ext uri="{FF2B5EF4-FFF2-40B4-BE49-F238E27FC236}">
                      <a16:creationId xmlns:a16="http://schemas.microsoft.com/office/drawing/2014/main" id="{066770AD-3B81-5CD5-0F38-FBFBFDCDFD83}"/>
                    </a:ext>
                  </a:extLst>
                </p:cNvPr>
                <p:cNvSpPr txBox="1"/>
                <p:nvPr/>
              </p:nvSpPr>
              <p:spPr>
                <a:xfrm>
                  <a:off x="14387147" y="15002525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59" name="dock">
                  <a:extLst>
                    <a:ext uri="{FF2B5EF4-FFF2-40B4-BE49-F238E27FC236}">
                      <a16:creationId xmlns:a16="http://schemas.microsoft.com/office/drawing/2014/main" id="{AE270472-A2B0-36D8-75B0-8F3FF73838B7}"/>
                    </a:ext>
                  </a:extLst>
                </p:cNvPr>
                <p:cNvGrpSpPr/>
                <p:nvPr/>
              </p:nvGrpSpPr>
              <p:grpSpPr>
                <a:xfrm>
                  <a:off x="17840900" y="15017157"/>
                  <a:ext cx="57600" cy="186737"/>
                  <a:chOff x="2898636" y="12245125"/>
                  <a:chExt cx="57600" cy="186737"/>
                </a:xfrm>
              </p:grpSpPr>
              <p:sp>
                <p:nvSpPr>
                  <p:cNvPr id="2460" name="Text Box 3086">
                    <a:extLst>
                      <a:ext uri="{FF2B5EF4-FFF2-40B4-BE49-F238E27FC236}">
                        <a16:creationId xmlns:a16="http://schemas.microsoft.com/office/drawing/2014/main" id="{88117DA8-A317-815D-CF40-1FE8963600BF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1" name="Text Box 3086">
                    <a:extLst>
                      <a:ext uri="{FF2B5EF4-FFF2-40B4-BE49-F238E27FC236}">
                        <a16:creationId xmlns:a16="http://schemas.microsoft.com/office/drawing/2014/main" id="{D8052D84-B110-80C2-67A5-8D0CDFF617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62" name="Text Box 3086">
                    <a:extLst>
                      <a:ext uri="{FF2B5EF4-FFF2-40B4-BE49-F238E27FC236}">
                        <a16:creationId xmlns:a16="http://schemas.microsoft.com/office/drawing/2014/main" id="{6EBAFEF0-6D09-3951-6D6A-44F8D058C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63" name="link">
                  <a:extLst>
                    <a:ext uri="{FF2B5EF4-FFF2-40B4-BE49-F238E27FC236}">
                      <a16:creationId xmlns:a16="http://schemas.microsoft.com/office/drawing/2014/main" id="{6AFE340F-1E39-0D16-5441-6C2F10E2FEB9}"/>
                    </a:ext>
                  </a:extLst>
                </p:cNvPr>
                <p:cNvGrpSpPr/>
                <p:nvPr/>
              </p:nvGrpSpPr>
              <p:grpSpPr>
                <a:xfrm>
                  <a:off x="14482637" y="15116614"/>
                  <a:ext cx="271971" cy="72000"/>
                  <a:chOff x="1089665" y="4100634"/>
                  <a:chExt cx="271971" cy="72000"/>
                </a:xfrm>
              </p:grpSpPr>
              <p:sp>
                <p:nvSpPr>
                  <p:cNvPr id="2464" name="Star: 5 Points 2197">
                    <a:hlinkClick r:id="rId22"/>
                    <a:extLst>
                      <a:ext uri="{FF2B5EF4-FFF2-40B4-BE49-F238E27FC236}">
                        <a16:creationId xmlns:a16="http://schemas.microsoft.com/office/drawing/2014/main" id="{42E01AF2-7380-EED2-FB5E-4627A9370A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665" y="4100634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5" name="Star: 5 Points 2198">
                    <a:hlinkClick r:id="rId23"/>
                    <a:extLst>
                      <a:ext uri="{FF2B5EF4-FFF2-40B4-BE49-F238E27FC236}">
                        <a16:creationId xmlns:a16="http://schemas.microsoft.com/office/drawing/2014/main" id="{691079AE-6429-5622-CFF7-9B3AA3E27E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651" y="4100634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66" name="Star: 5 Points 2199">
                    <a:hlinkClick r:id="rId12"/>
                    <a:extLst>
                      <a:ext uri="{FF2B5EF4-FFF2-40B4-BE49-F238E27FC236}">
                        <a16:creationId xmlns:a16="http://schemas.microsoft.com/office/drawing/2014/main" id="{8198D305-1171-132B-548E-C0B87B1372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636" y="4100634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8" name="FTU - intralobular pancreatic duct">
                <a:extLst>
                  <a:ext uri="{FF2B5EF4-FFF2-40B4-BE49-F238E27FC236}">
                    <a16:creationId xmlns:a16="http://schemas.microsoft.com/office/drawing/2014/main" id="{6C6EF022-E3DA-4953-F786-BD9E3695B80F}"/>
                  </a:ext>
                </a:extLst>
              </p:cNvPr>
              <p:cNvGrpSpPr/>
              <p:nvPr/>
            </p:nvGrpSpPr>
            <p:grpSpPr>
              <a:xfrm>
                <a:off x="14387147" y="15230579"/>
                <a:ext cx="3888000" cy="216000"/>
                <a:chOff x="14387147" y="15230579"/>
                <a:chExt cx="3888000" cy="216000"/>
              </a:xfrm>
            </p:grpSpPr>
            <p:sp>
              <p:nvSpPr>
                <p:cNvPr id="2467" name="FTU - intralobular pancreatic duct">
                  <a:extLst>
                    <a:ext uri="{FF2B5EF4-FFF2-40B4-BE49-F238E27FC236}">
                      <a16:creationId xmlns:a16="http://schemas.microsoft.com/office/drawing/2014/main" id="{40607C68-6F73-9F8B-3E49-93814F3651B8}"/>
                    </a:ext>
                  </a:extLst>
                </p:cNvPr>
                <p:cNvSpPr txBox="1"/>
                <p:nvPr/>
              </p:nvSpPr>
              <p:spPr>
                <a:xfrm>
                  <a:off x="14387147" y="1523057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Intralobular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68" name="dock">
                  <a:extLst>
                    <a:ext uri="{FF2B5EF4-FFF2-40B4-BE49-F238E27FC236}">
                      <a16:creationId xmlns:a16="http://schemas.microsoft.com/office/drawing/2014/main" id="{0B2A70E4-9941-B21B-8CA5-2342867915A9}"/>
                    </a:ext>
                  </a:extLst>
                </p:cNvPr>
                <p:cNvGrpSpPr/>
                <p:nvPr/>
              </p:nvGrpSpPr>
              <p:grpSpPr>
                <a:xfrm>
                  <a:off x="17838095" y="15245211"/>
                  <a:ext cx="60405" cy="186737"/>
                  <a:chOff x="2895831" y="12245125"/>
                  <a:chExt cx="60405" cy="186737"/>
                </a:xfrm>
              </p:grpSpPr>
              <p:sp>
                <p:nvSpPr>
                  <p:cNvPr id="2469" name="Text Box 3086">
                    <a:extLst>
                      <a:ext uri="{FF2B5EF4-FFF2-40B4-BE49-F238E27FC236}">
                        <a16:creationId xmlns:a16="http://schemas.microsoft.com/office/drawing/2014/main" id="{59DAD9F1-1424-6DA5-3B7B-69A5F2AC78B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0" name="Text Box 3086">
                    <a:extLst>
                      <a:ext uri="{FF2B5EF4-FFF2-40B4-BE49-F238E27FC236}">
                        <a16:creationId xmlns:a16="http://schemas.microsoft.com/office/drawing/2014/main" id="{4D40ADA0-B0ED-D788-5A09-D6DE0E24E19C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83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1" name="Text Box 3086">
                    <a:extLst>
                      <a:ext uri="{FF2B5EF4-FFF2-40B4-BE49-F238E27FC236}">
                        <a16:creationId xmlns:a16="http://schemas.microsoft.com/office/drawing/2014/main" id="{69ECE2C7-1670-96B8-FBF5-43DD5AF16E54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63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72" name="link">
                  <a:extLst>
                    <a:ext uri="{FF2B5EF4-FFF2-40B4-BE49-F238E27FC236}">
                      <a16:creationId xmlns:a16="http://schemas.microsoft.com/office/drawing/2014/main" id="{A2BA8A3E-91FB-D510-4F9C-37316130684A}"/>
                    </a:ext>
                  </a:extLst>
                </p:cNvPr>
                <p:cNvGrpSpPr/>
                <p:nvPr/>
              </p:nvGrpSpPr>
              <p:grpSpPr>
                <a:xfrm>
                  <a:off x="14486819" y="15349072"/>
                  <a:ext cx="271971" cy="72000"/>
                  <a:chOff x="1093847" y="4105038"/>
                  <a:chExt cx="271971" cy="72000"/>
                </a:xfrm>
              </p:grpSpPr>
              <p:sp>
                <p:nvSpPr>
                  <p:cNvPr id="2473" name="Star: 5 Points 2207">
                    <a:hlinkClick r:id="rId22"/>
                    <a:extLst>
                      <a:ext uri="{FF2B5EF4-FFF2-40B4-BE49-F238E27FC236}">
                        <a16:creationId xmlns:a16="http://schemas.microsoft.com/office/drawing/2014/main" id="{47069A26-43C7-8942-A362-330C69223BB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3847" y="410503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4" name="Star: 5 Points 2208">
                    <a:hlinkClick r:id="rId23"/>
                    <a:extLst>
                      <a:ext uri="{FF2B5EF4-FFF2-40B4-BE49-F238E27FC236}">
                        <a16:creationId xmlns:a16="http://schemas.microsoft.com/office/drawing/2014/main" id="{76091061-C6DB-1545-0412-506B7834AC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3833" y="410503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75" name="Star: 5 Points 2209">
                    <a:hlinkClick r:id="rId12"/>
                    <a:extLst>
                      <a:ext uri="{FF2B5EF4-FFF2-40B4-BE49-F238E27FC236}">
                        <a16:creationId xmlns:a16="http://schemas.microsoft.com/office/drawing/2014/main" id="{6A58AA8F-BA0C-DA9E-7B2B-B0B7DA227A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3818" y="410503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5" name="FTU - striated pancreatic duct">
                <a:extLst>
                  <a:ext uri="{FF2B5EF4-FFF2-40B4-BE49-F238E27FC236}">
                    <a16:creationId xmlns:a16="http://schemas.microsoft.com/office/drawing/2014/main" id="{E78AF532-10CD-BBCF-4E46-C873E7B80733}"/>
                  </a:ext>
                </a:extLst>
              </p:cNvPr>
              <p:cNvGrpSpPr/>
              <p:nvPr/>
            </p:nvGrpSpPr>
            <p:grpSpPr>
              <a:xfrm>
                <a:off x="14387147" y="15458633"/>
                <a:ext cx="3888000" cy="216000"/>
                <a:chOff x="14387147" y="15458633"/>
                <a:chExt cx="3888000" cy="216000"/>
              </a:xfrm>
            </p:grpSpPr>
            <p:sp>
              <p:nvSpPr>
                <p:cNvPr id="2476" name="FTU - striated pancreatic duct">
                  <a:extLst>
                    <a:ext uri="{FF2B5EF4-FFF2-40B4-BE49-F238E27FC236}">
                      <a16:creationId xmlns:a16="http://schemas.microsoft.com/office/drawing/2014/main" id="{9DEBA2ED-B906-20AE-7F29-1E89422B215F}"/>
                    </a:ext>
                  </a:extLst>
                </p:cNvPr>
                <p:cNvSpPr txBox="1"/>
                <p:nvPr/>
              </p:nvSpPr>
              <p:spPr>
                <a:xfrm>
                  <a:off x="14387147" y="15458633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Striated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77" name="dock">
                  <a:extLst>
                    <a:ext uri="{FF2B5EF4-FFF2-40B4-BE49-F238E27FC236}">
                      <a16:creationId xmlns:a16="http://schemas.microsoft.com/office/drawing/2014/main" id="{6219DC45-DC63-17E6-90C8-12EE71A829AF}"/>
                    </a:ext>
                  </a:extLst>
                </p:cNvPr>
                <p:cNvGrpSpPr/>
                <p:nvPr/>
              </p:nvGrpSpPr>
              <p:grpSpPr>
                <a:xfrm>
                  <a:off x="17838101" y="15473265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78" name="Text Box 3086">
                    <a:extLst>
                      <a:ext uri="{FF2B5EF4-FFF2-40B4-BE49-F238E27FC236}">
                        <a16:creationId xmlns:a16="http://schemas.microsoft.com/office/drawing/2014/main" id="{82E823C1-1C1E-4074-DB5F-64426B331D9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79" name="Text Box 3086">
                    <a:extLst>
                      <a:ext uri="{FF2B5EF4-FFF2-40B4-BE49-F238E27FC236}">
                        <a16:creationId xmlns:a16="http://schemas.microsoft.com/office/drawing/2014/main" id="{EC7B1619-A732-336B-08D1-ED9D9E6BA0D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0" name="Text Box 3086">
                    <a:extLst>
                      <a:ext uri="{FF2B5EF4-FFF2-40B4-BE49-F238E27FC236}">
                        <a16:creationId xmlns:a16="http://schemas.microsoft.com/office/drawing/2014/main" id="{D5A1B337-E715-AB6D-A2E1-EFF61DBFCEC5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81" name="link">
                  <a:extLst>
                    <a:ext uri="{FF2B5EF4-FFF2-40B4-BE49-F238E27FC236}">
                      <a16:creationId xmlns:a16="http://schemas.microsoft.com/office/drawing/2014/main" id="{5A76A4A6-5ED6-4DDA-0834-9C1425EC5C32}"/>
                    </a:ext>
                  </a:extLst>
                </p:cNvPr>
                <p:cNvGrpSpPr/>
                <p:nvPr/>
              </p:nvGrpSpPr>
              <p:grpSpPr>
                <a:xfrm>
                  <a:off x="14478839" y="15580620"/>
                  <a:ext cx="271971" cy="72000"/>
                  <a:chOff x="1091471" y="4108522"/>
                  <a:chExt cx="271971" cy="72000"/>
                </a:xfrm>
              </p:grpSpPr>
              <p:sp>
                <p:nvSpPr>
                  <p:cNvPr id="2482" name="Star: 5 Points 2217">
                    <a:hlinkClick r:id="rId22"/>
                    <a:extLst>
                      <a:ext uri="{FF2B5EF4-FFF2-40B4-BE49-F238E27FC236}">
                        <a16:creationId xmlns:a16="http://schemas.microsoft.com/office/drawing/2014/main" id="{1D3F453B-CA32-91A5-C33A-2B4143E852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1471" y="41085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3" name="Star: 5 Points 2218">
                    <a:hlinkClick r:id="rId23"/>
                    <a:extLst>
                      <a:ext uri="{FF2B5EF4-FFF2-40B4-BE49-F238E27FC236}">
                        <a16:creationId xmlns:a16="http://schemas.microsoft.com/office/drawing/2014/main" id="{6F423B38-2D14-87B9-DD9D-18CFC8F40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1457" y="41085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84" name="Star: 5 Points 2219">
                    <a:hlinkClick r:id="rId12"/>
                    <a:extLst>
                      <a:ext uri="{FF2B5EF4-FFF2-40B4-BE49-F238E27FC236}">
                        <a16:creationId xmlns:a16="http://schemas.microsoft.com/office/drawing/2014/main" id="{F0F47155-9B7F-8671-273B-0BF13C8419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1442" y="41085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4" name="FTU - intercalated pancreatic duct">
                <a:extLst>
                  <a:ext uri="{FF2B5EF4-FFF2-40B4-BE49-F238E27FC236}">
                    <a16:creationId xmlns:a16="http://schemas.microsoft.com/office/drawing/2014/main" id="{25A1C771-9D84-705A-92DD-A1289D6E9FA7}"/>
                  </a:ext>
                </a:extLst>
              </p:cNvPr>
              <p:cNvGrpSpPr/>
              <p:nvPr/>
            </p:nvGrpSpPr>
            <p:grpSpPr>
              <a:xfrm>
                <a:off x="14387147" y="15686687"/>
                <a:ext cx="3888000" cy="216000"/>
                <a:chOff x="14387147" y="15686687"/>
                <a:chExt cx="3888000" cy="216000"/>
              </a:xfrm>
            </p:grpSpPr>
            <p:sp>
              <p:nvSpPr>
                <p:cNvPr id="2485" name="FTU - intercalated pancreatic duct">
                  <a:extLst>
                    <a:ext uri="{FF2B5EF4-FFF2-40B4-BE49-F238E27FC236}">
                      <a16:creationId xmlns:a16="http://schemas.microsoft.com/office/drawing/2014/main" id="{8F3902DE-4966-DE92-CA4B-ED6F33BB52E1}"/>
                    </a:ext>
                  </a:extLst>
                </p:cNvPr>
                <p:cNvSpPr txBox="1"/>
                <p:nvPr/>
              </p:nvSpPr>
              <p:spPr>
                <a:xfrm>
                  <a:off x="14387147" y="15686687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Intercalated pancreatic duct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86" name="dock">
                  <a:extLst>
                    <a:ext uri="{FF2B5EF4-FFF2-40B4-BE49-F238E27FC236}">
                      <a16:creationId xmlns:a16="http://schemas.microsoft.com/office/drawing/2014/main" id="{6C2B1917-834C-77DE-5EA2-4550F8451743}"/>
                    </a:ext>
                  </a:extLst>
                </p:cNvPr>
                <p:cNvGrpSpPr/>
                <p:nvPr/>
              </p:nvGrpSpPr>
              <p:grpSpPr>
                <a:xfrm>
                  <a:off x="17838101" y="15701319"/>
                  <a:ext cx="60405" cy="186737"/>
                  <a:chOff x="2901441" y="12245125"/>
                  <a:chExt cx="60405" cy="186737"/>
                </a:xfrm>
              </p:grpSpPr>
              <p:sp>
                <p:nvSpPr>
                  <p:cNvPr id="2487" name="Text Box 3086">
                    <a:extLst>
                      <a:ext uri="{FF2B5EF4-FFF2-40B4-BE49-F238E27FC236}">
                        <a16:creationId xmlns:a16="http://schemas.microsoft.com/office/drawing/2014/main" id="{B4E1567C-84F0-9C99-C324-D3467708C2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8" name="Text Box 3086">
                    <a:extLst>
                      <a:ext uri="{FF2B5EF4-FFF2-40B4-BE49-F238E27FC236}">
                        <a16:creationId xmlns:a16="http://schemas.microsoft.com/office/drawing/2014/main" id="{658BB3BF-38B4-A3DA-756B-EABD0FCA6F90}"/>
                      </a:ext>
                    </a:extLst>
                  </p:cNvPr>
                  <p:cNvSpPr txBox="1"/>
                  <p:nvPr/>
                </p:nvSpPr>
                <p:spPr>
                  <a:xfrm>
                    <a:off x="2901441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89" name="Text Box 3086">
                    <a:extLst>
                      <a:ext uri="{FF2B5EF4-FFF2-40B4-BE49-F238E27FC236}">
                        <a16:creationId xmlns:a16="http://schemas.microsoft.com/office/drawing/2014/main" id="{7A0F3588-1B55-6063-63E8-831F9B34BBA8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0" name="link">
                  <a:extLst>
                    <a:ext uri="{FF2B5EF4-FFF2-40B4-BE49-F238E27FC236}">
                      <a16:creationId xmlns:a16="http://schemas.microsoft.com/office/drawing/2014/main" id="{804F8E51-517A-D388-E7E5-712FF8BB5B3E}"/>
                    </a:ext>
                  </a:extLst>
                </p:cNvPr>
                <p:cNvGrpSpPr/>
                <p:nvPr/>
              </p:nvGrpSpPr>
              <p:grpSpPr>
                <a:xfrm>
                  <a:off x="14480321" y="15800560"/>
                  <a:ext cx="271971" cy="72000"/>
                  <a:chOff x="1092953" y="4100408"/>
                  <a:chExt cx="271971" cy="72000"/>
                </a:xfrm>
              </p:grpSpPr>
              <p:sp>
                <p:nvSpPr>
                  <p:cNvPr id="2491" name="Star: 5 Points 2227">
                    <a:hlinkClick r:id="rId22"/>
                    <a:extLst>
                      <a:ext uri="{FF2B5EF4-FFF2-40B4-BE49-F238E27FC236}">
                        <a16:creationId xmlns:a16="http://schemas.microsoft.com/office/drawing/2014/main" id="{D35CEB68-A014-8F77-6C9C-8B083C8ED0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100408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2" name="Star: 5 Points 2228">
                    <a:hlinkClick r:id="rId23"/>
                    <a:extLst>
                      <a:ext uri="{FF2B5EF4-FFF2-40B4-BE49-F238E27FC236}">
                        <a16:creationId xmlns:a16="http://schemas.microsoft.com/office/drawing/2014/main" id="{C6126CC0-CD25-C7A9-5E00-BF9E3B9D82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100408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493" name="Star: 5 Points 2229">
                    <a:hlinkClick r:id="rId12"/>
                    <a:extLst>
                      <a:ext uri="{FF2B5EF4-FFF2-40B4-BE49-F238E27FC236}">
                        <a16:creationId xmlns:a16="http://schemas.microsoft.com/office/drawing/2014/main" id="{BD6176E8-76DA-3CA5-63DA-1EC8078C27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100408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83" name="FTU - pancreatic parenchyma">
                <a:extLst>
                  <a:ext uri="{FF2B5EF4-FFF2-40B4-BE49-F238E27FC236}">
                    <a16:creationId xmlns:a16="http://schemas.microsoft.com/office/drawing/2014/main" id="{7FA0D632-830A-301B-F373-77603A1D975F}"/>
                  </a:ext>
                </a:extLst>
              </p:cNvPr>
              <p:cNvGrpSpPr/>
              <p:nvPr/>
            </p:nvGrpSpPr>
            <p:grpSpPr>
              <a:xfrm>
                <a:off x="14387147" y="15914739"/>
                <a:ext cx="3888000" cy="216000"/>
                <a:chOff x="14387147" y="15914739"/>
                <a:chExt cx="3888000" cy="216000"/>
              </a:xfrm>
            </p:grpSpPr>
            <p:sp>
              <p:nvSpPr>
                <p:cNvPr id="2494" name="FTU - pancreatic parenchyma">
                  <a:extLst>
                    <a:ext uri="{FF2B5EF4-FFF2-40B4-BE49-F238E27FC236}">
                      <a16:creationId xmlns:a16="http://schemas.microsoft.com/office/drawing/2014/main" id="{D4F5D031-C82B-4D79-9029-1F9D03CB3EFA}"/>
                    </a:ext>
                  </a:extLst>
                </p:cNvPr>
                <p:cNvSpPr txBox="1"/>
                <p:nvPr/>
              </p:nvSpPr>
              <p:spPr>
                <a:xfrm>
                  <a:off x="14387147" y="15914739"/>
                  <a:ext cx="3888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Pancreatic parenchyma</a:t>
                  </a:r>
                </a:p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495" name="dock">
                  <a:extLst>
                    <a:ext uri="{FF2B5EF4-FFF2-40B4-BE49-F238E27FC236}">
                      <a16:creationId xmlns:a16="http://schemas.microsoft.com/office/drawing/2014/main" id="{F4389521-B8C6-3815-22CE-AC9C97959E4E}"/>
                    </a:ext>
                  </a:extLst>
                </p:cNvPr>
                <p:cNvGrpSpPr/>
                <p:nvPr/>
              </p:nvGrpSpPr>
              <p:grpSpPr>
                <a:xfrm>
                  <a:off x="17840906" y="15929371"/>
                  <a:ext cx="57600" cy="186737"/>
                  <a:chOff x="2904246" y="12245125"/>
                  <a:chExt cx="57600" cy="186737"/>
                </a:xfrm>
              </p:grpSpPr>
              <p:sp>
                <p:nvSpPr>
                  <p:cNvPr id="2496" name="Text Box 3086">
                    <a:extLst>
                      <a:ext uri="{FF2B5EF4-FFF2-40B4-BE49-F238E27FC236}">
                        <a16:creationId xmlns:a16="http://schemas.microsoft.com/office/drawing/2014/main" id="{08A64514-0483-B5C6-006E-40EE6F008876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245125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7" name="Text Box 3086">
                    <a:extLst>
                      <a:ext uri="{FF2B5EF4-FFF2-40B4-BE49-F238E27FC236}">
                        <a16:creationId xmlns:a16="http://schemas.microsoft.com/office/drawing/2014/main" id="{3194B53C-4133-8736-BCE3-DB24EB25363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09694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498" name="Text Box 3086">
                    <a:extLst>
                      <a:ext uri="{FF2B5EF4-FFF2-40B4-BE49-F238E27FC236}">
                        <a16:creationId xmlns:a16="http://schemas.microsoft.com/office/drawing/2014/main" id="{98D21B90-98EC-1561-C13B-6795285135C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4246" y="12374262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499" name="link">
                  <a:extLst>
                    <a:ext uri="{FF2B5EF4-FFF2-40B4-BE49-F238E27FC236}">
                      <a16:creationId xmlns:a16="http://schemas.microsoft.com/office/drawing/2014/main" id="{8D4B8827-9A1B-4248-52B3-D4A5C70F4299}"/>
                    </a:ext>
                  </a:extLst>
                </p:cNvPr>
                <p:cNvGrpSpPr/>
                <p:nvPr/>
              </p:nvGrpSpPr>
              <p:grpSpPr>
                <a:xfrm>
                  <a:off x="14480321" y="16028169"/>
                  <a:ext cx="271971" cy="72000"/>
                  <a:chOff x="1092953" y="4099965"/>
                  <a:chExt cx="271971" cy="72000"/>
                </a:xfrm>
              </p:grpSpPr>
              <p:sp>
                <p:nvSpPr>
                  <p:cNvPr id="2500" name="Star: 5 Points 2237">
                    <a:hlinkClick r:id="rId24"/>
                    <a:extLst>
                      <a:ext uri="{FF2B5EF4-FFF2-40B4-BE49-F238E27FC236}">
                        <a16:creationId xmlns:a16="http://schemas.microsoft.com/office/drawing/2014/main" id="{21E50C20-A92C-495D-93DA-BBB281BA555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2953" y="4099965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1" name="Star: 5 Points 2238">
                    <a:hlinkClick r:id="rId23"/>
                    <a:extLst>
                      <a:ext uri="{FF2B5EF4-FFF2-40B4-BE49-F238E27FC236}">
                        <a16:creationId xmlns:a16="http://schemas.microsoft.com/office/drawing/2014/main" id="{F1EC7E78-792B-85C1-2F6D-EF6CC0A610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2939" y="4099965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502" name="Star: 5 Points 2239">
                    <a:hlinkClick r:id="rId12"/>
                    <a:extLst>
                      <a:ext uri="{FF2B5EF4-FFF2-40B4-BE49-F238E27FC236}">
                        <a16:creationId xmlns:a16="http://schemas.microsoft.com/office/drawing/2014/main" id="{C7B74520-755F-6046-26D3-140E765197D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2924" y="4099965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557" name="dock - vascular">
                <a:extLst>
                  <a:ext uri="{FF2B5EF4-FFF2-40B4-BE49-F238E27FC236}">
                    <a16:creationId xmlns:a16="http://schemas.microsoft.com/office/drawing/2014/main" id="{D6093077-00D7-E741-3A9D-E0CFC80A2286}"/>
                  </a:ext>
                </a:extLst>
              </p:cNvPr>
              <p:cNvGrpSpPr/>
              <p:nvPr/>
            </p:nvGrpSpPr>
            <p:grpSpPr>
              <a:xfrm>
                <a:off x="14192179" y="14542863"/>
                <a:ext cx="180000" cy="1587876"/>
                <a:chOff x="14174691" y="14542863"/>
                <a:chExt cx="180000" cy="1587876"/>
              </a:xfrm>
            </p:grpSpPr>
            <p:sp>
              <p:nvSpPr>
                <p:cNvPr id="2558" name="Text Box 3070">
                  <a:extLst>
                    <a:ext uri="{FF2B5EF4-FFF2-40B4-BE49-F238E27FC236}">
                      <a16:creationId xmlns:a16="http://schemas.microsoft.com/office/drawing/2014/main" id="{0265C992-0C3B-3BE3-2763-FAE7C49962DC}"/>
                    </a:ext>
                  </a:extLst>
                </p:cNvPr>
                <p:cNvSpPr txBox="1"/>
                <p:nvPr/>
              </p:nvSpPr>
              <p:spPr>
                <a:xfrm>
                  <a:off x="14174691" y="14542863"/>
                  <a:ext cx="180000" cy="1587876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59" name="Text Box 3036">
                  <a:extLst>
                    <a:ext uri="{FF2B5EF4-FFF2-40B4-BE49-F238E27FC236}">
                      <a16:creationId xmlns:a16="http://schemas.microsoft.com/office/drawing/2014/main" id="{06BDE9BB-41AF-7109-89EA-7ABA03EE788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4228691" y="1530080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507" name="ganglion - pancreatic g. ">
              <a:extLst>
                <a:ext uri="{FF2B5EF4-FFF2-40B4-BE49-F238E27FC236}">
                  <a16:creationId xmlns:a16="http://schemas.microsoft.com/office/drawing/2014/main" id="{9F9AE04D-24CD-0B80-2776-0217639DD2DE}"/>
                </a:ext>
              </a:extLst>
            </p:cNvPr>
            <p:cNvSpPr txBox="1"/>
            <p:nvPr/>
          </p:nvSpPr>
          <p:spPr>
            <a:xfrm>
              <a:off x="19219349" y="14837852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8" name="ganglion - pancreatic g. ">
              <a:extLst>
                <a:ext uri="{FF2B5EF4-FFF2-40B4-BE49-F238E27FC236}">
                  <a16:creationId xmlns:a16="http://schemas.microsoft.com/office/drawing/2014/main" id="{97C0C26E-0343-5F4F-852F-9272B06DDF83}"/>
                </a:ext>
              </a:extLst>
            </p:cNvPr>
            <p:cNvSpPr txBox="1"/>
            <p:nvPr/>
          </p:nvSpPr>
          <p:spPr>
            <a:xfrm>
              <a:off x="19210401" y="15290785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09" name="ganglion - pancreatic g. ">
              <a:extLst>
                <a:ext uri="{FF2B5EF4-FFF2-40B4-BE49-F238E27FC236}">
                  <a16:creationId xmlns:a16="http://schemas.microsoft.com/office/drawing/2014/main" id="{7A175C1B-C0FA-227B-81EF-C1B83BE57A3D}"/>
                </a:ext>
              </a:extLst>
            </p:cNvPr>
            <p:cNvSpPr txBox="1"/>
            <p:nvPr/>
          </p:nvSpPr>
          <p:spPr>
            <a:xfrm>
              <a:off x="19216470" y="15522206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0" name="ganglion - pancreatic g. ">
              <a:extLst>
                <a:ext uri="{FF2B5EF4-FFF2-40B4-BE49-F238E27FC236}">
                  <a16:creationId xmlns:a16="http://schemas.microsoft.com/office/drawing/2014/main" id="{E7AB3AAC-09A3-1E3A-691D-9E065668627B}"/>
                </a:ext>
              </a:extLst>
            </p:cNvPr>
            <p:cNvSpPr txBox="1"/>
            <p:nvPr/>
          </p:nvSpPr>
          <p:spPr>
            <a:xfrm>
              <a:off x="19211977" y="1506691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1" name="ganglion - pancreatic g. ">
              <a:extLst>
                <a:ext uri="{FF2B5EF4-FFF2-40B4-BE49-F238E27FC236}">
                  <a16:creationId xmlns:a16="http://schemas.microsoft.com/office/drawing/2014/main" id="{4BA2ACAF-2BA0-EA15-BB9D-F943FF97167E}"/>
                </a:ext>
              </a:extLst>
            </p:cNvPr>
            <p:cNvSpPr txBox="1"/>
            <p:nvPr/>
          </p:nvSpPr>
          <p:spPr>
            <a:xfrm>
              <a:off x="19208426" y="14609588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2" name="ganglion - pancreatic g. ">
              <a:extLst>
                <a:ext uri="{FF2B5EF4-FFF2-40B4-BE49-F238E27FC236}">
                  <a16:creationId xmlns:a16="http://schemas.microsoft.com/office/drawing/2014/main" id="{4ED0760D-DF26-3DAA-0C47-BBB3353D1BB8}"/>
                </a:ext>
              </a:extLst>
            </p:cNvPr>
            <p:cNvSpPr txBox="1"/>
            <p:nvPr/>
          </p:nvSpPr>
          <p:spPr>
            <a:xfrm>
              <a:off x="19210401" y="15751050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513" name="ganglion - pancreatic g. ">
              <a:extLst>
                <a:ext uri="{FF2B5EF4-FFF2-40B4-BE49-F238E27FC236}">
                  <a16:creationId xmlns:a16="http://schemas.microsoft.com/office/drawing/2014/main" id="{0E47A0A7-6D57-89E3-C70F-17A8D61C4250}"/>
                </a:ext>
              </a:extLst>
            </p:cNvPr>
            <p:cNvSpPr txBox="1"/>
            <p:nvPr/>
          </p:nvSpPr>
          <p:spPr>
            <a:xfrm>
              <a:off x="19216470" y="15977044"/>
              <a:ext cx="182547" cy="91095"/>
            </a:xfrm>
            <a:prstGeom prst="rect">
              <a:avLst/>
            </a:prstGeom>
            <a:solidFill>
              <a:srgbClr val="93FFFF"/>
            </a:solidFill>
            <a:ln w="6350">
              <a:noFill/>
            </a:ln>
          </p:spPr>
          <p:txBody>
            <a:bodyPr rot="0" spcFirstLastPara="0" vert="horz" wrap="square" lIns="91440" tIns="0" rIns="9144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</a:t>
              </a:r>
            </a:p>
          </p:txBody>
        </p:sp>
      </p:grpSp>
      <p:grpSp>
        <p:nvGrpSpPr>
          <p:cNvPr id="2936" name="organ group - pituitary gland">
            <a:extLst>
              <a:ext uri="{FF2B5EF4-FFF2-40B4-BE49-F238E27FC236}">
                <a16:creationId xmlns:a16="http://schemas.microsoft.com/office/drawing/2014/main" id="{742B979F-83D7-5CF0-3472-E42921B7A8EC}"/>
              </a:ext>
            </a:extLst>
          </p:cNvPr>
          <p:cNvGrpSpPr/>
          <p:nvPr/>
        </p:nvGrpSpPr>
        <p:grpSpPr>
          <a:xfrm>
            <a:off x="1317979" y="7869933"/>
            <a:ext cx="1440000" cy="252000"/>
            <a:chOff x="2041884" y="7869933"/>
            <a:chExt cx="1440000" cy="252000"/>
          </a:xfrm>
        </p:grpSpPr>
        <p:sp>
          <p:nvSpPr>
            <p:cNvPr id="2914" name="organ - pituitary gland">
              <a:extLst>
                <a:ext uri="{FF2B5EF4-FFF2-40B4-BE49-F238E27FC236}">
                  <a16:creationId xmlns:a16="http://schemas.microsoft.com/office/drawing/2014/main" id="{411C94E9-64D2-DB0B-554E-41E83B42450C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Pituitary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8" name="FTU - pituitary gland">
              <a:extLst>
                <a:ext uri="{FF2B5EF4-FFF2-40B4-BE49-F238E27FC236}">
                  <a16:creationId xmlns:a16="http://schemas.microsoft.com/office/drawing/2014/main" id="{DBF496B7-14CF-EE06-B567-DE59EC8761FC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923" name="dock">
              <a:extLst>
                <a:ext uri="{FF2B5EF4-FFF2-40B4-BE49-F238E27FC236}">
                  <a16:creationId xmlns:a16="http://schemas.microsoft.com/office/drawing/2014/main" id="{A0F4121E-D113-76B1-FADF-BF294AF77DFF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2928" name="Text Box 3086">
                <a:extLst>
                  <a:ext uri="{FF2B5EF4-FFF2-40B4-BE49-F238E27FC236}">
                    <a16:creationId xmlns:a16="http://schemas.microsoft.com/office/drawing/2014/main" id="{F1222724-AC2F-01B7-368D-E26460C44FF9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2" name="Text Box 3086">
                <a:extLst>
                  <a:ext uri="{FF2B5EF4-FFF2-40B4-BE49-F238E27FC236}">
                    <a16:creationId xmlns:a16="http://schemas.microsoft.com/office/drawing/2014/main" id="{9796D926-0C1A-4D60-F5D4-57F6CF31FA4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34" name="Text Box 3086">
                <a:extLst>
                  <a:ext uri="{FF2B5EF4-FFF2-40B4-BE49-F238E27FC236}">
                    <a16:creationId xmlns:a16="http://schemas.microsoft.com/office/drawing/2014/main" id="{77765FBB-BEB3-2FA7-A498-051287FE7EE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37" name="organ group - pineal gland">
            <a:extLst>
              <a:ext uri="{FF2B5EF4-FFF2-40B4-BE49-F238E27FC236}">
                <a16:creationId xmlns:a16="http://schemas.microsoft.com/office/drawing/2014/main" id="{B7422F74-9F4A-8921-75FB-9F03E08738A9}"/>
              </a:ext>
            </a:extLst>
          </p:cNvPr>
          <p:cNvGrpSpPr/>
          <p:nvPr/>
        </p:nvGrpSpPr>
        <p:grpSpPr>
          <a:xfrm>
            <a:off x="1317979" y="8208903"/>
            <a:ext cx="1440000" cy="252000"/>
            <a:chOff x="2041884" y="8208903"/>
            <a:chExt cx="1440000" cy="252000"/>
          </a:xfrm>
        </p:grpSpPr>
        <p:sp>
          <p:nvSpPr>
            <p:cNvPr id="2889" name="organ - pineal gland">
              <a:extLst>
                <a:ext uri="{FF2B5EF4-FFF2-40B4-BE49-F238E27FC236}">
                  <a16:creationId xmlns:a16="http://schemas.microsoft.com/office/drawing/2014/main" id="{076A8985-7D20-275C-16E3-3C5B85CDD578}"/>
                </a:ext>
              </a:extLst>
            </p:cNvPr>
            <p:cNvSpPr txBox="1"/>
            <p:nvPr/>
          </p:nvSpPr>
          <p:spPr>
            <a:xfrm>
              <a:off x="2041884" y="820890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Pineal gland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1" name="FTU - pineal gland">
              <a:extLst>
                <a:ext uri="{FF2B5EF4-FFF2-40B4-BE49-F238E27FC236}">
                  <a16:creationId xmlns:a16="http://schemas.microsoft.com/office/drawing/2014/main" id="{3F6AF69F-E931-3427-1773-13AA408FC2E0}"/>
                </a:ext>
              </a:extLst>
            </p:cNvPr>
            <p:cNvSpPr txBox="1"/>
            <p:nvPr/>
          </p:nvSpPr>
          <p:spPr>
            <a:xfrm>
              <a:off x="2681319" y="822690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95" name="dock">
              <a:extLst>
                <a:ext uri="{FF2B5EF4-FFF2-40B4-BE49-F238E27FC236}">
                  <a16:creationId xmlns:a16="http://schemas.microsoft.com/office/drawing/2014/main" id="{9AF96FA4-1A9E-7375-D3F1-34C514E2CAFB}"/>
                </a:ext>
              </a:extLst>
            </p:cNvPr>
            <p:cNvGrpSpPr/>
            <p:nvPr/>
          </p:nvGrpSpPr>
          <p:grpSpPr>
            <a:xfrm>
              <a:off x="3031292" y="8241535"/>
              <a:ext cx="57600" cy="186737"/>
              <a:chOff x="2890221" y="12245125"/>
              <a:chExt cx="57600" cy="186737"/>
            </a:xfrm>
          </p:grpSpPr>
          <p:sp>
            <p:nvSpPr>
              <p:cNvPr id="2906" name="Text Box 3086">
                <a:extLst>
                  <a:ext uri="{FF2B5EF4-FFF2-40B4-BE49-F238E27FC236}">
                    <a16:creationId xmlns:a16="http://schemas.microsoft.com/office/drawing/2014/main" id="{2FF239FE-F3B7-5964-5A58-11A3925450E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8" name="Text Box 3086">
                <a:extLst>
                  <a:ext uri="{FF2B5EF4-FFF2-40B4-BE49-F238E27FC236}">
                    <a16:creationId xmlns:a16="http://schemas.microsoft.com/office/drawing/2014/main" id="{5BFD8168-CB1C-4D93-8529-D967EE4C6D6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9" name="Text Box 3086">
                <a:extLst>
                  <a:ext uri="{FF2B5EF4-FFF2-40B4-BE49-F238E27FC236}">
                    <a16:creationId xmlns:a16="http://schemas.microsoft.com/office/drawing/2014/main" id="{131B4982-8BB8-AA72-968F-C9EF4FD2200B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1" name="organ group - thyroid">
            <a:extLst>
              <a:ext uri="{FF2B5EF4-FFF2-40B4-BE49-F238E27FC236}">
                <a16:creationId xmlns:a16="http://schemas.microsoft.com/office/drawing/2014/main" id="{10F80204-CB09-C218-0F71-406008492B95}"/>
              </a:ext>
            </a:extLst>
          </p:cNvPr>
          <p:cNvGrpSpPr/>
          <p:nvPr/>
        </p:nvGrpSpPr>
        <p:grpSpPr>
          <a:xfrm>
            <a:off x="1317979" y="8547873"/>
            <a:ext cx="1440000" cy="252000"/>
            <a:chOff x="2041884" y="8547873"/>
            <a:chExt cx="1440000" cy="252000"/>
          </a:xfrm>
        </p:grpSpPr>
        <p:sp>
          <p:nvSpPr>
            <p:cNvPr id="184" name="organ - thyroid">
              <a:extLst>
                <a:ext uri="{FF2B5EF4-FFF2-40B4-BE49-F238E27FC236}">
                  <a16:creationId xmlns:a16="http://schemas.microsoft.com/office/drawing/2014/main" id="{8689B0DD-9184-9216-69EE-A227EF57958C}"/>
                </a:ext>
              </a:extLst>
            </p:cNvPr>
            <p:cNvSpPr txBox="1"/>
            <p:nvPr/>
          </p:nvSpPr>
          <p:spPr>
            <a:xfrm>
              <a:off x="2041884" y="854787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FTU - thyroid">
              <a:extLst>
                <a:ext uri="{FF2B5EF4-FFF2-40B4-BE49-F238E27FC236}">
                  <a16:creationId xmlns:a16="http://schemas.microsoft.com/office/drawing/2014/main" id="{79BCA8C5-0C34-793E-2702-A5603F06FD22}"/>
                </a:ext>
              </a:extLst>
            </p:cNvPr>
            <p:cNvSpPr txBox="1"/>
            <p:nvPr/>
          </p:nvSpPr>
          <p:spPr>
            <a:xfrm>
              <a:off x="2681319" y="856587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2881" name="dock">
              <a:extLst>
                <a:ext uri="{FF2B5EF4-FFF2-40B4-BE49-F238E27FC236}">
                  <a16:creationId xmlns:a16="http://schemas.microsoft.com/office/drawing/2014/main" id="{1C3F4DD8-F963-55CD-D24E-F66F763AE62D}"/>
                </a:ext>
              </a:extLst>
            </p:cNvPr>
            <p:cNvGrpSpPr/>
            <p:nvPr/>
          </p:nvGrpSpPr>
          <p:grpSpPr>
            <a:xfrm>
              <a:off x="3031292" y="8580505"/>
              <a:ext cx="57600" cy="186737"/>
              <a:chOff x="2890221" y="12245125"/>
              <a:chExt cx="57600" cy="186737"/>
            </a:xfrm>
          </p:grpSpPr>
          <p:sp>
            <p:nvSpPr>
              <p:cNvPr id="2884" name="Text Box 3086">
                <a:extLst>
                  <a:ext uri="{FF2B5EF4-FFF2-40B4-BE49-F238E27FC236}">
                    <a16:creationId xmlns:a16="http://schemas.microsoft.com/office/drawing/2014/main" id="{4285456C-41CB-E060-F9C7-1655749BA9DE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5" name="Text Box 3086">
                <a:extLst>
                  <a:ext uri="{FF2B5EF4-FFF2-40B4-BE49-F238E27FC236}">
                    <a16:creationId xmlns:a16="http://schemas.microsoft.com/office/drawing/2014/main" id="{BC2D3391-D38D-799C-4ADF-6D8451C464B3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7" name="Text Box 3086">
                <a:extLst>
                  <a:ext uri="{FF2B5EF4-FFF2-40B4-BE49-F238E27FC236}">
                    <a16:creationId xmlns:a16="http://schemas.microsoft.com/office/drawing/2014/main" id="{4C7657F6-80A6-EB7F-F71D-2A2D8122E1BC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43" name="organ group - parathyroid">
            <a:extLst>
              <a:ext uri="{FF2B5EF4-FFF2-40B4-BE49-F238E27FC236}">
                <a16:creationId xmlns:a16="http://schemas.microsoft.com/office/drawing/2014/main" id="{B6730B19-C8BB-0513-4B62-4A77E59A9FD8}"/>
              </a:ext>
            </a:extLst>
          </p:cNvPr>
          <p:cNvGrpSpPr/>
          <p:nvPr/>
        </p:nvGrpSpPr>
        <p:grpSpPr>
          <a:xfrm>
            <a:off x="1317979" y="8886843"/>
            <a:ext cx="1440000" cy="252000"/>
            <a:chOff x="2041884" y="8886843"/>
            <a:chExt cx="1440000" cy="252000"/>
          </a:xfrm>
        </p:grpSpPr>
        <p:sp>
          <p:nvSpPr>
            <p:cNvPr id="141" name="organ - parathyroid">
              <a:extLst>
                <a:ext uri="{FF2B5EF4-FFF2-40B4-BE49-F238E27FC236}">
                  <a16:creationId xmlns:a16="http://schemas.microsoft.com/office/drawing/2014/main" id="{8B0D12AF-F13E-A4D8-8E27-C5228AD8C7F6}"/>
                </a:ext>
              </a:extLst>
            </p:cNvPr>
            <p:cNvSpPr txBox="1"/>
            <p:nvPr/>
          </p:nvSpPr>
          <p:spPr>
            <a:xfrm>
              <a:off x="2041884" y="888684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Parathyroid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FTU - parathyroid">
              <a:extLst>
                <a:ext uri="{FF2B5EF4-FFF2-40B4-BE49-F238E27FC236}">
                  <a16:creationId xmlns:a16="http://schemas.microsoft.com/office/drawing/2014/main" id="{3FFDB6BD-CC05-3830-3124-97DBB84F8D2A}"/>
                </a:ext>
              </a:extLst>
            </p:cNvPr>
            <p:cNvSpPr txBox="1"/>
            <p:nvPr/>
          </p:nvSpPr>
          <p:spPr>
            <a:xfrm>
              <a:off x="2681319" y="890484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160" name="dock">
              <a:extLst>
                <a:ext uri="{FF2B5EF4-FFF2-40B4-BE49-F238E27FC236}">
                  <a16:creationId xmlns:a16="http://schemas.microsoft.com/office/drawing/2014/main" id="{9482A40E-3298-2AB9-F7FC-432702B16F7C}"/>
                </a:ext>
              </a:extLst>
            </p:cNvPr>
            <p:cNvGrpSpPr/>
            <p:nvPr/>
          </p:nvGrpSpPr>
          <p:grpSpPr>
            <a:xfrm>
              <a:off x="3031292" y="8925825"/>
              <a:ext cx="57600" cy="180387"/>
              <a:chOff x="2890221" y="12251475"/>
              <a:chExt cx="57600" cy="180387"/>
            </a:xfrm>
          </p:grpSpPr>
          <p:sp>
            <p:nvSpPr>
              <p:cNvPr id="172" name="Text Box 3086">
                <a:extLst>
                  <a:ext uri="{FF2B5EF4-FFF2-40B4-BE49-F238E27FC236}">
                    <a16:creationId xmlns:a16="http://schemas.microsoft.com/office/drawing/2014/main" id="{DDEC8585-4076-96F0-56AD-61ED4E46993A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Text Box 3086">
                <a:extLst>
                  <a:ext uri="{FF2B5EF4-FFF2-40B4-BE49-F238E27FC236}">
                    <a16:creationId xmlns:a16="http://schemas.microsoft.com/office/drawing/2014/main" id="{A0ACFB5C-82D3-C0EF-F4B4-BA7CD5C5AC2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 Box 3086">
                <a:extLst>
                  <a:ext uri="{FF2B5EF4-FFF2-40B4-BE49-F238E27FC236}">
                    <a16:creationId xmlns:a16="http://schemas.microsoft.com/office/drawing/2014/main" id="{0F97960E-670F-15E2-6A74-ADA1C05095C8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7" name="organ group - endocrine pancreas">
            <a:extLst>
              <a:ext uri="{FF2B5EF4-FFF2-40B4-BE49-F238E27FC236}">
                <a16:creationId xmlns:a16="http://schemas.microsoft.com/office/drawing/2014/main" id="{145EAC58-F486-67EE-CC26-C43D77743E00}"/>
              </a:ext>
            </a:extLst>
          </p:cNvPr>
          <p:cNvGrpSpPr/>
          <p:nvPr/>
        </p:nvGrpSpPr>
        <p:grpSpPr>
          <a:xfrm>
            <a:off x="1313150" y="14915396"/>
            <a:ext cx="1440000" cy="468000"/>
            <a:chOff x="2037055" y="14915396"/>
            <a:chExt cx="1440000" cy="468000"/>
          </a:xfrm>
        </p:grpSpPr>
        <p:sp>
          <p:nvSpPr>
            <p:cNvPr id="72" name="organ - endocrine pancreas">
              <a:extLst>
                <a:ext uri="{FF2B5EF4-FFF2-40B4-BE49-F238E27FC236}">
                  <a16:creationId xmlns:a16="http://schemas.microsoft.com/office/drawing/2014/main" id="{0550E3EC-F168-109C-0292-6448733B7779}"/>
                </a:ext>
              </a:extLst>
            </p:cNvPr>
            <p:cNvSpPr txBox="1"/>
            <p:nvPr/>
          </p:nvSpPr>
          <p:spPr>
            <a:xfrm>
              <a:off x="2037055" y="1491539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Endocrine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pancreas</a:t>
              </a:r>
            </a:p>
          </p:txBody>
        </p:sp>
        <p:sp>
          <p:nvSpPr>
            <p:cNvPr id="75" name="FTU - endocrine pancreas">
              <a:extLst>
                <a:ext uri="{FF2B5EF4-FFF2-40B4-BE49-F238E27FC236}">
                  <a16:creationId xmlns:a16="http://schemas.microsoft.com/office/drawing/2014/main" id="{028A5091-FFC6-35F5-8E03-44248A7A73F6}"/>
                </a:ext>
              </a:extLst>
            </p:cNvPr>
            <p:cNvSpPr txBox="1"/>
            <p:nvPr/>
          </p:nvSpPr>
          <p:spPr>
            <a:xfrm>
              <a:off x="2398349" y="15073516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86" name="dock">
              <a:extLst>
                <a:ext uri="{FF2B5EF4-FFF2-40B4-BE49-F238E27FC236}">
                  <a16:creationId xmlns:a16="http://schemas.microsoft.com/office/drawing/2014/main" id="{6790414C-91CB-CF0F-D4BD-58E50AD8F575}"/>
                </a:ext>
              </a:extLst>
            </p:cNvPr>
            <p:cNvGrpSpPr/>
            <p:nvPr/>
          </p:nvGrpSpPr>
          <p:grpSpPr>
            <a:xfrm>
              <a:off x="2735666" y="15094498"/>
              <a:ext cx="57600" cy="180387"/>
              <a:chOff x="2890221" y="12251475"/>
              <a:chExt cx="57600" cy="180387"/>
            </a:xfrm>
          </p:grpSpPr>
          <p:sp>
            <p:nvSpPr>
              <p:cNvPr id="106" name="Text Box 3086">
                <a:extLst>
                  <a:ext uri="{FF2B5EF4-FFF2-40B4-BE49-F238E27FC236}">
                    <a16:creationId xmlns:a16="http://schemas.microsoft.com/office/drawing/2014/main" id="{9285FDA3-14EB-8F28-1B47-8AAA7AC9A5B9}"/>
                  </a:ext>
                </a:extLst>
              </p:cNvPr>
              <p:cNvSpPr txBox="1"/>
              <p:nvPr/>
            </p:nvSpPr>
            <p:spPr>
              <a:xfrm>
                <a:off x="2890221" y="1225147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1" name="Text Box 3086">
                <a:extLst>
                  <a:ext uri="{FF2B5EF4-FFF2-40B4-BE49-F238E27FC236}">
                    <a16:creationId xmlns:a16="http://schemas.microsoft.com/office/drawing/2014/main" id="{43128982-D06C-4F3E-8E2A-C4EE1636FE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 Box 3086">
                <a:extLst>
                  <a:ext uri="{FF2B5EF4-FFF2-40B4-BE49-F238E27FC236}">
                    <a16:creationId xmlns:a16="http://schemas.microsoft.com/office/drawing/2014/main" id="{D3912827-4C68-6D51-ABBB-E34C4EA86915}"/>
                  </a:ext>
                </a:extLst>
              </p:cNvPr>
              <p:cNvSpPr txBox="1"/>
              <p:nvPr/>
            </p:nvSpPr>
            <p:spPr>
              <a:xfrm>
                <a:off x="2890221" y="1237426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979" name="organ group- adrenal medulla">
            <a:extLst>
              <a:ext uri="{FF2B5EF4-FFF2-40B4-BE49-F238E27FC236}">
                <a16:creationId xmlns:a16="http://schemas.microsoft.com/office/drawing/2014/main" id="{529EF368-55A3-4E3B-6168-94E954E665B6}"/>
              </a:ext>
            </a:extLst>
          </p:cNvPr>
          <p:cNvGrpSpPr/>
          <p:nvPr/>
        </p:nvGrpSpPr>
        <p:grpSpPr>
          <a:xfrm>
            <a:off x="1313150" y="14259536"/>
            <a:ext cx="1440000" cy="468000"/>
            <a:chOff x="2037055" y="14259536"/>
            <a:chExt cx="1440000" cy="468000"/>
          </a:xfrm>
        </p:grpSpPr>
        <p:sp>
          <p:nvSpPr>
            <p:cNvPr id="35" name="organ - adrenal medulla">
              <a:extLst>
                <a:ext uri="{FF2B5EF4-FFF2-40B4-BE49-F238E27FC236}">
                  <a16:creationId xmlns:a16="http://schemas.microsoft.com/office/drawing/2014/main" id="{DEE5244D-48AC-D273-CD02-174851D55B39}"/>
                </a:ext>
              </a:extLst>
            </p:cNvPr>
            <p:cNvSpPr txBox="1"/>
            <p:nvPr/>
          </p:nvSpPr>
          <p:spPr>
            <a:xfrm>
              <a:off x="2037055" y="14259536"/>
              <a:ext cx="1440000" cy="468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Adrenal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medulla</a:t>
              </a:r>
            </a:p>
          </p:txBody>
        </p:sp>
        <p:sp>
          <p:nvSpPr>
            <p:cNvPr id="40" name="FTU - adrenal medulla">
              <a:extLst>
                <a:ext uri="{FF2B5EF4-FFF2-40B4-BE49-F238E27FC236}">
                  <a16:creationId xmlns:a16="http://schemas.microsoft.com/office/drawing/2014/main" id="{D1BAB3B2-776C-0019-AFA8-22CB965C52F6}"/>
                </a:ext>
              </a:extLst>
            </p:cNvPr>
            <p:cNvSpPr txBox="1"/>
            <p:nvPr/>
          </p:nvSpPr>
          <p:spPr>
            <a:xfrm>
              <a:off x="2406651" y="14460697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6" name="dock">
              <a:extLst>
                <a:ext uri="{FF2B5EF4-FFF2-40B4-BE49-F238E27FC236}">
                  <a16:creationId xmlns:a16="http://schemas.microsoft.com/office/drawing/2014/main" id="{96484F25-7B67-017D-7142-396F7DAB5F76}"/>
                </a:ext>
              </a:extLst>
            </p:cNvPr>
            <p:cNvGrpSpPr/>
            <p:nvPr/>
          </p:nvGrpSpPr>
          <p:grpSpPr>
            <a:xfrm>
              <a:off x="2743968" y="14479504"/>
              <a:ext cx="57600" cy="178387"/>
              <a:chOff x="2890221" y="12249300"/>
              <a:chExt cx="57600" cy="178387"/>
            </a:xfrm>
          </p:grpSpPr>
          <p:sp>
            <p:nvSpPr>
              <p:cNvPr id="69" name="Text Box 3086">
                <a:extLst>
                  <a:ext uri="{FF2B5EF4-FFF2-40B4-BE49-F238E27FC236}">
                    <a16:creationId xmlns:a16="http://schemas.microsoft.com/office/drawing/2014/main" id="{88C9943F-7A31-047D-40EA-E66731752B6B}"/>
                  </a:ext>
                </a:extLst>
              </p:cNvPr>
              <p:cNvSpPr txBox="1"/>
              <p:nvPr/>
            </p:nvSpPr>
            <p:spPr>
              <a:xfrm>
                <a:off x="2890221" y="122493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086">
                <a:extLst>
                  <a:ext uri="{FF2B5EF4-FFF2-40B4-BE49-F238E27FC236}">
                    <a16:creationId xmlns:a16="http://schemas.microsoft.com/office/drawing/2014/main" id="{C90D943F-3A1C-04E2-03D6-0E9C66B697AE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 Box 3086">
                <a:extLst>
                  <a:ext uri="{FF2B5EF4-FFF2-40B4-BE49-F238E27FC236}">
                    <a16:creationId xmlns:a16="http://schemas.microsoft.com/office/drawing/2014/main" id="{FDEF49E4-1E8A-F2D9-4406-8B51D5F01EB3}"/>
                  </a:ext>
                </a:extLst>
              </p:cNvPr>
              <p:cNvSpPr txBox="1"/>
              <p:nvPr/>
            </p:nvSpPr>
            <p:spPr>
              <a:xfrm>
                <a:off x="2890221" y="12370087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972" name="organ - pituitary gland">
            <a:extLst>
              <a:ext uri="{FF2B5EF4-FFF2-40B4-BE49-F238E27FC236}">
                <a16:creationId xmlns:a16="http://schemas.microsoft.com/office/drawing/2014/main" id="{A87A2C70-79DD-562F-F781-68514AC7D212}"/>
              </a:ext>
            </a:extLst>
          </p:cNvPr>
          <p:cNvSpPr txBox="1"/>
          <p:nvPr/>
        </p:nvSpPr>
        <p:spPr>
          <a:xfrm>
            <a:off x="3295385" y="5181386"/>
            <a:ext cx="1440000" cy="115092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Tonsils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04" name="organ group - pituitary gland">
            <a:extLst>
              <a:ext uri="{FF2B5EF4-FFF2-40B4-BE49-F238E27FC236}">
                <a16:creationId xmlns:a16="http://schemas.microsoft.com/office/drawing/2014/main" id="{0490005B-E944-5B72-9DF1-00EDFDD0C440}"/>
              </a:ext>
            </a:extLst>
          </p:cNvPr>
          <p:cNvGrpSpPr/>
          <p:nvPr/>
        </p:nvGrpSpPr>
        <p:grpSpPr>
          <a:xfrm>
            <a:off x="3294840" y="6854746"/>
            <a:ext cx="1440000" cy="252000"/>
            <a:chOff x="2041884" y="7869933"/>
            <a:chExt cx="1440000" cy="252000"/>
          </a:xfrm>
        </p:grpSpPr>
        <p:sp>
          <p:nvSpPr>
            <p:cNvPr id="345" name="organ - pituitary gland">
              <a:extLst>
                <a:ext uri="{FF2B5EF4-FFF2-40B4-BE49-F238E27FC236}">
                  <a16:creationId xmlns:a16="http://schemas.microsoft.com/office/drawing/2014/main" id="{6B4570CB-DB00-FFF1-B3AF-2C6C7B8D803D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Thymus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FTU - pituitary gland">
              <a:extLst>
                <a:ext uri="{FF2B5EF4-FFF2-40B4-BE49-F238E27FC236}">
                  <a16:creationId xmlns:a16="http://schemas.microsoft.com/office/drawing/2014/main" id="{863F8E46-7C1B-A1F8-82E0-C329BDF9727B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98" name="dock">
              <a:extLst>
                <a:ext uri="{FF2B5EF4-FFF2-40B4-BE49-F238E27FC236}">
                  <a16:creationId xmlns:a16="http://schemas.microsoft.com/office/drawing/2014/main" id="{DCE28037-43DB-073A-39CD-65AF05F831CB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99" name="Text Box 3086">
                <a:extLst>
                  <a:ext uri="{FF2B5EF4-FFF2-40B4-BE49-F238E27FC236}">
                    <a16:creationId xmlns:a16="http://schemas.microsoft.com/office/drawing/2014/main" id="{B126E661-3D5A-A04A-4A08-15C47024BB1F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0" name="Text Box 3086">
                <a:extLst>
                  <a:ext uri="{FF2B5EF4-FFF2-40B4-BE49-F238E27FC236}">
                    <a16:creationId xmlns:a16="http://schemas.microsoft.com/office/drawing/2014/main" id="{57925252-48C8-0432-4227-DD41229E9AE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 Box 3086">
                <a:extLst>
                  <a:ext uri="{FF2B5EF4-FFF2-40B4-BE49-F238E27FC236}">
                    <a16:creationId xmlns:a16="http://schemas.microsoft.com/office/drawing/2014/main" id="{8198A00B-5DC1-90BB-14B2-F31BF29AABDF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02" name="organ group - pituitary gland">
            <a:extLst>
              <a:ext uri="{FF2B5EF4-FFF2-40B4-BE49-F238E27FC236}">
                <a16:creationId xmlns:a16="http://schemas.microsoft.com/office/drawing/2014/main" id="{3A2BD205-BD52-5828-8A01-9D4296CA9F89}"/>
              </a:ext>
            </a:extLst>
          </p:cNvPr>
          <p:cNvGrpSpPr/>
          <p:nvPr/>
        </p:nvGrpSpPr>
        <p:grpSpPr>
          <a:xfrm>
            <a:off x="3294840" y="7401151"/>
            <a:ext cx="1440000" cy="252000"/>
            <a:chOff x="2041884" y="7869933"/>
            <a:chExt cx="1440000" cy="252000"/>
          </a:xfrm>
        </p:grpSpPr>
        <p:sp>
          <p:nvSpPr>
            <p:cNvPr id="403" name="organ - pituitary gland">
              <a:extLst>
                <a:ext uri="{FF2B5EF4-FFF2-40B4-BE49-F238E27FC236}">
                  <a16:creationId xmlns:a16="http://schemas.microsoft.com/office/drawing/2014/main" id="{BC5E2BD0-9573-972B-C7C6-D99074321DCE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Spleen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FTU - pituitary gland">
              <a:extLst>
                <a:ext uri="{FF2B5EF4-FFF2-40B4-BE49-F238E27FC236}">
                  <a16:creationId xmlns:a16="http://schemas.microsoft.com/office/drawing/2014/main" id="{AE001043-ED20-B283-8CB5-6C035E3C6F07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408" name="dock">
              <a:extLst>
                <a:ext uri="{FF2B5EF4-FFF2-40B4-BE49-F238E27FC236}">
                  <a16:creationId xmlns:a16="http://schemas.microsoft.com/office/drawing/2014/main" id="{F6317662-40A1-25A2-E5C5-B22F609EB5C3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409" name="Text Box 3086">
                <a:extLst>
                  <a:ext uri="{FF2B5EF4-FFF2-40B4-BE49-F238E27FC236}">
                    <a16:creationId xmlns:a16="http://schemas.microsoft.com/office/drawing/2014/main" id="{1A7AE09B-3A9F-2048-F73F-B5930D9336EC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0" name="Text Box 3086">
                <a:extLst>
                  <a:ext uri="{FF2B5EF4-FFF2-40B4-BE49-F238E27FC236}">
                    <a16:creationId xmlns:a16="http://schemas.microsoft.com/office/drawing/2014/main" id="{21CF6A94-208B-310E-EE28-A22D4BA9E1C9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1" name="Text Box 3086">
                <a:extLst>
                  <a:ext uri="{FF2B5EF4-FFF2-40B4-BE49-F238E27FC236}">
                    <a16:creationId xmlns:a16="http://schemas.microsoft.com/office/drawing/2014/main" id="{C95A855B-0602-D197-4D3F-46DB48ACD686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3" name="organ - pituitary gland">
            <a:extLst>
              <a:ext uri="{FF2B5EF4-FFF2-40B4-BE49-F238E27FC236}">
                <a16:creationId xmlns:a16="http://schemas.microsoft.com/office/drawing/2014/main" id="{946F722F-A27A-4FEF-2764-C84B5C42666A}"/>
              </a:ext>
            </a:extLst>
          </p:cNvPr>
          <p:cNvSpPr txBox="1"/>
          <p:nvPr/>
        </p:nvSpPr>
        <p:spPr>
          <a:xfrm>
            <a:off x="3294840" y="7964968"/>
            <a:ext cx="1440000" cy="130501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Lymph nodes &amp; lymphatic vessels</a:t>
            </a:r>
            <a:endParaRPr lang="en-NZ" sz="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153" name="organ group - pituitary gland">
            <a:extLst>
              <a:ext uri="{FF2B5EF4-FFF2-40B4-BE49-F238E27FC236}">
                <a16:creationId xmlns:a16="http://schemas.microsoft.com/office/drawing/2014/main" id="{69BA2C3E-E66F-1184-9ADD-888855B763B8}"/>
              </a:ext>
            </a:extLst>
          </p:cNvPr>
          <p:cNvGrpSpPr/>
          <p:nvPr/>
        </p:nvGrpSpPr>
        <p:grpSpPr>
          <a:xfrm>
            <a:off x="3294840" y="9769095"/>
            <a:ext cx="1440000" cy="252000"/>
            <a:chOff x="2041884" y="7869933"/>
            <a:chExt cx="1440000" cy="252000"/>
          </a:xfrm>
        </p:grpSpPr>
        <p:sp>
          <p:nvSpPr>
            <p:cNvPr id="3154" name="organ - pituitary gland">
              <a:extLst>
                <a:ext uri="{FF2B5EF4-FFF2-40B4-BE49-F238E27FC236}">
                  <a16:creationId xmlns:a16="http://schemas.microsoft.com/office/drawing/2014/main" id="{BF7BE3CA-3352-F541-6DA6-9F0E6803D057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Bone marrow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55" name="FTU - pituitary gland">
              <a:extLst>
                <a:ext uri="{FF2B5EF4-FFF2-40B4-BE49-F238E27FC236}">
                  <a16:creationId xmlns:a16="http://schemas.microsoft.com/office/drawing/2014/main" id="{640B8398-34CC-EC70-A46F-0748512A5903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3157" name="dock">
              <a:extLst>
                <a:ext uri="{FF2B5EF4-FFF2-40B4-BE49-F238E27FC236}">
                  <a16:creationId xmlns:a16="http://schemas.microsoft.com/office/drawing/2014/main" id="{18CE19D4-7B92-8550-626D-376B7447585D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3163" name="Text Box 3086">
                <a:extLst>
                  <a:ext uri="{FF2B5EF4-FFF2-40B4-BE49-F238E27FC236}">
                    <a16:creationId xmlns:a16="http://schemas.microsoft.com/office/drawing/2014/main" id="{415F88CF-B0E0-D24B-4CF2-075B2F4880F2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4" name="Text Box 3086">
                <a:extLst>
                  <a:ext uri="{FF2B5EF4-FFF2-40B4-BE49-F238E27FC236}">
                    <a16:creationId xmlns:a16="http://schemas.microsoft.com/office/drawing/2014/main" id="{A0BEEDB6-B121-7ED3-8CA0-BE49757A0891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68" name="Text Box 3086">
                <a:extLst>
                  <a:ext uri="{FF2B5EF4-FFF2-40B4-BE49-F238E27FC236}">
                    <a16:creationId xmlns:a16="http://schemas.microsoft.com/office/drawing/2014/main" id="{5C73F805-4EA9-38CB-C3DD-B189D9FCD8A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0DA67180-64F4-3610-D8EA-CAC66A057D51}"/>
              </a:ext>
            </a:extLst>
          </p:cNvPr>
          <p:cNvGrpSpPr/>
          <p:nvPr/>
        </p:nvGrpSpPr>
        <p:grpSpPr>
          <a:xfrm>
            <a:off x="3932829" y="8331243"/>
            <a:ext cx="792000" cy="926042"/>
            <a:chOff x="3933723" y="6765144"/>
            <a:chExt cx="792000" cy="926042"/>
          </a:xfrm>
        </p:grpSpPr>
        <p:grpSp>
          <p:nvGrpSpPr>
            <p:cNvPr id="3169" name="Group 3168">
              <a:extLst>
                <a:ext uri="{FF2B5EF4-FFF2-40B4-BE49-F238E27FC236}">
                  <a16:creationId xmlns:a16="http://schemas.microsoft.com/office/drawing/2014/main" id="{9F6FBF98-A52B-0B34-7774-1CA08083B753}"/>
                </a:ext>
              </a:extLst>
            </p:cNvPr>
            <p:cNvGrpSpPr/>
            <p:nvPr/>
          </p:nvGrpSpPr>
          <p:grpSpPr>
            <a:xfrm>
              <a:off x="3933723" y="6765144"/>
              <a:ext cx="792000" cy="216000"/>
              <a:chOff x="3934820" y="6765144"/>
              <a:chExt cx="792000" cy="216000"/>
            </a:xfrm>
          </p:grpSpPr>
          <p:sp>
            <p:nvSpPr>
              <p:cNvPr id="414" name="FTU - pituitary gland">
                <a:extLst>
                  <a:ext uri="{FF2B5EF4-FFF2-40B4-BE49-F238E27FC236}">
                    <a16:creationId xmlns:a16="http://schemas.microsoft.com/office/drawing/2014/main" id="{F396200C-9110-4044-79D3-CA3F58BC2FA7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36" name="dock">
                <a:extLst>
                  <a:ext uri="{FF2B5EF4-FFF2-40B4-BE49-F238E27FC236}">
                    <a16:creationId xmlns:a16="http://schemas.microsoft.com/office/drawing/2014/main" id="{778B33EE-53B6-8582-09C8-2CC11A88F4FE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47" name="Text Box 3086">
                  <a:extLst>
                    <a:ext uri="{FF2B5EF4-FFF2-40B4-BE49-F238E27FC236}">
                      <a16:creationId xmlns:a16="http://schemas.microsoft.com/office/drawing/2014/main" id="{6DD5429A-08F1-716E-DB2B-0AA1A49AA3D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8" name="Text Box 3086">
                  <a:extLst>
                    <a:ext uri="{FF2B5EF4-FFF2-40B4-BE49-F238E27FC236}">
                      <a16:creationId xmlns:a16="http://schemas.microsoft.com/office/drawing/2014/main" id="{6F73AB20-C1A9-A274-E3B6-FA734D475B0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2" name="Text Box 3086">
                  <a:extLst>
                    <a:ext uri="{FF2B5EF4-FFF2-40B4-BE49-F238E27FC236}">
                      <a16:creationId xmlns:a16="http://schemas.microsoft.com/office/drawing/2014/main" id="{65130C06-C368-D145-2009-41AE0F0947DD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70" name="Group 3169">
              <a:extLst>
                <a:ext uri="{FF2B5EF4-FFF2-40B4-BE49-F238E27FC236}">
                  <a16:creationId xmlns:a16="http://schemas.microsoft.com/office/drawing/2014/main" id="{76D26ADF-9EB2-5F39-E2B3-A95FE8632E85}"/>
                </a:ext>
              </a:extLst>
            </p:cNvPr>
            <p:cNvGrpSpPr/>
            <p:nvPr/>
          </p:nvGrpSpPr>
          <p:grpSpPr>
            <a:xfrm>
              <a:off x="3933723" y="7001825"/>
              <a:ext cx="792000" cy="216000"/>
              <a:chOff x="3934820" y="6765144"/>
              <a:chExt cx="792000" cy="216000"/>
            </a:xfrm>
          </p:grpSpPr>
          <p:sp>
            <p:nvSpPr>
              <p:cNvPr id="3171" name="FTU - pituitary gland">
                <a:extLst>
                  <a:ext uri="{FF2B5EF4-FFF2-40B4-BE49-F238E27FC236}">
                    <a16:creationId xmlns:a16="http://schemas.microsoft.com/office/drawing/2014/main" id="{4CC0BFB6-5FF6-6690-9869-6BCA0E8C0BC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73" name="dock">
                <a:extLst>
                  <a:ext uri="{FF2B5EF4-FFF2-40B4-BE49-F238E27FC236}">
                    <a16:creationId xmlns:a16="http://schemas.microsoft.com/office/drawing/2014/main" id="{867AF6BC-85F8-343D-56EA-4E87D182635F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79" name="Text Box 3086">
                  <a:extLst>
                    <a:ext uri="{FF2B5EF4-FFF2-40B4-BE49-F238E27FC236}">
                      <a16:creationId xmlns:a16="http://schemas.microsoft.com/office/drawing/2014/main" id="{F42863D7-3F93-ABE1-57D3-1EB0FD97D82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0" name="Text Box 3086">
                  <a:extLst>
                    <a:ext uri="{FF2B5EF4-FFF2-40B4-BE49-F238E27FC236}">
                      <a16:creationId xmlns:a16="http://schemas.microsoft.com/office/drawing/2014/main" id="{AA2BDCA4-DB25-F641-6908-F6932052386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4" name="Text Box 3086">
                  <a:extLst>
                    <a:ext uri="{FF2B5EF4-FFF2-40B4-BE49-F238E27FC236}">
                      <a16:creationId xmlns:a16="http://schemas.microsoft.com/office/drawing/2014/main" id="{5CCFE5FC-6842-6713-F385-FFDB01B1E272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3185" name="Group 3184">
              <a:extLst>
                <a:ext uri="{FF2B5EF4-FFF2-40B4-BE49-F238E27FC236}">
                  <a16:creationId xmlns:a16="http://schemas.microsoft.com/office/drawing/2014/main" id="{02B2C449-4E01-61D4-7DF7-4A064471AE6C}"/>
                </a:ext>
              </a:extLst>
            </p:cNvPr>
            <p:cNvGrpSpPr/>
            <p:nvPr/>
          </p:nvGrpSpPr>
          <p:grpSpPr>
            <a:xfrm>
              <a:off x="3933723" y="7238506"/>
              <a:ext cx="792000" cy="216000"/>
              <a:chOff x="3934820" y="6765144"/>
              <a:chExt cx="792000" cy="216000"/>
            </a:xfrm>
          </p:grpSpPr>
          <p:sp>
            <p:nvSpPr>
              <p:cNvPr id="3186" name="FTU - pituitary gland">
                <a:extLst>
                  <a:ext uri="{FF2B5EF4-FFF2-40B4-BE49-F238E27FC236}">
                    <a16:creationId xmlns:a16="http://schemas.microsoft.com/office/drawing/2014/main" id="{3EFDFCB8-A99D-745C-E914-70BC6C89F245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187" name="dock">
                <a:extLst>
                  <a:ext uri="{FF2B5EF4-FFF2-40B4-BE49-F238E27FC236}">
                    <a16:creationId xmlns:a16="http://schemas.microsoft.com/office/drawing/2014/main" id="{D9FC2A9F-EFEF-DD77-9488-6D3B96F88860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3189" name="Text Box 3086">
                  <a:extLst>
                    <a:ext uri="{FF2B5EF4-FFF2-40B4-BE49-F238E27FC236}">
                      <a16:creationId xmlns:a16="http://schemas.microsoft.com/office/drawing/2014/main" id="{1DD5D729-116D-8689-4615-C78864C0964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5" name="Text Box 3086">
                  <a:extLst>
                    <a:ext uri="{FF2B5EF4-FFF2-40B4-BE49-F238E27FC236}">
                      <a16:creationId xmlns:a16="http://schemas.microsoft.com/office/drawing/2014/main" id="{C79AF596-76B1-35B2-00DD-2FCD11E0312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6" name="Text Box 3086">
                  <a:extLst>
                    <a:ext uri="{FF2B5EF4-FFF2-40B4-BE49-F238E27FC236}">
                      <a16:creationId xmlns:a16="http://schemas.microsoft.com/office/drawing/2014/main" id="{ECBB947C-482E-52B9-29E8-BAC81EC6608A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B5A22251-9072-C266-1751-24D492439F72}"/>
                </a:ext>
              </a:extLst>
            </p:cNvPr>
            <p:cNvGrpSpPr/>
            <p:nvPr/>
          </p:nvGrpSpPr>
          <p:grpSpPr>
            <a:xfrm>
              <a:off x="3933723" y="7475186"/>
              <a:ext cx="792000" cy="216000"/>
              <a:chOff x="3934820" y="6765144"/>
              <a:chExt cx="792000" cy="216000"/>
            </a:xfrm>
          </p:grpSpPr>
          <p:sp>
            <p:nvSpPr>
              <p:cNvPr id="481" name="FTU - pituitary gland">
                <a:extLst>
                  <a:ext uri="{FF2B5EF4-FFF2-40B4-BE49-F238E27FC236}">
                    <a16:creationId xmlns:a16="http://schemas.microsoft.com/office/drawing/2014/main" id="{01CD6B49-A8E2-149D-087F-2EF46C1CF96F}"/>
                  </a:ext>
                </a:extLst>
              </p:cNvPr>
              <p:cNvSpPr txBox="1"/>
              <p:nvPr/>
            </p:nvSpPr>
            <p:spPr>
              <a:xfrm>
                <a:off x="3934820" y="6765144"/>
                <a:ext cx="792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482" name="dock">
                <a:extLst>
                  <a:ext uri="{FF2B5EF4-FFF2-40B4-BE49-F238E27FC236}">
                    <a16:creationId xmlns:a16="http://schemas.microsoft.com/office/drawing/2014/main" id="{FB81A4F0-CB47-3A40-256B-F9032F1ABB97}"/>
                  </a:ext>
                </a:extLst>
              </p:cNvPr>
              <p:cNvGrpSpPr/>
              <p:nvPr/>
            </p:nvGrpSpPr>
            <p:grpSpPr>
              <a:xfrm>
                <a:off x="4284793" y="6779776"/>
                <a:ext cx="57600" cy="180387"/>
                <a:chOff x="2890221" y="12245125"/>
                <a:chExt cx="57600" cy="180387"/>
              </a:xfrm>
            </p:grpSpPr>
            <p:sp>
              <p:nvSpPr>
                <p:cNvPr id="483" name="Text Box 3086">
                  <a:extLst>
                    <a:ext uri="{FF2B5EF4-FFF2-40B4-BE49-F238E27FC236}">
                      <a16:creationId xmlns:a16="http://schemas.microsoft.com/office/drawing/2014/main" id="{8D987DFD-2DB9-CACA-DB42-7AE0FF29D6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5" name="Text Box 3086">
                  <a:extLst>
                    <a:ext uri="{FF2B5EF4-FFF2-40B4-BE49-F238E27FC236}">
                      <a16:creationId xmlns:a16="http://schemas.microsoft.com/office/drawing/2014/main" id="{FF0BFAC9-DDA7-5665-DFFF-C1E080A049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4" name="Text Box 3086">
                  <a:extLst>
                    <a:ext uri="{FF2B5EF4-FFF2-40B4-BE49-F238E27FC236}">
                      <a16:creationId xmlns:a16="http://schemas.microsoft.com/office/drawing/2014/main" id="{7EECB78B-CD85-F77D-74A1-E10F64F06E63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7" name="Group 6026">
            <a:extLst>
              <a:ext uri="{FF2B5EF4-FFF2-40B4-BE49-F238E27FC236}">
                <a16:creationId xmlns:a16="http://schemas.microsoft.com/office/drawing/2014/main" id="{4E6F917F-FC79-B7CD-C235-A799319C4042}"/>
              </a:ext>
            </a:extLst>
          </p:cNvPr>
          <p:cNvGrpSpPr/>
          <p:nvPr/>
        </p:nvGrpSpPr>
        <p:grpSpPr>
          <a:xfrm>
            <a:off x="3294536" y="5372878"/>
            <a:ext cx="1440304" cy="902599"/>
            <a:chOff x="3294536" y="5372878"/>
            <a:chExt cx="1440304" cy="902599"/>
          </a:xfrm>
        </p:grpSpPr>
        <p:grpSp>
          <p:nvGrpSpPr>
            <p:cNvPr id="499" name="Group 498">
              <a:extLst>
                <a:ext uri="{FF2B5EF4-FFF2-40B4-BE49-F238E27FC236}">
                  <a16:creationId xmlns:a16="http://schemas.microsoft.com/office/drawing/2014/main" id="{3B4329B2-47F6-0CEE-50F6-576D9014C227}"/>
                </a:ext>
              </a:extLst>
            </p:cNvPr>
            <p:cNvGrpSpPr/>
            <p:nvPr/>
          </p:nvGrpSpPr>
          <p:grpSpPr>
            <a:xfrm>
              <a:off x="3294536" y="5372878"/>
              <a:ext cx="1440304" cy="216000"/>
              <a:chOff x="3286516" y="5199387"/>
              <a:chExt cx="1440304" cy="216000"/>
            </a:xfrm>
          </p:grpSpPr>
          <p:sp>
            <p:nvSpPr>
              <p:cNvPr id="3045" name="FTU - pituitary gland">
                <a:extLst>
                  <a:ext uri="{FF2B5EF4-FFF2-40B4-BE49-F238E27FC236}">
                    <a16:creationId xmlns:a16="http://schemas.microsoft.com/office/drawing/2014/main" id="{3EC4132B-7682-E9D1-A754-3F0CCDE125B7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Adenoid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3046" name="dock">
                <a:extLst>
                  <a:ext uri="{FF2B5EF4-FFF2-40B4-BE49-F238E27FC236}">
                    <a16:creationId xmlns:a16="http://schemas.microsoft.com/office/drawing/2014/main" id="{3C7E594B-8F95-BC31-F984-46CCE84ADBFE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264" name="Text Box 3086">
                  <a:extLst>
                    <a:ext uri="{FF2B5EF4-FFF2-40B4-BE49-F238E27FC236}">
                      <a16:creationId xmlns:a16="http://schemas.microsoft.com/office/drawing/2014/main" id="{3100D22C-1CFD-1A17-2F18-86706016626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0" name="Text Box 3086">
                  <a:extLst>
                    <a:ext uri="{FF2B5EF4-FFF2-40B4-BE49-F238E27FC236}">
                      <a16:creationId xmlns:a16="http://schemas.microsoft.com/office/drawing/2014/main" id="{12255348-FCA4-75D8-40B5-917DAA525F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3" name="Text Box 3086">
                  <a:extLst>
                    <a:ext uri="{FF2B5EF4-FFF2-40B4-BE49-F238E27FC236}">
                      <a16:creationId xmlns:a16="http://schemas.microsoft.com/office/drawing/2014/main" id="{72016EA3-A97A-B1DE-78CA-C1631C30C9D1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35" name="Group 534">
              <a:extLst>
                <a:ext uri="{FF2B5EF4-FFF2-40B4-BE49-F238E27FC236}">
                  <a16:creationId xmlns:a16="http://schemas.microsoft.com/office/drawing/2014/main" id="{742EB305-3E61-50BF-B88E-75477444FA95}"/>
                </a:ext>
              </a:extLst>
            </p:cNvPr>
            <p:cNvGrpSpPr/>
            <p:nvPr/>
          </p:nvGrpSpPr>
          <p:grpSpPr>
            <a:xfrm>
              <a:off x="3294536" y="5601744"/>
              <a:ext cx="1440304" cy="216000"/>
              <a:chOff x="3286516" y="5199387"/>
              <a:chExt cx="1440304" cy="216000"/>
            </a:xfrm>
          </p:grpSpPr>
          <p:sp>
            <p:nvSpPr>
              <p:cNvPr id="536" name="FTU - pituitary gland">
                <a:extLst>
                  <a:ext uri="{FF2B5EF4-FFF2-40B4-BE49-F238E27FC236}">
                    <a16:creationId xmlns:a16="http://schemas.microsoft.com/office/drawing/2014/main" id="{98720551-C07C-C410-F1CC-7845D8F7CE8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Palatine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37" name="dock">
                <a:extLst>
                  <a:ext uri="{FF2B5EF4-FFF2-40B4-BE49-F238E27FC236}">
                    <a16:creationId xmlns:a16="http://schemas.microsoft.com/office/drawing/2014/main" id="{89DF317A-46CC-701C-EE4E-1F744D3E7FF5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39" name="Text Box 3086">
                  <a:extLst>
                    <a:ext uri="{FF2B5EF4-FFF2-40B4-BE49-F238E27FC236}">
                      <a16:creationId xmlns:a16="http://schemas.microsoft.com/office/drawing/2014/main" id="{6234F9B3-6B74-313E-E5B3-CCE04CA07DC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5" name="Text Box 3086">
                  <a:extLst>
                    <a:ext uri="{FF2B5EF4-FFF2-40B4-BE49-F238E27FC236}">
                      <a16:creationId xmlns:a16="http://schemas.microsoft.com/office/drawing/2014/main" id="{6173C616-6E04-55A5-0E85-B2DEBE8C4FB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6" name="Text Box 3086">
                  <a:extLst>
                    <a:ext uri="{FF2B5EF4-FFF2-40B4-BE49-F238E27FC236}">
                      <a16:creationId xmlns:a16="http://schemas.microsoft.com/office/drawing/2014/main" id="{CCF25EF7-C248-CC57-4FB8-AEEE933CE120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0" name="Group 549">
              <a:extLst>
                <a:ext uri="{FF2B5EF4-FFF2-40B4-BE49-F238E27FC236}">
                  <a16:creationId xmlns:a16="http://schemas.microsoft.com/office/drawing/2014/main" id="{F4D6DB0E-6ED2-1680-97CC-CC5DC2E54504}"/>
                </a:ext>
              </a:extLst>
            </p:cNvPr>
            <p:cNvGrpSpPr/>
            <p:nvPr/>
          </p:nvGrpSpPr>
          <p:grpSpPr>
            <a:xfrm>
              <a:off x="3294536" y="5830610"/>
              <a:ext cx="1440304" cy="216000"/>
              <a:chOff x="3286516" y="5199387"/>
              <a:chExt cx="1440304" cy="216000"/>
            </a:xfrm>
          </p:grpSpPr>
          <p:sp>
            <p:nvSpPr>
              <p:cNvPr id="551" name="FTU - pituitary gland">
                <a:extLst>
                  <a:ext uri="{FF2B5EF4-FFF2-40B4-BE49-F238E27FC236}">
                    <a16:creationId xmlns:a16="http://schemas.microsoft.com/office/drawing/2014/main" id="{34DB68F2-1836-6DBC-050F-545EBAC057BB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 Tubule tonsils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552" name="dock">
                <a:extLst>
                  <a:ext uri="{FF2B5EF4-FFF2-40B4-BE49-F238E27FC236}">
                    <a16:creationId xmlns:a16="http://schemas.microsoft.com/office/drawing/2014/main" id="{F94940EA-D769-5223-5B03-B5775113CEF0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553" name="Text Box 3086">
                  <a:extLst>
                    <a:ext uri="{FF2B5EF4-FFF2-40B4-BE49-F238E27FC236}">
                      <a16:creationId xmlns:a16="http://schemas.microsoft.com/office/drawing/2014/main" id="{5F9E8401-C885-7555-3939-BE2D186DC0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55" name="Text Box 3086">
                  <a:extLst>
                    <a:ext uri="{FF2B5EF4-FFF2-40B4-BE49-F238E27FC236}">
                      <a16:creationId xmlns:a16="http://schemas.microsoft.com/office/drawing/2014/main" id="{0A256785-37CD-AC21-00E8-D1596B697DF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1" name="Text Box 3086">
                  <a:extLst>
                    <a:ext uri="{FF2B5EF4-FFF2-40B4-BE49-F238E27FC236}">
                      <a16:creationId xmlns:a16="http://schemas.microsoft.com/office/drawing/2014/main" id="{A0BFB9D3-467A-19F2-3FC2-41FCD9214F6E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7D632D4B-CDE9-5507-486B-D1D23AF7F316}"/>
                </a:ext>
              </a:extLst>
            </p:cNvPr>
            <p:cNvGrpSpPr/>
            <p:nvPr/>
          </p:nvGrpSpPr>
          <p:grpSpPr>
            <a:xfrm>
              <a:off x="3294536" y="6059477"/>
              <a:ext cx="1440304" cy="216000"/>
              <a:chOff x="3286516" y="5199387"/>
              <a:chExt cx="1440304" cy="216000"/>
            </a:xfrm>
          </p:grpSpPr>
          <p:sp>
            <p:nvSpPr>
              <p:cNvPr id="6016" name="FTU - pituitary gland">
                <a:extLst>
                  <a:ext uri="{FF2B5EF4-FFF2-40B4-BE49-F238E27FC236}">
                    <a16:creationId xmlns:a16="http://schemas.microsoft.com/office/drawing/2014/main" id="{D3214471-7E48-099A-DDC0-1AC99691F5A9}"/>
                  </a:ext>
                </a:extLst>
              </p:cNvPr>
              <p:cNvSpPr txBox="1"/>
              <p:nvPr/>
            </p:nvSpPr>
            <p:spPr>
              <a:xfrm>
                <a:off x="3286516" y="5199387"/>
                <a:ext cx="144030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FTU: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6017" name="dock">
                <a:extLst>
                  <a:ext uri="{FF2B5EF4-FFF2-40B4-BE49-F238E27FC236}">
                    <a16:creationId xmlns:a16="http://schemas.microsoft.com/office/drawing/2014/main" id="{5D72D3E5-6332-608D-08B2-AF3F6AB0FBA9}"/>
                  </a:ext>
                </a:extLst>
              </p:cNvPr>
              <p:cNvGrpSpPr/>
              <p:nvPr/>
            </p:nvGrpSpPr>
            <p:grpSpPr>
              <a:xfrm>
                <a:off x="4284793" y="5214019"/>
                <a:ext cx="57600" cy="180387"/>
                <a:chOff x="2890221" y="12245125"/>
                <a:chExt cx="57600" cy="180387"/>
              </a:xfrm>
            </p:grpSpPr>
            <p:sp>
              <p:nvSpPr>
                <p:cNvPr id="6018" name="Text Box 3086">
                  <a:extLst>
                    <a:ext uri="{FF2B5EF4-FFF2-40B4-BE49-F238E27FC236}">
                      <a16:creationId xmlns:a16="http://schemas.microsoft.com/office/drawing/2014/main" id="{76D9F8A3-479A-A628-CEE4-BC1FB022B3E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19" name="Text Box 3086">
                  <a:extLst>
                    <a:ext uri="{FF2B5EF4-FFF2-40B4-BE49-F238E27FC236}">
                      <a16:creationId xmlns:a16="http://schemas.microsoft.com/office/drawing/2014/main" id="{9ADA72B4-2DAC-A2C2-DE1B-1B868CFBADF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1" name="Text Box 3086">
                  <a:extLst>
                    <a:ext uri="{FF2B5EF4-FFF2-40B4-BE49-F238E27FC236}">
                      <a16:creationId xmlns:a16="http://schemas.microsoft.com/office/drawing/2014/main" id="{362F9D6E-0BB2-18D9-C756-2FA9DB7AD52C}"/>
                    </a:ext>
                  </a:extLst>
                </p:cNvPr>
                <p:cNvSpPr txBox="1"/>
                <p:nvPr/>
              </p:nvSpPr>
              <p:spPr>
                <a:xfrm>
                  <a:off x="2890221" y="1236791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028" name="organ group - pituitary gland">
            <a:extLst>
              <a:ext uri="{FF2B5EF4-FFF2-40B4-BE49-F238E27FC236}">
                <a16:creationId xmlns:a16="http://schemas.microsoft.com/office/drawing/2014/main" id="{0C0AE5A3-012E-F50F-AEA2-847B13DF85FC}"/>
              </a:ext>
            </a:extLst>
          </p:cNvPr>
          <p:cNvGrpSpPr/>
          <p:nvPr/>
        </p:nvGrpSpPr>
        <p:grpSpPr>
          <a:xfrm>
            <a:off x="3293554" y="10191995"/>
            <a:ext cx="1440000" cy="252000"/>
            <a:chOff x="2041884" y="7869933"/>
            <a:chExt cx="1440000" cy="252000"/>
          </a:xfrm>
        </p:grpSpPr>
        <p:sp>
          <p:nvSpPr>
            <p:cNvPr id="6032" name="organ - pituitary gland">
              <a:extLst>
                <a:ext uri="{FF2B5EF4-FFF2-40B4-BE49-F238E27FC236}">
                  <a16:creationId xmlns:a16="http://schemas.microsoft.com/office/drawing/2014/main" id="{417F74D4-1A37-D74A-4759-9086FD162824}"/>
                </a:ext>
              </a:extLst>
            </p:cNvPr>
            <p:cNvSpPr txBox="1"/>
            <p:nvPr/>
          </p:nvSpPr>
          <p:spPr>
            <a:xfrm>
              <a:off x="2041884" y="7869933"/>
              <a:ext cx="1440000" cy="252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Peyer’s patches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33" name="FTU - pituitary gland">
              <a:extLst>
                <a:ext uri="{FF2B5EF4-FFF2-40B4-BE49-F238E27FC236}">
                  <a16:creationId xmlns:a16="http://schemas.microsoft.com/office/drawing/2014/main" id="{67DC97C1-FDD1-ADF9-59B6-7DE39FED3D44}"/>
                </a:ext>
              </a:extLst>
            </p:cNvPr>
            <p:cNvSpPr txBox="1"/>
            <p:nvPr/>
          </p:nvSpPr>
          <p:spPr>
            <a:xfrm>
              <a:off x="2681319" y="7887933"/>
              <a:ext cx="792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FTU: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grpSp>
          <p:nvGrpSpPr>
            <p:cNvPr id="6034" name="dock">
              <a:extLst>
                <a:ext uri="{FF2B5EF4-FFF2-40B4-BE49-F238E27FC236}">
                  <a16:creationId xmlns:a16="http://schemas.microsoft.com/office/drawing/2014/main" id="{201208EE-CF8C-FDC5-C09D-FC7ED94DB007}"/>
                </a:ext>
              </a:extLst>
            </p:cNvPr>
            <p:cNvGrpSpPr/>
            <p:nvPr/>
          </p:nvGrpSpPr>
          <p:grpSpPr>
            <a:xfrm>
              <a:off x="3031292" y="7902565"/>
              <a:ext cx="57600" cy="180387"/>
              <a:chOff x="2890221" y="12245125"/>
              <a:chExt cx="57600" cy="180387"/>
            </a:xfrm>
          </p:grpSpPr>
          <p:sp>
            <p:nvSpPr>
              <p:cNvPr id="6035" name="Text Box 3086">
                <a:extLst>
                  <a:ext uri="{FF2B5EF4-FFF2-40B4-BE49-F238E27FC236}">
                    <a16:creationId xmlns:a16="http://schemas.microsoft.com/office/drawing/2014/main" id="{0F54D3AC-2C75-EF35-F9E7-9BC41ABD1D74}"/>
                  </a:ext>
                </a:extLst>
              </p:cNvPr>
              <p:cNvSpPr txBox="1"/>
              <p:nvPr/>
            </p:nvSpPr>
            <p:spPr>
              <a:xfrm>
                <a:off x="2890221" y="1224512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37" name="Text Box 3086">
                <a:extLst>
                  <a:ext uri="{FF2B5EF4-FFF2-40B4-BE49-F238E27FC236}">
                    <a16:creationId xmlns:a16="http://schemas.microsoft.com/office/drawing/2014/main" id="{B4E1EBDB-B38B-9233-A73C-DD2AF8C62415}"/>
                  </a:ext>
                </a:extLst>
              </p:cNvPr>
              <p:cNvSpPr txBox="1"/>
              <p:nvPr/>
            </p:nvSpPr>
            <p:spPr>
              <a:xfrm>
                <a:off x="2890221" y="12309694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3" name="Text Box 3086">
                <a:extLst>
                  <a:ext uri="{FF2B5EF4-FFF2-40B4-BE49-F238E27FC236}">
                    <a16:creationId xmlns:a16="http://schemas.microsoft.com/office/drawing/2014/main" id="{EC76EAE3-D9F5-0319-FF0A-F0BA61625901}"/>
                  </a:ext>
                </a:extLst>
              </p:cNvPr>
              <p:cNvSpPr txBox="1"/>
              <p:nvPr/>
            </p:nvSpPr>
            <p:spPr>
              <a:xfrm>
                <a:off x="2890221" y="12367912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8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NZ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259B90C2-2A79-E893-DD2A-284ED94FDA04}"/>
              </a:ext>
            </a:extLst>
          </p:cNvPr>
          <p:cNvGrpSpPr/>
          <p:nvPr/>
        </p:nvGrpSpPr>
        <p:grpSpPr>
          <a:xfrm>
            <a:off x="32583851" y="5286140"/>
            <a:ext cx="1440000" cy="784459"/>
            <a:chOff x="7152345" y="5014338"/>
            <a:chExt cx="1440000" cy="766290"/>
          </a:xfrm>
        </p:grpSpPr>
        <p:grpSp>
          <p:nvGrpSpPr>
            <p:cNvPr id="503" name="organ group - head &amp; neck muscles">
              <a:extLst>
                <a:ext uri="{FF2B5EF4-FFF2-40B4-BE49-F238E27FC236}">
                  <a16:creationId xmlns:a16="http://schemas.microsoft.com/office/drawing/2014/main" id="{0471AE9F-0FE7-6B11-41AC-9C919EC8F373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66290"/>
              <a:chOff x="6009350" y="5014338"/>
              <a:chExt cx="1440000" cy="766290"/>
            </a:xfrm>
          </p:grpSpPr>
          <p:sp>
            <p:nvSpPr>
              <p:cNvPr id="1164" name="organ - head &amp; neck muscles">
                <a:extLst>
                  <a:ext uri="{FF2B5EF4-FFF2-40B4-BE49-F238E27FC236}">
                    <a16:creationId xmlns:a16="http://schemas.microsoft.com/office/drawing/2014/main" id="{6409CFF8-B137-936B-16EE-30638393DF28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662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Cranium</a:t>
                </a:r>
              </a:p>
            </p:txBody>
          </p:sp>
          <p:sp>
            <p:nvSpPr>
              <p:cNvPr id="1165" name="FTU - mylohyoid">
                <a:extLst>
                  <a:ext uri="{FF2B5EF4-FFF2-40B4-BE49-F238E27FC236}">
                    <a16:creationId xmlns:a16="http://schemas.microsoft.com/office/drawing/2014/main" id="{90969D37-42AA-AB88-D4B8-CC450CACEAA3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 bone</a:t>
                </a:r>
              </a:p>
            </p:txBody>
          </p:sp>
          <p:sp>
            <p:nvSpPr>
              <p:cNvPr id="1169" name="FTU - digastric">
                <a:extLst>
                  <a:ext uri="{FF2B5EF4-FFF2-40B4-BE49-F238E27FC236}">
                    <a16:creationId xmlns:a16="http://schemas.microsoft.com/office/drawing/2014/main" id="{334AC9A9-425E-6C7D-EEFF-A468F973758A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 bone</a:t>
                </a:r>
              </a:p>
            </p:txBody>
          </p:sp>
          <p:sp>
            <p:nvSpPr>
              <p:cNvPr id="1170" name="FTU - geniohyoid">
                <a:extLst>
                  <a:ext uri="{FF2B5EF4-FFF2-40B4-BE49-F238E27FC236}">
                    <a16:creationId xmlns:a16="http://schemas.microsoft.com/office/drawing/2014/main" id="{8D4AB71D-334D-AEC6-6675-F47CBAE971DF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bone</a:t>
                </a:r>
              </a:p>
            </p:txBody>
          </p:sp>
          <p:sp>
            <p:nvSpPr>
              <p:cNvPr id="1171" name="FTU - longus capitis">
                <a:extLst>
                  <a:ext uri="{FF2B5EF4-FFF2-40B4-BE49-F238E27FC236}">
                    <a16:creationId xmlns:a16="http://schemas.microsoft.com/office/drawing/2014/main" id="{ADE9A272-ABF3-5206-62E1-AEF699736AF2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Sphenoid bone</a:t>
                </a:r>
              </a:p>
            </p:txBody>
          </p:sp>
          <p:sp>
            <p:nvSpPr>
              <p:cNvPr id="1172" name="FTU - longus colli inferior">
                <a:extLst>
                  <a:ext uri="{FF2B5EF4-FFF2-40B4-BE49-F238E27FC236}">
                    <a16:creationId xmlns:a16="http://schemas.microsoft.com/office/drawing/2014/main" id="{87A09223-3A00-75C8-93E4-BCED07415BA9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 bone</a:t>
                </a: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42F45D0B-DFBA-E503-71A8-A95FAB213F16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55" name="Text Box 3036">
                <a:extLst>
                  <a:ext uri="{FF2B5EF4-FFF2-40B4-BE49-F238E27FC236}">
                    <a16:creationId xmlns:a16="http://schemas.microsoft.com/office/drawing/2014/main" id="{B78DBD33-989E-B770-3616-CDE8BEB7995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6" name="Text Box 3036">
                <a:extLst>
                  <a:ext uri="{FF2B5EF4-FFF2-40B4-BE49-F238E27FC236}">
                    <a16:creationId xmlns:a16="http://schemas.microsoft.com/office/drawing/2014/main" id="{5533BD12-DD73-1AC9-EAD6-55A92FB430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8" name="Text Box 3036">
                <a:extLst>
                  <a:ext uri="{FF2B5EF4-FFF2-40B4-BE49-F238E27FC236}">
                    <a16:creationId xmlns:a16="http://schemas.microsoft.com/office/drawing/2014/main" id="{6892E1F0-4BB5-80F8-129E-D15F8E3AD4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D036EA75-C1DA-1D80-700C-B5375DA7112D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655" name="Text Box 3036">
                <a:extLst>
                  <a:ext uri="{FF2B5EF4-FFF2-40B4-BE49-F238E27FC236}">
                    <a16:creationId xmlns:a16="http://schemas.microsoft.com/office/drawing/2014/main" id="{CAC66F97-F421-ABBE-5919-7DFA9F8F5D3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3" name="Text Box 3036">
                <a:extLst>
                  <a:ext uri="{FF2B5EF4-FFF2-40B4-BE49-F238E27FC236}">
                    <a16:creationId xmlns:a16="http://schemas.microsoft.com/office/drawing/2014/main" id="{1B86A3DF-EF27-18A9-6A82-0470AD971B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4" name="Text Box 3036">
                <a:extLst>
                  <a:ext uri="{FF2B5EF4-FFF2-40B4-BE49-F238E27FC236}">
                    <a16:creationId xmlns:a16="http://schemas.microsoft.com/office/drawing/2014/main" id="{578E249D-2ABF-7A3F-FD44-DDEC7D2A316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3BA860EB-85C0-8991-2646-17D4F94435F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629" name="Text Box 3036">
                <a:extLst>
                  <a:ext uri="{FF2B5EF4-FFF2-40B4-BE49-F238E27FC236}">
                    <a16:creationId xmlns:a16="http://schemas.microsoft.com/office/drawing/2014/main" id="{88D52C33-4D7B-FCBE-7B96-75258E4FBC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1" name="Text Box 3036">
                <a:extLst>
                  <a:ext uri="{FF2B5EF4-FFF2-40B4-BE49-F238E27FC236}">
                    <a16:creationId xmlns:a16="http://schemas.microsoft.com/office/drawing/2014/main" id="{A1F1A687-B7D0-47B0-5DB2-407CDE4646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" name="Text Box 3036">
                <a:extLst>
                  <a:ext uri="{FF2B5EF4-FFF2-40B4-BE49-F238E27FC236}">
                    <a16:creationId xmlns:a16="http://schemas.microsoft.com/office/drawing/2014/main" id="{0B94CA37-AB77-9EF0-6CDE-18386E64B1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9" name="Group 528">
              <a:extLst>
                <a:ext uri="{FF2B5EF4-FFF2-40B4-BE49-F238E27FC236}">
                  <a16:creationId xmlns:a16="http://schemas.microsoft.com/office/drawing/2014/main" id="{1FB8983A-568C-0273-4757-76EE1762A9A8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608" name="Text Box 3036">
                <a:extLst>
                  <a:ext uri="{FF2B5EF4-FFF2-40B4-BE49-F238E27FC236}">
                    <a16:creationId xmlns:a16="http://schemas.microsoft.com/office/drawing/2014/main" id="{0DC408E4-C71B-CDAF-7123-035F0C3248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9" name="Text Box 3036">
                <a:extLst>
                  <a:ext uri="{FF2B5EF4-FFF2-40B4-BE49-F238E27FC236}">
                    <a16:creationId xmlns:a16="http://schemas.microsoft.com/office/drawing/2014/main" id="{7DB241EC-4BA1-8FF3-6AF0-D124B586F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5" name="Text Box 3036">
                <a:extLst>
                  <a:ext uri="{FF2B5EF4-FFF2-40B4-BE49-F238E27FC236}">
                    <a16:creationId xmlns:a16="http://schemas.microsoft.com/office/drawing/2014/main" id="{FC997608-3658-75EC-038E-A8205A2E5C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8D12F6E2-A744-28E3-E470-08A575C95EA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599" name="Text Box 3036">
                <a:extLst>
                  <a:ext uri="{FF2B5EF4-FFF2-40B4-BE49-F238E27FC236}">
                    <a16:creationId xmlns:a16="http://schemas.microsoft.com/office/drawing/2014/main" id="{8B2954AE-6214-698D-7EEE-C74615F5FC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0" name="Text Box 3036">
                <a:extLst>
                  <a:ext uri="{FF2B5EF4-FFF2-40B4-BE49-F238E27FC236}">
                    <a16:creationId xmlns:a16="http://schemas.microsoft.com/office/drawing/2014/main" id="{BBF446B7-819B-88B0-1BEC-51E670C537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2" name="Text Box 3036">
                <a:extLst>
                  <a:ext uri="{FF2B5EF4-FFF2-40B4-BE49-F238E27FC236}">
                    <a16:creationId xmlns:a16="http://schemas.microsoft.com/office/drawing/2014/main" id="{A63E8324-702A-9739-C09A-19C9C13A1A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20D5D37E-1B8E-3B94-AB0E-B0CAF3EF5EDB}"/>
              </a:ext>
            </a:extLst>
          </p:cNvPr>
          <p:cNvGrpSpPr/>
          <p:nvPr/>
        </p:nvGrpSpPr>
        <p:grpSpPr>
          <a:xfrm>
            <a:off x="34362631" y="5297652"/>
            <a:ext cx="1440000" cy="276012"/>
            <a:chOff x="7152345" y="5014339"/>
            <a:chExt cx="1440000" cy="276012"/>
          </a:xfrm>
        </p:grpSpPr>
        <p:grpSp>
          <p:nvGrpSpPr>
            <p:cNvPr id="1180" name="organ group - head &amp; neck muscles">
              <a:extLst>
                <a:ext uri="{FF2B5EF4-FFF2-40B4-BE49-F238E27FC236}">
                  <a16:creationId xmlns:a16="http://schemas.microsoft.com/office/drawing/2014/main" id="{5D2376DD-0D86-043A-AE79-BC086B3689B5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188" name="organ - head &amp; neck muscles">
                <a:extLst>
                  <a:ext uri="{FF2B5EF4-FFF2-40B4-BE49-F238E27FC236}">
                    <a16:creationId xmlns:a16="http://schemas.microsoft.com/office/drawing/2014/main" id="{5038BCD4-9BC4-79B8-442B-536EECC26BDE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Eye socket</a:t>
                </a:r>
              </a:p>
            </p:txBody>
          </p:sp>
          <p:sp>
            <p:nvSpPr>
              <p:cNvPr id="1190" name="FTU - mylohyoid">
                <a:extLst>
                  <a:ext uri="{FF2B5EF4-FFF2-40B4-BE49-F238E27FC236}">
                    <a16:creationId xmlns:a16="http://schemas.microsoft.com/office/drawing/2014/main" id="{7E4BD672-EFFE-5C5B-EC96-5166B2E6F374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Lacrimal bone</a:t>
                </a:r>
              </a:p>
            </p:txBody>
          </p:sp>
        </p:grpSp>
        <p:grpSp>
          <p:nvGrpSpPr>
            <p:cNvPr id="1181" name="Group 1180">
              <a:extLst>
                <a:ext uri="{FF2B5EF4-FFF2-40B4-BE49-F238E27FC236}">
                  <a16:creationId xmlns:a16="http://schemas.microsoft.com/office/drawing/2014/main" id="{9CC505BD-6E00-6874-0C9C-98C6A73CCD42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185" name="Text Box 3036">
                <a:extLst>
                  <a:ext uri="{FF2B5EF4-FFF2-40B4-BE49-F238E27FC236}">
                    <a16:creationId xmlns:a16="http://schemas.microsoft.com/office/drawing/2014/main" id="{250C66B3-5BFA-912E-2758-6B5E8B3B78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6" name="Text Box 3036">
                <a:extLst>
                  <a:ext uri="{FF2B5EF4-FFF2-40B4-BE49-F238E27FC236}">
                    <a16:creationId xmlns:a16="http://schemas.microsoft.com/office/drawing/2014/main" id="{0B77F0B2-B722-E6D8-1C76-5070251491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7" name="Text Box 3036">
                <a:extLst>
                  <a:ext uri="{FF2B5EF4-FFF2-40B4-BE49-F238E27FC236}">
                    <a16:creationId xmlns:a16="http://schemas.microsoft.com/office/drawing/2014/main" id="{8ED562A7-4B32-C56F-0347-2033E570D3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D369756C-6C09-8EE1-F71C-BF943F2B7DAF}"/>
              </a:ext>
            </a:extLst>
          </p:cNvPr>
          <p:cNvGrpSpPr/>
          <p:nvPr/>
        </p:nvGrpSpPr>
        <p:grpSpPr>
          <a:xfrm>
            <a:off x="34364011" y="5613138"/>
            <a:ext cx="1440000" cy="276012"/>
            <a:chOff x="7152345" y="5014339"/>
            <a:chExt cx="1440000" cy="276012"/>
          </a:xfrm>
        </p:grpSpPr>
        <p:grpSp>
          <p:nvGrpSpPr>
            <p:cNvPr id="1197" name="organ group - head &amp; neck muscles">
              <a:extLst>
                <a:ext uri="{FF2B5EF4-FFF2-40B4-BE49-F238E27FC236}">
                  <a16:creationId xmlns:a16="http://schemas.microsoft.com/office/drawing/2014/main" id="{AA093118-E37A-62DA-B867-A403413E75F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1205" name="organ - head &amp; neck muscles">
                <a:extLst>
                  <a:ext uri="{FF2B5EF4-FFF2-40B4-BE49-F238E27FC236}">
                    <a16:creationId xmlns:a16="http://schemas.microsoft.com/office/drawing/2014/main" id="{606861A9-84C4-D0EA-6937-8FCC9D03CC5C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Cheekbone</a:t>
                </a:r>
              </a:p>
            </p:txBody>
          </p:sp>
          <p:sp>
            <p:nvSpPr>
              <p:cNvPr id="1206" name="FTU - mylohyoid">
                <a:extLst>
                  <a:ext uri="{FF2B5EF4-FFF2-40B4-BE49-F238E27FC236}">
                    <a16:creationId xmlns:a16="http://schemas.microsoft.com/office/drawing/2014/main" id="{BEB152A9-4051-992D-CCCB-02C389935B12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 bone</a:t>
                </a:r>
              </a:p>
            </p:txBody>
          </p:sp>
        </p:grpSp>
        <p:grpSp>
          <p:nvGrpSpPr>
            <p:cNvPr id="1201" name="Group 1200">
              <a:extLst>
                <a:ext uri="{FF2B5EF4-FFF2-40B4-BE49-F238E27FC236}">
                  <a16:creationId xmlns:a16="http://schemas.microsoft.com/office/drawing/2014/main" id="{ED83606E-F774-523E-4A63-734FB9447F3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202" name="Text Box 3036">
                <a:extLst>
                  <a:ext uri="{FF2B5EF4-FFF2-40B4-BE49-F238E27FC236}">
                    <a16:creationId xmlns:a16="http://schemas.microsoft.com/office/drawing/2014/main" id="{3E937B0E-507C-D257-ACF5-93105739FD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3" name="Text Box 3036">
                <a:extLst>
                  <a:ext uri="{FF2B5EF4-FFF2-40B4-BE49-F238E27FC236}">
                    <a16:creationId xmlns:a16="http://schemas.microsoft.com/office/drawing/2014/main" id="{AE2D7BD8-B257-1BD7-ECC4-BD638B483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4" name="Text Box 3036">
                <a:extLst>
                  <a:ext uri="{FF2B5EF4-FFF2-40B4-BE49-F238E27FC236}">
                    <a16:creationId xmlns:a16="http://schemas.microsoft.com/office/drawing/2014/main" id="{A7D697B5-35B7-96F8-D735-ED617B7473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07" name="Group 1206">
            <a:extLst>
              <a:ext uri="{FF2B5EF4-FFF2-40B4-BE49-F238E27FC236}">
                <a16:creationId xmlns:a16="http://schemas.microsoft.com/office/drawing/2014/main" id="{EB8872A1-88C7-E34C-9CCB-FA5E8AC082CD}"/>
              </a:ext>
            </a:extLst>
          </p:cNvPr>
          <p:cNvGrpSpPr/>
          <p:nvPr/>
        </p:nvGrpSpPr>
        <p:grpSpPr>
          <a:xfrm>
            <a:off x="36026979" y="5284096"/>
            <a:ext cx="1440821" cy="897630"/>
            <a:chOff x="36026979" y="5284096"/>
            <a:chExt cx="1440821" cy="897630"/>
          </a:xfrm>
        </p:grpSpPr>
        <p:grpSp>
          <p:nvGrpSpPr>
            <p:cNvPr id="1208" name="Group 1207">
              <a:extLst>
                <a:ext uri="{FF2B5EF4-FFF2-40B4-BE49-F238E27FC236}">
                  <a16:creationId xmlns:a16="http://schemas.microsoft.com/office/drawing/2014/main" id="{83DDBFE0-C0FD-E661-408A-6C3A4852A21F}"/>
                </a:ext>
              </a:extLst>
            </p:cNvPr>
            <p:cNvGrpSpPr/>
            <p:nvPr/>
          </p:nvGrpSpPr>
          <p:grpSpPr>
            <a:xfrm>
              <a:off x="36026979" y="5284096"/>
              <a:ext cx="1440821" cy="897630"/>
              <a:chOff x="36026979" y="5284096"/>
              <a:chExt cx="1440821" cy="897630"/>
            </a:xfrm>
          </p:grpSpPr>
          <p:grpSp>
            <p:nvGrpSpPr>
              <p:cNvPr id="1222" name="Group 1221">
                <a:extLst>
                  <a:ext uri="{FF2B5EF4-FFF2-40B4-BE49-F238E27FC236}">
                    <a16:creationId xmlns:a16="http://schemas.microsoft.com/office/drawing/2014/main" id="{0A73A30F-2913-0073-2BE7-9AC703AE4F62}"/>
                  </a:ext>
                </a:extLst>
              </p:cNvPr>
              <p:cNvGrpSpPr/>
              <p:nvPr/>
            </p:nvGrpSpPr>
            <p:grpSpPr>
              <a:xfrm>
                <a:off x="36026979" y="5284096"/>
                <a:ext cx="1440000" cy="897630"/>
                <a:chOff x="7152345" y="5014339"/>
                <a:chExt cx="1440000" cy="897630"/>
              </a:xfrm>
            </p:grpSpPr>
            <p:grpSp>
              <p:nvGrpSpPr>
                <p:cNvPr id="1237" name="organ group - head &amp; neck muscles">
                  <a:extLst>
                    <a:ext uri="{FF2B5EF4-FFF2-40B4-BE49-F238E27FC236}">
                      <a16:creationId xmlns:a16="http://schemas.microsoft.com/office/drawing/2014/main" id="{4C14B326-04F8-C138-4462-0D264E5D8BF1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897630"/>
                  <a:chOff x="6009350" y="5014339"/>
                  <a:chExt cx="1440000" cy="897630"/>
                </a:xfrm>
              </p:grpSpPr>
              <p:sp>
                <p:nvSpPr>
                  <p:cNvPr id="1380" name="organ - head &amp; neck muscles">
                    <a:extLst>
                      <a:ext uri="{FF2B5EF4-FFF2-40B4-BE49-F238E27FC236}">
                        <a16:creationId xmlns:a16="http://schemas.microsoft.com/office/drawing/2014/main" id="{786CE958-110C-5546-B914-169CEA719F8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89763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Nose/Nasal cavity</a:t>
                    </a:r>
                  </a:p>
                </p:txBody>
              </p:sp>
              <p:sp>
                <p:nvSpPr>
                  <p:cNvPr id="1381" name="FTU - mylohyoid">
                    <a:extLst>
                      <a:ext uri="{FF2B5EF4-FFF2-40B4-BE49-F238E27FC236}">
                        <a16:creationId xmlns:a16="http://schemas.microsoft.com/office/drawing/2014/main" id="{50600F38-95E7-A752-D8D8-D81378DE3159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Ethmoid bone</a:t>
                    </a:r>
                  </a:p>
                </p:txBody>
              </p:sp>
              <p:sp>
                <p:nvSpPr>
                  <p:cNvPr id="1382" name="FTU - digastric">
                    <a:extLst>
                      <a:ext uri="{FF2B5EF4-FFF2-40B4-BE49-F238E27FC236}">
                        <a16:creationId xmlns:a16="http://schemas.microsoft.com/office/drawing/2014/main" id="{2E67EA0E-F77C-336E-BB5F-603194D4EA8D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2561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bone</a:t>
                    </a:r>
                  </a:p>
                </p:txBody>
              </p:sp>
              <p:sp>
                <p:nvSpPr>
                  <p:cNvPr id="1383" name="FTU - geniohyoid">
                    <a:extLst>
                      <a:ext uri="{FF2B5EF4-FFF2-40B4-BE49-F238E27FC236}">
                        <a16:creationId xmlns:a16="http://schemas.microsoft.com/office/drawing/2014/main" id="{EA7FBBDB-18F5-D745-569C-9611EC9901C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379214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Nasal concha</a:t>
                    </a:r>
                  </a:p>
                </p:txBody>
              </p:sp>
              <p:sp>
                <p:nvSpPr>
                  <p:cNvPr id="1384" name="FTU - longus capitis">
                    <a:extLst>
                      <a:ext uri="{FF2B5EF4-FFF2-40B4-BE49-F238E27FC236}">
                        <a16:creationId xmlns:a16="http://schemas.microsoft.com/office/drawing/2014/main" id="{0E6898DB-D49A-8C73-E1EA-E13A5FDA4C62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50024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Palatine bone</a:t>
                    </a:r>
                  </a:p>
                </p:txBody>
              </p:sp>
              <p:sp>
                <p:nvSpPr>
                  <p:cNvPr id="1385" name="FTU - longus colli inferior">
                    <a:extLst>
                      <a:ext uri="{FF2B5EF4-FFF2-40B4-BE49-F238E27FC236}">
                        <a16:creationId xmlns:a16="http://schemas.microsoft.com/office/drawing/2014/main" id="{F5D8E859-7A10-E63F-7E78-4756B98AA15C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62126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Perpendicular plate of Ethmoid</a:t>
                    </a:r>
                  </a:p>
                </p:txBody>
              </p: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796050C4-E8A9-B7CF-0C43-03448137D0A7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9" name="Text Box 3036">
                    <a:extLst>
                      <a:ext uri="{FF2B5EF4-FFF2-40B4-BE49-F238E27FC236}">
                        <a16:creationId xmlns:a16="http://schemas.microsoft.com/office/drawing/2014/main" id="{8F5D4707-08D2-CDD6-8C3B-A3EF04792D0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5" name="Text Box 3036">
                    <a:extLst>
                      <a:ext uri="{FF2B5EF4-FFF2-40B4-BE49-F238E27FC236}">
                        <a16:creationId xmlns:a16="http://schemas.microsoft.com/office/drawing/2014/main" id="{57520406-AC19-D0C9-50F8-672222EEF9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46" name="Text Box 3036">
                    <a:extLst>
                      <a:ext uri="{FF2B5EF4-FFF2-40B4-BE49-F238E27FC236}">
                        <a16:creationId xmlns:a16="http://schemas.microsoft.com/office/drawing/2014/main" id="{8B498E69-086C-34CC-847B-F0C957C69DD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2" name="Group 1241">
                  <a:extLst>
                    <a:ext uri="{FF2B5EF4-FFF2-40B4-BE49-F238E27FC236}">
                      <a16:creationId xmlns:a16="http://schemas.microsoft.com/office/drawing/2014/main" id="{F6B07ED9-631C-77BA-0A05-64A7F7489ECA}"/>
                    </a:ext>
                  </a:extLst>
                </p:cNvPr>
                <p:cNvGrpSpPr/>
                <p:nvPr/>
              </p:nvGrpSpPr>
              <p:grpSpPr>
                <a:xfrm>
                  <a:off x="8475630" y="526509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35" name="Text Box 3036">
                    <a:extLst>
                      <a:ext uri="{FF2B5EF4-FFF2-40B4-BE49-F238E27FC236}">
                        <a16:creationId xmlns:a16="http://schemas.microsoft.com/office/drawing/2014/main" id="{CC49ADB0-44E1-76E6-0B10-1DCE4387CE9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6" name="Text Box 3036">
                    <a:extLst>
                      <a:ext uri="{FF2B5EF4-FFF2-40B4-BE49-F238E27FC236}">
                        <a16:creationId xmlns:a16="http://schemas.microsoft.com/office/drawing/2014/main" id="{031C94E1-F92B-23A5-D207-C814F480CBD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7" name="Text Box 3036">
                    <a:extLst>
                      <a:ext uri="{FF2B5EF4-FFF2-40B4-BE49-F238E27FC236}">
                        <a16:creationId xmlns:a16="http://schemas.microsoft.com/office/drawing/2014/main" id="{2503CD3B-5E10-356A-9B32-1CC18CA9277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3" name="Group 1242">
                  <a:extLst>
                    <a:ext uri="{FF2B5EF4-FFF2-40B4-BE49-F238E27FC236}">
                      <a16:creationId xmlns:a16="http://schemas.microsoft.com/office/drawing/2014/main" id="{239ABCF1-4378-27E4-B50C-39EC102812F6}"/>
                    </a:ext>
                  </a:extLst>
                </p:cNvPr>
                <p:cNvGrpSpPr/>
                <p:nvPr/>
              </p:nvGrpSpPr>
              <p:grpSpPr>
                <a:xfrm>
                  <a:off x="8476561" y="5387592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9" name="Text Box 3036">
                    <a:extLst>
                      <a:ext uri="{FF2B5EF4-FFF2-40B4-BE49-F238E27FC236}">
                        <a16:creationId xmlns:a16="http://schemas.microsoft.com/office/drawing/2014/main" id="{750CDFD3-3D7D-6F0A-1E04-3EA24182EBC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0" name="Text Box 3036">
                    <a:extLst>
                      <a:ext uri="{FF2B5EF4-FFF2-40B4-BE49-F238E27FC236}">
                        <a16:creationId xmlns:a16="http://schemas.microsoft.com/office/drawing/2014/main" id="{C5FD84FB-627A-C48D-BC6F-F5D738ED676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34" name="Text Box 3036">
                    <a:extLst>
                      <a:ext uri="{FF2B5EF4-FFF2-40B4-BE49-F238E27FC236}">
                        <a16:creationId xmlns:a16="http://schemas.microsoft.com/office/drawing/2014/main" id="{F187F7A0-99A1-CB67-CE87-27E48F6943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45" name="Group 1244">
                  <a:extLst>
                    <a:ext uri="{FF2B5EF4-FFF2-40B4-BE49-F238E27FC236}">
                      <a16:creationId xmlns:a16="http://schemas.microsoft.com/office/drawing/2014/main" id="{6D52AA8E-7C58-FD15-4042-8ED299086D02}"/>
                    </a:ext>
                  </a:extLst>
                </p:cNvPr>
                <p:cNvGrpSpPr/>
                <p:nvPr/>
              </p:nvGrpSpPr>
              <p:grpSpPr>
                <a:xfrm>
                  <a:off x="8475201" y="5511970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320" name="Text Box 3036">
                    <a:extLst>
                      <a:ext uri="{FF2B5EF4-FFF2-40B4-BE49-F238E27FC236}">
                        <a16:creationId xmlns:a16="http://schemas.microsoft.com/office/drawing/2014/main" id="{7069C02A-F0B5-AA39-B4A1-5D61E849A46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1" name="Text Box 3036">
                    <a:extLst>
                      <a:ext uri="{FF2B5EF4-FFF2-40B4-BE49-F238E27FC236}">
                        <a16:creationId xmlns:a16="http://schemas.microsoft.com/office/drawing/2014/main" id="{906B14B6-A586-B486-7451-21880CFA715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23" name="Text Box 3036">
                    <a:extLst>
                      <a:ext uri="{FF2B5EF4-FFF2-40B4-BE49-F238E27FC236}">
                        <a16:creationId xmlns:a16="http://schemas.microsoft.com/office/drawing/2014/main" id="{0D2FC30F-D1FF-E5AC-332B-6AA65483CDD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86" name="Group 1285">
                  <a:extLst>
                    <a:ext uri="{FF2B5EF4-FFF2-40B4-BE49-F238E27FC236}">
                      <a16:creationId xmlns:a16="http://schemas.microsoft.com/office/drawing/2014/main" id="{49BB5392-3CCC-55D0-049E-901D85A2BBCE}"/>
                    </a:ext>
                  </a:extLst>
                </p:cNvPr>
                <p:cNvGrpSpPr/>
                <p:nvPr/>
              </p:nvGrpSpPr>
              <p:grpSpPr>
                <a:xfrm>
                  <a:off x="8475201" y="5629823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287" name="Text Box 3036">
                    <a:extLst>
                      <a:ext uri="{FF2B5EF4-FFF2-40B4-BE49-F238E27FC236}">
                        <a16:creationId xmlns:a16="http://schemas.microsoft.com/office/drawing/2014/main" id="{1270FDF8-4D75-4EE2-32B6-0F80355FE63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8" name="Text Box 3036">
                    <a:extLst>
                      <a:ext uri="{FF2B5EF4-FFF2-40B4-BE49-F238E27FC236}">
                        <a16:creationId xmlns:a16="http://schemas.microsoft.com/office/drawing/2014/main" id="{19C2741E-F7BD-2B2D-0E49-FF61AC6744C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19" name="Text Box 3036">
                    <a:extLst>
                      <a:ext uri="{FF2B5EF4-FFF2-40B4-BE49-F238E27FC236}">
                        <a16:creationId xmlns:a16="http://schemas.microsoft.com/office/drawing/2014/main" id="{43CE151C-5E65-5846-021D-CB421654C05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224" name="FTU - longus colli inferior">
                <a:extLst>
                  <a:ext uri="{FF2B5EF4-FFF2-40B4-BE49-F238E27FC236}">
                    <a16:creationId xmlns:a16="http://schemas.microsoft.com/office/drawing/2014/main" id="{6941DA76-030C-F501-4CE2-2AAD1781D106}"/>
                  </a:ext>
                </a:extLst>
              </p:cNvPr>
              <p:cNvSpPr txBox="1"/>
              <p:nvPr/>
            </p:nvSpPr>
            <p:spPr>
              <a:xfrm>
                <a:off x="36027800" y="601717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Vomer bone</a:t>
                </a:r>
              </a:p>
            </p:txBody>
          </p:sp>
        </p:grpSp>
        <p:sp>
          <p:nvSpPr>
            <p:cNvPr id="1209" name="Text Box 3036">
              <a:extLst>
                <a:ext uri="{FF2B5EF4-FFF2-40B4-BE49-F238E27FC236}">
                  <a16:creationId xmlns:a16="http://schemas.microsoft.com/office/drawing/2014/main" id="{0314B579-2C01-EB1D-E999-CB17766DF4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3459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0" name="Text Box 3036">
              <a:extLst>
                <a:ext uri="{FF2B5EF4-FFF2-40B4-BE49-F238E27FC236}">
                  <a16:creationId xmlns:a16="http://schemas.microsoft.com/office/drawing/2014/main" id="{EC4B0AF9-A5D7-AE89-AF0C-88151D658A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56979" y="608968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1" name="Text Box 3036">
              <a:extLst>
                <a:ext uri="{FF2B5EF4-FFF2-40B4-BE49-F238E27FC236}">
                  <a16:creationId xmlns:a16="http://schemas.microsoft.com/office/drawing/2014/main" id="{5AB72C1A-AF0E-AE01-21E5-95760928ECF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405767" y="606214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86" name="Group 1385">
            <a:extLst>
              <a:ext uri="{FF2B5EF4-FFF2-40B4-BE49-F238E27FC236}">
                <a16:creationId xmlns:a16="http://schemas.microsoft.com/office/drawing/2014/main" id="{109130BE-E621-304F-54D7-6409CA838910}"/>
              </a:ext>
            </a:extLst>
          </p:cNvPr>
          <p:cNvGrpSpPr/>
          <p:nvPr/>
        </p:nvGrpSpPr>
        <p:grpSpPr>
          <a:xfrm>
            <a:off x="34364011" y="5934033"/>
            <a:ext cx="1442857" cy="398282"/>
            <a:chOff x="34364011" y="5934033"/>
            <a:chExt cx="1442857" cy="398282"/>
          </a:xfrm>
        </p:grpSpPr>
        <p:grpSp>
          <p:nvGrpSpPr>
            <p:cNvPr id="1387" name="Group 1386">
              <a:extLst>
                <a:ext uri="{FF2B5EF4-FFF2-40B4-BE49-F238E27FC236}">
                  <a16:creationId xmlns:a16="http://schemas.microsoft.com/office/drawing/2014/main" id="{A8E0F15B-F9C4-3630-BEC1-1F281A9A6C23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1392" name="Group 1391">
                <a:extLst>
                  <a:ext uri="{FF2B5EF4-FFF2-40B4-BE49-F238E27FC236}">
                    <a16:creationId xmlns:a16="http://schemas.microsoft.com/office/drawing/2014/main" id="{194E9D80-0235-64BE-3622-AA26BA86E858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1395" name="organ group - head &amp; neck muscles">
                  <a:extLst>
                    <a:ext uri="{FF2B5EF4-FFF2-40B4-BE49-F238E27FC236}">
                      <a16:creationId xmlns:a16="http://schemas.microsoft.com/office/drawing/2014/main" id="{1D8C9F4E-3EFE-8A68-9F19-2186E140ADB3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1414" name="organ - head &amp; neck muscles">
                    <a:extLst>
                      <a:ext uri="{FF2B5EF4-FFF2-40B4-BE49-F238E27FC236}">
                        <a16:creationId xmlns:a16="http://schemas.microsoft.com/office/drawing/2014/main" id="{B2C93EB0-9E92-0CF4-A4C4-6436E9EE802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Jaw</a:t>
                    </a:r>
                  </a:p>
                </p:txBody>
              </p:sp>
              <p:sp>
                <p:nvSpPr>
                  <p:cNvPr id="1419" name="FTU - mylohyoid">
                    <a:extLst>
                      <a:ext uri="{FF2B5EF4-FFF2-40B4-BE49-F238E27FC236}">
                        <a16:creationId xmlns:a16="http://schemas.microsoft.com/office/drawing/2014/main" id="{599BAC00-9006-5296-1302-3769B7F6C5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Mandible (Lower jaw)</a:t>
                    </a:r>
                  </a:p>
                </p:txBody>
              </p:sp>
            </p:grpSp>
            <p:grpSp>
              <p:nvGrpSpPr>
                <p:cNvPr id="1401" name="Group 1400">
                  <a:extLst>
                    <a:ext uri="{FF2B5EF4-FFF2-40B4-BE49-F238E27FC236}">
                      <a16:creationId xmlns:a16="http://schemas.microsoft.com/office/drawing/2014/main" id="{F38FB797-6910-93DE-EB09-FE8E074ABDA0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1402" name="Text Box 3036">
                    <a:extLst>
                      <a:ext uri="{FF2B5EF4-FFF2-40B4-BE49-F238E27FC236}">
                        <a16:creationId xmlns:a16="http://schemas.microsoft.com/office/drawing/2014/main" id="{467840BF-5DC1-8C1D-7CA7-D7DBF224AACC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07" name="Text Box 3036">
                    <a:extLst>
                      <a:ext uri="{FF2B5EF4-FFF2-40B4-BE49-F238E27FC236}">
                        <a16:creationId xmlns:a16="http://schemas.microsoft.com/office/drawing/2014/main" id="{677B5ABB-5AA4-46EC-AC39-796612F0780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13" name="Text Box 3036">
                    <a:extLst>
                      <a:ext uri="{FF2B5EF4-FFF2-40B4-BE49-F238E27FC236}">
                        <a16:creationId xmlns:a16="http://schemas.microsoft.com/office/drawing/2014/main" id="{2CB5B1AE-7880-8266-025E-74926CFED84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93" name="FTU - mylohyoid">
                <a:extLst>
                  <a:ext uri="{FF2B5EF4-FFF2-40B4-BE49-F238E27FC236}">
                    <a16:creationId xmlns:a16="http://schemas.microsoft.com/office/drawing/2014/main" id="{C3BEEEEC-82F5-00D1-BF07-FAF460FE87FE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Maxilla (Upper jaw)</a:t>
                </a:r>
              </a:p>
            </p:txBody>
          </p:sp>
        </p:grpSp>
        <p:sp>
          <p:nvSpPr>
            <p:cNvPr id="1388" name="Text Box 3036">
              <a:extLst>
                <a:ext uri="{FF2B5EF4-FFF2-40B4-BE49-F238E27FC236}">
                  <a16:creationId xmlns:a16="http://schemas.microsoft.com/office/drawing/2014/main" id="{AA7033F5-48F5-2C23-E9A5-E74D1C384B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89" name="Text Box 3036">
              <a:extLst>
                <a:ext uri="{FF2B5EF4-FFF2-40B4-BE49-F238E27FC236}">
                  <a16:creationId xmlns:a16="http://schemas.microsoft.com/office/drawing/2014/main" id="{666D6C00-7644-2128-AF20-35405CA7F7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0" name="Text Box 3036">
              <a:extLst>
                <a:ext uri="{FF2B5EF4-FFF2-40B4-BE49-F238E27FC236}">
                  <a16:creationId xmlns:a16="http://schemas.microsoft.com/office/drawing/2014/main" id="{855A9EA0-DF7A-A194-C23D-23C269C38B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20" name="Group 1419">
            <a:extLst>
              <a:ext uri="{FF2B5EF4-FFF2-40B4-BE49-F238E27FC236}">
                <a16:creationId xmlns:a16="http://schemas.microsoft.com/office/drawing/2014/main" id="{32D5055E-C524-9798-F688-79367779EA5F}"/>
              </a:ext>
            </a:extLst>
          </p:cNvPr>
          <p:cNvGrpSpPr/>
          <p:nvPr/>
        </p:nvGrpSpPr>
        <p:grpSpPr>
          <a:xfrm>
            <a:off x="32586444" y="6158416"/>
            <a:ext cx="1440000" cy="279748"/>
            <a:chOff x="7152345" y="5014339"/>
            <a:chExt cx="1440000" cy="279748"/>
          </a:xfrm>
        </p:grpSpPr>
        <p:grpSp>
          <p:nvGrpSpPr>
            <p:cNvPr id="1421" name="organ group - head &amp; neck muscles">
              <a:extLst>
                <a:ext uri="{FF2B5EF4-FFF2-40B4-BE49-F238E27FC236}">
                  <a16:creationId xmlns:a16="http://schemas.microsoft.com/office/drawing/2014/main" id="{B722F9C4-244B-A758-7552-D3F649552B98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9748"/>
              <a:chOff x="6009350" y="5014339"/>
              <a:chExt cx="1440000" cy="279748"/>
            </a:xfrm>
          </p:grpSpPr>
          <p:sp>
            <p:nvSpPr>
              <p:cNvPr id="1441" name="organ - head &amp; neck muscles">
                <a:extLst>
                  <a:ext uri="{FF2B5EF4-FFF2-40B4-BE49-F238E27FC236}">
                    <a16:creationId xmlns:a16="http://schemas.microsoft.com/office/drawing/2014/main" id="{92691DE4-AD9E-7F97-1F5A-6B6D9409222D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974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Neck</a:t>
                </a:r>
              </a:p>
            </p:txBody>
          </p:sp>
          <p:sp>
            <p:nvSpPr>
              <p:cNvPr id="1442" name="FTU - mylohyoid">
                <a:extLst>
                  <a:ext uri="{FF2B5EF4-FFF2-40B4-BE49-F238E27FC236}">
                    <a16:creationId xmlns:a16="http://schemas.microsoft.com/office/drawing/2014/main" id="{71B2B640-7D9B-6570-086D-197AA7B8DC31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Hyoid bone</a:t>
                </a:r>
              </a:p>
            </p:txBody>
          </p:sp>
        </p:grpSp>
        <p:grpSp>
          <p:nvGrpSpPr>
            <p:cNvPr id="1423" name="Group 1422">
              <a:extLst>
                <a:ext uri="{FF2B5EF4-FFF2-40B4-BE49-F238E27FC236}">
                  <a16:creationId xmlns:a16="http://schemas.microsoft.com/office/drawing/2014/main" id="{1EE8D404-43EE-A9E0-8A0A-DA88CB44817D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1429" name="Text Box 3036">
                <a:extLst>
                  <a:ext uri="{FF2B5EF4-FFF2-40B4-BE49-F238E27FC236}">
                    <a16:creationId xmlns:a16="http://schemas.microsoft.com/office/drawing/2014/main" id="{A5C4032C-EA8B-5CD9-55D1-4B27825984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0" name="Text Box 3036">
                <a:extLst>
                  <a:ext uri="{FF2B5EF4-FFF2-40B4-BE49-F238E27FC236}">
                    <a16:creationId xmlns:a16="http://schemas.microsoft.com/office/drawing/2014/main" id="{6482E3D6-74EE-F836-265A-530EEBBA4F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35" name="Text Box 3036">
                <a:extLst>
                  <a:ext uri="{FF2B5EF4-FFF2-40B4-BE49-F238E27FC236}">
                    <a16:creationId xmlns:a16="http://schemas.microsoft.com/office/drawing/2014/main" id="{65C2CE62-7124-EE4A-7910-F83645D282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447" name="Group 1446">
            <a:extLst>
              <a:ext uri="{FF2B5EF4-FFF2-40B4-BE49-F238E27FC236}">
                <a16:creationId xmlns:a16="http://schemas.microsoft.com/office/drawing/2014/main" id="{87F3A469-5A08-8991-E80E-FA581EF6BB62}"/>
              </a:ext>
            </a:extLst>
          </p:cNvPr>
          <p:cNvGrpSpPr/>
          <p:nvPr/>
        </p:nvGrpSpPr>
        <p:grpSpPr>
          <a:xfrm>
            <a:off x="34370926" y="6455409"/>
            <a:ext cx="1442361" cy="3228691"/>
            <a:chOff x="34357541" y="6434510"/>
            <a:chExt cx="1442361" cy="3228691"/>
          </a:xfrm>
        </p:grpSpPr>
        <p:grpSp>
          <p:nvGrpSpPr>
            <p:cNvPr id="1457" name="Group 1456">
              <a:extLst>
                <a:ext uri="{FF2B5EF4-FFF2-40B4-BE49-F238E27FC236}">
                  <a16:creationId xmlns:a16="http://schemas.microsoft.com/office/drawing/2014/main" id="{D6AEEA4C-1782-7845-6EF8-99D4F8B4BB75}"/>
                </a:ext>
              </a:extLst>
            </p:cNvPr>
            <p:cNvGrpSpPr/>
            <p:nvPr/>
          </p:nvGrpSpPr>
          <p:grpSpPr>
            <a:xfrm>
              <a:off x="34358039" y="6434510"/>
              <a:ext cx="1441863" cy="3228691"/>
              <a:chOff x="34358039" y="6434510"/>
              <a:chExt cx="1441863" cy="3228691"/>
            </a:xfrm>
          </p:grpSpPr>
          <p:grpSp>
            <p:nvGrpSpPr>
              <p:cNvPr id="1510" name="Group 1509">
                <a:extLst>
                  <a:ext uri="{FF2B5EF4-FFF2-40B4-BE49-F238E27FC236}">
                    <a16:creationId xmlns:a16="http://schemas.microsoft.com/office/drawing/2014/main" id="{AAEAFCF1-665E-2121-FC83-4FBD8244459C}"/>
                  </a:ext>
                </a:extLst>
              </p:cNvPr>
              <p:cNvGrpSpPr/>
              <p:nvPr/>
            </p:nvGrpSpPr>
            <p:grpSpPr>
              <a:xfrm>
                <a:off x="34358039" y="6434510"/>
                <a:ext cx="1441862" cy="3228691"/>
                <a:chOff x="34365943" y="6449232"/>
                <a:chExt cx="1441862" cy="3228691"/>
              </a:xfrm>
            </p:grpSpPr>
            <p:grpSp>
              <p:nvGrpSpPr>
                <p:cNvPr id="1521" name="Group 1520">
                  <a:extLst>
                    <a:ext uri="{FF2B5EF4-FFF2-40B4-BE49-F238E27FC236}">
                      <a16:creationId xmlns:a16="http://schemas.microsoft.com/office/drawing/2014/main" id="{A85C336E-CF3B-FC29-9266-40C441F52D6B}"/>
                    </a:ext>
                  </a:extLst>
                </p:cNvPr>
                <p:cNvGrpSpPr/>
                <p:nvPr/>
              </p:nvGrpSpPr>
              <p:grpSpPr>
                <a:xfrm>
                  <a:off x="34365943" y="6449232"/>
                  <a:ext cx="1441862" cy="3228691"/>
                  <a:chOff x="34365943" y="6449232"/>
                  <a:chExt cx="1441862" cy="3228691"/>
                </a:xfrm>
              </p:grpSpPr>
              <p:grpSp>
                <p:nvGrpSpPr>
                  <p:cNvPr id="1577" name="Group 1576">
                    <a:extLst>
                      <a:ext uri="{FF2B5EF4-FFF2-40B4-BE49-F238E27FC236}">
                        <a16:creationId xmlns:a16="http://schemas.microsoft.com/office/drawing/2014/main" id="{699D77FC-741C-D41D-324C-1E8148FFC9FF}"/>
                      </a:ext>
                    </a:extLst>
                  </p:cNvPr>
                  <p:cNvGrpSpPr/>
                  <p:nvPr/>
                </p:nvGrpSpPr>
                <p:grpSpPr>
                  <a:xfrm>
                    <a:off x="34365943" y="6449232"/>
                    <a:ext cx="1440766" cy="3228691"/>
                    <a:chOff x="34365943" y="6449232"/>
                    <a:chExt cx="1440766" cy="3228691"/>
                  </a:xfrm>
                </p:grpSpPr>
                <p:grpSp>
                  <p:nvGrpSpPr>
                    <p:cNvPr id="1584" name="Group 1583">
                      <a:extLst>
                        <a:ext uri="{FF2B5EF4-FFF2-40B4-BE49-F238E27FC236}">
                          <a16:creationId xmlns:a16="http://schemas.microsoft.com/office/drawing/2014/main" id="{CB428195-958D-6815-D0DE-B78A34D178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65943" y="6449232"/>
                      <a:ext cx="1440766" cy="3228691"/>
                      <a:chOff x="36026213" y="5284095"/>
                      <a:chExt cx="1440766" cy="3228691"/>
                    </a:xfrm>
                  </p:grpSpPr>
                  <p:grpSp>
                    <p:nvGrpSpPr>
                      <p:cNvPr id="1594" name="Group 1593">
                        <a:extLst>
                          <a:ext uri="{FF2B5EF4-FFF2-40B4-BE49-F238E27FC236}">
                            <a16:creationId xmlns:a16="http://schemas.microsoft.com/office/drawing/2014/main" id="{DD2F8A66-13E3-2823-DDFB-828BD9963B0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26213" y="5284095"/>
                        <a:ext cx="1440766" cy="3228691"/>
                        <a:chOff x="36026213" y="5284095"/>
                        <a:chExt cx="1440766" cy="3228691"/>
                      </a:xfrm>
                    </p:grpSpPr>
                    <p:grpSp>
                      <p:nvGrpSpPr>
                        <p:cNvPr id="1598" name="Group 1597">
                          <a:extLst>
                            <a:ext uri="{FF2B5EF4-FFF2-40B4-BE49-F238E27FC236}">
                              <a16:creationId xmlns:a16="http://schemas.microsoft.com/office/drawing/2014/main" id="{9C4B4A2E-3421-E33E-D35D-93A245EF34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26979" y="5284095"/>
                          <a:ext cx="1440000" cy="3228691"/>
                          <a:chOff x="7152345" y="5014338"/>
                          <a:chExt cx="1440000" cy="3228691"/>
                        </a:xfrm>
                      </p:grpSpPr>
                      <p:grpSp>
                        <p:nvGrpSpPr>
                          <p:cNvPr id="6170" name="organ group - head &amp; neck muscles">
                            <a:extLst>
                              <a:ext uri="{FF2B5EF4-FFF2-40B4-BE49-F238E27FC236}">
                                <a16:creationId xmlns:a16="http://schemas.microsoft.com/office/drawing/2014/main" id="{9825DA67-27CF-6CB4-BB85-2FC704BB1B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52345" y="5014338"/>
                            <a:ext cx="1440000" cy="3228691"/>
                            <a:chOff x="6009350" y="5014338"/>
                            <a:chExt cx="1440000" cy="3228691"/>
                          </a:xfrm>
                        </p:grpSpPr>
                        <p:sp>
                          <p:nvSpPr>
                            <p:cNvPr id="6379" name="organ - head &amp; neck muscles">
                              <a:extLst>
                                <a:ext uri="{FF2B5EF4-FFF2-40B4-BE49-F238E27FC236}">
                                  <a16:creationId xmlns:a16="http://schemas.microsoft.com/office/drawing/2014/main" id="{33EB053D-EC4A-B9C8-D2A6-63A0A5E35A05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014338"/>
                              <a:ext cx="1440000" cy="3228691"/>
                            </a:xfrm>
                            <a:prstGeom prst="rect">
                              <a:avLst/>
                            </a:prstGeom>
                            <a:solidFill>
                              <a:schemeClr val="bg2">
                                <a:lumMod val="9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none" lIns="91440" tIns="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r>
                                <a:rPr lang="en-NZ" sz="60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Spinal column</a:t>
                              </a:r>
                              <a:endPara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84" name="FTU - mylohyoid">
                              <a:extLst>
                                <a:ext uri="{FF2B5EF4-FFF2-40B4-BE49-F238E27FC236}">
                                  <a16:creationId xmlns:a16="http://schemas.microsoft.com/office/drawing/2014/main" id="{21F54429-17A1-B9ED-E550-7CF831F31D8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13508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C1 Vertebra</a:t>
                              </a:r>
                            </a:p>
                          </p:txBody>
                        </p:sp>
                        <p:sp>
                          <p:nvSpPr>
                            <p:cNvPr id="6385" name="FTU - digastric">
                              <a:extLst>
                                <a:ext uri="{FF2B5EF4-FFF2-40B4-BE49-F238E27FC236}">
                                  <a16:creationId xmlns:a16="http://schemas.microsoft.com/office/drawing/2014/main" id="{3410EA59-AC04-A03E-6BA5-AF7536EF8409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25610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C2 Vertebra</a:t>
                              </a:r>
                            </a:p>
                          </p:txBody>
                        </p:sp>
                        <p:sp>
                          <p:nvSpPr>
                            <p:cNvPr id="6390" name="FTU - geniohyoid">
                              <a:extLst>
                                <a:ext uri="{FF2B5EF4-FFF2-40B4-BE49-F238E27FC236}">
                                  <a16:creationId xmlns:a16="http://schemas.microsoft.com/office/drawing/2014/main" id="{D85C0469-E5BD-181A-67E4-A8D7C28D1C5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379214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C3 Vertebra</a:t>
                              </a:r>
                            </a:p>
                          </p:txBody>
                        </p:sp>
                        <p:sp>
                          <p:nvSpPr>
                            <p:cNvPr id="6391" name="FTU - longus capitis">
                              <a:extLst>
                                <a:ext uri="{FF2B5EF4-FFF2-40B4-BE49-F238E27FC236}">
                                  <a16:creationId xmlns:a16="http://schemas.microsoft.com/office/drawing/2014/main" id="{E55A20FA-656A-9112-97CC-21D23706350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500240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C4 Vertebra</a:t>
                              </a:r>
                            </a:p>
                          </p:txBody>
                        </p:sp>
                        <p:sp>
                          <p:nvSpPr>
                            <p:cNvPr id="6396" name="FTU - longus colli inferior">
                              <a:extLst>
                                <a:ext uri="{FF2B5EF4-FFF2-40B4-BE49-F238E27FC236}">
                                  <a16:creationId xmlns:a16="http://schemas.microsoft.com/office/drawing/2014/main" id="{2BC2D2A6-431C-D9B4-36A4-527EFD3954B4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009350" y="5621266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C5 Vertebra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6183" name="Group 6182">
                            <a:extLst>
                              <a:ext uri="{FF2B5EF4-FFF2-40B4-BE49-F238E27FC236}">
                                <a16:creationId xmlns:a16="http://schemas.microsoft.com/office/drawing/2014/main" id="{1D074898-5EA6-27A4-7CA0-B1D7E3DD2D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834" y="5144254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72" name="Text Box 3036">
                              <a:extLst>
                                <a:ext uri="{FF2B5EF4-FFF2-40B4-BE49-F238E27FC236}">
                                  <a16:creationId xmlns:a16="http://schemas.microsoft.com/office/drawing/2014/main" id="{C3428A2E-A3BA-19D9-2C08-1ABF767D6F2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3" name="Text Box 3036">
                              <a:extLst>
                                <a:ext uri="{FF2B5EF4-FFF2-40B4-BE49-F238E27FC236}">
                                  <a16:creationId xmlns:a16="http://schemas.microsoft.com/office/drawing/2014/main" id="{2F5A4951-3FA6-F104-7C54-2F0803010F7E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8" name="Text Box 3036">
                              <a:extLst>
                                <a:ext uri="{FF2B5EF4-FFF2-40B4-BE49-F238E27FC236}">
                                  <a16:creationId xmlns:a16="http://schemas.microsoft.com/office/drawing/2014/main" id="{294DBD51-DB7F-9E4D-00F7-8FDBB4C5E0A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0" name="Group 6279">
                            <a:extLst>
                              <a:ext uri="{FF2B5EF4-FFF2-40B4-BE49-F238E27FC236}">
                                <a16:creationId xmlns:a16="http://schemas.microsoft.com/office/drawing/2014/main" id="{C9C835D6-094B-F4A1-2B21-E271382C2A1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630" y="526509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8" name="Text Box 3036">
                              <a:extLst>
                                <a:ext uri="{FF2B5EF4-FFF2-40B4-BE49-F238E27FC236}">
                                  <a16:creationId xmlns:a16="http://schemas.microsoft.com/office/drawing/2014/main" id="{5B569029-49A9-7ECB-7870-806259E92C68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9" name="Text Box 3036">
                              <a:extLst>
                                <a:ext uri="{FF2B5EF4-FFF2-40B4-BE49-F238E27FC236}">
                                  <a16:creationId xmlns:a16="http://schemas.microsoft.com/office/drawing/2014/main" id="{171AD979-3008-EA62-C059-C7C8B2F950A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70" name="Text Box 3036">
                              <a:extLst>
                                <a:ext uri="{FF2B5EF4-FFF2-40B4-BE49-F238E27FC236}">
                                  <a16:creationId xmlns:a16="http://schemas.microsoft.com/office/drawing/2014/main" id="{8FD4CBC7-3E38-5F90-2433-A3C60A33F334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286" name="Group 6285">
                            <a:extLst>
                              <a:ext uri="{FF2B5EF4-FFF2-40B4-BE49-F238E27FC236}">
                                <a16:creationId xmlns:a16="http://schemas.microsoft.com/office/drawing/2014/main" id="{FC785CFE-6FD4-A0DE-4510-0BBDD9A6B30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6561" y="5387592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60" name="Text Box 3036">
                              <a:extLst>
                                <a:ext uri="{FF2B5EF4-FFF2-40B4-BE49-F238E27FC236}">
                                  <a16:creationId xmlns:a16="http://schemas.microsoft.com/office/drawing/2014/main" id="{B4FD8D5D-B01B-18C2-8AAF-46D3714B7A5B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6" name="Text Box 3036">
                              <a:extLst>
                                <a:ext uri="{FF2B5EF4-FFF2-40B4-BE49-F238E27FC236}">
                                  <a16:creationId xmlns:a16="http://schemas.microsoft.com/office/drawing/2014/main" id="{5F631600-D8CA-1D6F-617E-578CAD998A6F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67" name="Text Box 3036">
                              <a:extLst>
                                <a:ext uri="{FF2B5EF4-FFF2-40B4-BE49-F238E27FC236}">
                                  <a16:creationId xmlns:a16="http://schemas.microsoft.com/office/drawing/2014/main" id="{AC5F022F-9764-E912-729C-0AF7EEDC7049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24" name="Group 6323">
                            <a:extLst>
                              <a:ext uri="{FF2B5EF4-FFF2-40B4-BE49-F238E27FC236}">
                                <a16:creationId xmlns:a16="http://schemas.microsoft.com/office/drawing/2014/main" id="{04C049E6-C5D1-422B-4E41-C91284AD65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511970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53" name="Text Box 3036">
                              <a:extLst>
                                <a:ext uri="{FF2B5EF4-FFF2-40B4-BE49-F238E27FC236}">
                                  <a16:creationId xmlns:a16="http://schemas.microsoft.com/office/drawing/2014/main" id="{274124A2-931F-E6F6-B9F7-7F2054DE130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4" name="Text Box 3036">
                              <a:extLst>
                                <a:ext uri="{FF2B5EF4-FFF2-40B4-BE49-F238E27FC236}">
                                  <a16:creationId xmlns:a16="http://schemas.microsoft.com/office/drawing/2014/main" id="{5BCC44EF-50B4-5B91-E808-93B49EE1F472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59" name="Text Box 3036">
                              <a:extLst>
                                <a:ext uri="{FF2B5EF4-FFF2-40B4-BE49-F238E27FC236}">
                                  <a16:creationId xmlns:a16="http://schemas.microsoft.com/office/drawing/2014/main" id="{9DC9B61F-D912-3754-80EE-164ED0BC77C6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6341" name="Group 6340">
                            <a:extLst>
                              <a:ext uri="{FF2B5EF4-FFF2-40B4-BE49-F238E27FC236}">
                                <a16:creationId xmlns:a16="http://schemas.microsoft.com/office/drawing/2014/main" id="{8FA4853C-601D-16D9-4ECC-CDD1C684107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475201" y="5629823"/>
                            <a:ext cx="84788" cy="91092"/>
                            <a:chOff x="12626158" y="10798008"/>
                            <a:chExt cx="84788" cy="91092"/>
                          </a:xfrm>
                        </p:grpSpPr>
                        <p:sp>
                          <p:nvSpPr>
                            <p:cNvPr id="6342" name="Text Box 3036">
                              <a:extLst>
                                <a:ext uri="{FF2B5EF4-FFF2-40B4-BE49-F238E27FC236}">
                                  <a16:creationId xmlns:a16="http://schemas.microsoft.com/office/drawing/2014/main" id="{111A5069-B4F9-FF18-AF95-2C458E404D0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798008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7" name="Text Box 3036">
                              <a:extLst>
                                <a:ext uri="{FF2B5EF4-FFF2-40B4-BE49-F238E27FC236}">
                                  <a16:creationId xmlns:a16="http://schemas.microsoft.com/office/drawing/2014/main" id="{316B4CEC-6521-3D50-0A23-F1C461718905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26158" y="10853100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6348" name="Text Box 3036">
                              <a:extLst>
                                <a:ext uri="{FF2B5EF4-FFF2-40B4-BE49-F238E27FC236}">
                                  <a16:creationId xmlns:a16="http://schemas.microsoft.com/office/drawing/2014/main" id="{FB5B8058-0AE1-67E6-FF0E-F087C2FC17B1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12674946" y="10825554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599" name="FTU - longus colli inferior">
                          <a:extLst>
                            <a:ext uri="{FF2B5EF4-FFF2-40B4-BE49-F238E27FC236}">
                              <a16:creationId xmlns:a16="http://schemas.microsoft.com/office/drawing/2014/main" id="{BB8420BB-F6C9-715D-21FE-6318CDF008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6026213" y="6017171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C6 Vertebra</a:t>
                          </a:r>
                        </a:p>
                      </p:txBody>
                    </p:sp>
                  </p:grpSp>
                  <p:sp>
                    <p:nvSpPr>
                      <p:cNvPr id="1595" name="Text Box 3036">
                        <a:extLst>
                          <a:ext uri="{FF2B5EF4-FFF2-40B4-BE49-F238E27FC236}">
                            <a16:creationId xmlns:a16="http://schemas.microsoft.com/office/drawing/2014/main" id="{34D9617C-744C-C942-9B85-8C15E27084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34597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6" name="Text Box 3036">
                        <a:extLst>
                          <a:ext uri="{FF2B5EF4-FFF2-40B4-BE49-F238E27FC236}">
                            <a16:creationId xmlns:a16="http://schemas.microsoft.com/office/drawing/2014/main" id="{DED27C02-052C-623F-3B9E-C8636D09977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56979" y="6079822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597" name="Text Box 3036">
                        <a:extLst>
                          <a:ext uri="{FF2B5EF4-FFF2-40B4-BE49-F238E27FC236}">
                            <a16:creationId xmlns:a16="http://schemas.microsoft.com/office/drawing/2014/main" id="{D74B1B1C-771C-6107-5EBE-3DF9FE16072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05767" y="6062143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1585" name="Text Box 3036">
                      <a:extLst>
                        <a:ext uri="{FF2B5EF4-FFF2-40B4-BE49-F238E27FC236}">
                          <a16:creationId xmlns:a16="http://schemas.microsoft.com/office/drawing/2014/main" id="{4DD01E05-7A81-87DC-9097-11E0325C3BE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68203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6" name="Text Box 3036">
                      <a:extLst>
                        <a:ext uri="{FF2B5EF4-FFF2-40B4-BE49-F238E27FC236}">
                          <a16:creationId xmlns:a16="http://schemas.microsoft.com/office/drawing/2014/main" id="{F87C0F72-AA33-EB59-DFD9-2659509A78C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7372" y="773712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7" name="Text Box 3036">
                      <a:extLst>
                        <a:ext uri="{FF2B5EF4-FFF2-40B4-BE49-F238E27FC236}">
                          <a16:creationId xmlns:a16="http://schemas.microsoft.com/office/drawing/2014/main" id="{BD009BA0-F49E-D636-CCC6-8F55E772625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6160" y="770958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8" name="Text Box 3036">
                      <a:extLst>
                        <a:ext uri="{FF2B5EF4-FFF2-40B4-BE49-F238E27FC236}">
                          <a16:creationId xmlns:a16="http://schemas.microsoft.com/office/drawing/2014/main" id="{A65BB315-039A-DEF5-6661-E34D76B3B4D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3490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89" name="Text Box 3036">
                      <a:extLst>
                        <a:ext uri="{FF2B5EF4-FFF2-40B4-BE49-F238E27FC236}">
                          <a16:creationId xmlns:a16="http://schemas.microsoft.com/office/drawing/2014/main" id="{F2C9E8AB-C834-248D-526B-A7EA0A62E3F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94516" y="798999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0" name="Text Box 3036">
                      <a:extLst>
                        <a:ext uri="{FF2B5EF4-FFF2-40B4-BE49-F238E27FC236}">
                          <a16:creationId xmlns:a16="http://schemas.microsoft.com/office/drawing/2014/main" id="{56ECF177-C9B5-23DC-9C70-123C1E624D1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43304" y="796245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1" name="Text Box 3036">
                      <a:extLst>
                        <a:ext uri="{FF2B5EF4-FFF2-40B4-BE49-F238E27FC236}">
                          <a16:creationId xmlns:a16="http://schemas.microsoft.com/office/drawing/2014/main" id="{4229F417-B0D7-3B28-8779-C0D2586868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3570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2" name="Text Box 3036">
                      <a:extLst>
                        <a:ext uri="{FF2B5EF4-FFF2-40B4-BE49-F238E27FC236}">
                          <a16:creationId xmlns:a16="http://schemas.microsoft.com/office/drawing/2014/main" id="{03428413-57B9-E564-A00E-5115FA70E766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8553" y="749079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93" name="Text Box 3036">
                      <a:extLst>
                        <a:ext uri="{FF2B5EF4-FFF2-40B4-BE49-F238E27FC236}">
                          <a16:creationId xmlns:a16="http://schemas.microsoft.com/office/drawing/2014/main" id="{A57FA83A-1522-566E-2D64-43294265D6B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7341" y="746324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78" name="FTU - mylohyoid">
                    <a:extLst>
                      <a:ext uri="{FF2B5EF4-FFF2-40B4-BE49-F238E27FC236}">
                        <a16:creationId xmlns:a16="http://schemas.microsoft.com/office/drawing/2014/main" id="{197F74D2-3610-44B7-9890-CC1103E0AD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30514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C7 Vertebra</a:t>
                    </a:r>
                  </a:p>
                </p:txBody>
              </p:sp>
              <p:sp>
                <p:nvSpPr>
                  <p:cNvPr id="1579" name="FTU - digastric">
                    <a:extLst>
                      <a:ext uri="{FF2B5EF4-FFF2-40B4-BE49-F238E27FC236}">
                        <a16:creationId xmlns:a16="http://schemas.microsoft.com/office/drawing/2014/main" id="{A19140CB-452B-6F29-B07C-57A54C610F7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42617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L1 Vertebra</a:t>
                    </a:r>
                  </a:p>
                </p:txBody>
              </p:sp>
              <p:sp>
                <p:nvSpPr>
                  <p:cNvPr id="1580" name="FTU - geniohyoid">
                    <a:extLst>
                      <a:ext uri="{FF2B5EF4-FFF2-40B4-BE49-F238E27FC236}">
                        <a16:creationId xmlns:a16="http://schemas.microsoft.com/office/drawing/2014/main" id="{AB8D4CEF-9732-F486-17EC-D9A1349354A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54599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L2 Vertebra</a:t>
                    </a:r>
                  </a:p>
                </p:txBody>
              </p:sp>
              <p:sp>
                <p:nvSpPr>
                  <p:cNvPr id="1581" name="FTU - longus capitis">
                    <a:extLst>
                      <a:ext uri="{FF2B5EF4-FFF2-40B4-BE49-F238E27FC236}">
                        <a16:creationId xmlns:a16="http://schemas.microsoft.com/office/drawing/2014/main" id="{C61A69EE-EA0A-2C73-82B3-C5A7B311E738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670306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L3 Vertebra</a:t>
                    </a:r>
                  </a:p>
                </p:txBody>
              </p:sp>
              <p:sp>
                <p:nvSpPr>
                  <p:cNvPr id="1582" name="FTU - longus colli inferior">
                    <a:extLst>
                      <a:ext uri="{FF2B5EF4-FFF2-40B4-BE49-F238E27FC236}">
                        <a16:creationId xmlns:a16="http://schemas.microsoft.com/office/drawing/2014/main" id="{817FFC91-CFC1-8088-197E-F02AEC338C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805" y="7791332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L4 Vertebra</a:t>
                    </a:r>
                  </a:p>
                </p:txBody>
              </p:sp>
              <p:sp>
                <p:nvSpPr>
                  <p:cNvPr id="1583" name="FTU - longus colli inferior">
                    <a:extLst>
                      <a:ext uri="{FF2B5EF4-FFF2-40B4-BE49-F238E27FC236}">
                        <a16:creationId xmlns:a16="http://schemas.microsoft.com/office/drawing/2014/main" id="{E1ED7343-E4B8-1D81-794D-E64879B9B3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7039" y="79174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L5 Vertebra</a:t>
                    </a:r>
                  </a:p>
                </p:txBody>
              </p:sp>
            </p:grpSp>
            <p:grpSp>
              <p:nvGrpSpPr>
                <p:cNvPr id="1523" name="Group 1522">
                  <a:extLst>
                    <a:ext uri="{FF2B5EF4-FFF2-40B4-BE49-F238E27FC236}">
                      <a16:creationId xmlns:a16="http://schemas.microsoft.com/office/drawing/2014/main" id="{C272ECF2-07CE-9168-A279-BB51F37F9E54}"/>
                    </a:ext>
                  </a:extLst>
                </p:cNvPr>
                <p:cNvGrpSpPr/>
                <p:nvPr/>
              </p:nvGrpSpPr>
              <p:grpSpPr>
                <a:xfrm>
                  <a:off x="35684517" y="7435278"/>
                  <a:ext cx="91932" cy="582849"/>
                  <a:chOff x="35688553" y="7314320"/>
                  <a:chExt cx="91932" cy="582849"/>
                </a:xfrm>
              </p:grpSpPr>
              <p:sp>
                <p:nvSpPr>
                  <p:cNvPr id="1525" name="Text Box 3036">
                    <a:extLst>
                      <a:ext uri="{FF2B5EF4-FFF2-40B4-BE49-F238E27FC236}">
                        <a16:creationId xmlns:a16="http://schemas.microsoft.com/office/drawing/2014/main" id="{53D9EC6E-9137-82F3-D5D6-06AEC77405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143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6" name="Text Box 3036">
                    <a:extLst>
                      <a:ext uri="{FF2B5EF4-FFF2-40B4-BE49-F238E27FC236}">
                        <a16:creationId xmlns:a16="http://schemas.microsoft.com/office/drawing/2014/main" id="{C00F5426-56CC-1730-D1FA-7F890052C73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9005" y="7369412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0" name="Text Box 3036">
                    <a:extLst>
                      <a:ext uri="{FF2B5EF4-FFF2-40B4-BE49-F238E27FC236}">
                        <a16:creationId xmlns:a16="http://schemas.microsoft.com/office/drawing/2014/main" id="{4C599208-0437-81C4-19AF-3037D06E679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793" y="7341866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110" name="Text Box 3036">
                    <a:extLst>
                      <a:ext uri="{FF2B5EF4-FFF2-40B4-BE49-F238E27FC236}">
                        <a16:creationId xmlns:a16="http://schemas.microsoft.com/office/drawing/2014/main" id="{244BD7E5-829E-C0CE-108F-6FDD955315F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5532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6" name="Text Box 3036">
                    <a:extLst>
                      <a:ext uri="{FF2B5EF4-FFF2-40B4-BE49-F238E27FC236}">
                        <a16:creationId xmlns:a16="http://schemas.microsoft.com/office/drawing/2014/main" id="{AA495DA7-A9E8-0CA8-FA9F-326FACCE7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88553" y="76082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2" name="Text Box 3036">
                    <a:extLst>
                      <a:ext uri="{FF2B5EF4-FFF2-40B4-BE49-F238E27FC236}">
                        <a16:creationId xmlns:a16="http://schemas.microsoft.com/office/drawing/2014/main" id="{F136421C-31D8-1A10-1BB0-E51781E274D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37341" y="75807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4" name="Text Box 3036">
                    <a:extLst>
                      <a:ext uri="{FF2B5EF4-FFF2-40B4-BE49-F238E27FC236}">
                        <a16:creationId xmlns:a16="http://schemas.microsoft.com/office/drawing/2014/main" id="{B6ACA1FF-BBAA-46DC-356C-A219DC508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0607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5" name="Text Box 3036">
                    <a:extLst>
                      <a:ext uri="{FF2B5EF4-FFF2-40B4-BE49-F238E27FC236}">
                        <a16:creationId xmlns:a16="http://schemas.microsoft.com/office/drawing/2014/main" id="{6C25EE47-0F1B-6B08-55D2-B81D7BACC99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695697" y="786116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6" name="Text Box 3036">
                    <a:extLst>
                      <a:ext uri="{FF2B5EF4-FFF2-40B4-BE49-F238E27FC236}">
                        <a16:creationId xmlns:a16="http://schemas.microsoft.com/office/drawing/2014/main" id="{01A15A28-F702-20EC-AE26-1E062519FF9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5744485" y="783362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511" name="FTU - mylohyoid">
                <a:extLst>
                  <a:ext uri="{FF2B5EF4-FFF2-40B4-BE49-F238E27FC236}">
                    <a16:creationId xmlns:a16="http://schemas.microsoft.com/office/drawing/2014/main" id="{CA2468DE-A20F-789B-3277-C20F9445FA8F}"/>
                  </a:ext>
                </a:extLst>
              </p:cNvPr>
              <p:cNvSpPr txBox="1"/>
              <p:nvPr/>
            </p:nvSpPr>
            <p:spPr>
              <a:xfrm>
                <a:off x="34359902" y="80293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T1 Vertebra</a:t>
                </a:r>
              </a:p>
            </p:txBody>
          </p:sp>
          <p:sp>
            <p:nvSpPr>
              <p:cNvPr id="1512" name="Text Box 3036">
                <a:extLst>
                  <a:ext uri="{FF2B5EF4-FFF2-40B4-BE49-F238E27FC236}">
                    <a16:creationId xmlns:a16="http://schemas.microsoft.com/office/drawing/2014/main" id="{4943A52B-508E-ACE1-3A53-42434105A2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38539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3" name="Text Box 3036">
                <a:extLst>
                  <a:ext uri="{FF2B5EF4-FFF2-40B4-BE49-F238E27FC236}">
                    <a16:creationId xmlns:a16="http://schemas.microsoft.com/office/drawing/2014/main" id="{950835B2-A017-A5C9-6B9A-623EEC601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684391" y="8093631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5" name="Text Box 3036">
                <a:extLst>
                  <a:ext uri="{FF2B5EF4-FFF2-40B4-BE49-F238E27FC236}">
                    <a16:creationId xmlns:a16="http://schemas.microsoft.com/office/drawing/2014/main" id="{AB95AC09-21C9-804F-6A9B-B8E7406A08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33179" y="8066085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59" name="FTU - mylohyoid">
              <a:extLst>
                <a:ext uri="{FF2B5EF4-FFF2-40B4-BE49-F238E27FC236}">
                  <a16:creationId xmlns:a16="http://schemas.microsoft.com/office/drawing/2014/main" id="{F891D092-F987-CF3E-33E6-87AA45DC55CD}"/>
                </a:ext>
              </a:extLst>
            </p:cNvPr>
            <p:cNvSpPr txBox="1"/>
            <p:nvPr/>
          </p:nvSpPr>
          <p:spPr>
            <a:xfrm>
              <a:off x="34359902" y="815599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T2 Vertebra</a:t>
              </a:r>
            </a:p>
          </p:txBody>
        </p:sp>
        <p:sp>
          <p:nvSpPr>
            <p:cNvPr id="1460" name="FTU - mylohyoid">
              <a:extLst>
                <a:ext uri="{FF2B5EF4-FFF2-40B4-BE49-F238E27FC236}">
                  <a16:creationId xmlns:a16="http://schemas.microsoft.com/office/drawing/2014/main" id="{0FD113AD-D1C5-FA1D-56BB-6DFC92FAF640}"/>
                </a:ext>
              </a:extLst>
            </p:cNvPr>
            <p:cNvSpPr txBox="1"/>
            <p:nvPr/>
          </p:nvSpPr>
          <p:spPr>
            <a:xfrm>
              <a:off x="34357541" y="828353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T3 Vertebra</a:t>
              </a:r>
            </a:p>
          </p:txBody>
        </p:sp>
        <p:sp>
          <p:nvSpPr>
            <p:cNvPr id="1490" name="FTU - mylohyoid">
              <a:extLst>
                <a:ext uri="{FF2B5EF4-FFF2-40B4-BE49-F238E27FC236}">
                  <a16:creationId xmlns:a16="http://schemas.microsoft.com/office/drawing/2014/main" id="{25253900-9510-5A56-F1A7-2B0CE58D76F3}"/>
                </a:ext>
              </a:extLst>
            </p:cNvPr>
            <p:cNvSpPr txBox="1"/>
            <p:nvPr/>
          </p:nvSpPr>
          <p:spPr>
            <a:xfrm>
              <a:off x="34359902" y="8414973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T4 Vertebra</a:t>
              </a:r>
            </a:p>
          </p:txBody>
        </p:sp>
        <p:sp>
          <p:nvSpPr>
            <p:cNvPr id="1491" name="FTU - mylohyoid">
              <a:extLst>
                <a:ext uri="{FF2B5EF4-FFF2-40B4-BE49-F238E27FC236}">
                  <a16:creationId xmlns:a16="http://schemas.microsoft.com/office/drawing/2014/main" id="{AA6BBC61-93D6-4100-A387-CE5FFB52BBD2}"/>
                </a:ext>
              </a:extLst>
            </p:cNvPr>
            <p:cNvSpPr txBox="1"/>
            <p:nvPr/>
          </p:nvSpPr>
          <p:spPr>
            <a:xfrm>
              <a:off x="34357541" y="854366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T5 Vertebra</a:t>
              </a:r>
            </a:p>
          </p:txBody>
        </p:sp>
        <p:sp>
          <p:nvSpPr>
            <p:cNvPr id="1500" name="FTU - mylohyoid">
              <a:extLst>
                <a:ext uri="{FF2B5EF4-FFF2-40B4-BE49-F238E27FC236}">
                  <a16:creationId xmlns:a16="http://schemas.microsoft.com/office/drawing/2014/main" id="{64930DF1-29CA-5BF3-E391-DA63A8FE02E7}"/>
                </a:ext>
              </a:extLst>
            </p:cNvPr>
            <p:cNvSpPr txBox="1"/>
            <p:nvPr/>
          </p:nvSpPr>
          <p:spPr>
            <a:xfrm>
              <a:off x="34357541" y="867257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T6 Vertebra</a:t>
              </a:r>
            </a:p>
          </p:txBody>
        </p:sp>
        <p:sp>
          <p:nvSpPr>
            <p:cNvPr id="1501" name="FTU - mylohyoid">
              <a:extLst>
                <a:ext uri="{FF2B5EF4-FFF2-40B4-BE49-F238E27FC236}">
                  <a16:creationId xmlns:a16="http://schemas.microsoft.com/office/drawing/2014/main" id="{5A40A9E8-B44A-B4A8-9D06-132214BA6AB4}"/>
                </a:ext>
              </a:extLst>
            </p:cNvPr>
            <p:cNvSpPr txBox="1"/>
            <p:nvPr/>
          </p:nvSpPr>
          <p:spPr>
            <a:xfrm>
              <a:off x="34357541" y="88066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T7 Vertebra</a:t>
              </a:r>
            </a:p>
          </p:txBody>
        </p:sp>
        <p:sp>
          <p:nvSpPr>
            <p:cNvPr id="1502" name="FTU - mylohyoid">
              <a:extLst>
                <a:ext uri="{FF2B5EF4-FFF2-40B4-BE49-F238E27FC236}">
                  <a16:creationId xmlns:a16="http://schemas.microsoft.com/office/drawing/2014/main" id="{8164DAD7-3203-C570-E75D-684501100187}"/>
                </a:ext>
              </a:extLst>
            </p:cNvPr>
            <p:cNvSpPr txBox="1"/>
            <p:nvPr/>
          </p:nvSpPr>
          <p:spPr>
            <a:xfrm>
              <a:off x="34357541" y="893208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T8 Vertebra</a:t>
              </a:r>
            </a:p>
          </p:txBody>
        </p:sp>
        <p:sp>
          <p:nvSpPr>
            <p:cNvPr id="1503" name="FTU - mylohyoid">
              <a:extLst>
                <a:ext uri="{FF2B5EF4-FFF2-40B4-BE49-F238E27FC236}">
                  <a16:creationId xmlns:a16="http://schemas.microsoft.com/office/drawing/2014/main" id="{E53844F2-A8AD-DC1E-8770-F91A7A9A5BCB}"/>
                </a:ext>
              </a:extLst>
            </p:cNvPr>
            <p:cNvSpPr txBox="1"/>
            <p:nvPr/>
          </p:nvSpPr>
          <p:spPr>
            <a:xfrm>
              <a:off x="34357541" y="905613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T9 Vertebra</a:t>
              </a:r>
            </a:p>
          </p:txBody>
        </p:sp>
        <p:sp>
          <p:nvSpPr>
            <p:cNvPr id="1507" name="FTU - mylohyoid">
              <a:extLst>
                <a:ext uri="{FF2B5EF4-FFF2-40B4-BE49-F238E27FC236}">
                  <a16:creationId xmlns:a16="http://schemas.microsoft.com/office/drawing/2014/main" id="{54FBE2D2-0D4B-7D2F-2FA3-2B5321C5F3A7}"/>
                </a:ext>
              </a:extLst>
            </p:cNvPr>
            <p:cNvSpPr txBox="1"/>
            <p:nvPr/>
          </p:nvSpPr>
          <p:spPr>
            <a:xfrm>
              <a:off x="34357541" y="918557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T10 Vertebra</a:t>
              </a:r>
            </a:p>
          </p:txBody>
        </p:sp>
        <p:sp>
          <p:nvSpPr>
            <p:cNvPr id="1508" name="FTU - mylohyoid">
              <a:extLst>
                <a:ext uri="{FF2B5EF4-FFF2-40B4-BE49-F238E27FC236}">
                  <a16:creationId xmlns:a16="http://schemas.microsoft.com/office/drawing/2014/main" id="{82C643E2-E9C7-F21F-EF34-679065BF9895}"/>
                </a:ext>
              </a:extLst>
            </p:cNvPr>
            <p:cNvSpPr txBox="1"/>
            <p:nvPr/>
          </p:nvSpPr>
          <p:spPr>
            <a:xfrm>
              <a:off x="34357541" y="931249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T11 Vertebra</a:t>
              </a:r>
            </a:p>
          </p:txBody>
        </p:sp>
        <p:sp>
          <p:nvSpPr>
            <p:cNvPr id="1509" name="FTU - mylohyoid">
              <a:extLst>
                <a:ext uri="{FF2B5EF4-FFF2-40B4-BE49-F238E27FC236}">
                  <a16:creationId xmlns:a16="http://schemas.microsoft.com/office/drawing/2014/main" id="{B6326FA4-D2A8-8BDD-DAB5-425DAB6CB572}"/>
                </a:ext>
              </a:extLst>
            </p:cNvPr>
            <p:cNvSpPr txBox="1"/>
            <p:nvPr/>
          </p:nvSpPr>
          <p:spPr>
            <a:xfrm>
              <a:off x="34357541" y="94409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T12 Vertebra</a:t>
              </a:r>
            </a:p>
          </p:txBody>
        </p:sp>
      </p:grpSp>
      <p:grpSp>
        <p:nvGrpSpPr>
          <p:cNvPr id="6397" name="Group 6396">
            <a:extLst>
              <a:ext uri="{FF2B5EF4-FFF2-40B4-BE49-F238E27FC236}">
                <a16:creationId xmlns:a16="http://schemas.microsoft.com/office/drawing/2014/main" id="{0FC6C078-7568-191F-8070-1A916BAD7056}"/>
              </a:ext>
            </a:extLst>
          </p:cNvPr>
          <p:cNvGrpSpPr/>
          <p:nvPr/>
        </p:nvGrpSpPr>
        <p:grpSpPr>
          <a:xfrm>
            <a:off x="36005167" y="8175464"/>
            <a:ext cx="1440000" cy="276012"/>
            <a:chOff x="7152345" y="5014339"/>
            <a:chExt cx="1440000" cy="276012"/>
          </a:xfrm>
        </p:grpSpPr>
        <p:grpSp>
          <p:nvGrpSpPr>
            <p:cNvPr id="6402" name="organ group - head &amp; neck muscles">
              <a:extLst>
                <a:ext uri="{FF2B5EF4-FFF2-40B4-BE49-F238E27FC236}">
                  <a16:creationId xmlns:a16="http://schemas.microsoft.com/office/drawing/2014/main" id="{9C28C4EC-BF3B-E8AF-D123-8A085E3F2FAC}"/>
                </a:ext>
              </a:extLst>
            </p:cNvPr>
            <p:cNvGrpSpPr/>
            <p:nvPr/>
          </p:nvGrpSpPr>
          <p:grpSpPr>
            <a:xfrm>
              <a:off x="7152345" y="5014339"/>
              <a:ext cx="1440000" cy="276012"/>
              <a:chOff x="6009350" y="5014339"/>
              <a:chExt cx="1440000" cy="276012"/>
            </a:xfrm>
          </p:grpSpPr>
          <p:sp>
            <p:nvSpPr>
              <p:cNvPr id="6415" name="organ - head &amp; neck muscles">
                <a:extLst>
                  <a:ext uri="{FF2B5EF4-FFF2-40B4-BE49-F238E27FC236}">
                    <a16:creationId xmlns:a16="http://schemas.microsoft.com/office/drawing/2014/main" id="{45913297-58EE-BE01-C1FB-5A0557827722}"/>
                  </a:ext>
                </a:extLst>
              </p:cNvPr>
              <p:cNvSpPr txBox="1"/>
              <p:nvPr/>
            </p:nvSpPr>
            <p:spPr>
              <a:xfrm>
                <a:off x="6009350" y="5014339"/>
                <a:ext cx="1440000" cy="2760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6420" name="FTU - mylohyoid">
                <a:extLst>
                  <a:ext uri="{FF2B5EF4-FFF2-40B4-BE49-F238E27FC236}">
                    <a16:creationId xmlns:a16="http://schemas.microsoft.com/office/drawing/2014/main" id="{BA16A075-BEBD-0020-3947-0265F2F59F87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Scapula</a:t>
                </a:r>
              </a:p>
            </p:txBody>
          </p:sp>
        </p:grpSp>
        <p:grpSp>
          <p:nvGrpSpPr>
            <p:cNvPr id="6403" name="Group 6402">
              <a:extLst>
                <a:ext uri="{FF2B5EF4-FFF2-40B4-BE49-F238E27FC236}">
                  <a16:creationId xmlns:a16="http://schemas.microsoft.com/office/drawing/2014/main" id="{9285F833-BC70-B57D-FF74-B1EB3E2B6390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6408" name="Text Box 3036">
                <a:extLst>
                  <a:ext uri="{FF2B5EF4-FFF2-40B4-BE49-F238E27FC236}">
                    <a16:creationId xmlns:a16="http://schemas.microsoft.com/office/drawing/2014/main" id="{3313C14B-2570-0954-9FCF-89FF881248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09" name="Text Box 3036">
                <a:extLst>
                  <a:ext uri="{FF2B5EF4-FFF2-40B4-BE49-F238E27FC236}">
                    <a16:creationId xmlns:a16="http://schemas.microsoft.com/office/drawing/2014/main" id="{C006C230-7E09-9A67-074F-E949B2D1B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4" name="Text Box 3036">
                <a:extLst>
                  <a:ext uri="{FF2B5EF4-FFF2-40B4-BE49-F238E27FC236}">
                    <a16:creationId xmlns:a16="http://schemas.microsoft.com/office/drawing/2014/main" id="{2DF95035-ADA2-C25C-5510-35236C259C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421" name="Group 6420">
            <a:extLst>
              <a:ext uri="{FF2B5EF4-FFF2-40B4-BE49-F238E27FC236}">
                <a16:creationId xmlns:a16="http://schemas.microsoft.com/office/drawing/2014/main" id="{82471415-3DC7-49E5-50CF-844CD01B784F}"/>
              </a:ext>
            </a:extLst>
          </p:cNvPr>
          <p:cNvGrpSpPr/>
          <p:nvPr/>
        </p:nvGrpSpPr>
        <p:grpSpPr>
          <a:xfrm>
            <a:off x="32618303" y="9848888"/>
            <a:ext cx="1443374" cy="2533942"/>
            <a:chOff x="32419793" y="9201501"/>
            <a:chExt cx="1443374" cy="2533942"/>
          </a:xfrm>
        </p:grpSpPr>
        <p:grpSp>
          <p:nvGrpSpPr>
            <p:cNvPr id="6426" name="Group 6425">
              <a:extLst>
                <a:ext uri="{FF2B5EF4-FFF2-40B4-BE49-F238E27FC236}">
                  <a16:creationId xmlns:a16="http://schemas.microsoft.com/office/drawing/2014/main" id="{E1D31981-E8A1-6C7B-CEB1-7CB62DB6E8F6}"/>
                </a:ext>
              </a:extLst>
            </p:cNvPr>
            <p:cNvGrpSpPr/>
            <p:nvPr/>
          </p:nvGrpSpPr>
          <p:grpSpPr>
            <a:xfrm>
              <a:off x="32419793" y="9201501"/>
              <a:ext cx="1443374" cy="2533942"/>
              <a:chOff x="32589061" y="9200373"/>
              <a:chExt cx="1443374" cy="2533942"/>
            </a:xfrm>
          </p:grpSpPr>
          <p:grpSp>
            <p:nvGrpSpPr>
              <p:cNvPr id="6474" name="Group 6473">
                <a:extLst>
                  <a:ext uri="{FF2B5EF4-FFF2-40B4-BE49-F238E27FC236}">
                    <a16:creationId xmlns:a16="http://schemas.microsoft.com/office/drawing/2014/main" id="{95C67B3C-C04C-C1D1-3A64-EA941E374A9D}"/>
                  </a:ext>
                </a:extLst>
              </p:cNvPr>
              <p:cNvGrpSpPr/>
              <p:nvPr/>
            </p:nvGrpSpPr>
            <p:grpSpPr>
              <a:xfrm>
                <a:off x="32589061" y="9200373"/>
                <a:ext cx="1443374" cy="2533942"/>
                <a:chOff x="32589061" y="9200373"/>
                <a:chExt cx="1443374" cy="2533942"/>
              </a:xfrm>
            </p:grpSpPr>
            <p:grpSp>
              <p:nvGrpSpPr>
                <p:cNvPr id="6517" name="Group 6516">
                  <a:extLst>
                    <a:ext uri="{FF2B5EF4-FFF2-40B4-BE49-F238E27FC236}">
                      <a16:creationId xmlns:a16="http://schemas.microsoft.com/office/drawing/2014/main" id="{BFA6A154-DBCF-13DA-BD0E-106CA4C36287}"/>
                    </a:ext>
                  </a:extLst>
                </p:cNvPr>
                <p:cNvGrpSpPr/>
                <p:nvPr/>
              </p:nvGrpSpPr>
              <p:grpSpPr>
                <a:xfrm>
                  <a:off x="32590074" y="9200373"/>
                  <a:ext cx="1442361" cy="2533942"/>
                  <a:chOff x="34357541" y="6434511"/>
                  <a:chExt cx="1442361" cy="2533942"/>
                </a:xfrm>
              </p:grpSpPr>
              <p:grpSp>
                <p:nvGrpSpPr>
                  <p:cNvPr id="6547" name="Group 6546">
                    <a:extLst>
                      <a:ext uri="{FF2B5EF4-FFF2-40B4-BE49-F238E27FC236}">
                        <a16:creationId xmlns:a16="http://schemas.microsoft.com/office/drawing/2014/main" id="{3983E8C4-7A09-19BB-F44E-4CAEA95184E6}"/>
                      </a:ext>
                    </a:extLst>
                  </p:cNvPr>
                  <p:cNvGrpSpPr/>
                  <p:nvPr/>
                </p:nvGrpSpPr>
                <p:grpSpPr>
                  <a:xfrm>
                    <a:off x="34358805" y="6434511"/>
                    <a:ext cx="1441097" cy="2533942"/>
                    <a:chOff x="34358805" y="6434511"/>
                    <a:chExt cx="1441097" cy="2533942"/>
                  </a:xfrm>
                </p:grpSpPr>
                <p:grpSp>
                  <p:nvGrpSpPr>
                    <p:cNvPr id="6570" name="Group 6569">
                      <a:extLst>
                        <a:ext uri="{FF2B5EF4-FFF2-40B4-BE49-F238E27FC236}">
                          <a16:creationId xmlns:a16="http://schemas.microsoft.com/office/drawing/2014/main" id="{CCC12953-4D83-E7A8-EB51-8C173917CA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358805" y="6434511"/>
                      <a:ext cx="1441096" cy="2533942"/>
                      <a:chOff x="34366709" y="6449233"/>
                      <a:chExt cx="1441096" cy="2533942"/>
                    </a:xfrm>
                  </p:grpSpPr>
                  <p:grpSp>
                    <p:nvGrpSpPr>
                      <p:cNvPr id="6611" name="Group 6610">
                        <a:extLst>
                          <a:ext uri="{FF2B5EF4-FFF2-40B4-BE49-F238E27FC236}">
                            <a16:creationId xmlns:a16="http://schemas.microsoft.com/office/drawing/2014/main" id="{B77A0DA5-F699-0AA8-21CF-FC89901852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4366709" y="6449233"/>
                        <a:ext cx="1441096" cy="2533942"/>
                        <a:chOff x="34366709" y="6449233"/>
                        <a:chExt cx="1441096" cy="2533942"/>
                      </a:xfrm>
                    </p:grpSpPr>
                    <p:grpSp>
                      <p:nvGrpSpPr>
                        <p:cNvPr id="6642" name="Group 6641">
                          <a:extLst>
                            <a:ext uri="{FF2B5EF4-FFF2-40B4-BE49-F238E27FC236}">
                              <a16:creationId xmlns:a16="http://schemas.microsoft.com/office/drawing/2014/main" id="{36B2FD01-F232-175B-CCDE-A6E6AFA8F2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4366709" y="6449233"/>
                          <a:ext cx="1440000" cy="2533942"/>
                          <a:chOff x="34366709" y="6449233"/>
                          <a:chExt cx="1440000" cy="2533942"/>
                        </a:xfrm>
                      </p:grpSpPr>
                      <p:grpSp>
                        <p:nvGrpSpPr>
                          <p:cNvPr id="2050" name="Group 2049">
                            <a:extLst>
                              <a:ext uri="{FF2B5EF4-FFF2-40B4-BE49-F238E27FC236}">
                                <a16:creationId xmlns:a16="http://schemas.microsoft.com/office/drawing/2014/main" id="{5BB3A731-7A47-ECDB-71E7-4DE99D1351D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4366709" y="6449233"/>
                            <a:ext cx="1440000" cy="2533942"/>
                            <a:chOff x="36026979" y="5284096"/>
                            <a:chExt cx="1440000" cy="2533942"/>
                          </a:xfrm>
                        </p:grpSpPr>
                        <p:grpSp>
                          <p:nvGrpSpPr>
                            <p:cNvPr id="2060" name="Group 2059">
                              <a:extLst>
                                <a:ext uri="{FF2B5EF4-FFF2-40B4-BE49-F238E27FC236}">
                                  <a16:creationId xmlns:a16="http://schemas.microsoft.com/office/drawing/2014/main" id="{8A39BDAE-CA0B-6482-6BFB-8077B1CF46EC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6026979" y="5284096"/>
                              <a:ext cx="1440000" cy="2533942"/>
                              <a:chOff x="36026979" y="5284096"/>
                              <a:chExt cx="1440000" cy="2533942"/>
                            </a:xfrm>
                          </p:grpSpPr>
                          <p:grpSp>
                            <p:nvGrpSpPr>
                              <p:cNvPr id="2064" name="Group 2063">
                                <a:extLst>
                                  <a:ext uri="{FF2B5EF4-FFF2-40B4-BE49-F238E27FC236}">
                                    <a16:creationId xmlns:a16="http://schemas.microsoft.com/office/drawing/2014/main" id="{01C66F1B-540A-24E4-761E-D64A9E81293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6026979" y="5284096"/>
                                <a:ext cx="1440000" cy="2533942"/>
                                <a:chOff x="7152345" y="5014339"/>
                                <a:chExt cx="1440000" cy="2533942"/>
                              </a:xfrm>
                            </p:grpSpPr>
                            <p:grpSp>
                              <p:nvGrpSpPr>
                                <p:cNvPr id="2066" name="organ group - head &amp; neck muscles">
                                  <a:extLst>
                                    <a:ext uri="{FF2B5EF4-FFF2-40B4-BE49-F238E27FC236}">
                                      <a16:creationId xmlns:a16="http://schemas.microsoft.com/office/drawing/2014/main" id="{3FB8331C-8DF5-1714-805E-7449012F97D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7152345" y="5014339"/>
                                  <a:ext cx="1440000" cy="2533942"/>
                                  <a:chOff x="6009350" y="5014339"/>
                                  <a:chExt cx="1440000" cy="2533942"/>
                                </a:xfrm>
                              </p:grpSpPr>
                              <p:sp>
                                <p:nvSpPr>
                                  <p:cNvPr id="6659" name="organ - head &amp; neck muscles">
                                    <a:extLst>
                                      <a:ext uri="{FF2B5EF4-FFF2-40B4-BE49-F238E27FC236}">
                                        <a16:creationId xmlns:a16="http://schemas.microsoft.com/office/drawing/2014/main" id="{FE7974F7-CF62-BFED-371A-2A21F9F633C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014339"/>
                                    <a:ext cx="1440000" cy="2533942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Hand</a:t>
                                    </a:r>
                                  </a:p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600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6660" name="FTU - mylohyoid">
                                    <a:extLst>
                                      <a:ext uri="{FF2B5EF4-FFF2-40B4-BE49-F238E27FC236}">
                                        <a16:creationId xmlns:a16="http://schemas.microsoft.com/office/drawing/2014/main" id="{DE3A922B-E2B3-D292-F213-706B48050DB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23637" y="5135080"/>
                                    <a:ext cx="1364051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Wrist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5" name="FTU - digastric">
                                    <a:extLst>
                                      <a:ext uri="{FF2B5EF4-FFF2-40B4-BE49-F238E27FC236}">
                                        <a16:creationId xmlns:a16="http://schemas.microsoft.com/office/drawing/2014/main" id="{176DFD7C-4D4B-B868-3690-69EB69BE8ECB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25610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Capitate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66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CC76DBF1-BEC7-8A0C-55F8-1828B778BA2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379214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Hamate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1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BE7F41B5-18DE-3183-1626-993DF00B9E2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500240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Lunate bone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6672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5875F5ED-D2DF-42FF-02D6-84C2BD42A09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009350" y="562126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Pisiform bone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7" name="Group 2066">
                                  <a:extLst>
                                    <a:ext uri="{FF2B5EF4-FFF2-40B4-BE49-F238E27FC236}">
                                      <a16:creationId xmlns:a16="http://schemas.microsoft.com/office/drawing/2014/main" id="{DCF480A9-1014-FB2E-7D70-01C5515B48D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630" y="526509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10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0F7315C-B86F-7E5B-0482-DF1B8719FA57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AB4CCC-4029-4CF4-881B-7DED08D668F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10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77BCE98-AE33-3EBE-D579-7ED8BC9FC20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8" name="Group 2067">
                                  <a:extLst>
                                    <a:ext uri="{FF2B5EF4-FFF2-40B4-BE49-F238E27FC236}">
                                      <a16:creationId xmlns:a16="http://schemas.microsoft.com/office/drawing/2014/main" id="{4EE930D8-4A21-7AE1-DB63-CFAF3E37764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6561" y="5387592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8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AF23346E-06C2-A3A4-F4F9-F9567DD28D50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0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98CD9C1-9FAD-A4F7-ECB4-7E2203DD8E6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9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4ADE77ED-545A-448A-AD75-FB83E74051F6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69" name="Group 2068">
                                  <a:extLst>
                                    <a:ext uri="{FF2B5EF4-FFF2-40B4-BE49-F238E27FC236}">
                                      <a16:creationId xmlns:a16="http://schemas.microsoft.com/office/drawing/2014/main" id="{CD68B350-F816-2BA2-96AC-7D3E9DAFDD2A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511970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6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EB5C28F-575B-8F54-89E2-8861594B7884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8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065FAC81-30CC-BD9F-99EE-0715BC72FCA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9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D6E10156-0BDA-C031-C39D-2E4EDF1490A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070" name="Group 2069">
                                  <a:extLst>
                                    <a:ext uri="{FF2B5EF4-FFF2-40B4-BE49-F238E27FC236}">
                                      <a16:creationId xmlns:a16="http://schemas.microsoft.com/office/drawing/2014/main" id="{A5C03555-FE9A-DB37-6959-50D22DD231A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8475201" y="5629823"/>
                                  <a:ext cx="84788" cy="91092"/>
                                  <a:chOff x="12626158" y="10798008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0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645C3E2-FD6F-5C5A-0073-AFCFD59102E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79800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F2765337-D748-9F4A-FD20-C3AC9351AC9E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26158" y="10853100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0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66FDA9F5-B5B8-1382-D637-553BFC2B554A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12674946" y="10825554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2065" name="FTU - longus colli inferior">
                                <a:extLst>
                                  <a:ext uri="{FF2B5EF4-FFF2-40B4-BE49-F238E27FC236}">
                                    <a16:creationId xmlns:a16="http://schemas.microsoft.com/office/drawing/2014/main" id="{B2EF2924-6C64-B61B-D17C-12910310125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6030976" y="6017171"/>
                                <a:ext cx="1434739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Scaphoid bone</a:t>
                                </a:r>
                              </a:p>
                            </p:txBody>
                          </p:sp>
                        </p:grpSp>
                        <p:sp>
                          <p:nvSpPr>
                            <p:cNvPr id="2061" name="Text Box 3036">
                              <a:extLst>
                                <a:ext uri="{FF2B5EF4-FFF2-40B4-BE49-F238E27FC236}">
                                  <a16:creationId xmlns:a16="http://schemas.microsoft.com/office/drawing/2014/main" id="{1DFA334D-F5CC-699D-F3B1-B6AF4100898C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34597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FF000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2" name="Text Box 3036">
                              <a:extLst>
                                <a:ext uri="{FF2B5EF4-FFF2-40B4-BE49-F238E27FC236}">
                                  <a16:creationId xmlns:a16="http://schemas.microsoft.com/office/drawing/2014/main" id="{F8944FB1-0000-8BA7-4CD8-3807DCB5EF3A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356979" y="6079822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0070C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2063" name="Text Box 3036">
                              <a:extLst>
                                <a:ext uri="{FF2B5EF4-FFF2-40B4-BE49-F238E27FC236}">
                                  <a16:creationId xmlns:a16="http://schemas.microsoft.com/office/drawing/2014/main" id="{0F4283E0-754E-D2B5-51B2-B77E01D27137}"/>
                                </a:ext>
                              </a:extLst>
                            </p:cNvPr>
                            <p:cNvSpPr txBox="1">
                              <a:spLocks noChangeAspect="1"/>
                            </p:cNvSpPr>
                            <p:nvPr/>
                          </p:nvSpPr>
                          <p:spPr>
                            <a:xfrm>
                              <a:off x="37405767" y="6062143"/>
                              <a:ext cx="36000" cy="36000"/>
                            </a:xfrm>
                            <a:prstGeom prst="ellipse">
                              <a:avLst/>
                            </a:prstGeom>
                            <a:solidFill>
                              <a:srgbClr val="7030A0"/>
                            </a:solidFill>
                            <a:ln w="6350">
                              <a:noFill/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07000"/>
                                </a:lnSpc>
                                <a:spcAft>
                                  <a:spcPts val="800"/>
                                </a:spcAft>
                              </a:pPr>
                              <a:endParaRPr lang="en-NZ" sz="1100" strike="sngStrike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051" name="Text Box 3036">
                            <a:extLst>
                              <a:ext uri="{FF2B5EF4-FFF2-40B4-BE49-F238E27FC236}">
                                <a16:creationId xmlns:a16="http://schemas.microsoft.com/office/drawing/2014/main" id="{02D6649F-165F-FD32-8B15-A0F2AA69010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68203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2" name="Text Box 3036">
                            <a:extLst>
                              <a:ext uri="{FF2B5EF4-FFF2-40B4-BE49-F238E27FC236}">
                                <a16:creationId xmlns:a16="http://schemas.microsoft.com/office/drawing/2014/main" id="{9CF8F731-C837-A3FB-3E9C-AC6E0D5BC8F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7372" y="773712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3" name="Text Box 3036">
                            <a:extLst>
                              <a:ext uri="{FF2B5EF4-FFF2-40B4-BE49-F238E27FC236}">
                                <a16:creationId xmlns:a16="http://schemas.microsoft.com/office/drawing/2014/main" id="{A58F1E18-0019-C2D4-40DA-A565B2932B30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6160" y="770958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4" name="Text Box 3036">
                            <a:extLst>
                              <a:ext uri="{FF2B5EF4-FFF2-40B4-BE49-F238E27FC236}">
                                <a16:creationId xmlns:a16="http://schemas.microsoft.com/office/drawing/2014/main" id="{0608272F-7D47-18A7-8AEA-2E6434F69157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34906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5" name="Text Box 3036">
                            <a:extLst>
                              <a:ext uri="{FF2B5EF4-FFF2-40B4-BE49-F238E27FC236}">
                                <a16:creationId xmlns:a16="http://schemas.microsoft.com/office/drawing/2014/main" id="{527F0FE3-BA0F-8CEC-B3CA-5548A70CDF0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94516" y="798999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6" name="Text Box 3036">
                            <a:extLst>
                              <a:ext uri="{FF2B5EF4-FFF2-40B4-BE49-F238E27FC236}">
                                <a16:creationId xmlns:a16="http://schemas.microsoft.com/office/drawing/2014/main" id="{56293DF0-E7B1-A9A1-380A-F28BA6115A75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43304" y="796245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7" name="Text Box 3036">
                            <a:extLst>
                              <a:ext uri="{FF2B5EF4-FFF2-40B4-BE49-F238E27FC236}">
                                <a16:creationId xmlns:a16="http://schemas.microsoft.com/office/drawing/2014/main" id="{3B923642-66E3-CFE6-29F2-C7439B67DF04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35702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FF000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8" name="Text Box 3036">
                            <a:extLst>
                              <a:ext uri="{FF2B5EF4-FFF2-40B4-BE49-F238E27FC236}">
                                <a16:creationId xmlns:a16="http://schemas.microsoft.com/office/drawing/2014/main" id="{6DAAE9B3-943B-5459-BF51-E2726F98DCCF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688553" y="7490794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0070C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2059" name="Text Box 3036">
                            <a:extLst>
                              <a:ext uri="{FF2B5EF4-FFF2-40B4-BE49-F238E27FC236}">
                                <a16:creationId xmlns:a16="http://schemas.microsoft.com/office/drawing/2014/main" id="{2AC2860E-5341-E1E3-8B62-275CF341CF88}"/>
                              </a:ext>
                            </a:extLst>
                          </p:cNvPr>
                          <p:cNvSpPr txBox="1">
                            <a:spLocks noChangeAspect="1"/>
                          </p:cNvSpPr>
                          <p:nvPr/>
                        </p:nvSpPr>
                        <p:spPr>
                          <a:xfrm>
                            <a:off x="35737341" y="7463248"/>
                            <a:ext cx="36000" cy="36000"/>
                          </a:xfrm>
                          <a:prstGeom prst="ellipse">
                            <a:avLst/>
                          </a:prstGeom>
                          <a:solidFill>
                            <a:srgbClr val="7030A0"/>
                          </a:solidFill>
                          <a:ln w="6350">
                            <a:noFill/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endParaRPr lang="en-NZ" sz="1100" strike="sngStrike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647" name="FTU - mylohyoid">
                          <a:extLst>
                            <a:ext uri="{FF2B5EF4-FFF2-40B4-BE49-F238E27FC236}">
                              <a16:creationId xmlns:a16="http://schemas.microsoft.com/office/drawing/2014/main" id="{B50DA77D-E7E9-3970-5532-813C7CB1621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30514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Trapezium bone</a:t>
                          </a:r>
                        </a:p>
                      </p:txBody>
                    </p:sp>
                    <p:sp>
                      <p:nvSpPr>
                        <p:cNvPr id="6648" name="FTU - digastric">
                          <a:extLst>
                            <a:ext uri="{FF2B5EF4-FFF2-40B4-BE49-F238E27FC236}">
                              <a16:creationId xmlns:a16="http://schemas.microsoft.com/office/drawing/2014/main" id="{31BEFE57-576A-08BE-41EC-56D4D5F221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426172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Triquetral bone</a:t>
                          </a:r>
                        </a:p>
                      </p:txBody>
                    </p:sp>
                    <p:sp>
                      <p:nvSpPr>
                        <p:cNvPr id="6653" name="FTU - geniohyoid">
                          <a:extLst>
                            <a:ext uri="{FF2B5EF4-FFF2-40B4-BE49-F238E27FC236}">
                              <a16:creationId xmlns:a16="http://schemas.microsoft.com/office/drawing/2014/main" id="{726023F3-560D-A7F2-2A1C-45FBC07D800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545991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Palm</a:t>
                          </a:r>
                        </a:p>
                      </p:txBody>
                    </p:sp>
                    <p:sp>
                      <p:nvSpPr>
                        <p:cNvPr id="6654" name="FTU - longus capitis">
                          <a:extLst>
                            <a:ext uri="{FF2B5EF4-FFF2-40B4-BE49-F238E27FC236}">
                              <a16:creationId xmlns:a16="http://schemas.microsoft.com/office/drawing/2014/main" id="{05882155-238B-D41F-C6CA-ABB6E5289B5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805" y="767030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Trapezoid bone</a:t>
                          </a:r>
                        </a:p>
                      </p:txBody>
                    </p:sp>
                    <p:sp>
                      <p:nvSpPr>
                        <p:cNvPr id="2048" name="FTU - longus colli inferior">
                          <a:extLst>
                            <a:ext uri="{FF2B5EF4-FFF2-40B4-BE49-F238E27FC236}">
                              <a16:creationId xmlns:a16="http://schemas.microsoft.com/office/drawing/2014/main" id="{7C142B1A-43D1-8AB4-0F6E-35FB9B90BF8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82091" y="7791332"/>
                          <a:ext cx="1365337" cy="108000"/>
                        </a:xfrm>
                        <a:prstGeom prst="rect">
                          <a:avLst/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Fingers</a:t>
                          </a:r>
                        </a:p>
                      </p:txBody>
                    </p:sp>
                    <p:sp>
                      <p:nvSpPr>
                        <p:cNvPr id="2049" name="FTU - longus colli inferior">
                          <a:extLst>
                            <a:ext uri="{FF2B5EF4-FFF2-40B4-BE49-F238E27FC236}">
                              <a16:creationId xmlns:a16="http://schemas.microsoft.com/office/drawing/2014/main" id="{A5CDDD7D-7C28-07A2-E904-9D20EB3825D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367039" y="7917480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NZ" sz="600" baseline="300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Metacarpal</a:t>
                          </a:r>
                        </a:p>
                      </p:txBody>
                    </p:sp>
                  </p:grpSp>
                  <p:grpSp>
                    <p:nvGrpSpPr>
                      <p:cNvPr id="6612" name="Group 6611">
                        <a:extLst>
                          <a:ext uri="{FF2B5EF4-FFF2-40B4-BE49-F238E27FC236}">
                            <a16:creationId xmlns:a16="http://schemas.microsoft.com/office/drawing/2014/main" id="{A6069EA3-4955-C9CE-6A6E-914A465018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5684969" y="7318126"/>
                        <a:ext cx="86554" cy="452014"/>
                        <a:chOff x="35689005" y="7197168"/>
                        <a:chExt cx="86554" cy="452014"/>
                      </a:xfrm>
                    </p:grpSpPr>
                    <p:sp>
                      <p:nvSpPr>
                        <p:cNvPr id="6617" name="Text Box 3036">
                          <a:extLst>
                            <a:ext uri="{FF2B5EF4-FFF2-40B4-BE49-F238E27FC236}">
                              <a16:creationId xmlns:a16="http://schemas.microsoft.com/office/drawing/2014/main" id="{D4851081-08B9-B693-1D3A-E2922CB39E7B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1432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18" name="Text Box 3036">
                          <a:extLst>
                            <a:ext uri="{FF2B5EF4-FFF2-40B4-BE49-F238E27FC236}">
                              <a16:creationId xmlns:a16="http://schemas.microsoft.com/office/drawing/2014/main" id="{62811AAD-688F-DE09-9ECF-0CD1C5DEB129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89005" y="736941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3" name="Text Box 3036">
                          <a:extLst>
                            <a:ext uri="{FF2B5EF4-FFF2-40B4-BE49-F238E27FC236}">
                              <a16:creationId xmlns:a16="http://schemas.microsoft.com/office/drawing/2014/main" id="{0353ECF7-6644-2E62-E474-4B932A0AC5A7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7793" y="734186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4" name="Text Box 3036">
                          <a:extLst>
                            <a:ext uri="{FF2B5EF4-FFF2-40B4-BE49-F238E27FC236}">
                              <a16:creationId xmlns:a16="http://schemas.microsoft.com/office/drawing/2014/main" id="{4B287A84-EBBB-D738-3855-0FF402096DDC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19716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29" name="Text Box 3036">
                          <a:extLst>
                            <a:ext uri="{FF2B5EF4-FFF2-40B4-BE49-F238E27FC236}">
                              <a16:creationId xmlns:a16="http://schemas.microsoft.com/office/drawing/2014/main" id="{7991F421-2E82-00B5-A60F-613715B5D79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25226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0" name="Text Box 3036">
                          <a:extLst>
                            <a:ext uri="{FF2B5EF4-FFF2-40B4-BE49-F238E27FC236}">
                              <a16:creationId xmlns:a16="http://schemas.microsoft.com/office/drawing/2014/main" id="{8E4C98CA-E0C6-CFDA-5434-9DB90EA11BE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22471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5" name="Text Box 3036">
                          <a:extLst>
                            <a:ext uri="{FF2B5EF4-FFF2-40B4-BE49-F238E27FC236}">
                              <a16:creationId xmlns:a16="http://schemas.microsoft.com/office/drawing/2014/main" id="{C6AD2C8B-3CF4-46FD-AE3C-72B86604D58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55809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36" name="Text Box 3036">
                          <a:extLst>
                            <a:ext uri="{FF2B5EF4-FFF2-40B4-BE49-F238E27FC236}">
                              <a16:creationId xmlns:a16="http://schemas.microsoft.com/office/drawing/2014/main" id="{0E6E0870-E3DA-6A0D-2AE9-A324DA026C14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690771" y="7613182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641" name="Text Box 3036">
                          <a:extLst>
                            <a:ext uri="{FF2B5EF4-FFF2-40B4-BE49-F238E27FC236}">
                              <a16:creationId xmlns:a16="http://schemas.microsoft.com/office/drawing/2014/main" id="{BCF5598A-FE9F-752B-62AE-888B6AEFE37E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5739559" y="7585636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6576" name="FTU - mylohyoid">
                      <a:extLst>
                        <a:ext uri="{FF2B5EF4-FFF2-40B4-BE49-F238E27FC236}">
                          <a16:creationId xmlns:a16="http://schemas.microsoft.com/office/drawing/2014/main" id="{91F2AA29-634D-0116-AE70-168A5052FD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59902" y="8029365"/>
                      <a:ext cx="1440000" cy="10800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6350">
                      <a:solidFill>
                        <a:prstClr val="black"/>
                      </a:solidFill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NZ" sz="600" baseline="30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Metacarpal</a:t>
                      </a:r>
                    </a:p>
                  </p:txBody>
                </p:sp>
                <p:sp>
                  <p:nvSpPr>
                    <p:cNvPr id="6594" name="Text Box 3036">
                      <a:extLst>
                        <a:ext uri="{FF2B5EF4-FFF2-40B4-BE49-F238E27FC236}">
                          <a16:creationId xmlns:a16="http://schemas.microsoft.com/office/drawing/2014/main" id="{D568C3F1-863B-E2BC-3F76-EC65AD798BC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38539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95" name="Text Box 3036">
                      <a:extLst>
                        <a:ext uri="{FF2B5EF4-FFF2-40B4-BE49-F238E27FC236}">
                          <a16:creationId xmlns:a16="http://schemas.microsoft.com/office/drawing/2014/main" id="{120E93CA-E84D-C59F-7E88-3E506032FEC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684391" y="8093631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606" name="Text Box 3036">
                      <a:extLst>
                        <a:ext uri="{FF2B5EF4-FFF2-40B4-BE49-F238E27FC236}">
                          <a16:creationId xmlns:a16="http://schemas.microsoft.com/office/drawing/2014/main" id="{467BDF3F-1821-1EF2-106E-BFA8BA67102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5733179" y="8066085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6559" name="FTU - mylohyoid">
                    <a:extLst>
                      <a:ext uri="{FF2B5EF4-FFF2-40B4-BE49-F238E27FC236}">
                        <a16:creationId xmlns:a16="http://schemas.microsoft.com/office/drawing/2014/main" id="{AADE6B11-6F71-CE62-EC88-6D795853065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155999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3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rd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4" name="FTU - mylohyoid">
                    <a:extLst>
                      <a:ext uri="{FF2B5EF4-FFF2-40B4-BE49-F238E27FC236}">
                        <a16:creationId xmlns:a16="http://schemas.microsoft.com/office/drawing/2014/main" id="{15BFF836-BC9A-0640-1C0A-B9F6F73B6AE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7541" y="8283537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4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  <p:sp>
                <p:nvSpPr>
                  <p:cNvPr id="6565" name="FTU - mylohyoid">
                    <a:extLst>
                      <a:ext uri="{FF2B5EF4-FFF2-40B4-BE49-F238E27FC236}">
                        <a16:creationId xmlns:a16="http://schemas.microsoft.com/office/drawing/2014/main" id="{9C26F9C7-41BB-58BF-CB27-B050D43AEE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359902" y="8414973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5</a:t>
                    </a:r>
                    <a:r>
                      <a:rPr lang="en-NZ" sz="600" baseline="300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th</a:t>
                    </a: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 Metacarpal</a:t>
                    </a:r>
                  </a:p>
                </p:txBody>
              </p:sp>
            </p:grpSp>
            <p:sp>
              <p:nvSpPr>
                <p:cNvPr id="6522" name="FTU - mylohyoid">
                  <a:extLst>
                    <a:ext uri="{FF2B5EF4-FFF2-40B4-BE49-F238E27FC236}">
                      <a16:creationId xmlns:a16="http://schemas.microsoft.com/office/drawing/2014/main" id="{8C0993C7-9A2A-74A8-7069-2C62334C543C}"/>
                    </a:ext>
                  </a:extLst>
                </p:cNvPr>
                <p:cNvSpPr txBox="1"/>
                <p:nvPr/>
              </p:nvSpPr>
              <p:spPr>
                <a:xfrm>
                  <a:off x="32591422" y="1131303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Proximal Phalanges</a:t>
                  </a:r>
                </a:p>
              </p:txBody>
            </p:sp>
            <p:sp>
              <p:nvSpPr>
                <p:cNvPr id="6528" name="FTU - mylohyoid">
                  <a:extLst>
                    <a:ext uri="{FF2B5EF4-FFF2-40B4-BE49-F238E27FC236}">
                      <a16:creationId xmlns:a16="http://schemas.microsoft.com/office/drawing/2014/main" id="{43CCD306-9143-8120-1868-5D7EDA2D2619}"/>
                    </a:ext>
                  </a:extLst>
                </p:cNvPr>
                <p:cNvSpPr txBox="1"/>
                <p:nvPr/>
              </p:nvSpPr>
              <p:spPr>
                <a:xfrm>
                  <a:off x="32589061" y="114405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Intermediate Phalanges</a:t>
                  </a:r>
                </a:p>
              </p:txBody>
            </p:sp>
            <p:sp>
              <p:nvSpPr>
                <p:cNvPr id="6546" name="FTU - mylohyoid">
                  <a:extLst>
                    <a:ext uri="{FF2B5EF4-FFF2-40B4-BE49-F238E27FC236}">
                      <a16:creationId xmlns:a16="http://schemas.microsoft.com/office/drawing/2014/main" id="{D1FD9A8B-D36E-DBCB-6A0F-AF63F3A15992}"/>
                    </a:ext>
                  </a:extLst>
                </p:cNvPr>
                <p:cNvSpPr txBox="1"/>
                <p:nvPr/>
              </p:nvSpPr>
              <p:spPr>
                <a:xfrm>
                  <a:off x="32591422" y="1157200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Distal Phalanges</a:t>
                  </a:r>
                </a:p>
              </p:txBody>
            </p:sp>
          </p:grpSp>
          <p:sp>
            <p:nvSpPr>
              <p:cNvPr id="6475" name="Text Box 3036">
                <a:extLst>
                  <a:ext uri="{FF2B5EF4-FFF2-40B4-BE49-F238E27FC236}">
                    <a16:creationId xmlns:a16="http://schemas.microsoft.com/office/drawing/2014/main" id="{BF95315A-C217-BB59-4987-C271AD745F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21807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80" name="Text Box 3036">
                <a:extLst>
                  <a:ext uri="{FF2B5EF4-FFF2-40B4-BE49-F238E27FC236}">
                    <a16:creationId xmlns:a16="http://schemas.microsoft.com/office/drawing/2014/main" id="{9392DE04-47BB-A481-8970-F5B94B3E38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28223" y="11376899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8" name="Text Box 3036">
                <a:extLst>
                  <a:ext uri="{FF2B5EF4-FFF2-40B4-BE49-F238E27FC236}">
                    <a16:creationId xmlns:a16="http://schemas.microsoft.com/office/drawing/2014/main" id="{622883F7-A247-3D47-E5BD-C99074BDDBC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77011" y="11349353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99" name="Text Box 3036">
                <a:extLst>
                  <a:ext uri="{FF2B5EF4-FFF2-40B4-BE49-F238E27FC236}">
                    <a16:creationId xmlns:a16="http://schemas.microsoft.com/office/drawing/2014/main" id="{EADF97D7-8374-7BA0-375D-BE080FADC9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578495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1" name="Text Box 3036">
                <a:extLst>
                  <a:ext uri="{FF2B5EF4-FFF2-40B4-BE49-F238E27FC236}">
                    <a16:creationId xmlns:a16="http://schemas.microsoft.com/office/drawing/2014/main" id="{5180EBFB-EEA1-8E5F-EFF1-3ADFB9363F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31510" y="11633587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16" name="Text Box 3036">
                <a:extLst>
                  <a:ext uri="{FF2B5EF4-FFF2-40B4-BE49-F238E27FC236}">
                    <a16:creationId xmlns:a16="http://schemas.microsoft.com/office/drawing/2014/main" id="{99767117-0F38-E1B7-2590-9C6EBDD4A3A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980298" y="11606041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27" name="Text Box 3036">
              <a:extLst>
                <a:ext uri="{FF2B5EF4-FFF2-40B4-BE49-F238E27FC236}">
                  <a16:creationId xmlns:a16="http://schemas.microsoft.com/office/drawing/2014/main" id="{86C38581-AF2E-2C3D-7EF4-C66770CEA5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68209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2" name="Text Box 3036">
              <a:extLst>
                <a:ext uri="{FF2B5EF4-FFF2-40B4-BE49-F238E27FC236}">
                  <a16:creationId xmlns:a16="http://schemas.microsoft.com/office/drawing/2014/main" id="{60EC1133-2042-A927-8EE5-A937256EBE7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35541" y="1073718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3" name="Text Box 3036">
              <a:extLst>
                <a:ext uri="{FF2B5EF4-FFF2-40B4-BE49-F238E27FC236}">
                  <a16:creationId xmlns:a16="http://schemas.microsoft.com/office/drawing/2014/main" id="{C15AC308-F9B9-8D6A-1ABE-27B38A9F5E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84329" y="1070963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8" name="Text Box 3036">
              <a:extLst>
                <a:ext uri="{FF2B5EF4-FFF2-40B4-BE49-F238E27FC236}">
                  <a16:creationId xmlns:a16="http://schemas.microsoft.com/office/drawing/2014/main" id="{BC3CBA03-0062-4CCF-A4BF-52D1990057C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330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39" name="Text Box 3036">
              <a:extLst>
                <a:ext uri="{FF2B5EF4-FFF2-40B4-BE49-F238E27FC236}">
                  <a16:creationId xmlns:a16="http://schemas.microsoft.com/office/drawing/2014/main" id="{C58E1DF0-C525-AC88-04FC-68B7E7126B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256" y="109881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4" name="Text Box 3036">
              <a:extLst>
                <a:ext uri="{FF2B5EF4-FFF2-40B4-BE49-F238E27FC236}">
                  <a16:creationId xmlns:a16="http://schemas.microsoft.com/office/drawing/2014/main" id="{C7EF8DD0-EABE-DC36-6644-60F658937E6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044" y="109605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45" name="Text Box 3036">
              <a:extLst>
                <a:ext uri="{FF2B5EF4-FFF2-40B4-BE49-F238E27FC236}">
                  <a16:creationId xmlns:a16="http://schemas.microsoft.com/office/drawing/2014/main" id="{CED29EC8-05E8-EFD1-8BF5-6F89B33F72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0662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0" name="Text Box 3036">
              <a:extLst>
                <a:ext uri="{FF2B5EF4-FFF2-40B4-BE49-F238E27FC236}">
                  <a16:creationId xmlns:a16="http://schemas.microsoft.com/office/drawing/2014/main" id="{94AA2334-334C-1844-E23E-742DC90772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1901" y="1112137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1" name="Text Box 3036">
              <a:extLst>
                <a:ext uri="{FF2B5EF4-FFF2-40B4-BE49-F238E27FC236}">
                  <a16:creationId xmlns:a16="http://schemas.microsoft.com/office/drawing/2014/main" id="{47DCCB46-8D55-2BCF-4EA9-58CCB3449E9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0689" y="1109383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6" name="Text Box 3036">
              <a:extLst>
                <a:ext uri="{FF2B5EF4-FFF2-40B4-BE49-F238E27FC236}">
                  <a16:creationId xmlns:a16="http://schemas.microsoft.com/office/drawing/2014/main" id="{F1444BC3-4CD5-2089-F7C5-CD2C60EB6B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19344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57" name="Text Box 3036">
              <a:extLst>
                <a:ext uri="{FF2B5EF4-FFF2-40B4-BE49-F238E27FC236}">
                  <a16:creationId xmlns:a16="http://schemas.microsoft.com/office/drawing/2014/main" id="{904E1F6A-C880-C33D-3DEE-FF2313B3E54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47616" y="1124854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2" name="Text Box 3036">
              <a:extLst>
                <a:ext uri="{FF2B5EF4-FFF2-40B4-BE49-F238E27FC236}">
                  <a16:creationId xmlns:a16="http://schemas.microsoft.com/office/drawing/2014/main" id="{A477FFE5-0FA9-7DB1-1C73-855A2CADFB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96404" y="1122099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3" name="Text Box 3036">
              <a:extLst>
                <a:ext uri="{FF2B5EF4-FFF2-40B4-BE49-F238E27FC236}">
                  <a16:creationId xmlns:a16="http://schemas.microsoft.com/office/drawing/2014/main" id="{4350494D-9A24-E71B-3C41-3E17DACB80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452963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8" name="Text Box 3036">
              <a:extLst>
                <a:ext uri="{FF2B5EF4-FFF2-40B4-BE49-F238E27FC236}">
                  <a16:creationId xmlns:a16="http://schemas.microsoft.com/office/drawing/2014/main" id="{74A1DC2B-F78D-D131-5F45-A8ABCF67654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753541" y="11508055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69" name="Text Box 3036">
              <a:extLst>
                <a:ext uri="{FF2B5EF4-FFF2-40B4-BE49-F238E27FC236}">
                  <a16:creationId xmlns:a16="http://schemas.microsoft.com/office/drawing/2014/main" id="{3739A376-2416-C9F6-28F6-85CB7EC353E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802329" y="11480509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77" name="Group 6676">
            <a:extLst>
              <a:ext uri="{FF2B5EF4-FFF2-40B4-BE49-F238E27FC236}">
                <a16:creationId xmlns:a16="http://schemas.microsoft.com/office/drawing/2014/main" id="{0D6B6F67-0B9F-5F03-9933-F9E63C359187}"/>
              </a:ext>
            </a:extLst>
          </p:cNvPr>
          <p:cNvGrpSpPr/>
          <p:nvPr/>
        </p:nvGrpSpPr>
        <p:grpSpPr>
          <a:xfrm>
            <a:off x="32617740" y="9180532"/>
            <a:ext cx="1442857" cy="520837"/>
            <a:chOff x="32589185" y="8848719"/>
            <a:chExt cx="1442857" cy="520837"/>
          </a:xfrm>
        </p:grpSpPr>
        <p:grpSp>
          <p:nvGrpSpPr>
            <p:cNvPr id="6678" name="Group 6677">
              <a:extLst>
                <a:ext uri="{FF2B5EF4-FFF2-40B4-BE49-F238E27FC236}">
                  <a16:creationId xmlns:a16="http://schemas.microsoft.com/office/drawing/2014/main" id="{6399D975-33D3-A724-4B66-2CDB829CDD3B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6686" name="Group 6685">
                <a:extLst>
                  <a:ext uri="{FF2B5EF4-FFF2-40B4-BE49-F238E27FC236}">
                    <a16:creationId xmlns:a16="http://schemas.microsoft.com/office/drawing/2014/main" id="{E7769AA1-1A20-BAD8-93AD-DF36AFBDFB9A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6688" name="Group 6687">
                  <a:extLst>
                    <a:ext uri="{FF2B5EF4-FFF2-40B4-BE49-F238E27FC236}">
                      <a16:creationId xmlns:a16="http://schemas.microsoft.com/office/drawing/2014/main" id="{94BEB0B3-819E-1FE4-94C3-6DFC0A211ED7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2125" name="Group 2124">
                    <a:extLst>
                      <a:ext uri="{FF2B5EF4-FFF2-40B4-BE49-F238E27FC236}">
                        <a16:creationId xmlns:a16="http://schemas.microsoft.com/office/drawing/2014/main" id="{9D34BAE1-8132-7DAF-1E0D-BD089E61670B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2128" name="organ group - head &amp; neck muscles">
                      <a:extLst>
                        <a:ext uri="{FF2B5EF4-FFF2-40B4-BE49-F238E27FC236}">
                          <a16:creationId xmlns:a16="http://schemas.microsoft.com/office/drawing/2014/main" id="{08A42FD4-6952-15E1-8C63-84B07E500B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2151" name="organ - head &amp; neck muscles">
                        <a:extLst>
                          <a:ext uri="{FF2B5EF4-FFF2-40B4-BE49-F238E27FC236}">
                            <a16:creationId xmlns:a16="http://schemas.microsoft.com/office/drawing/2014/main" id="{1E065765-5622-3299-08FF-87BEDE6137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Arm</a:t>
                        </a:r>
                      </a:p>
                    </p:txBody>
                  </p:sp>
                  <p:sp>
                    <p:nvSpPr>
                      <p:cNvPr id="2152" name="FTU - mylohyoid">
                        <a:extLst>
                          <a:ext uri="{FF2B5EF4-FFF2-40B4-BE49-F238E27FC236}">
                            <a16:creationId xmlns:a16="http://schemas.microsoft.com/office/drawing/2014/main" id="{BD228652-3776-4A12-28E3-FE9C76DD20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 err="1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Humerus</a:t>
                        </a:r>
                        <a:endParaRPr lang="en-NZ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137" name="Group 2136">
                      <a:extLst>
                        <a:ext uri="{FF2B5EF4-FFF2-40B4-BE49-F238E27FC236}">
                          <a16:creationId xmlns:a16="http://schemas.microsoft.com/office/drawing/2014/main" id="{175DF286-3633-165E-0ED6-AD3FB0AA15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139" name="Text Box 3036">
                        <a:extLst>
                          <a:ext uri="{FF2B5EF4-FFF2-40B4-BE49-F238E27FC236}">
                            <a16:creationId xmlns:a16="http://schemas.microsoft.com/office/drawing/2014/main" id="{4D385ABB-D051-0D57-0C0D-5782350060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0" name="Text Box 3036">
                        <a:extLst>
                          <a:ext uri="{FF2B5EF4-FFF2-40B4-BE49-F238E27FC236}">
                            <a16:creationId xmlns:a16="http://schemas.microsoft.com/office/drawing/2014/main" id="{C490730C-4869-6564-3979-A2DCC6B18B5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149" name="Text Box 3036">
                        <a:extLst>
                          <a:ext uri="{FF2B5EF4-FFF2-40B4-BE49-F238E27FC236}">
                            <a16:creationId xmlns:a16="http://schemas.microsoft.com/office/drawing/2014/main" id="{121478C5-4AAF-B3CB-C7E2-AC9C4C2116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127" name="FTU - mylohyoid">
                    <a:extLst>
                      <a:ext uri="{FF2B5EF4-FFF2-40B4-BE49-F238E27FC236}">
                        <a16:creationId xmlns:a16="http://schemas.microsoft.com/office/drawing/2014/main" id="{F9C75CC1-89CC-C6DA-A18D-B413F11821CD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Radius</a:t>
                    </a:r>
                  </a:p>
                </p:txBody>
              </p:sp>
            </p:grpSp>
            <p:sp>
              <p:nvSpPr>
                <p:cNvPr id="2113" name="Text Box 3036">
                  <a:extLst>
                    <a:ext uri="{FF2B5EF4-FFF2-40B4-BE49-F238E27FC236}">
                      <a16:creationId xmlns:a16="http://schemas.microsoft.com/office/drawing/2014/main" id="{7EC06F84-C1FE-3E67-4B4C-9884E11D6F0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5" name="Text Box 3036">
                  <a:extLst>
                    <a:ext uri="{FF2B5EF4-FFF2-40B4-BE49-F238E27FC236}">
                      <a16:creationId xmlns:a16="http://schemas.microsoft.com/office/drawing/2014/main" id="{7306C444-4644-AB5B-82F5-3C7176B72EE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16" name="Text Box 3036">
                  <a:extLst>
                    <a:ext uri="{FF2B5EF4-FFF2-40B4-BE49-F238E27FC236}">
                      <a16:creationId xmlns:a16="http://schemas.microsoft.com/office/drawing/2014/main" id="{84B33A2A-7384-DB09-7C06-0D41932873B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87" name="FTU - mylohyoid">
                <a:extLst>
                  <a:ext uri="{FF2B5EF4-FFF2-40B4-BE49-F238E27FC236}">
                    <a16:creationId xmlns:a16="http://schemas.microsoft.com/office/drawing/2014/main" id="{26CA48D8-EAF6-92BA-C01D-D74DBD800F42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Ulna</a:t>
                </a:r>
              </a:p>
            </p:txBody>
          </p:sp>
        </p:grpSp>
        <p:sp>
          <p:nvSpPr>
            <p:cNvPr id="6683" name="Text Box 3036">
              <a:extLst>
                <a:ext uri="{FF2B5EF4-FFF2-40B4-BE49-F238E27FC236}">
                  <a16:creationId xmlns:a16="http://schemas.microsoft.com/office/drawing/2014/main" id="{6DE42947-AF0A-14B3-16E6-31E9143D3F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4" name="Text Box 3036">
              <a:extLst>
                <a:ext uri="{FF2B5EF4-FFF2-40B4-BE49-F238E27FC236}">
                  <a16:creationId xmlns:a16="http://schemas.microsoft.com/office/drawing/2014/main" id="{8A36562D-0F91-5DE2-F066-6F6E6DA142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685" name="Text Box 3036">
              <a:extLst>
                <a:ext uri="{FF2B5EF4-FFF2-40B4-BE49-F238E27FC236}">
                  <a16:creationId xmlns:a16="http://schemas.microsoft.com/office/drawing/2014/main" id="{E61B9B30-3E77-93BF-4B3B-877DE39BB5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61" name="Group 2160">
            <a:extLst>
              <a:ext uri="{FF2B5EF4-FFF2-40B4-BE49-F238E27FC236}">
                <a16:creationId xmlns:a16="http://schemas.microsoft.com/office/drawing/2014/main" id="{D13912E7-EA7C-D539-1E92-BC62C1A10D7D}"/>
              </a:ext>
            </a:extLst>
          </p:cNvPr>
          <p:cNvGrpSpPr/>
          <p:nvPr/>
        </p:nvGrpSpPr>
        <p:grpSpPr>
          <a:xfrm>
            <a:off x="36015207" y="10051373"/>
            <a:ext cx="1445446" cy="2301451"/>
            <a:chOff x="36023603" y="8082180"/>
            <a:chExt cx="1445446" cy="2301451"/>
          </a:xfrm>
        </p:grpSpPr>
        <p:grpSp>
          <p:nvGrpSpPr>
            <p:cNvPr id="2163" name="Group 2162">
              <a:extLst>
                <a:ext uri="{FF2B5EF4-FFF2-40B4-BE49-F238E27FC236}">
                  <a16:creationId xmlns:a16="http://schemas.microsoft.com/office/drawing/2014/main" id="{863FF2E2-1580-155F-ECB2-767D68C56127}"/>
                </a:ext>
              </a:extLst>
            </p:cNvPr>
            <p:cNvGrpSpPr/>
            <p:nvPr/>
          </p:nvGrpSpPr>
          <p:grpSpPr>
            <a:xfrm>
              <a:off x="36023603" y="8082180"/>
              <a:ext cx="1445446" cy="2301451"/>
              <a:chOff x="36023603" y="8082180"/>
              <a:chExt cx="1445446" cy="2301451"/>
            </a:xfrm>
          </p:grpSpPr>
          <p:grpSp>
            <p:nvGrpSpPr>
              <p:cNvPr id="2198" name="Group 2197">
                <a:extLst>
                  <a:ext uri="{FF2B5EF4-FFF2-40B4-BE49-F238E27FC236}">
                    <a16:creationId xmlns:a16="http://schemas.microsoft.com/office/drawing/2014/main" id="{0BEFFC02-EF9F-9811-1448-11958319279B}"/>
                  </a:ext>
                </a:extLst>
              </p:cNvPr>
              <p:cNvGrpSpPr/>
              <p:nvPr/>
            </p:nvGrpSpPr>
            <p:grpSpPr>
              <a:xfrm>
                <a:off x="36023603" y="8082180"/>
                <a:ext cx="1445446" cy="2301451"/>
                <a:chOff x="36049380" y="8789723"/>
                <a:chExt cx="1445446" cy="2301451"/>
              </a:xfrm>
            </p:grpSpPr>
            <p:grpSp>
              <p:nvGrpSpPr>
                <p:cNvPr id="2213" name="Group 2212">
                  <a:extLst>
                    <a:ext uri="{FF2B5EF4-FFF2-40B4-BE49-F238E27FC236}">
                      <a16:creationId xmlns:a16="http://schemas.microsoft.com/office/drawing/2014/main" id="{F413E60D-1694-A5D7-3D43-590E2C71D6A4}"/>
                    </a:ext>
                  </a:extLst>
                </p:cNvPr>
                <p:cNvGrpSpPr/>
                <p:nvPr/>
              </p:nvGrpSpPr>
              <p:grpSpPr>
                <a:xfrm>
                  <a:off x="36049380" y="8789723"/>
                  <a:ext cx="1445446" cy="2301451"/>
                  <a:chOff x="36049380" y="8789723"/>
                  <a:chExt cx="1445446" cy="2301451"/>
                </a:xfrm>
              </p:grpSpPr>
              <p:grpSp>
                <p:nvGrpSpPr>
                  <p:cNvPr id="2226" name="Group 2225">
                    <a:extLst>
                      <a:ext uri="{FF2B5EF4-FFF2-40B4-BE49-F238E27FC236}">
                        <a16:creationId xmlns:a16="http://schemas.microsoft.com/office/drawing/2014/main" id="{A9B0999B-256D-3C48-5CF5-C65F1BE2398C}"/>
                      </a:ext>
                    </a:extLst>
                  </p:cNvPr>
                  <p:cNvGrpSpPr/>
                  <p:nvPr/>
                </p:nvGrpSpPr>
                <p:grpSpPr>
                  <a:xfrm>
                    <a:off x="36049380" y="8789723"/>
                    <a:ext cx="1445446" cy="2301451"/>
                    <a:chOff x="36049380" y="8789723"/>
                    <a:chExt cx="1445446" cy="2301451"/>
                  </a:xfrm>
                </p:grpSpPr>
                <p:grpSp>
                  <p:nvGrpSpPr>
                    <p:cNvPr id="6784" name="Group 6783">
                      <a:extLst>
                        <a:ext uri="{FF2B5EF4-FFF2-40B4-BE49-F238E27FC236}">
                          <a16:creationId xmlns:a16="http://schemas.microsoft.com/office/drawing/2014/main" id="{CAEB13CB-83DA-9A06-C241-91523BF24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049380" y="8789723"/>
                      <a:ext cx="1445446" cy="2301451"/>
                      <a:chOff x="36049380" y="8789723"/>
                      <a:chExt cx="1445446" cy="2301451"/>
                    </a:xfrm>
                  </p:grpSpPr>
                  <p:grpSp>
                    <p:nvGrpSpPr>
                      <p:cNvPr id="6798" name="Group 6797">
                        <a:extLst>
                          <a:ext uri="{FF2B5EF4-FFF2-40B4-BE49-F238E27FC236}">
                            <a16:creationId xmlns:a16="http://schemas.microsoft.com/office/drawing/2014/main" id="{E3E72814-C655-5BFC-9A74-EE3A6A74AEC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6049380" y="8789723"/>
                        <a:ext cx="1445446" cy="2301451"/>
                        <a:chOff x="36049380" y="8789723"/>
                        <a:chExt cx="1445446" cy="2301451"/>
                      </a:xfrm>
                    </p:grpSpPr>
                    <p:grpSp>
                      <p:nvGrpSpPr>
                        <p:cNvPr id="6821" name="Group 6820">
                          <a:extLst>
                            <a:ext uri="{FF2B5EF4-FFF2-40B4-BE49-F238E27FC236}">
                              <a16:creationId xmlns:a16="http://schemas.microsoft.com/office/drawing/2014/main" id="{C0F56AE8-BAD5-44BD-37BE-C4C564FB59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6049380" y="8789723"/>
                          <a:ext cx="1445446" cy="2301451"/>
                          <a:chOff x="36030350" y="7486023"/>
                          <a:chExt cx="1445446" cy="2301451"/>
                        </a:xfrm>
                      </p:grpSpPr>
                      <p:grpSp>
                        <p:nvGrpSpPr>
                          <p:cNvPr id="6826" name="Group 6825">
                            <a:extLst>
                              <a:ext uri="{FF2B5EF4-FFF2-40B4-BE49-F238E27FC236}">
                                <a16:creationId xmlns:a16="http://schemas.microsoft.com/office/drawing/2014/main" id="{66215CC1-9035-69A3-E0D4-0D72342392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6030350" y="7486023"/>
                            <a:ext cx="1445446" cy="2301451"/>
                            <a:chOff x="34357356" y="6434510"/>
                            <a:chExt cx="1445446" cy="2301451"/>
                          </a:xfrm>
                        </p:grpSpPr>
                        <p:grpSp>
                          <p:nvGrpSpPr>
                            <p:cNvPr id="6833" name="Group 6832">
                              <a:extLst>
                                <a:ext uri="{FF2B5EF4-FFF2-40B4-BE49-F238E27FC236}">
                                  <a16:creationId xmlns:a16="http://schemas.microsoft.com/office/drawing/2014/main" id="{00F9FA90-0AE9-67F2-4C64-E5FFAB489720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4358805" y="6434510"/>
                              <a:ext cx="1443997" cy="2301451"/>
                              <a:chOff x="34358805" y="6434510"/>
                              <a:chExt cx="1443997" cy="2301451"/>
                            </a:xfrm>
                          </p:grpSpPr>
                          <p:grpSp>
                            <p:nvGrpSpPr>
                              <p:cNvPr id="6840" name="Group 6839">
                                <a:extLst>
                                  <a:ext uri="{FF2B5EF4-FFF2-40B4-BE49-F238E27FC236}">
                                    <a16:creationId xmlns:a16="http://schemas.microsoft.com/office/drawing/2014/main" id="{7D436C0E-755D-223B-5B23-D1CF322E4CC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4358805" y="6434510"/>
                                <a:ext cx="1443997" cy="2301451"/>
                                <a:chOff x="34366709" y="6449232"/>
                                <a:chExt cx="1443997" cy="2301451"/>
                              </a:xfrm>
                            </p:grpSpPr>
                            <p:grpSp>
                              <p:nvGrpSpPr>
                                <p:cNvPr id="2259" name="Group 2258">
                                  <a:extLst>
                                    <a:ext uri="{FF2B5EF4-FFF2-40B4-BE49-F238E27FC236}">
                                      <a16:creationId xmlns:a16="http://schemas.microsoft.com/office/drawing/2014/main" id="{D5ABEA62-C4BB-73B0-710D-4577D740855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4366709" y="6449232"/>
                                  <a:ext cx="1443997" cy="2301451"/>
                                  <a:chOff x="34366709" y="6449232"/>
                                  <a:chExt cx="1443997" cy="2301451"/>
                                </a:xfrm>
                              </p:grpSpPr>
                              <p:grpSp>
                                <p:nvGrpSpPr>
                                  <p:cNvPr id="2274" name="Group 2273">
                                    <a:extLst>
                                      <a:ext uri="{FF2B5EF4-FFF2-40B4-BE49-F238E27FC236}">
                                        <a16:creationId xmlns:a16="http://schemas.microsoft.com/office/drawing/2014/main" id="{DDD68E39-6E86-CD41-7F1D-48ECA106CA3C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34366709" y="6449232"/>
                                    <a:ext cx="1443997" cy="2301451"/>
                                    <a:chOff x="34366709" y="6449232"/>
                                    <a:chExt cx="1443997" cy="2301451"/>
                                  </a:xfrm>
                                </p:grpSpPr>
                                <p:grpSp>
                                  <p:nvGrpSpPr>
                                    <p:cNvPr id="2298" name="Group 2297">
                                      <a:extLst>
                                        <a:ext uri="{FF2B5EF4-FFF2-40B4-BE49-F238E27FC236}">
                                          <a16:creationId xmlns:a16="http://schemas.microsoft.com/office/drawing/2014/main" id="{D7F638A8-8825-B717-B599-35CCD77B722C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4366709" y="6449232"/>
                                      <a:ext cx="1443997" cy="2301451"/>
                                      <a:chOff x="36026979" y="5284095"/>
                                      <a:chExt cx="1443997" cy="2301451"/>
                                    </a:xfrm>
                                  </p:grpSpPr>
                                  <p:grpSp>
                                    <p:nvGrpSpPr>
                                      <p:cNvPr id="2323" name="Group 2322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09A34D82-B621-EA35-C5D7-58C8A61CC3FB}"/>
                                          </a:ext>
                                        </a:extLst>
                                      </p:cNvPr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36026979" y="5284095"/>
                                        <a:ext cx="1443997" cy="2301451"/>
                                        <a:chOff x="36026979" y="5284095"/>
                                        <a:chExt cx="1443997" cy="2301451"/>
                                      </a:xfrm>
                                    </p:grpSpPr>
                                    <p:grpSp>
                                      <p:nvGrpSpPr>
                                        <p:cNvPr id="2344" name="Group 2343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835253E1-4323-0036-05F3-9940EF915618}"/>
                                            </a:ext>
                                          </a:extLst>
                                        </p:cNvPr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36026979" y="5284095"/>
                                          <a:ext cx="1440000" cy="2301451"/>
                                          <a:chOff x="7152345" y="5014338"/>
                                          <a:chExt cx="1440000" cy="2301451"/>
                                        </a:xfrm>
                                      </p:grpSpPr>
                                      <p:grpSp>
                                        <p:nvGrpSpPr>
                                          <p:cNvPr id="2347" name="organ group - head &amp; neck muscles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F298FA87-1523-BA6F-034F-3353B36CCAC7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7152345" y="5014338"/>
                                            <a:ext cx="1440000" cy="2301451"/>
                                            <a:chOff x="6009350" y="5014338"/>
                                            <a:chExt cx="1440000" cy="2301451"/>
                                          </a:xfrm>
                                        </p:grpSpPr>
                                        <p:sp>
                                          <p:nvSpPr>
                                            <p:cNvPr id="6981" name="organ - head &amp; neck muscle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1840AA-8C37-E20E-16ED-55FB967BCA13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014338"/>
                                              <a:ext cx="1440000" cy="2301451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bg2">
                                                <a:lumMod val="9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none" lIns="91440" tIns="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Foot</a:t>
                                              </a:r>
                                            </a:p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600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2" name="FTU - digastric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DF8F54F-C1F7-ECF1-B9D0-1DCB6F9E3A8E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25610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Cuboid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3" name="FTU - geniohyoid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8EEF4E8-2549-6D22-5B5A-77E67C32281F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379214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Intermediate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4" name="FTU - longus capitis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CF45CE94-C56F-43AC-E39F-74A34EDD3041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500240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Lateral Cuneiform bone</a:t>
                                              </a: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85" name="FTU - longus colli inferior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574467C-E458-AAD3-752E-FD247AFA24DA}"/>
                                                </a:ext>
                                              </a:extLst>
                                            </p:cNvPr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6009350" y="5621266"/>
                                              <a:ext cx="1440000" cy="108000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solidFill>
                                              <a:schemeClr val="accent6">
                                                <a:lumMod val="20000"/>
                                                <a:lumOff val="80000"/>
                                              </a:schemeClr>
                                            </a:solidFill>
                                            <a:ln w="6350">
                                              <a:solidFill>
                                                <a:prstClr val="black"/>
                                              </a:solidFill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r>
                                                <a:rPr lang="en-NZ" sz="600" dirty="0">
                                                  <a:latin typeface="Calibri" panose="020F0502020204030204" pitchFamily="34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a:t>Medial Cuneiform bone</a:t>
                                              </a: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6" name="Group 2355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0D10BBCD-EF70-AEA5-E36D-3FD1D6973783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630" y="526509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697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B1ABEAF-9E0D-22A0-F1A1-436EF12D67A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8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5978FDD-7D39-CE1A-89CA-902747D98401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74EF0680-9CC5-EE94-AE79-15FD74848FC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8" name="Group 235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BF7A83FE-5B32-5947-5800-075E125C91B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6561" y="5387592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29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4103F58-839D-87E2-0D42-2320C2472C5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3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0FA7ADE3-7A6A-78B5-4270-A6A61B01C8F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6976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74A0ECE-1A82-825F-BAC0-E2301B55542C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59" name="Group 2358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C910CE57-9907-3283-A7F7-2CA5ED673DC5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511970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403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D1A6DE28-4F84-3976-ABA9-2ADBA356BBE5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4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A49243E5-E6F5-E885-68F6-E5CAD486D26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27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B9A29C17-B527-448D-E79D-882703FE930A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grpSp>
                                        <p:nvGrpSpPr>
                                          <p:cNvPr id="2368" name="Group 2367">
                                            <a:extLst>
                                              <a:ext uri="{FF2B5EF4-FFF2-40B4-BE49-F238E27FC236}">
                                                <a16:creationId xmlns:a16="http://schemas.microsoft.com/office/drawing/2014/main" id="{56C999E8-0E1A-C839-8F7C-D59DE3A7CE5C}"/>
                                              </a:ext>
                                            </a:extLst>
                                          </p:cNvPr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475201" y="5629823"/>
                                            <a:ext cx="84788" cy="91092"/>
                                            <a:chOff x="12626158" y="10798008"/>
                                            <a:chExt cx="84788" cy="91092"/>
                                          </a:xfrm>
                                        </p:grpSpPr>
                                        <p:sp>
                                          <p:nvSpPr>
                                            <p:cNvPr id="2370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F9BCD8B9-0110-37F0-49A2-E46B464BD59D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798008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FF000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37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52746DAD-87A4-D6ED-22DA-A68D49655AB9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26158" y="10853100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0070C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  <p:sp>
                                          <p:nvSpPr>
                                            <p:cNvPr id="2401" name="Text Box 3036">
                                              <a:extLst>
                                                <a:ext uri="{FF2B5EF4-FFF2-40B4-BE49-F238E27FC236}">
                                                  <a16:creationId xmlns:a16="http://schemas.microsoft.com/office/drawing/2014/main" id="{604FC0BF-8F40-48F5-F2F2-8A1D51C5EAC3}"/>
                                                </a:ext>
                                              </a:extLst>
                                            </p:cNvPr>
                                            <p:cNvSpPr txBox="1">
                                              <a:spLocks noChangeAspect="1"/>
                                            </p:cNvSpPr>
                                            <p:nvPr/>
                                          </p:nvSpPr>
                                          <p:spPr>
                                            <a:xfrm>
                                              <a:off x="12674946" y="10825554"/>
                                              <a:ext cx="36000" cy="36000"/>
                                            </a:xfrm>
                                            <a:prstGeom prst="ellipse">
                                              <a:avLst/>
                                            </a:prstGeom>
                                            <a:solidFill>
                                              <a:srgbClr val="7030A0"/>
                                            </a:solidFill>
                                            <a:ln w="6350">
                                              <a:noFill/>
                                            </a:ln>
                                          </p:spPr>
                                          <p:txBody>
      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      <a:prstTxWarp prst="textNoShape">
                                                <a:avLst/>
                                              </a:prstTxWarp>
                                              <a:noAutofit/>
                                            </a:bodyPr>
                                            <a:lstStyle/>
                                            <a:p>
                                              <a:pPr algn="ctr">
                                                <a:lnSpc>
                                                  <a:spcPct val="107000"/>
                                                </a:lnSpc>
                                                <a:spcAft>
                                                  <a:spcPts val="800"/>
                                                </a:spcAft>
                                              </a:pPr>
                                              <a:endParaRPr lang="en-NZ" sz="1100" strike="sngStrike" dirty="0">
                                                <a:latin typeface="Calibri" panose="020F0502020204030204" pitchFamily="34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</p:grpSp>
                                    <p:sp>
                                      <p:nvSpPr>
                                        <p:cNvPr id="2346" name="FTU - longus colli inferior">
                                          <a:extLst>
                                            <a:ext uri="{FF2B5EF4-FFF2-40B4-BE49-F238E27FC236}">
                                              <a16:creationId xmlns:a16="http://schemas.microsoft.com/office/drawing/2014/main" id="{0579AE63-3EF4-BBF6-CEDC-C7E7726AF641}"/>
                                            </a:ext>
                                          </a:extLst>
                                        </p:cNvPr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36030976" y="6017171"/>
                                          <a:ext cx="1440000" cy="108000"/>
                                        </a:xfrm>
                                        <a:prstGeom prst="rect">
                                          <a:avLst/>
                                        </a:prstGeom>
                                        <a:solidFill>
                                          <a:schemeClr val="accent6">
                                            <a:lumMod val="20000"/>
                                            <a:lumOff val="80000"/>
                                          </a:schemeClr>
                                        </a:solidFill>
                                        <a:ln w="6350">
                                          <a:solidFill>
                                            <a:prstClr val="black"/>
                                          </a:solidFill>
                                        </a:ln>
                                      </p:spPr>
                                      <p:txBody>
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<a:prstTxWarp prst="textNoShape">
                                            <a:avLst/>
                                          </a:prstTxWarp>
                                          <a:noAutofit/>
                                        </a:bodyPr>
                                        <a:lstStyle/>
                                        <a:p>
                                          <a:r>
                                            <a:rPr lang="en-NZ" sz="600" dirty="0">
                                              <a:latin typeface="Calibri" panose="020F0502020204030204" pitchFamily="34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a:t>Navicular bone</a:t>
                                          </a: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2332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F7F4EB3-E3D7-C560-4888-904D3E745D61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34597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FF000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4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26B6CE2-0075-5268-DD8D-237CCADCDD67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356979" y="6079822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0070C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2335" name="Text Box 3036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D305C9E-41DD-65C7-0A7A-6C1FCDB432D4}"/>
                                          </a:ext>
                                        </a:extLst>
                                      </p:cNvPr>
                                      <p:cNvSpPr txBox="1">
                                        <a:spLocks noChangeAspect="1"/>
                                      </p:cNvSpPr>
                                      <p:nvPr/>
                                    </p:nvSpPr>
                                    <p:spPr>
                                      <a:xfrm>
                                        <a:off x="37405767" y="6062143"/>
                                        <a:ext cx="36000" cy="36000"/>
                                      </a:xfrm>
                                      <a:prstGeom prst="ellipse">
                                        <a:avLst/>
                                      </a:prstGeom>
                                      <a:solidFill>
                                        <a:srgbClr val="7030A0"/>
                                      </a:solidFill>
                                      <a:ln w="6350">
                                        <a:noFill/>
                                      </a:ln>
                                    </p:spPr>
                                    <p:txBody>
  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07000"/>
                                          </a:lnSpc>
                                          <a:spcAft>
                                            <a:spcPts val="800"/>
                                          </a:spcAft>
                                        </a:pPr>
                                        <a:endParaRPr lang="en-NZ" sz="1100" strike="sngStrike" dirty="0">
                                          <a:latin typeface="Calibri" panose="020F0502020204030204" pitchFamily="34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2299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818E1A5-2968-7F0C-66D0-B5D9D2903DE9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68203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08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F466ACB4-E6DE-275A-086C-9B20285C046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87372" y="773712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36C3E1-16E3-7E45-9649-CA34A995CF16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36160" y="770958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11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61894B8F-7114-FE20-3B65-A8F4554D7E5F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34906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FF000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0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CB18024E-B962-B521-976E-501732F8618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694516" y="7989998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0070C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2322" name="Text Box 3036">
                                      <a:extLst>
                                        <a:ext uri="{FF2B5EF4-FFF2-40B4-BE49-F238E27FC236}">
                                          <a16:creationId xmlns:a16="http://schemas.microsoft.com/office/drawing/2014/main" id="{AE2081E2-A84E-9D94-D979-321E680C6EE5}"/>
                                        </a:ext>
                                      </a:extLst>
                                    </p:cNvPr>
                                    <p:cNvSpPr txBox="1">
                                      <a:spLocks noChangeAspect="1"/>
                                    </p:cNvSpPr>
                                    <p:nvPr/>
                                  </p:nvSpPr>
                                  <p:spPr>
                                    <a:xfrm>
                                      <a:off x="35743304" y="7962452"/>
                                      <a:ext cx="36000" cy="36000"/>
                                    </a:xfrm>
                                    <a:prstGeom prst="ellipse">
                                      <a:avLst/>
                                    </a:prstGeom>
                                    <a:solidFill>
                                      <a:srgbClr val="7030A0"/>
                                    </a:solidFill>
                                    <a:ln w="6350">
                                      <a:noFill/>
                                    </a:ln>
                                  </p:spPr>
                                  <p:txBody>
  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  <a:prstTxWarp prst="textNoShape">
                                        <a:avLst/>
                                      </a:prstTxWarp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07000"/>
                                        </a:lnSpc>
                                        <a:spcAft>
                                          <a:spcPts val="800"/>
                                        </a:spcAft>
                                      </a:pPr>
                                      <a:endParaRPr lang="en-NZ" sz="1100" strike="sngStrike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2284" name="FTU - geniohyoid">
                                    <a:extLst>
                                      <a:ext uri="{FF2B5EF4-FFF2-40B4-BE49-F238E27FC236}">
                                        <a16:creationId xmlns:a16="http://schemas.microsoft.com/office/drawing/2014/main" id="{3E74CBF2-F67D-304B-0DEB-4895AAF9564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72382" y="7299797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Ankle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6" name="FTU - longus capitis">
                                    <a:extLst>
                                      <a:ext uri="{FF2B5EF4-FFF2-40B4-BE49-F238E27FC236}">
                                        <a16:creationId xmlns:a16="http://schemas.microsoft.com/office/drawing/2014/main" id="{9586B5D9-9A25-E28C-8C03-6ABD1A19491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7620" y="7424112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Talus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87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031A8DB9-8248-4C4C-9253-A0AC9BFC13E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81906" y="7545138"/>
                                    <a:ext cx="1365337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bg2">
                                      <a:lumMod val="90000"/>
                                    </a:schemeClr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Toes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2296" name="FTU - longus colli inferior">
                                    <a:extLst>
                                      <a:ext uri="{FF2B5EF4-FFF2-40B4-BE49-F238E27FC236}">
                                        <a16:creationId xmlns:a16="http://schemas.microsoft.com/office/drawing/2014/main" id="{B7074507-23E6-6A59-10C0-143BA2A710F5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4366854" y="7671286"/>
                                    <a:ext cx="1440000" cy="1080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6">
                                      <a:lumMod val="20000"/>
                                      <a:lumOff val="80000"/>
                                    </a:schemeClr>
                                  </a:solidFill>
                                  <a:ln w="6350">
                                    <a:solidFill>
                                      <a:prstClr val="black"/>
                                    </a:solidFill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1</a:t>
                                    </a:r>
                                    <a:r>
                                      <a:rPr lang="en-NZ" sz="600" baseline="300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st</a:t>
                                    </a:r>
                                    <a:r>
                                      <a:rPr lang="en-NZ" sz="600" dirty="0">
                                        <a:latin typeface="Calibri" panose="020F0502020204030204" pitchFamily="34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a:t> Metatarsal</a:t>
                                    </a:r>
                                  </a:p>
                                </p:txBody>
                              </p:sp>
                            </p:grpSp>
                            <p:grpSp>
                              <p:nvGrpSpPr>
                                <p:cNvPr id="2261" name="Group 2260">
                                  <a:extLst>
                                    <a:ext uri="{FF2B5EF4-FFF2-40B4-BE49-F238E27FC236}">
                                      <a16:creationId xmlns:a16="http://schemas.microsoft.com/office/drawing/2014/main" id="{FB85102A-6882-68BD-2787-B0C719CB795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5686550" y="7432854"/>
                                  <a:ext cx="84788" cy="91092"/>
                                  <a:chOff x="35690586" y="7311896"/>
                                  <a:chExt cx="84788" cy="91092"/>
                                </a:xfrm>
                              </p:grpSpPr>
                              <p:sp>
                                <p:nvSpPr>
                                  <p:cNvPr id="2262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BA1664F3-89E5-5103-3443-42876324F253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11896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FF000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1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CEB20D18-C24F-CE13-C175-EFA27BC71B6C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690586" y="7366988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0070C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2273" name="Text Box 3036">
                                    <a:extLst>
                                      <a:ext uri="{FF2B5EF4-FFF2-40B4-BE49-F238E27FC236}">
                                        <a16:creationId xmlns:a16="http://schemas.microsoft.com/office/drawing/2014/main" id="{9AB2579C-5E5F-5CE4-69A7-9716DFEC6D35}"/>
                                      </a:ext>
                                    </a:extLst>
                                  </p:cNvPr>
                                  <p:cNvSpPr txBox="1">
                                    <a:spLocks noChangeAspect="1"/>
                                  </p:cNvSpPr>
                                  <p:nvPr/>
                                </p:nvSpPr>
                                <p:spPr>
                                  <a:xfrm>
                                    <a:off x="35739374" y="7339442"/>
                                    <a:ext cx="36000" cy="36000"/>
                                  </a:xfrm>
                                  <a:prstGeom prst="ellipse">
                                    <a:avLst/>
                                  </a:prstGeom>
                                  <a:solidFill>
                                    <a:srgbClr val="7030A0"/>
                                  </a:solidFill>
                                  <a:ln w="6350">
                                    <a:noFill/>
                                  </a:ln>
                                </p:spPr>
                                <p:txBody>
    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07000"/>
                                      </a:lnSpc>
                                      <a:spcAft>
                                        <a:spcPts val="800"/>
                                      </a:spcAft>
                                    </a:pPr>
                                    <a:endParaRPr lang="en-NZ" sz="1100" strike="sngStrike" dirty="0">
                                      <a:latin typeface="Calibri" panose="020F0502020204030204" pitchFamily="34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6842" name="FTU - mylohyoid">
                                <a:extLst>
                                  <a:ext uri="{FF2B5EF4-FFF2-40B4-BE49-F238E27FC236}">
                                    <a16:creationId xmlns:a16="http://schemas.microsoft.com/office/drawing/2014/main" id="{1EEF0388-7B30-A9BA-7A45-D773340B085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34359717" y="7783171"/>
                                <a:ext cx="1433877" cy="108000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6">
                                  <a:lumMod val="20000"/>
                                  <a:lumOff val="80000"/>
                                </a:schemeClr>
                              </a:solidFill>
                              <a:ln w="6350">
                                <a:solidFill>
                                  <a:prstClr val="black"/>
                                </a:solidFill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2</a:t>
                                </a:r>
                                <a:r>
                                  <a:rPr lang="en-NZ" sz="600" baseline="300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nd</a:t>
                                </a:r>
                                <a:r>
                                  <a:rPr lang="en-NZ" sz="600" dirty="0">
                                    <a:latin typeface="Calibri" panose="020F0502020204030204" pitchFamily="34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a:t> Metatarsal</a:t>
                                </a:r>
                              </a:p>
                            </p:txBody>
                          </p:sp>
                          <p:sp>
                            <p:nvSpPr>
                              <p:cNvPr id="2247" name="Text Box 3036">
                                <a:extLst>
                                  <a:ext uri="{FF2B5EF4-FFF2-40B4-BE49-F238E27FC236}">
                                    <a16:creationId xmlns:a16="http://schemas.microsoft.com/office/drawing/2014/main" id="{B10A837E-2A4E-F76D-0146-E48FBAC25D1A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792345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FF000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49" name="Text Box 3036">
                                <a:extLst>
                                  <a:ext uri="{FF2B5EF4-FFF2-40B4-BE49-F238E27FC236}">
                                    <a16:creationId xmlns:a16="http://schemas.microsoft.com/office/drawing/2014/main" id="{E404A482-CD87-A519-7FD7-68B262733B0B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684206" y="7847437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2250" name="Text Box 3036">
                                <a:extLst>
                                  <a:ext uri="{FF2B5EF4-FFF2-40B4-BE49-F238E27FC236}">
                                    <a16:creationId xmlns:a16="http://schemas.microsoft.com/office/drawing/2014/main" id="{C2A58839-3BAF-2CA0-6C9A-2A23D117FDDF}"/>
                                  </a:ext>
                                </a:extLst>
                              </p:cNvPr>
                              <p:cNvSpPr txBox="1">
                                <a:spLocks noChangeAspect="1"/>
                              </p:cNvSpPr>
                              <p:nvPr/>
                            </p:nvSpPr>
                            <p:spPr>
                              <a:xfrm>
                                <a:off x="35732994" y="7819891"/>
                                <a:ext cx="36000" cy="36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7030A0"/>
                              </a:solidFill>
                              <a:ln w="6350">
                                <a:noFill/>
                              </a:ln>
                            </p:spPr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lnSpc>
                                    <a:spcPct val="107000"/>
                                  </a:lnSpc>
                                  <a:spcAft>
                                    <a:spcPts val="800"/>
                                  </a:spcAft>
                                </a:pPr>
                                <a:endParaRPr lang="en-NZ" sz="1100" strike="sngStrike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837" name="FTU - mylohyoid">
                              <a:extLst>
                                <a:ext uri="{FF2B5EF4-FFF2-40B4-BE49-F238E27FC236}">
                                  <a16:creationId xmlns:a16="http://schemas.microsoft.com/office/drawing/2014/main" id="{D1298D5F-F932-503B-F44C-C4BA5616BA6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7909805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3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rd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8" name="FTU - mylohyoid">
                              <a:extLst>
                                <a:ext uri="{FF2B5EF4-FFF2-40B4-BE49-F238E27FC236}">
                                  <a16:creationId xmlns:a16="http://schemas.microsoft.com/office/drawing/2014/main" id="{99174876-F5D2-B51B-DA6A-5F4D5E649C11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7356" y="8037343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4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  <p:sp>
                          <p:nvSpPr>
                            <p:cNvPr id="6839" name="FTU - mylohyoid">
                              <a:extLst>
                                <a:ext uri="{FF2B5EF4-FFF2-40B4-BE49-F238E27FC236}">
                                  <a16:creationId xmlns:a16="http://schemas.microsoft.com/office/drawing/2014/main" id="{4D8551D0-E1B3-E913-3FE2-F4A0C55EFD4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4359717" y="8168779"/>
                              <a:ext cx="1440000" cy="108000"/>
                            </a:xfrm>
                            <a:prstGeom prst="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 w="6350">
                              <a:solidFill>
                                <a:prstClr val="black"/>
                              </a:solidFill>
                            </a:ln>
                          </p:spPr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5</a:t>
                              </a:r>
                              <a:r>
                                <a:rPr lang="en-NZ" sz="600" baseline="300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th</a:t>
                              </a:r>
                              <a:r>
                                <a:rPr lang="en-NZ" sz="600" dirty="0"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a:t> Metatarsal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832" name="FTU - digastric">
                            <a:extLst>
                              <a:ext uri="{FF2B5EF4-FFF2-40B4-BE49-F238E27FC236}">
                                <a16:creationId xmlns:a16="http://schemas.microsoft.com/office/drawing/2014/main" id="{0B00EEF4-C585-BC71-60FF-8F81144750A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6032710" y="7604287"/>
                            <a:ext cx="1433878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Calcaneus</a:t>
                            </a:r>
                          </a:p>
                        </p:txBody>
                      </p:sp>
                    </p:grpSp>
                    <p:sp>
                      <p:nvSpPr>
                        <p:cNvPr id="6822" name="Text Box 3036">
                          <a:extLst>
                            <a:ext uri="{FF2B5EF4-FFF2-40B4-BE49-F238E27FC236}">
                              <a16:creationId xmlns:a16="http://schemas.microsoft.com/office/drawing/2014/main" id="{F6EF5DFA-9F09-8C59-C5D2-F5AEC85300BD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18148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FF000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3" name="Text Box 3036">
                          <a:extLst>
                            <a:ext uri="{FF2B5EF4-FFF2-40B4-BE49-F238E27FC236}">
                              <a16:creationId xmlns:a16="http://schemas.microsoft.com/office/drawing/2014/main" id="{18D1B730-493D-E563-7678-3EA85B2186D6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369291" y="8973240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0070C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6824" name="Text Box 3036">
                          <a:extLst>
                            <a:ext uri="{FF2B5EF4-FFF2-40B4-BE49-F238E27FC236}">
                              <a16:creationId xmlns:a16="http://schemas.microsoft.com/office/drawing/2014/main" id="{3E3903E3-B909-729C-70F6-D45FA62ADC00}"/>
                            </a:ext>
                          </a:extLst>
                        </p:cNvPr>
                        <p:cNvSpPr txBox="1">
                          <a:spLocks noChangeAspect="1"/>
                        </p:cNvSpPr>
                        <p:nvPr/>
                      </p:nvSpPr>
                      <p:spPr>
                        <a:xfrm>
                          <a:off x="37418079" y="894569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rgbClr val="7030A0"/>
                        </a:solidFill>
                        <a:ln w="6350">
                          <a:noFill/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</a:pPr>
                          <a:endParaRPr lang="en-NZ" sz="1100" strike="sngStrike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sp>
                    <p:nvSpPr>
                      <p:cNvPr id="6800" name="Text Box 3036">
                        <a:extLst>
                          <a:ext uri="{FF2B5EF4-FFF2-40B4-BE49-F238E27FC236}">
                            <a16:creationId xmlns:a16="http://schemas.microsoft.com/office/drawing/2014/main" id="{60BF5DA9-253C-AB10-DD90-9CB3BF4A311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2043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6" name="Text Box 3036">
                        <a:extLst>
                          <a:ext uri="{FF2B5EF4-FFF2-40B4-BE49-F238E27FC236}">
                            <a16:creationId xmlns:a16="http://schemas.microsoft.com/office/drawing/2014/main" id="{B95B9957-687F-1F6B-1092-89598559041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369291" y="10075526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6817" name="Text Box 3036">
                        <a:extLst>
                          <a:ext uri="{FF2B5EF4-FFF2-40B4-BE49-F238E27FC236}">
                            <a16:creationId xmlns:a16="http://schemas.microsoft.com/office/drawing/2014/main" id="{12B4BC29-6A39-0DE2-501B-4F18B619263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37418079" y="1004798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sp>
                  <p:nvSpPr>
                    <p:cNvPr id="6787" name="Text Box 3036">
                      <a:extLst>
                        <a:ext uri="{FF2B5EF4-FFF2-40B4-BE49-F238E27FC236}">
                          <a16:creationId xmlns:a16="http://schemas.microsoft.com/office/drawing/2014/main" id="{8C7BF2FC-43D7-D599-ECE5-915A24F2CF6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276646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88" name="Text Box 3036">
                      <a:extLst>
                        <a:ext uri="{FF2B5EF4-FFF2-40B4-BE49-F238E27FC236}">
                          <a16:creationId xmlns:a16="http://schemas.microsoft.com/office/drawing/2014/main" id="{A292938B-E778-DE9C-B421-3295E939BA9F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369291" y="10331738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793" name="Text Box 3036">
                      <a:extLst>
                        <a:ext uri="{FF2B5EF4-FFF2-40B4-BE49-F238E27FC236}">
                          <a16:creationId xmlns:a16="http://schemas.microsoft.com/office/drawing/2014/main" id="{ACBA2961-936E-C738-0390-39D17B0EA945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7418079" y="10304192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235" name="Text Box 3036">
                    <a:extLst>
                      <a:ext uri="{FF2B5EF4-FFF2-40B4-BE49-F238E27FC236}">
                        <a16:creationId xmlns:a16="http://schemas.microsoft.com/office/drawing/2014/main" id="{3632A9C5-BE1B-CC02-066B-627AE2593FA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0774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7" name="Text Box 3036">
                    <a:extLst>
                      <a:ext uri="{FF2B5EF4-FFF2-40B4-BE49-F238E27FC236}">
                        <a16:creationId xmlns:a16="http://schemas.microsoft.com/office/drawing/2014/main" id="{0ABB34B3-9F7E-4A4D-715C-8C23466AF53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369291" y="1046283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38" name="Text Box 3036">
                    <a:extLst>
                      <a:ext uri="{FF2B5EF4-FFF2-40B4-BE49-F238E27FC236}">
                        <a16:creationId xmlns:a16="http://schemas.microsoft.com/office/drawing/2014/main" id="{42910EB2-3367-5193-2247-0B0EA73A8C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7418079" y="1043529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14" name="Text Box 3036">
                  <a:extLst>
                    <a:ext uri="{FF2B5EF4-FFF2-40B4-BE49-F238E27FC236}">
                      <a16:creationId xmlns:a16="http://schemas.microsoft.com/office/drawing/2014/main" id="{6A6975F3-1FB7-854E-7E16-7B279FC8C77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37762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3" name="Text Box 3036">
                  <a:extLst>
                    <a:ext uri="{FF2B5EF4-FFF2-40B4-BE49-F238E27FC236}">
                      <a16:creationId xmlns:a16="http://schemas.microsoft.com/office/drawing/2014/main" id="{3C969BDA-9B93-723F-E15D-E068917929D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69291" y="10592854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25" name="Text Box 3036">
                  <a:extLst>
                    <a:ext uri="{FF2B5EF4-FFF2-40B4-BE49-F238E27FC236}">
                      <a16:creationId xmlns:a16="http://schemas.microsoft.com/office/drawing/2014/main" id="{D1EF65A6-26EE-0456-D12E-D0EBD555972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18079" y="10565308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200" name="FTU - mylohyoid">
                <a:extLst>
                  <a:ext uri="{FF2B5EF4-FFF2-40B4-BE49-F238E27FC236}">
                    <a16:creationId xmlns:a16="http://schemas.microsoft.com/office/drawing/2014/main" id="{91AF07E3-605E-888B-6FA4-73F0F62416F8}"/>
                  </a:ext>
                </a:extLst>
              </p:cNvPr>
              <p:cNvSpPr txBox="1"/>
              <p:nvPr/>
            </p:nvSpPr>
            <p:spPr>
              <a:xfrm>
                <a:off x="36025964" y="994115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Phalanges</a:t>
                </a:r>
              </a:p>
            </p:txBody>
          </p:sp>
          <p:sp>
            <p:nvSpPr>
              <p:cNvPr id="2201" name="FTU - mylohyoid">
                <a:extLst>
                  <a:ext uri="{FF2B5EF4-FFF2-40B4-BE49-F238E27FC236}">
                    <a16:creationId xmlns:a16="http://schemas.microsoft.com/office/drawing/2014/main" id="{600E9453-CEA2-B8C7-4DCF-17B28F40D69C}"/>
                  </a:ext>
                </a:extLst>
              </p:cNvPr>
              <p:cNvSpPr txBox="1"/>
              <p:nvPr/>
            </p:nvSpPr>
            <p:spPr>
              <a:xfrm>
                <a:off x="36023603" y="1006869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Intermediate Phalanges</a:t>
                </a:r>
              </a:p>
            </p:txBody>
          </p:sp>
          <p:sp>
            <p:nvSpPr>
              <p:cNvPr id="2211" name="FTU - mylohyoid">
                <a:extLst>
                  <a:ext uri="{FF2B5EF4-FFF2-40B4-BE49-F238E27FC236}">
                    <a16:creationId xmlns:a16="http://schemas.microsoft.com/office/drawing/2014/main" id="{2CB140CC-9085-4B2E-6ABE-3E41BDBB73F5}"/>
                  </a:ext>
                </a:extLst>
              </p:cNvPr>
              <p:cNvSpPr txBox="1"/>
              <p:nvPr/>
            </p:nvSpPr>
            <p:spPr>
              <a:xfrm>
                <a:off x="36025964" y="1020012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Phalanges</a:t>
                </a:r>
              </a:p>
            </p:txBody>
          </p:sp>
        </p:grpSp>
        <p:sp>
          <p:nvSpPr>
            <p:cNvPr id="2164" name="Text Box 3036">
              <a:extLst>
                <a:ext uri="{FF2B5EF4-FFF2-40B4-BE49-F238E27FC236}">
                  <a16:creationId xmlns:a16="http://schemas.microsoft.com/office/drawing/2014/main" id="{525039D7-774F-3280-3BBC-881B986C13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995177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4" name="Text Box 3036">
              <a:extLst>
                <a:ext uri="{FF2B5EF4-FFF2-40B4-BE49-F238E27FC236}">
                  <a16:creationId xmlns:a16="http://schemas.microsoft.com/office/drawing/2014/main" id="{E831FB62-BC7C-97E0-026B-E0030D26EC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0686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7" name="Text Box 3036">
              <a:extLst>
                <a:ext uri="{FF2B5EF4-FFF2-40B4-BE49-F238E27FC236}">
                  <a16:creationId xmlns:a16="http://schemas.microsoft.com/office/drawing/2014/main" id="{3BCBACB3-8E34-E69D-3151-63C7E9A40D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997931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28" name="Text Box 3036">
              <a:extLst>
                <a:ext uri="{FF2B5EF4-FFF2-40B4-BE49-F238E27FC236}">
                  <a16:creationId xmlns:a16="http://schemas.microsoft.com/office/drawing/2014/main" id="{9308325B-DDC6-1E44-C023-DAC8227D2E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082871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6" name="Text Box 3036">
              <a:extLst>
                <a:ext uri="{FF2B5EF4-FFF2-40B4-BE49-F238E27FC236}">
                  <a16:creationId xmlns:a16="http://schemas.microsoft.com/office/drawing/2014/main" id="{382A6433-A32E-0FA7-85CD-15EA8131D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137963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77" name="Text Box 3036">
              <a:extLst>
                <a:ext uri="{FF2B5EF4-FFF2-40B4-BE49-F238E27FC236}">
                  <a16:creationId xmlns:a16="http://schemas.microsoft.com/office/drawing/2014/main" id="{FB4A5D48-F612-7AF1-B13D-14B3F40DB4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110417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6" name="Text Box 3036">
              <a:extLst>
                <a:ext uri="{FF2B5EF4-FFF2-40B4-BE49-F238E27FC236}">
                  <a16:creationId xmlns:a16="http://schemas.microsoft.com/office/drawing/2014/main" id="{4937434E-E954-5DED-1FB2-824D130606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12888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8" name="Text Box 3036">
              <a:extLst>
                <a:ext uri="{FF2B5EF4-FFF2-40B4-BE49-F238E27FC236}">
                  <a16:creationId xmlns:a16="http://schemas.microsoft.com/office/drawing/2014/main" id="{A6112342-4702-DA57-8C0B-9C2F541238C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3514" y="10267980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89" name="Text Box 3036">
              <a:extLst>
                <a:ext uri="{FF2B5EF4-FFF2-40B4-BE49-F238E27FC236}">
                  <a16:creationId xmlns:a16="http://schemas.microsoft.com/office/drawing/2014/main" id="{5BBF0233-4767-68FC-EB59-2AC1B30A68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302" y="10240434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86" name="Group 6985">
            <a:extLst>
              <a:ext uri="{FF2B5EF4-FFF2-40B4-BE49-F238E27FC236}">
                <a16:creationId xmlns:a16="http://schemas.microsoft.com/office/drawing/2014/main" id="{BE2F23FC-9D6C-E9AF-0515-780CA28C1EBB}"/>
              </a:ext>
            </a:extLst>
          </p:cNvPr>
          <p:cNvGrpSpPr/>
          <p:nvPr/>
        </p:nvGrpSpPr>
        <p:grpSpPr>
          <a:xfrm>
            <a:off x="36015017" y="9228304"/>
            <a:ext cx="1440513" cy="688421"/>
            <a:chOff x="36017967" y="8916012"/>
            <a:chExt cx="1440513" cy="688421"/>
          </a:xfrm>
        </p:grpSpPr>
        <p:grpSp>
          <p:nvGrpSpPr>
            <p:cNvPr id="6987" name="Group 6986">
              <a:extLst>
                <a:ext uri="{FF2B5EF4-FFF2-40B4-BE49-F238E27FC236}">
                  <a16:creationId xmlns:a16="http://schemas.microsoft.com/office/drawing/2014/main" id="{3473C5ED-E44C-5971-2EAD-5819397C33B5}"/>
                </a:ext>
              </a:extLst>
            </p:cNvPr>
            <p:cNvGrpSpPr/>
            <p:nvPr/>
          </p:nvGrpSpPr>
          <p:grpSpPr>
            <a:xfrm>
              <a:off x="36017967" y="8916012"/>
              <a:ext cx="1440513" cy="688421"/>
              <a:chOff x="36023090" y="7276547"/>
              <a:chExt cx="1440513" cy="688421"/>
            </a:xfrm>
          </p:grpSpPr>
          <p:grpSp>
            <p:nvGrpSpPr>
              <p:cNvPr id="7097" name="Group 7096">
                <a:extLst>
                  <a:ext uri="{FF2B5EF4-FFF2-40B4-BE49-F238E27FC236}">
                    <a16:creationId xmlns:a16="http://schemas.microsoft.com/office/drawing/2014/main" id="{1F675524-9501-72F0-CE88-A60B6514EA0B}"/>
                  </a:ext>
                </a:extLst>
              </p:cNvPr>
              <p:cNvGrpSpPr/>
              <p:nvPr/>
            </p:nvGrpSpPr>
            <p:grpSpPr>
              <a:xfrm>
                <a:off x="36023090" y="7276547"/>
                <a:ext cx="1440432" cy="688421"/>
                <a:chOff x="32581893" y="6449664"/>
                <a:chExt cx="1440432" cy="688421"/>
              </a:xfrm>
            </p:grpSpPr>
            <p:grpSp>
              <p:nvGrpSpPr>
                <p:cNvPr id="7100" name="Group 7099">
                  <a:extLst>
                    <a:ext uri="{FF2B5EF4-FFF2-40B4-BE49-F238E27FC236}">
                      <a16:creationId xmlns:a16="http://schemas.microsoft.com/office/drawing/2014/main" id="{7568A0C8-8EAD-281F-4644-4428F367C115}"/>
                    </a:ext>
                  </a:extLst>
                </p:cNvPr>
                <p:cNvGrpSpPr/>
                <p:nvPr/>
              </p:nvGrpSpPr>
              <p:grpSpPr>
                <a:xfrm>
                  <a:off x="32581893" y="6449664"/>
                  <a:ext cx="1440432" cy="688421"/>
                  <a:chOff x="34363579" y="5934032"/>
                  <a:chExt cx="1440432" cy="688421"/>
                </a:xfrm>
              </p:grpSpPr>
              <p:grpSp>
                <p:nvGrpSpPr>
                  <p:cNvPr id="2514" name="Group 2513">
                    <a:extLst>
                      <a:ext uri="{FF2B5EF4-FFF2-40B4-BE49-F238E27FC236}">
                        <a16:creationId xmlns:a16="http://schemas.microsoft.com/office/drawing/2014/main" id="{C6BDBD10-B17B-117C-356C-FC100E9A174C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688421"/>
                    <a:chOff x="7152345" y="5014338"/>
                    <a:chExt cx="1440000" cy="688421"/>
                  </a:xfrm>
                </p:grpSpPr>
                <p:grpSp>
                  <p:nvGrpSpPr>
                    <p:cNvPr id="2516" name="organ group - head &amp; neck muscles">
                      <a:extLst>
                        <a:ext uri="{FF2B5EF4-FFF2-40B4-BE49-F238E27FC236}">
                          <a16:creationId xmlns:a16="http://schemas.microsoft.com/office/drawing/2014/main" id="{7D7033BC-5D6D-1B41-73D3-A9930A8C9F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688421"/>
                      <a:chOff x="6009350" y="5014338"/>
                      <a:chExt cx="1440000" cy="688421"/>
                    </a:xfrm>
                  </p:grpSpPr>
                  <p:sp>
                    <p:nvSpPr>
                      <p:cNvPr id="2521" name="organ - head &amp; neck muscles">
                        <a:extLst>
                          <a:ext uri="{FF2B5EF4-FFF2-40B4-BE49-F238E27FC236}">
                            <a16:creationId xmlns:a16="http://schemas.microsoft.com/office/drawing/2014/main" id="{2AAD4C40-E319-DE06-D291-7E817472A4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688421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Leg</a:t>
                        </a:r>
                      </a:p>
                    </p:txBody>
                  </p:sp>
                  <p:sp>
                    <p:nvSpPr>
                      <p:cNvPr id="2522" name="FTU - mylohyoid">
                        <a:extLst>
                          <a:ext uri="{FF2B5EF4-FFF2-40B4-BE49-F238E27FC236}">
                            <a16:creationId xmlns:a16="http://schemas.microsoft.com/office/drawing/2014/main" id="{2FFE26E1-6B03-42C8-956B-0EEDFB19BF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Femur</a:t>
                        </a:r>
                      </a:p>
                    </p:txBody>
                  </p:sp>
                </p:grpSp>
                <p:grpSp>
                  <p:nvGrpSpPr>
                    <p:cNvPr id="2517" name="Group 2516">
                      <a:extLst>
                        <a:ext uri="{FF2B5EF4-FFF2-40B4-BE49-F238E27FC236}">
                          <a16:creationId xmlns:a16="http://schemas.microsoft.com/office/drawing/2014/main" id="{5160FBD2-91F4-3EF5-D7AB-BF969C6B3A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18" name="Text Box 3036">
                        <a:extLst>
                          <a:ext uri="{FF2B5EF4-FFF2-40B4-BE49-F238E27FC236}">
                            <a16:creationId xmlns:a16="http://schemas.microsoft.com/office/drawing/2014/main" id="{0352C24D-4C60-3461-7FBC-BCB7D3B2598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19" name="Text Box 3036">
                        <a:extLst>
                          <a:ext uri="{FF2B5EF4-FFF2-40B4-BE49-F238E27FC236}">
                            <a16:creationId xmlns:a16="http://schemas.microsoft.com/office/drawing/2014/main" id="{088459EE-4264-A2DF-9E2D-555067EB82E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20" name="Text Box 3036">
                        <a:extLst>
                          <a:ext uri="{FF2B5EF4-FFF2-40B4-BE49-F238E27FC236}">
                            <a16:creationId xmlns:a16="http://schemas.microsoft.com/office/drawing/2014/main" id="{BF9DBA3F-8745-719C-897D-45C8A58409D5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2515" name="FTU - mylohyoid">
                    <a:extLst>
                      <a:ext uri="{FF2B5EF4-FFF2-40B4-BE49-F238E27FC236}">
                        <a16:creationId xmlns:a16="http://schemas.microsoft.com/office/drawing/2014/main" id="{27272AB0-95D1-F836-FDC3-515C8D897847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Fibula</a:t>
                    </a:r>
                  </a:p>
                </p:txBody>
              </p:sp>
            </p:grpSp>
            <p:sp>
              <p:nvSpPr>
                <p:cNvPr id="7101" name="Text Box 3036">
                  <a:extLst>
                    <a:ext uri="{FF2B5EF4-FFF2-40B4-BE49-F238E27FC236}">
                      <a16:creationId xmlns:a16="http://schemas.microsoft.com/office/drawing/2014/main" id="{5BA23803-BE50-C9EA-ECFF-4996DFF5DE6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2" name="Text Box 3036">
                  <a:extLst>
                    <a:ext uri="{FF2B5EF4-FFF2-40B4-BE49-F238E27FC236}">
                      <a16:creationId xmlns:a16="http://schemas.microsoft.com/office/drawing/2014/main" id="{153B9B13-BB1E-DCFC-08FA-B21DB9A19C35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3" name="Text Box 3036">
                  <a:extLst>
                    <a:ext uri="{FF2B5EF4-FFF2-40B4-BE49-F238E27FC236}">
                      <a16:creationId xmlns:a16="http://schemas.microsoft.com/office/drawing/2014/main" id="{B37069BC-694C-F966-D5B4-F2A1BA305A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098" name="FTU - mylohyoid">
                <a:extLst>
                  <a:ext uri="{FF2B5EF4-FFF2-40B4-BE49-F238E27FC236}">
                    <a16:creationId xmlns:a16="http://schemas.microsoft.com/office/drawing/2014/main" id="{099084E4-4C2B-E82A-8B73-585FFBCE6953}"/>
                  </a:ext>
                </a:extLst>
              </p:cNvPr>
              <p:cNvSpPr txBox="1"/>
              <p:nvPr/>
            </p:nvSpPr>
            <p:spPr>
              <a:xfrm>
                <a:off x="36025984" y="7671822"/>
                <a:ext cx="1437619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Patella</a:t>
                </a:r>
              </a:p>
            </p:txBody>
          </p:sp>
          <p:sp>
            <p:nvSpPr>
              <p:cNvPr id="7099" name="FTU - mylohyoid">
                <a:extLst>
                  <a:ext uri="{FF2B5EF4-FFF2-40B4-BE49-F238E27FC236}">
                    <a16:creationId xmlns:a16="http://schemas.microsoft.com/office/drawing/2014/main" id="{02CD0F7A-E823-F225-C953-4A6412AC9C59}"/>
                  </a:ext>
                </a:extLst>
              </p:cNvPr>
              <p:cNvSpPr txBox="1"/>
              <p:nvPr/>
            </p:nvSpPr>
            <p:spPr>
              <a:xfrm>
                <a:off x="36023603" y="78068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Tibia</a:t>
                </a:r>
              </a:p>
            </p:txBody>
          </p:sp>
        </p:grpSp>
        <p:sp>
          <p:nvSpPr>
            <p:cNvPr id="6988" name="Text Box 3036">
              <a:extLst>
                <a:ext uri="{FF2B5EF4-FFF2-40B4-BE49-F238E27FC236}">
                  <a16:creationId xmlns:a16="http://schemas.microsoft.com/office/drawing/2014/main" id="{F8EB695B-230F-5577-450B-9E08665620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2059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89" name="Text Box 3036">
              <a:extLst>
                <a:ext uri="{FF2B5EF4-FFF2-40B4-BE49-F238E27FC236}">
                  <a16:creationId xmlns:a16="http://schemas.microsoft.com/office/drawing/2014/main" id="{6A75B8DC-6349-726D-EDBB-FF9F2D3564F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6572" y="937568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0" name="Text Box 3036">
              <a:extLst>
                <a:ext uri="{FF2B5EF4-FFF2-40B4-BE49-F238E27FC236}">
                  <a16:creationId xmlns:a16="http://schemas.microsoft.com/office/drawing/2014/main" id="{E82B23C3-34EF-FDC7-EB27-A07EC6CC30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5360" y="9348138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1" name="Text Box 3036">
              <a:extLst>
                <a:ext uri="{FF2B5EF4-FFF2-40B4-BE49-F238E27FC236}">
                  <a16:creationId xmlns:a16="http://schemas.microsoft.com/office/drawing/2014/main" id="{8318A474-9E42-1950-4B8A-9A913CE1EF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45557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8" name="Text Box 3036">
              <a:extLst>
                <a:ext uri="{FF2B5EF4-FFF2-40B4-BE49-F238E27FC236}">
                  <a16:creationId xmlns:a16="http://schemas.microsoft.com/office/drawing/2014/main" id="{FF0184EF-C181-1042-1469-AD495B7961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4191" y="951066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6" name="Text Box 3036">
              <a:extLst>
                <a:ext uri="{FF2B5EF4-FFF2-40B4-BE49-F238E27FC236}">
                  <a16:creationId xmlns:a16="http://schemas.microsoft.com/office/drawing/2014/main" id="{C40C58B7-3BC0-6865-95DE-2572E5837A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2979" y="948312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23" name="Group 2522">
            <a:extLst>
              <a:ext uri="{FF2B5EF4-FFF2-40B4-BE49-F238E27FC236}">
                <a16:creationId xmlns:a16="http://schemas.microsoft.com/office/drawing/2014/main" id="{7BE7B17A-67E5-73B3-4C21-162F484ABD67}"/>
              </a:ext>
            </a:extLst>
          </p:cNvPr>
          <p:cNvGrpSpPr/>
          <p:nvPr/>
        </p:nvGrpSpPr>
        <p:grpSpPr>
          <a:xfrm>
            <a:off x="36008007" y="8562778"/>
            <a:ext cx="1440432" cy="555992"/>
            <a:chOff x="36001335" y="8075850"/>
            <a:chExt cx="1440432" cy="555992"/>
          </a:xfrm>
        </p:grpSpPr>
        <p:grpSp>
          <p:nvGrpSpPr>
            <p:cNvPr id="2524" name="Group 2523">
              <a:extLst>
                <a:ext uri="{FF2B5EF4-FFF2-40B4-BE49-F238E27FC236}">
                  <a16:creationId xmlns:a16="http://schemas.microsoft.com/office/drawing/2014/main" id="{494A07F5-28DC-0B99-FA2E-6236A30F539F}"/>
                </a:ext>
              </a:extLst>
            </p:cNvPr>
            <p:cNvGrpSpPr/>
            <p:nvPr/>
          </p:nvGrpSpPr>
          <p:grpSpPr>
            <a:xfrm>
              <a:off x="36001335" y="8075850"/>
              <a:ext cx="1440432" cy="555992"/>
              <a:chOff x="36001335" y="8075850"/>
              <a:chExt cx="1440432" cy="555992"/>
            </a:xfrm>
          </p:grpSpPr>
          <p:grpSp>
            <p:nvGrpSpPr>
              <p:cNvPr id="2532" name="Group 2531">
                <a:extLst>
                  <a:ext uri="{FF2B5EF4-FFF2-40B4-BE49-F238E27FC236}">
                    <a16:creationId xmlns:a16="http://schemas.microsoft.com/office/drawing/2014/main" id="{F42640C3-C446-B502-5E9F-6D2C37CEE0B3}"/>
                  </a:ext>
                </a:extLst>
              </p:cNvPr>
              <p:cNvGrpSpPr/>
              <p:nvPr/>
            </p:nvGrpSpPr>
            <p:grpSpPr>
              <a:xfrm>
                <a:off x="36001335" y="8075850"/>
                <a:ext cx="1440432" cy="555992"/>
                <a:chOff x="32581893" y="6449665"/>
                <a:chExt cx="1440432" cy="555992"/>
              </a:xfrm>
            </p:grpSpPr>
            <p:grpSp>
              <p:nvGrpSpPr>
                <p:cNvPr id="2535" name="Group 2534">
                  <a:extLst>
                    <a:ext uri="{FF2B5EF4-FFF2-40B4-BE49-F238E27FC236}">
                      <a16:creationId xmlns:a16="http://schemas.microsoft.com/office/drawing/2014/main" id="{73E2C95A-2A5B-1A60-0BB0-D42600E2E276}"/>
                    </a:ext>
                  </a:extLst>
                </p:cNvPr>
                <p:cNvGrpSpPr/>
                <p:nvPr/>
              </p:nvGrpSpPr>
              <p:grpSpPr>
                <a:xfrm>
                  <a:off x="32581893" y="6449665"/>
                  <a:ext cx="1440432" cy="555992"/>
                  <a:chOff x="34363579" y="5934033"/>
                  <a:chExt cx="1440432" cy="555992"/>
                </a:xfrm>
              </p:grpSpPr>
              <p:grpSp>
                <p:nvGrpSpPr>
                  <p:cNvPr id="7107" name="Group 7106">
                    <a:extLst>
                      <a:ext uri="{FF2B5EF4-FFF2-40B4-BE49-F238E27FC236}">
                        <a16:creationId xmlns:a16="http://schemas.microsoft.com/office/drawing/2014/main" id="{97156177-EE5A-BC43-8155-50C710F73AE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3"/>
                    <a:ext cx="1440000" cy="555992"/>
                    <a:chOff x="7152345" y="5014339"/>
                    <a:chExt cx="1440000" cy="555992"/>
                  </a:xfrm>
                </p:grpSpPr>
                <p:grpSp>
                  <p:nvGrpSpPr>
                    <p:cNvPr id="7109" name="organ group - head &amp; neck muscles">
                      <a:extLst>
                        <a:ext uri="{FF2B5EF4-FFF2-40B4-BE49-F238E27FC236}">
                          <a16:creationId xmlns:a16="http://schemas.microsoft.com/office/drawing/2014/main" id="{0CB71769-54DE-7588-22E1-37EE9E13DD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555992"/>
                      <a:chOff x="6009350" y="5014339"/>
                      <a:chExt cx="1440000" cy="555992"/>
                    </a:xfrm>
                  </p:grpSpPr>
                  <p:sp>
                    <p:nvSpPr>
                      <p:cNvPr id="7115" name="organ - head &amp; neck muscles">
                        <a:extLst>
                          <a:ext uri="{FF2B5EF4-FFF2-40B4-BE49-F238E27FC236}">
                            <a16:creationId xmlns:a16="http://schemas.microsoft.com/office/drawing/2014/main" id="{39B1325F-66AF-BC24-E92B-28D835A35F9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55599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Pelvic Girdle</a:t>
                        </a:r>
                      </a:p>
                    </p:txBody>
                  </p:sp>
                  <p:sp>
                    <p:nvSpPr>
                      <p:cNvPr id="7116" name="FTU - mylohyoid">
                        <a:extLst>
                          <a:ext uri="{FF2B5EF4-FFF2-40B4-BE49-F238E27FC236}">
                            <a16:creationId xmlns:a16="http://schemas.microsoft.com/office/drawing/2014/main" id="{3233CDF4-6537-3E7D-9C04-B2FFE88DE1D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Coccyx</a:t>
                        </a:r>
                      </a:p>
                    </p:txBody>
                  </p:sp>
                </p:grpSp>
                <p:grpSp>
                  <p:nvGrpSpPr>
                    <p:cNvPr id="7110" name="Group 7109">
                      <a:extLst>
                        <a:ext uri="{FF2B5EF4-FFF2-40B4-BE49-F238E27FC236}">
                          <a16:creationId xmlns:a16="http://schemas.microsoft.com/office/drawing/2014/main" id="{1A35B250-C0E7-58BE-8AAD-1D40DB3CCA6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11" name="Text Box 3036">
                        <a:extLst>
                          <a:ext uri="{FF2B5EF4-FFF2-40B4-BE49-F238E27FC236}">
                            <a16:creationId xmlns:a16="http://schemas.microsoft.com/office/drawing/2014/main" id="{A721D8FA-9CB3-96B6-061B-9226A00125F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3" name="Text Box 3036">
                        <a:extLst>
                          <a:ext uri="{FF2B5EF4-FFF2-40B4-BE49-F238E27FC236}">
                            <a16:creationId xmlns:a16="http://schemas.microsoft.com/office/drawing/2014/main" id="{E75DA6C2-9760-D480-45B1-24449805EEB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14" name="Text Box 3036">
                        <a:extLst>
                          <a:ext uri="{FF2B5EF4-FFF2-40B4-BE49-F238E27FC236}">
                            <a16:creationId xmlns:a16="http://schemas.microsoft.com/office/drawing/2014/main" id="{3EFB6FD1-7F73-E855-D20A-04F0D82581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08" name="FTU - mylohyoid">
                    <a:extLst>
                      <a:ext uri="{FF2B5EF4-FFF2-40B4-BE49-F238E27FC236}">
                        <a16:creationId xmlns:a16="http://schemas.microsoft.com/office/drawing/2014/main" id="{35CE3CB0-0975-BCEB-D340-E3231DA033A1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3579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Hip bone</a:t>
                    </a:r>
                  </a:p>
                </p:txBody>
              </p:sp>
            </p:grpSp>
            <p:sp>
              <p:nvSpPr>
                <p:cNvPr id="7104" name="Text Box 3036">
                  <a:extLst>
                    <a:ext uri="{FF2B5EF4-FFF2-40B4-BE49-F238E27FC236}">
                      <a16:creationId xmlns:a16="http://schemas.microsoft.com/office/drawing/2014/main" id="{4F6B8873-71CD-5C7E-90CD-B7358CBE4D0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18684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5" name="Text Box 3036">
                  <a:extLst>
                    <a:ext uri="{FF2B5EF4-FFF2-40B4-BE49-F238E27FC236}">
                      <a16:creationId xmlns:a16="http://schemas.microsoft.com/office/drawing/2014/main" id="{E51A091A-12F7-5BA0-7633-04204EEB4C6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12797" y="677377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06" name="Text Box 3036">
                  <a:extLst>
                    <a:ext uri="{FF2B5EF4-FFF2-40B4-BE49-F238E27FC236}">
                      <a16:creationId xmlns:a16="http://schemas.microsoft.com/office/drawing/2014/main" id="{0A93B308-D0C6-E3FD-0BA5-D0E4B46FC8A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961585" y="6746230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34" name="FTU - mylohyoid">
                <a:extLst>
                  <a:ext uri="{FF2B5EF4-FFF2-40B4-BE49-F238E27FC236}">
                    <a16:creationId xmlns:a16="http://schemas.microsoft.com/office/drawing/2014/main" id="{360E52B5-62FE-BDE8-0064-B7F07174E86E}"/>
                  </a:ext>
                </a:extLst>
              </p:cNvPr>
              <p:cNvSpPr txBox="1"/>
              <p:nvPr/>
            </p:nvSpPr>
            <p:spPr>
              <a:xfrm>
                <a:off x="36001767" y="8465678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Sacrum</a:t>
                </a:r>
              </a:p>
            </p:txBody>
          </p:sp>
        </p:grpSp>
        <p:sp>
          <p:nvSpPr>
            <p:cNvPr id="2525" name="Text Box 3036">
              <a:extLst>
                <a:ext uri="{FF2B5EF4-FFF2-40B4-BE49-F238E27FC236}">
                  <a16:creationId xmlns:a16="http://schemas.microsoft.com/office/drawing/2014/main" id="{3CEA3A1A-D768-A537-E148-9562919EC27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47522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6" name="Text Box 3036">
              <a:extLst>
                <a:ext uri="{FF2B5EF4-FFF2-40B4-BE49-F238E27FC236}">
                  <a16:creationId xmlns:a16="http://schemas.microsoft.com/office/drawing/2014/main" id="{C30E2EFD-7221-AF65-98B4-7337823EAB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28572" y="85303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27" name="Text Box 3036">
              <a:extLst>
                <a:ext uri="{FF2B5EF4-FFF2-40B4-BE49-F238E27FC236}">
                  <a16:creationId xmlns:a16="http://schemas.microsoft.com/office/drawing/2014/main" id="{159262C7-24BC-3C1B-D9E7-B45E063226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77360" y="8502770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17" name="Group 7116">
            <a:extLst>
              <a:ext uri="{FF2B5EF4-FFF2-40B4-BE49-F238E27FC236}">
                <a16:creationId xmlns:a16="http://schemas.microsoft.com/office/drawing/2014/main" id="{750CE3D9-4528-21D9-E9A3-2D2C3EB7D3C1}"/>
              </a:ext>
            </a:extLst>
          </p:cNvPr>
          <p:cNvGrpSpPr/>
          <p:nvPr/>
        </p:nvGrpSpPr>
        <p:grpSpPr>
          <a:xfrm>
            <a:off x="36029105" y="6282749"/>
            <a:ext cx="1442857" cy="520837"/>
            <a:chOff x="32589185" y="8848719"/>
            <a:chExt cx="1442857" cy="520837"/>
          </a:xfrm>
        </p:grpSpPr>
        <p:grpSp>
          <p:nvGrpSpPr>
            <p:cNvPr id="7118" name="Group 7117">
              <a:extLst>
                <a:ext uri="{FF2B5EF4-FFF2-40B4-BE49-F238E27FC236}">
                  <a16:creationId xmlns:a16="http://schemas.microsoft.com/office/drawing/2014/main" id="{AEAF5533-7217-FC8A-0861-A3F9F43E17EA}"/>
                </a:ext>
              </a:extLst>
            </p:cNvPr>
            <p:cNvGrpSpPr/>
            <p:nvPr/>
          </p:nvGrpSpPr>
          <p:grpSpPr>
            <a:xfrm>
              <a:off x="32589185" y="8848719"/>
              <a:ext cx="1442857" cy="520837"/>
              <a:chOff x="32590599" y="9269986"/>
              <a:chExt cx="1442857" cy="520837"/>
            </a:xfrm>
          </p:grpSpPr>
          <p:grpSp>
            <p:nvGrpSpPr>
              <p:cNvPr id="7122" name="Group 7121">
                <a:extLst>
                  <a:ext uri="{FF2B5EF4-FFF2-40B4-BE49-F238E27FC236}">
                    <a16:creationId xmlns:a16="http://schemas.microsoft.com/office/drawing/2014/main" id="{262563DE-B014-6407-0617-1C941BD840E6}"/>
                  </a:ext>
                </a:extLst>
              </p:cNvPr>
              <p:cNvGrpSpPr/>
              <p:nvPr/>
            </p:nvGrpSpPr>
            <p:grpSpPr>
              <a:xfrm>
                <a:off x="32590599" y="9269986"/>
                <a:ext cx="1442857" cy="520837"/>
                <a:chOff x="34364011" y="5934032"/>
                <a:chExt cx="1442857" cy="520837"/>
              </a:xfrm>
            </p:grpSpPr>
            <p:grpSp>
              <p:nvGrpSpPr>
                <p:cNvPr id="7124" name="Group 7123">
                  <a:extLst>
                    <a:ext uri="{FF2B5EF4-FFF2-40B4-BE49-F238E27FC236}">
                      <a16:creationId xmlns:a16="http://schemas.microsoft.com/office/drawing/2014/main" id="{FB1C77EA-F4EF-2879-CED2-4EFE6B456695}"/>
                    </a:ext>
                  </a:extLst>
                </p:cNvPr>
                <p:cNvGrpSpPr/>
                <p:nvPr/>
              </p:nvGrpSpPr>
              <p:grpSpPr>
                <a:xfrm>
                  <a:off x="34364011" y="5934032"/>
                  <a:ext cx="1442857" cy="520837"/>
                  <a:chOff x="34364011" y="5934032"/>
                  <a:chExt cx="1442857" cy="520837"/>
                </a:xfrm>
              </p:grpSpPr>
              <p:grpSp>
                <p:nvGrpSpPr>
                  <p:cNvPr id="7129" name="Group 7128">
                    <a:extLst>
                      <a:ext uri="{FF2B5EF4-FFF2-40B4-BE49-F238E27FC236}">
                        <a16:creationId xmlns:a16="http://schemas.microsoft.com/office/drawing/2014/main" id="{C22A7D89-E620-A05E-7388-FB78C3C17427}"/>
                      </a:ext>
                    </a:extLst>
                  </p:cNvPr>
                  <p:cNvGrpSpPr/>
                  <p:nvPr/>
                </p:nvGrpSpPr>
                <p:grpSpPr>
                  <a:xfrm>
                    <a:off x="34364011" y="5934032"/>
                    <a:ext cx="1440000" cy="520837"/>
                    <a:chOff x="7152345" y="5014338"/>
                    <a:chExt cx="1440000" cy="520837"/>
                  </a:xfrm>
                </p:grpSpPr>
                <p:grpSp>
                  <p:nvGrpSpPr>
                    <p:cNvPr id="7133" name="organ group - head &amp; neck muscles">
                      <a:extLst>
                        <a:ext uri="{FF2B5EF4-FFF2-40B4-BE49-F238E27FC236}">
                          <a16:creationId xmlns:a16="http://schemas.microsoft.com/office/drawing/2014/main" id="{651E4B7B-4C51-55CC-1417-D77A20B3C66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8"/>
                      <a:ext cx="1440000" cy="520837"/>
                      <a:chOff x="6009350" y="5014338"/>
                      <a:chExt cx="1440000" cy="520837"/>
                    </a:xfrm>
                  </p:grpSpPr>
                  <p:sp>
                    <p:nvSpPr>
                      <p:cNvPr id="7139" name="organ - head &amp; neck muscles">
                        <a:extLst>
                          <a:ext uri="{FF2B5EF4-FFF2-40B4-BE49-F238E27FC236}">
                            <a16:creationId xmlns:a16="http://schemas.microsoft.com/office/drawing/2014/main" id="{3419ED6E-FA32-2CBD-4796-6A31D75049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8"/>
                        <a:ext cx="1440000" cy="520837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Ear</a:t>
                        </a:r>
                      </a:p>
                    </p:txBody>
                  </p:sp>
                  <p:sp>
                    <p:nvSpPr>
                      <p:cNvPr id="7140" name="FTU - mylohyoid">
                        <a:extLst>
                          <a:ext uri="{FF2B5EF4-FFF2-40B4-BE49-F238E27FC236}">
                            <a16:creationId xmlns:a16="http://schemas.microsoft.com/office/drawing/2014/main" id="{1CAE8988-9EAD-BE2C-AC70-FE6B60DD90D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Incus</a:t>
                        </a:r>
                      </a:p>
                    </p:txBody>
                  </p:sp>
                </p:grpSp>
                <p:grpSp>
                  <p:nvGrpSpPr>
                    <p:cNvPr id="7134" name="Group 7133">
                      <a:extLst>
                        <a:ext uri="{FF2B5EF4-FFF2-40B4-BE49-F238E27FC236}">
                          <a16:creationId xmlns:a16="http://schemas.microsoft.com/office/drawing/2014/main" id="{F004EA37-D61D-0826-41CE-1B61D7C66C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7135" name="Text Box 3036">
                        <a:extLst>
                          <a:ext uri="{FF2B5EF4-FFF2-40B4-BE49-F238E27FC236}">
                            <a16:creationId xmlns:a16="http://schemas.microsoft.com/office/drawing/2014/main" id="{0E7E7F6A-468D-CE50-30BB-EB5C7F7EBF5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6" name="Text Box 3036">
                        <a:extLst>
                          <a:ext uri="{FF2B5EF4-FFF2-40B4-BE49-F238E27FC236}">
                            <a16:creationId xmlns:a16="http://schemas.microsoft.com/office/drawing/2014/main" id="{84DF9FE7-4481-F1AA-2363-E74DAA10CE13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38" name="Text Box 3036">
                        <a:extLst>
                          <a:ext uri="{FF2B5EF4-FFF2-40B4-BE49-F238E27FC236}">
                            <a16:creationId xmlns:a16="http://schemas.microsoft.com/office/drawing/2014/main" id="{B53FB250-9534-0379-1107-89C5B73602B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30" name="FTU - mylohyoid">
                    <a:extLst>
                      <a:ext uri="{FF2B5EF4-FFF2-40B4-BE49-F238E27FC236}">
                        <a16:creationId xmlns:a16="http://schemas.microsoft.com/office/drawing/2014/main" id="{1C616A4A-B8EA-0460-4DB3-5A6BF9F57B19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6868" y="618962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Malleus</a:t>
                    </a:r>
                  </a:p>
                </p:txBody>
              </p:sp>
            </p:grpSp>
            <p:sp>
              <p:nvSpPr>
                <p:cNvPr id="7126" name="Text Box 3036">
                  <a:extLst>
                    <a:ext uri="{FF2B5EF4-FFF2-40B4-BE49-F238E27FC236}">
                      <a16:creationId xmlns:a16="http://schemas.microsoft.com/office/drawing/2014/main" id="{C664B1A9-FFD5-661D-6EAF-81B5383CDFD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01135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7" name="Text Box 3036">
                  <a:extLst>
                    <a:ext uri="{FF2B5EF4-FFF2-40B4-BE49-F238E27FC236}">
                      <a16:creationId xmlns:a16="http://schemas.microsoft.com/office/drawing/2014/main" id="{E3C8C11D-27C5-185C-82F4-7676B3D06BC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690010" y="6256227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28" name="Text Box 3036">
                  <a:extLst>
                    <a:ext uri="{FF2B5EF4-FFF2-40B4-BE49-F238E27FC236}">
                      <a16:creationId xmlns:a16="http://schemas.microsoft.com/office/drawing/2014/main" id="{9B46E117-6365-E338-F2EC-A7538DF70C9D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5738798" y="6228681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23" name="FTU - mylohyoid">
                <a:extLst>
                  <a:ext uri="{FF2B5EF4-FFF2-40B4-BE49-F238E27FC236}">
                    <a16:creationId xmlns:a16="http://schemas.microsoft.com/office/drawing/2014/main" id="{7BFEE79A-7A4D-013B-5E7A-5EEC35EB076A}"/>
                  </a:ext>
                </a:extLst>
              </p:cNvPr>
              <p:cNvSpPr txBox="1"/>
              <p:nvPr/>
            </p:nvSpPr>
            <p:spPr>
              <a:xfrm>
                <a:off x="32591308" y="965334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Stapes</a:t>
                </a:r>
              </a:p>
            </p:txBody>
          </p:sp>
        </p:grpSp>
        <p:sp>
          <p:nvSpPr>
            <p:cNvPr id="7119" name="Text Box 3036">
              <a:extLst>
                <a:ext uri="{FF2B5EF4-FFF2-40B4-BE49-F238E27FC236}">
                  <a16:creationId xmlns:a16="http://schemas.microsoft.com/office/drawing/2014/main" id="{5B906D2C-1AA6-9DB3-3430-FF0E7F55F9F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42440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0" name="Text Box 3036">
              <a:extLst>
                <a:ext uri="{FF2B5EF4-FFF2-40B4-BE49-F238E27FC236}">
                  <a16:creationId xmlns:a16="http://schemas.microsoft.com/office/drawing/2014/main" id="{F2927429-595B-89C7-2DD5-36FED6F3E8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17080" y="9297532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21" name="Text Box 3036">
              <a:extLst>
                <a:ext uri="{FF2B5EF4-FFF2-40B4-BE49-F238E27FC236}">
                  <a16:creationId xmlns:a16="http://schemas.microsoft.com/office/drawing/2014/main" id="{A2E67864-649E-ED00-2C89-A182857FA3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65868" y="9269986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41" name="Group 7140">
            <a:extLst>
              <a:ext uri="{FF2B5EF4-FFF2-40B4-BE49-F238E27FC236}">
                <a16:creationId xmlns:a16="http://schemas.microsoft.com/office/drawing/2014/main" id="{C119E05F-9759-5FE3-37D2-5F4E27238DCA}"/>
              </a:ext>
            </a:extLst>
          </p:cNvPr>
          <p:cNvGrpSpPr/>
          <p:nvPr/>
        </p:nvGrpSpPr>
        <p:grpSpPr>
          <a:xfrm>
            <a:off x="36008089" y="6925363"/>
            <a:ext cx="1440821" cy="1145698"/>
            <a:chOff x="36010470" y="6866004"/>
            <a:chExt cx="1440821" cy="1145698"/>
          </a:xfrm>
        </p:grpSpPr>
        <p:grpSp>
          <p:nvGrpSpPr>
            <p:cNvPr id="7142" name="Group 7141">
              <a:extLst>
                <a:ext uri="{FF2B5EF4-FFF2-40B4-BE49-F238E27FC236}">
                  <a16:creationId xmlns:a16="http://schemas.microsoft.com/office/drawing/2014/main" id="{7CF1D020-F6B3-9FA3-C4C4-C34E77FC61A9}"/>
                </a:ext>
              </a:extLst>
            </p:cNvPr>
            <p:cNvGrpSpPr/>
            <p:nvPr/>
          </p:nvGrpSpPr>
          <p:grpSpPr>
            <a:xfrm>
              <a:off x="36010470" y="6866004"/>
              <a:ext cx="1440821" cy="1145698"/>
              <a:chOff x="36010470" y="6866004"/>
              <a:chExt cx="1440821" cy="1145698"/>
            </a:xfrm>
          </p:grpSpPr>
          <p:grpSp>
            <p:nvGrpSpPr>
              <p:cNvPr id="7152" name="Group 7151">
                <a:extLst>
                  <a:ext uri="{FF2B5EF4-FFF2-40B4-BE49-F238E27FC236}">
                    <a16:creationId xmlns:a16="http://schemas.microsoft.com/office/drawing/2014/main" id="{E6426268-3F34-88E6-F150-1DCC111D5227}"/>
                  </a:ext>
                </a:extLst>
              </p:cNvPr>
              <p:cNvGrpSpPr/>
              <p:nvPr/>
            </p:nvGrpSpPr>
            <p:grpSpPr>
              <a:xfrm>
                <a:off x="36010470" y="6866004"/>
                <a:ext cx="1440821" cy="1145698"/>
                <a:chOff x="36026979" y="5284096"/>
                <a:chExt cx="1440821" cy="1145698"/>
              </a:xfrm>
            </p:grpSpPr>
            <p:grpSp>
              <p:nvGrpSpPr>
                <p:cNvPr id="7157" name="Group 7156">
                  <a:extLst>
                    <a:ext uri="{FF2B5EF4-FFF2-40B4-BE49-F238E27FC236}">
                      <a16:creationId xmlns:a16="http://schemas.microsoft.com/office/drawing/2014/main" id="{5548955B-EF08-1D25-58D3-0611B1F7E642}"/>
                    </a:ext>
                  </a:extLst>
                </p:cNvPr>
                <p:cNvGrpSpPr/>
                <p:nvPr/>
              </p:nvGrpSpPr>
              <p:grpSpPr>
                <a:xfrm>
                  <a:off x="36026979" y="5284096"/>
                  <a:ext cx="1440821" cy="1145698"/>
                  <a:chOff x="36026979" y="5284096"/>
                  <a:chExt cx="1440821" cy="1145698"/>
                </a:xfrm>
              </p:grpSpPr>
              <p:grpSp>
                <p:nvGrpSpPr>
                  <p:cNvPr id="7162" name="Group 7161">
                    <a:extLst>
                      <a:ext uri="{FF2B5EF4-FFF2-40B4-BE49-F238E27FC236}">
                        <a16:creationId xmlns:a16="http://schemas.microsoft.com/office/drawing/2014/main" id="{48872AE9-4C2A-C79F-4170-455DDCA0AF47}"/>
                      </a:ext>
                    </a:extLst>
                  </p:cNvPr>
                  <p:cNvGrpSpPr/>
                  <p:nvPr/>
                </p:nvGrpSpPr>
                <p:grpSpPr>
                  <a:xfrm>
                    <a:off x="36026979" y="5284096"/>
                    <a:ext cx="1440000" cy="1145698"/>
                    <a:chOff x="7152345" y="5014339"/>
                    <a:chExt cx="1440000" cy="1145698"/>
                  </a:xfrm>
                </p:grpSpPr>
                <p:grpSp>
                  <p:nvGrpSpPr>
                    <p:cNvPr id="7164" name="organ group - head &amp; neck muscles">
                      <a:extLst>
                        <a:ext uri="{FF2B5EF4-FFF2-40B4-BE49-F238E27FC236}">
                          <a16:creationId xmlns:a16="http://schemas.microsoft.com/office/drawing/2014/main" id="{D58EA3E5-2CD9-49A7-2ECC-C115C64B59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52345" y="5014339"/>
                      <a:ext cx="1440000" cy="1145698"/>
                      <a:chOff x="6009350" y="5014339"/>
                      <a:chExt cx="1440000" cy="1145698"/>
                    </a:xfrm>
                  </p:grpSpPr>
                  <p:sp>
                    <p:nvSpPr>
                      <p:cNvPr id="7171" name="organ - head &amp; neck muscles">
                        <a:extLst>
                          <a:ext uri="{FF2B5EF4-FFF2-40B4-BE49-F238E27FC236}">
                            <a16:creationId xmlns:a16="http://schemas.microsoft.com/office/drawing/2014/main" id="{4977EDA1-05C7-0F3F-065E-1801257860D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014339"/>
                        <a:ext cx="1440000" cy="1145698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none" lIns="91440" tIns="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Mouth</a:t>
                        </a:r>
                      </a:p>
                    </p:txBody>
                  </p:sp>
                  <p:sp>
                    <p:nvSpPr>
                      <p:cNvPr id="7172" name="FTU - mylohyoid">
                        <a:extLst>
                          <a:ext uri="{FF2B5EF4-FFF2-40B4-BE49-F238E27FC236}">
                            <a16:creationId xmlns:a16="http://schemas.microsoft.com/office/drawing/2014/main" id="{0BC2AC71-B56B-BEF9-768E-859E456D404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13508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Canines</a:t>
                        </a:r>
                      </a:p>
                    </p:txBody>
                  </p:sp>
                  <p:sp>
                    <p:nvSpPr>
                      <p:cNvPr id="7174" name="FTU - digastric">
                        <a:extLst>
                          <a:ext uri="{FF2B5EF4-FFF2-40B4-BE49-F238E27FC236}">
                            <a16:creationId xmlns:a16="http://schemas.microsoft.com/office/drawing/2014/main" id="{D86CB4C3-50AF-7E82-2782-86D97139A6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25610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Incisors</a:t>
                        </a:r>
                      </a:p>
                    </p:txBody>
                  </p:sp>
                  <p:sp>
                    <p:nvSpPr>
                      <p:cNvPr id="7175" name="FTU - geniohyoid">
                        <a:extLst>
                          <a:ext uri="{FF2B5EF4-FFF2-40B4-BE49-F238E27FC236}">
                            <a16:creationId xmlns:a16="http://schemas.microsoft.com/office/drawing/2014/main" id="{E558D0AD-7208-9E63-6F46-B47D3212695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37921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Molars</a:t>
                        </a:r>
                      </a:p>
                    </p:txBody>
                  </p:sp>
                  <p:sp>
                    <p:nvSpPr>
                      <p:cNvPr id="7176" name="FTU - longus capitis">
                        <a:extLst>
                          <a:ext uri="{FF2B5EF4-FFF2-40B4-BE49-F238E27FC236}">
                            <a16:creationId xmlns:a16="http://schemas.microsoft.com/office/drawing/2014/main" id="{94C4EF54-0E01-5DF3-E379-86A771E888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50024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Lower Premolars</a:t>
                        </a:r>
                      </a:p>
                    </p:txBody>
                  </p:sp>
                  <p:sp>
                    <p:nvSpPr>
                      <p:cNvPr id="7177" name="FTU - longus colli inferior">
                        <a:extLst>
                          <a:ext uri="{FF2B5EF4-FFF2-40B4-BE49-F238E27FC236}">
                            <a16:creationId xmlns:a16="http://schemas.microsoft.com/office/drawing/2014/main" id="{DF2C5D1B-4D40-0CE5-0306-449CE5F94C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09350" y="562126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Upper Canines</a:t>
                        </a:r>
                      </a:p>
                    </p:txBody>
                  </p:sp>
                </p:grpSp>
                <p:grpSp>
                  <p:nvGrpSpPr>
                    <p:cNvPr id="7165" name="Group 7164">
                      <a:extLst>
                        <a:ext uri="{FF2B5EF4-FFF2-40B4-BE49-F238E27FC236}">
                          <a16:creationId xmlns:a16="http://schemas.microsoft.com/office/drawing/2014/main" id="{EEB1AF07-BEC8-FF62-D5D1-47F74F5E8A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834" y="5144254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21" name="Text Box 3036">
                        <a:extLst>
                          <a:ext uri="{FF2B5EF4-FFF2-40B4-BE49-F238E27FC236}">
                            <a16:creationId xmlns:a16="http://schemas.microsoft.com/office/drawing/2014/main" id="{C9088AC3-DF94-1B5B-D0A7-F4FB27B79BD6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69" name="Text Box 3036">
                        <a:extLst>
                          <a:ext uri="{FF2B5EF4-FFF2-40B4-BE49-F238E27FC236}">
                            <a16:creationId xmlns:a16="http://schemas.microsoft.com/office/drawing/2014/main" id="{DAFE1274-E660-3CAB-69DA-2D4282BFC59E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7170" name="Text Box 3036">
                        <a:extLst>
                          <a:ext uri="{FF2B5EF4-FFF2-40B4-BE49-F238E27FC236}">
                            <a16:creationId xmlns:a16="http://schemas.microsoft.com/office/drawing/2014/main" id="{7D887FA4-CD9B-2F81-46B7-F6A94D77DCE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7166" name="Group 7165">
                      <a:extLst>
                        <a:ext uri="{FF2B5EF4-FFF2-40B4-BE49-F238E27FC236}">
                          <a16:creationId xmlns:a16="http://schemas.microsoft.com/office/drawing/2014/main" id="{6C6D8A8F-1E99-192D-91A4-57A24A0F07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630" y="526509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611" name="Text Box 3036">
                        <a:extLst>
                          <a:ext uri="{FF2B5EF4-FFF2-40B4-BE49-F238E27FC236}">
                            <a16:creationId xmlns:a16="http://schemas.microsoft.com/office/drawing/2014/main" id="{83959829-7E23-06A3-E515-CAFA989A105B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12" name="Text Box 3036">
                        <a:extLst>
                          <a:ext uri="{FF2B5EF4-FFF2-40B4-BE49-F238E27FC236}">
                            <a16:creationId xmlns:a16="http://schemas.microsoft.com/office/drawing/2014/main" id="{083999FB-7080-CA7E-4E31-8897E5259242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20" name="Text Box 3036">
                        <a:extLst>
                          <a:ext uri="{FF2B5EF4-FFF2-40B4-BE49-F238E27FC236}">
                            <a16:creationId xmlns:a16="http://schemas.microsoft.com/office/drawing/2014/main" id="{FB380336-A12D-F4D9-B8D9-90A029D953E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4" name="Group 2573">
                      <a:extLst>
                        <a:ext uri="{FF2B5EF4-FFF2-40B4-BE49-F238E27FC236}">
                          <a16:creationId xmlns:a16="http://schemas.microsoft.com/office/drawing/2014/main" id="{54D475E5-061F-5CF5-36C2-30ABFA0FB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6561" y="5387592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7" name="Text Box 3036">
                        <a:extLst>
                          <a:ext uri="{FF2B5EF4-FFF2-40B4-BE49-F238E27FC236}">
                            <a16:creationId xmlns:a16="http://schemas.microsoft.com/office/drawing/2014/main" id="{D5D65648-48E9-EC72-498B-106DC2561F94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2" name="Text Box 3036">
                        <a:extLst>
                          <a:ext uri="{FF2B5EF4-FFF2-40B4-BE49-F238E27FC236}">
                            <a16:creationId xmlns:a16="http://schemas.microsoft.com/office/drawing/2014/main" id="{82529A91-C124-6208-4BB2-074DE6411A1F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603" name="Text Box 3036">
                        <a:extLst>
                          <a:ext uri="{FF2B5EF4-FFF2-40B4-BE49-F238E27FC236}">
                            <a16:creationId xmlns:a16="http://schemas.microsoft.com/office/drawing/2014/main" id="{E19531A8-A08E-DC04-6B2C-8761F8F7ACDC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5" name="Group 2574">
                      <a:extLst>
                        <a:ext uri="{FF2B5EF4-FFF2-40B4-BE49-F238E27FC236}">
                          <a16:creationId xmlns:a16="http://schemas.microsoft.com/office/drawing/2014/main" id="{2ECC70A6-60AE-BC60-B1F1-2702F23FEC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511970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94" name="Text Box 3036">
                        <a:extLst>
                          <a:ext uri="{FF2B5EF4-FFF2-40B4-BE49-F238E27FC236}">
                            <a16:creationId xmlns:a16="http://schemas.microsoft.com/office/drawing/2014/main" id="{57E4F216-E0DC-C05B-9CF8-47E4F2D108F7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5" name="Text Box 3036">
                        <a:extLst>
                          <a:ext uri="{FF2B5EF4-FFF2-40B4-BE49-F238E27FC236}">
                            <a16:creationId xmlns:a16="http://schemas.microsoft.com/office/drawing/2014/main" id="{3A2C7485-098D-8235-AC6A-013752B57C59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96" name="Text Box 3036">
                        <a:extLst>
                          <a:ext uri="{FF2B5EF4-FFF2-40B4-BE49-F238E27FC236}">
                            <a16:creationId xmlns:a16="http://schemas.microsoft.com/office/drawing/2014/main" id="{6ECD8F44-0DC7-E95B-8215-0B850770411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2577" name="Group 2576">
                      <a:extLst>
                        <a:ext uri="{FF2B5EF4-FFF2-40B4-BE49-F238E27FC236}">
                          <a16:creationId xmlns:a16="http://schemas.microsoft.com/office/drawing/2014/main" id="{052F0F29-355F-5C89-24FC-7903694D0B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5201" y="5629823"/>
                      <a:ext cx="84788" cy="91092"/>
                      <a:chOff x="12626158" y="10798008"/>
                      <a:chExt cx="84788" cy="91092"/>
                    </a:xfrm>
                  </p:grpSpPr>
                  <p:sp>
                    <p:nvSpPr>
                      <p:cNvPr id="2578" name="Text Box 3036">
                        <a:extLst>
                          <a:ext uri="{FF2B5EF4-FFF2-40B4-BE49-F238E27FC236}">
                            <a16:creationId xmlns:a16="http://schemas.microsoft.com/office/drawing/2014/main" id="{F7E9B049-7167-79DE-9155-82EA45C09D28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798008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6" name="Text Box 3036">
                        <a:extLst>
                          <a:ext uri="{FF2B5EF4-FFF2-40B4-BE49-F238E27FC236}">
                            <a16:creationId xmlns:a16="http://schemas.microsoft.com/office/drawing/2014/main" id="{8EC4CBFF-F535-7E89-3AF2-FB1AA630E4B0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26158" y="1085310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0070C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587" name="Text Box 3036">
                        <a:extLst>
                          <a:ext uri="{FF2B5EF4-FFF2-40B4-BE49-F238E27FC236}">
                            <a16:creationId xmlns:a16="http://schemas.microsoft.com/office/drawing/2014/main" id="{28996B5E-9069-EFB9-604A-38A6FA1F6721}"/>
                          </a:ext>
                        </a:extLst>
                      </p:cNvPr>
                      <p:cNvSpPr txBox="1">
                        <a:spLocks noChangeAspect="1"/>
                      </p:cNvSpPr>
                      <p:nvPr/>
                    </p:nvSpPr>
                    <p:spPr>
                      <a:xfrm>
                        <a:off x="12674946" y="10825554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7030A0"/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07000"/>
                          </a:lnSpc>
                          <a:spcAft>
                            <a:spcPts val="800"/>
                          </a:spcAft>
                        </a:pPr>
                        <a:endParaRPr lang="en-NZ" sz="1100" strike="sngStrike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163" name="FTU - longus colli inferior">
                    <a:extLst>
                      <a:ext uri="{FF2B5EF4-FFF2-40B4-BE49-F238E27FC236}">
                        <a16:creationId xmlns:a16="http://schemas.microsoft.com/office/drawing/2014/main" id="{50294CFC-BF88-DDC3-61F9-54DEAD1E1E86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7800" y="6017171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Upper Incisors</a:t>
                    </a:r>
                  </a:p>
                </p:txBody>
              </p:sp>
            </p:grpSp>
            <p:sp>
              <p:nvSpPr>
                <p:cNvPr id="7158" name="Text Box 3036">
                  <a:extLst>
                    <a:ext uri="{FF2B5EF4-FFF2-40B4-BE49-F238E27FC236}">
                      <a16:creationId xmlns:a16="http://schemas.microsoft.com/office/drawing/2014/main" id="{FBCBFBB2-159C-604F-A6CC-FDD1BC5873F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34597"/>
                  <a:ext cx="36000" cy="36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59" name="Text Box 3036">
                  <a:extLst>
                    <a:ext uri="{FF2B5EF4-FFF2-40B4-BE49-F238E27FC236}">
                      <a16:creationId xmlns:a16="http://schemas.microsoft.com/office/drawing/2014/main" id="{B1AE952F-B4CB-EC79-9A3E-FBB337FDA11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356979" y="6089689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60" name="Text Box 3036">
                  <a:extLst>
                    <a:ext uri="{FF2B5EF4-FFF2-40B4-BE49-F238E27FC236}">
                      <a16:creationId xmlns:a16="http://schemas.microsoft.com/office/drawing/2014/main" id="{E34778CD-5D1A-B124-989B-1381874B7F97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7405767" y="6062143"/>
                  <a:ext cx="36000" cy="36000"/>
                </a:xfrm>
                <a:prstGeom prst="ellipse">
                  <a:avLst/>
                </a:prstGeom>
                <a:solidFill>
                  <a:srgbClr val="7030A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53" name="FTU - geniohyoid">
                <a:extLst>
                  <a:ext uri="{FF2B5EF4-FFF2-40B4-BE49-F238E27FC236}">
                    <a16:creationId xmlns:a16="http://schemas.microsoft.com/office/drawing/2014/main" id="{BD48D65A-10DC-8050-C2E5-A49BB5F4FD32}"/>
                  </a:ext>
                </a:extLst>
              </p:cNvPr>
              <p:cNvSpPr txBox="1"/>
              <p:nvPr/>
            </p:nvSpPr>
            <p:spPr>
              <a:xfrm>
                <a:off x="36011291" y="772503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Molars</a:t>
                </a:r>
              </a:p>
            </p:txBody>
          </p:sp>
          <p:sp>
            <p:nvSpPr>
              <p:cNvPr id="7154" name="FTU - longus capitis">
                <a:extLst>
                  <a:ext uri="{FF2B5EF4-FFF2-40B4-BE49-F238E27FC236}">
                    <a16:creationId xmlns:a16="http://schemas.microsoft.com/office/drawing/2014/main" id="{140160EF-1C54-59CA-8BF0-1F9E4874700A}"/>
                  </a:ext>
                </a:extLst>
              </p:cNvPr>
              <p:cNvSpPr txBox="1"/>
              <p:nvPr/>
            </p:nvSpPr>
            <p:spPr>
              <a:xfrm>
                <a:off x="36011291" y="7846062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Upper Premolars</a:t>
                </a:r>
              </a:p>
            </p:txBody>
          </p:sp>
        </p:grpSp>
        <p:sp>
          <p:nvSpPr>
            <p:cNvPr id="7145" name="Text Box 3036">
              <a:extLst>
                <a:ext uri="{FF2B5EF4-FFF2-40B4-BE49-F238E27FC236}">
                  <a16:creationId xmlns:a16="http://schemas.microsoft.com/office/drawing/2014/main" id="{E227D1B7-1AAA-1579-88D5-365C89C323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31929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6" name="Text Box 3036">
              <a:extLst>
                <a:ext uri="{FF2B5EF4-FFF2-40B4-BE49-F238E27FC236}">
                  <a16:creationId xmlns:a16="http://schemas.microsoft.com/office/drawing/2014/main" id="{C13947B2-3C73-A493-4419-16B0AC8FEF7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35118" y="7787021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7" name="Text Box 3036">
              <a:extLst>
                <a:ext uri="{FF2B5EF4-FFF2-40B4-BE49-F238E27FC236}">
                  <a16:creationId xmlns:a16="http://schemas.microsoft.com/office/drawing/2014/main" id="{F7698D29-EF06-6EDC-BDCD-795CC92C185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83906" y="775947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48" name="Text Box 3036">
              <a:extLst>
                <a:ext uri="{FF2B5EF4-FFF2-40B4-BE49-F238E27FC236}">
                  <a16:creationId xmlns:a16="http://schemas.microsoft.com/office/drawing/2014/main" id="{CF828593-3C72-A203-1883-D0D6CDA45F2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862184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0" name="Text Box 3036">
              <a:extLst>
                <a:ext uri="{FF2B5EF4-FFF2-40B4-BE49-F238E27FC236}">
                  <a16:creationId xmlns:a16="http://schemas.microsoft.com/office/drawing/2014/main" id="{4AC5FBE3-C252-5CB1-5B67-5A0FAD4CBD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42262" y="7912514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51" name="Text Box 3036">
              <a:extLst>
                <a:ext uri="{FF2B5EF4-FFF2-40B4-BE49-F238E27FC236}">
                  <a16:creationId xmlns:a16="http://schemas.microsoft.com/office/drawing/2014/main" id="{99C2964A-B056-1198-D99B-052F81242B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7391050" y="789449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78" name="Group 7177">
            <a:extLst>
              <a:ext uri="{FF2B5EF4-FFF2-40B4-BE49-F238E27FC236}">
                <a16:creationId xmlns:a16="http://schemas.microsoft.com/office/drawing/2014/main" id="{8759930B-EFFC-39BD-2EFA-D243F135642B}"/>
              </a:ext>
            </a:extLst>
          </p:cNvPr>
          <p:cNvGrpSpPr/>
          <p:nvPr/>
        </p:nvGrpSpPr>
        <p:grpSpPr>
          <a:xfrm>
            <a:off x="32617651" y="6588763"/>
            <a:ext cx="1442371" cy="2410439"/>
            <a:chOff x="32617651" y="6588763"/>
            <a:chExt cx="1442371" cy="2410439"/>
          </a:xfrm>
        </p:grpSpPr>
        <p:grpSp>
          <p:nvGrpSpPr>
            <p:cNvPr id="7181" name="Group 7180">
              <a:extLst>
                <a:ext uri="{FF2B5EF4-FFF2-40B4-BE49-F238E27FC236}">
                  <a16:creationId xmlns:a16="http://schemas.microsoft.com/office/drawing/2014/main" id="{C03D4DC0-211A-F128-9B4E-14F316F5367F}"/>
                </a:ext>
              </a:extLst>
            </p:cNvPr>
            <p:cNvGrpSpPr/>
            <p:nvPr/>
          </p:nvGrpSpPr>
          <p:grpSpPr>
            <a:xfrm>
              <a:off x="32617651" y="6588763"/>
              <a:ext cx="1442371" cy="2410439"/>
              <a:chOff x="32617651" y="6588763"/>
              <a:chExt cx="1442371" cy="2410439"/>
            </a:xfrm>
          </p:grpSpPr>
          <p:grpSp>
            <p:nvGrpSpPr>
              <p:cNvPr id="7189" name="Group 7188">
                <a:extLst>
                  <a:ext uri="{FF2B5EF4-FFF2-40B4-BE49-F238E27FC236}">
                    <a16:creationId xmlns:a16="http://schemas.microsoft.com/office/drawing/2014/main" id="{D8310892-B71B-C962-8304-CE490F5B3E4E}"/>
                  </a:ext>
                </a:extLst>
              </p:cNvPr>
              <p:cNvGrpSpPr/>
              <p:nvPr/>
            </p:nvGrpSpPr>
            <p:grpSpPr>
              <a:xfrm>
                <a:off x="32618160" y="6588763"/>
                <a:ext cx="1441862" cy="2410439"/>
                <a:chOff x="32421064" y="6644348"/>
                <a:chExt cx="1441862" cy="2410439"/>
              </a:xfrm>
            </p:grpSpPr>
            <p:grpSp>
              <p:nvGrpSpPr>
                <p:cNvPr id="7194" name="Group 7193">
                  <a:extLst>
                    <a:ext uri="{FF2B5EF4-FFF2-40B4-BE49-F238E27FC236}">
                      <a16:creationId xmlns:a16="http://schemas.microsoft.com/office/drawing/2014/main" id="{87EEFEC2-0F25-1D24-D0B7-848982692CF9}"/>
                    </a:ext>
                  </a:extLst>
                </p:cNvPr>
                <p:cNvGrpSpPr/>
                <p:nvPr/>
              </p:nvGrpSpPr>
              <p:grpSpPr>
                <a:xfrm>
                  <a:off x="32421064" y="6644348"/>
                  <a:ext cx="1441862" cy="2410439"/>
                  <a:chOff x="32421064" y="6644348"/>
                  <a:chExt cx="1441862" cy="2410439"/>
                </a:xfrm>
              </p:grpSpPr>
              <p:grpSp>
                <p:nvGrpSpPr>
                  <p:cNvPr id="7196" name="Group 7195">
                    <a:extLst>
                      <a:ext uri="{FF2B5EF4-FFF2-40B4-BE49-F238E27FC236}">
                        <a16:creationId xmlns:a16="http://schemas.microsoft.com/office/drawing/2014/main" id="{4DEB1348-F870-8466-F4F2-D2E8B5B848D3}"/>
                      </a:ext>
                    </a:extLst>
                  </p:cNvPr>
                  <p:cNvGrpSpPr/>
                  <p:nvPr/>
                </p:nvGrpSpPr>
                <p:grpSpPr>
                  <a:xfrm>
                    <a:off x="32421064" y="6644348"/>
                    <a:ext cx="1441862" cy="2410439"/>
                    <a:chOff x="32590074" y="6631985"/>
                    <a:chExt cx="1441862" cy="2410439"/>
                  </a:xfrm>
                </p:grpSpPr>
                <p:grpSp>
                  <p:nvGrpSpPr>
                    <p:cNvPr id="7229" name="Group 7228">
                      <a:extLst>
                        <a:ext uri="{FF2B5EF4-FFF2-40B4-BE49-F238E27FC236}">
                          <a16:creationId xmlns:a16="http://schemas.microsoft.com/office/drawing/2014/main" id="{D162C575-C61D-328E-0692-31ADFB0633F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590074" y="6631985"/>
                      <a:ext cx="1441862" cy="2410439"/>
                      <a:chOff x="32590074" y="6631985"/>
                      <a:chExt cx="1441862" cy="2410439"/>
                    </a:xfrm>
                  </p:grpSpPr>
                  <p:grpSp>
                    <p:nvGrpSpPr>
                      <p:cNvPr id="2655" name="Group 2654">
                        <a:extLst>
                          <a:ext uri="{FF2B5EF4-FFF2-40B4-BE49-F238E27FC236}">
                            <a16:creationId xmlns:a16="http://schemas.microsoft.com/office/drawing/2014/main" id="{8ABC4FB2-5B8A-657A-4761-3A536C82BC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590598" y="6631985"/>
                        <a:ext cx="1440808" cy="2410439"/>
                        <a:chOff x="32593423" y="6706420"/>
                        <a:chExt cx="1440808" cy="2410439"/>
                      </a:xfrm>
                    </p:grpSpPr>
                    <p:grpSp>
                      <p:nvGrpSpPr>
                        <p:cNvPr id="7232" name="organ group - head &amp; neck muscles">
                          <a:extLst>
                            <a:ext uri="{FF2B5EF4-FFF2-40B4-BE49-F238E27FC236}">
                              <a16:creationId xmlns:a16="http://schemas.microsoft.com/office/drawing/2014/main" id="{58A94705-6466-47AB-C1C7-59AE82B61FE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593423" y="6706420"/>
                          <a:ext cx="1440808" cy="2410439"/>
                          <a:chOff x="6009350" y="4754440"/>
                          <a:chExt cx="1440808" cy="2410439"/>
                        </a:xfrm>
                      </p:grpSpPr>
                      <p:sp>
                        <p:nvSpPr>
                          <p:cNvPr id="7235" name="organ - head &amp; neck muscles">
                            <a:extLst>
                              <a:ext uri="{FF2B5EF4-FFF2-40B4-BE49-F238E27FC236}">
                                <a16:creationId xmlns:a16="http://schemas.microsoft.com/office/drawing/2014/main" id="{5F6FBE11-3711-CC2E-129C-1AB8C96649B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09350" y="4754440"/>
                            <a:ext cx="1440000" cy="2410439"/>
                          </a:xfrm>
                          <a:prstGeom prst="rect">
                            <a:avLst/>
                          </a:prstGeom>
                          <a:solidFill>
                            <a:schemeClr val="bg2">
                              <a:lumMod val="9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none" lIns="91440" tIns="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lnSpc>
                                <a:spcPct val="107000"/>
                              </a:lnSpc>
                              <a:spcAft>
                                <a:spcPts val="800"/>
                              </a:spcAft>
                            </a:pPr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Thorax</a:t>
                            </a:r>
                          </a:p>
                        </p:txBody>
                      </p:sp>
                      <p:sp>
                        <p:nvSpPr>
                          <p:cNvPr id="7236" name="FTU - mylohyoid">
                            <a:extLst>
                              <a:ext uri="{FF2B5EF4-FFF2-40B4-BE49-F238E27FC236}">
                                <a16:creationId xmlns:a16="http://schemas.microsoft.com/office/drawing/2014/main" id="{B6E7040D-0499-C672-E65C-B4FC7EA9E63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010158" y="5316903"/>
                            <a:ext cx="1440000" cy="108000"/>
                          </a:xfrm>
                          <a:prstGeom prst="rect">
                            <a:avLst/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n w="6350">
                            <a:solidFill>
                              <a:prstClr val="black"/>
                            </a:solidFill>
                          </a:ln>
                        </p:spPr>
                        <p:txBody>
                          <a:bodyPr rot="0" spcFirstLastPara="0" vert="horz" wrap="square" lIns="91440" tIns="45720" rIns="91440" bIns="4572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r>
                              <a:rPr lang="en-NZ" sz="600" dirty="0">
                                <a:latin typeface="Calibri" panose="020F0502020204030204" pitchFamily="34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a:t>Xyphoid Process</a:t>
                            </a:r>
                          </a:p>
                        </p:txBody>
                      </p:sp>
                    </p:grpSp>
                    <p:sp>
                      <p:nvSpPr>
                        <p:cNvPr id="7234" name="FTU - mylohyoid">
                          <a:extLst>
                            <a:ext uri="{FF2B5EF4-FFF2-40B4-BE49-F238E27FC236}">
                              <a16:creationId xmlns:a16="http://schemas.microsoft.com/office/drawing/2014/main" id="{9F9E59FE-1FAC-3741-7B04-8622525FC5C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94231" y="7125566"/>
                          <a:ext cx="1440000" cy="108000"/>
                        </a:xfrm>
                        <a:prstGeom prst="rect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n w="6350">
                          <a:solidFill>
                            <a:prstClr val="black"/>
                          </a:solidFill>
                        </a:ln>
                      </p:spPr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r>
                            <a:rPr lang="en-NZ" sz="600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Sternum</a:t>
                          </a:r>
                        </a:p>
                      </p:txBody>
                    </p:sp>
                  </p:grpSp>
                  <p:sp>
                    <p:nvSpPr>
                      <p:cNvPr id="2656" name="FTU - mylohyoid">
                        <a:extLst>
                          <a:ext uri="{FF2B5EF4-FFF2-40B4-BE49-F238E27FC236}">
                            <a16:creationId xmlns:a16="http://schemas.microsoft.com/office/drawing/2014/main" id="{C60AD650-53CA-294A-56BE-DE78F5465B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51341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st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0" name="FTU - digastric">
                        <a:extLst>
                          <a:ext uri="{FF2B5EF4-FFF2-40B4-BE49-F238E27FC236}">
                            <a16:creationId xmlns:a16="http://schemas.microsoft.com/office/drawing/2014/main" id="{161066A3-A95B-E80D-84B9-F86411F34C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63444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nd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2" name="FTU - geniohyoid">
                        <a:extLst>
                          <a:ext uri="{FF2B5EF4-FFF2-40B4-BE49-F238E27FC236}">
                            <a16:creationId xmlns:a16="http://schemas.microsoft.com/office/drawing/2014/main" id="{052B6E8C-3E38-DD85-C856-1BE70673B3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7575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3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rd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4" name="FTU - longus capitis">
                        <a:extLst>
                          <a:ext uri="{FF2B5EF4-FFF2-40B4-BE49-F238E27FC236}">
                            <a16:creationId xmlns:a16="http://schemas.microsoft.com/office/drawing/2014/main" id="{A692EFFC-796C-833D-B57C-97165B9265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878578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4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5" name="FTU - longus colli inferior">
                        <a:extLst>
                          <a:ext uri="{FF2B5EF4-FFF2-40B4-BE49-F238E27FC236}">
                            <a16:creationId xmlns:a16="http://schemas.microsoft.com/office/drawing/2014/main" id="{80644776-5041-0CC4-B805-B9E98461F7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840" y="799960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5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69" name="FTU - longus colli inferior">
                        <a:extLst>
                          <a:ext uri="{FF2B5EF4-FFF2-40B4-BE49-F238E27FC236}">
                            <a16:creationId xmlns:a16="http://schemas.microsoft.com/office/drawing/2014/main" id="{A44276CE-0C20-D5DE-0458-592B57BBAD6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0074" y="8125752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6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1" name="FTU - mylohyoid">
                        <a:extLst>
                          <a:ext uri="{FF2B5EF4-FFF2-40B4-BE49-F238E27FC236}">
                            <a16:creationId xmlns:a16="http://schemas.microsoft.com/office/drawing/2014/main" id="{0C9D395A-E65D-5F09-423B-A599C443D5F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24859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7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3" name="FTU - digastric">
                        <a:extLst>
                          <a:ext uri="{FF2B5EF4-FFF2-40B4-BE49-F238E27FC236}">
                            <a16:creationId xmlns:a16="http://schemas.microsoft.com/office/drawing/2014/main" id="{87C7C2C7-07FD-49B1-677B-D47EEE9324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36961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8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4" name="FTU - geniohyoid">
                        <a:extLst>
                          <a:ext uri="{FF2B5EF4-FFF2-40B4-BE49-F238E27FC236}">
                            <a16:creationId xmlns:a16="http://schemas.microsoft.com/office/drawing/2014/main" id="{7B8B1AD7-26CB-DAFB-E0A1-761250C415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489435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9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78" name="FTU - longus capitis">
                        <a:extLst>
                          <a:ext uri="{FF2B5EF4-FFF2-40B4-BE49-F238E27FC236}">
                            <a16:creationId xmlns:a16="http://schemas.microsoft.com/office/drawing/2014/main" id="{5DF8FEA1-3D21-13EB-736B-1A290430BA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613750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10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0" name="FTU - longus colli inferior">
                        <a:extLst>
                          <a:ext uri="{FF2B5EF4-FFF2-40B4-BE49-F238E27FC236}">
                            <a16:creationId xmlns:a16="http://schemas.microsoft.com/office/drawing/2014/main" id="{7702C0B8-3A6F-065F-330E-5E78880DBE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936" y="8734776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11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2" name="FTU - longus colli inferior">
                        <a:extLst>
                          <a:ext uri="{FF2B5EF4-FFF2-40B4-BE49-F238E27FC236}">
                            <a16:creationId xmlns:a16="http://schemas.microsoft.com/office/drawing/2014/main" id="{74A89707-0D95-E147-2686-F7C366BC5A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1170" y="8860924"/>
                        <a:ext cx="1440000" cy="1080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6350">
                        <a:solidFill>
                          <a:prstClr val="black"/>
                        </a:solidFill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12</a:t>
                        </a:r>
                        <a:r>
                          <a:rPr lang="en-NZ" sz="600" baseline="300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th</a:t>
                        </a:r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 Rib</a:t>
                        </a:r>
                      </a:p>
                    </p:txBody>
                  </p:sp>
                  <p:sp>
                    <p:nvSpPr>
                      <p:cNvPr id="2683" name="FTU - mylohyoid">
                        <a:extLst>
                          <a:ext uri="{FF2B5EF4-FFF2-40B4-BE49-F238E27FC236}">
                            <a16:creationId xmlns:a16="http://schemas.microsoft.com/office/drawing/2014/main" id="{183B9E23-8F8E-E0FC-7952-71DB3B5786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96991" y="7372687"/>
                        <a:ext cx="1341724" cy="10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6350">
                        <a:noFill/>
                      </a:ln>
                    </p:spPr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r>
                          <a:rPr lang="en-NZ" sz="600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a:t>Rib cage</a:t>
                        </a:r>
                      </a:p>
                    </p:txBody>
                  </p:sp>
                </p:grpSp>
                <p:sp>
                  <p:nvSpPr>
                    <p:cNvPr id="7230" name="Text Box 3036">
                      <a:extLst>
                        <a:ext uri="{FF2B5EF4-FFF2-40B4-BE49-F238E27FC236}">
                          <a16:creationId xmlns:a16="http://schemas.microsoft.com/office/drawing/2014/main" id="{1FCAEF80-0FE2-D325-3B10-B4C35071917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70378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231" name="Text Box 3036">
                      <a:extLst>
                        <a:ext uri="{FF2B5EF4-FFF2-40B4-BE49-F238E27FC236}">
                          <a16:creationId xmlns:a16="http://schemas.microsoft.com/office/drawing/2014/main" id="{CCAA049E-87C6-356C-E162-F76AC3ACFC8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64869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5" name="Text Box 3036">
                      <a:extLst>
                        <a:ext uri="{FF2B5EF4-FFF2-40B4-BE49-F238E27FC236}">
                          <a16:creationId xmlns:a16="http://schemas.microsoft.com/office/drawing/2014/main" id="{932D74FC-9269-4DD7-FC00-86B7E4312600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67624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6" name="Text Box 3036">
                      <a:extLst>
                        <a:ext uri="{FF2B5EF4-FFF2-40B4-BE49-F238E27FC236}">
                          <a16:creationId xmlns:a16="http://schemas.microsoft.com/office/drawing/2014/main" id="{08DD71E8-0FF6-6C6B-046D-1B7727B0187B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941499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8" name="Text Box 3036">
                      <a:extLst>
                        <a:ext uri="{FF2B5EF4-FFF2-40B4-BE49-F238E27FC236}">
                          <a16:creationId xmlns:a16="http://schemas.microsoft.com/office/drawing/2014/main" id="{FE9D8C58-0EB9-48A9-E6CB-AF657FCEFF4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7886407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9" name="Text Box 3036">
                      <a:extLst>
                        <a:ext uri="{FF2B5EF4-FFF2-40B4-BE49-F238E27FC236}">
                          <a16:creationId xmlns:a16="http://schemas.microsoft.com/office/drawing/2014/main" id="{DC4EDCE8-C6D9-FCBD-6D38-9300685FB4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7913953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0" name="Text Box 3036">
                      <a:extLst>
                        <a:ext uri="{FF2B5EF4-FFF2-40B4-BE49-F238E27FC236}">
                          <a16:creationId xmlns:a16="http://schemas.microsoft.com/office/drawing/2014/main" id="{CE4E36EC-873A-132F-4E4D-6945D628FD98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93217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1" name="Text Box 3036">
                      <a:extLst>
                        <a:ext uri="{FF2B5EF4-FFF2-40B4-BE49-F238E27FC236}">
                          <a16:creationId xmlns:a16="http://schemas.microsoft.com/office/drawing/2014/main" id="{33D96156-7E60-E9C2-55FC-5059C3475144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5585" y="8138125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2" name="Text Box 3036">
                      <a:extLst>
                        <a:ext uri="{FF2B5EF4-FFF2-40B4-BE49-F238E27FC236}">
                          <a16:creationId xmlns:a16="http://schemas.microsoft.com/office/drawing/2014/main" id="{E774684A-422E-FC71-0BB1-6EDDA296ACB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4373" y="8165671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3" name="Text Box 3036">
                      <a:extLst>
                        <a:ext uri="{FF2B5EF4-FFF2-40B4-BE49-F238E27FC236}">
                          <a16:creationId xmlns:a16="http://schemas.microsoft.com/office/drawing/2014/main" id="{42EB351F-AD1B-3BA1-81AB-8798AE1FA13A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436205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4" name="Text Box 3036">
                      <a:extLst>
                        <a:ext uri="{FF2B5EF4-FFF2-40B4-BE49-F238E27FC236}">
                          <a16:creationId xmlns:a16="http://schemas.microsoft.com/office/drawing/2014/main" id="{08602931-A3A1-5A31-68F5-F39CEBB9CB0E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0715" y="8381113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5" name="Text Box 3036">
                      <a:extLst>
                        <a:ext uri="{FF2B5EF4-FFF2-40B4-BE49-F238E27FC236}">
                          <a16:creationId xmlns:a16="http://schemas.microsoft.com/office/drawing/2014/main" id="{DBCFB388-38E2-4C14-5778-64A925747A8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69503" y="8408659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6" name="Text Box 3036">
                      <a:extLst>
                        <a:ext uri="{FF2B5EF4-FFF2-40B4-BE49-F238E27FC236}">
                          <a16:creationId xmlns:a16="http://schemas.microsoft.com/office/drawing/2014/main" id="{51910F8E-3406-9E2A-77F3-F6F092A24E87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81834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7" name="Text Box 3036">
                      <a:extLst>
                        <a:ext uri="{FF2B5EF4-FFF2-40B4-BE49-F238E27FC236}">
                          <a16:creationId xmlns:a16="http://schemas.microsoft.com/office/drawing/2014/main" id="{DA4DA779-D614-A8A3-A90B-D4FABF6CDD3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626742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8" name="Text Box 3036">
                      <a:extLst>
                        <a:ext uri="{FF2B5EF4-FFF2-40B4-BE49-F238E27FC236}">
                          <a16:creationId xmlns:a16="http://schemas.microsoft.com/office/drawing/2014/main" id="{CF1DFE4E-7F67-C858-99D0-ED474400D99C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654288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9" name="Text Box 3036">
                      <a:extLst>
                        <a:ext uri="{FF2B5EF4-FFF2-40B4-BE49-F238E27FC236}">
                          <a16:creationId xmlns:a16="http://schemas.microsoft.com/office/drawing/2014/main" id="{371A6702-5DAF-4B1D-8C55-DBAB4AF55813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926642"/>
                      <a:ext cx="36000" cy="36000"/>
                    </a:xfrm>
                    <a:prstGeom prst="ellipse">
                      <a:avLst/>
                    </a:prstGeom>
                    <a:solidFill>
                      <a:srgbClr val="0070C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1" name="Text Box 3036">
                      <a:extLst>
                        <a:ext uri="{FF2B5EF4-FFF2-40B4-BE49-F238E27FC236}">
                          <a16:creationId xmlns:a16="http://schemas.microsoft.com/office/drawing/2014/main" id="{2FFC2521-B0A0-CEFF-E488-B50CDC7AC67D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28223" y="887155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3" name="Text Box 3036">
                      <a:extLst>
                        <a:ext uri="{FF2B5EF4-FFF2-40B4-BE49-F238E27FC236}">
                          <a16:creationId xmlns:a16="http://schemas.microsoft.com/office/drawing/2014/main" id="{67BFF907-B514-CDC7-C61D-D9EC28CFBB69}"/>
                        </a:ext>
                      </a:extLst>
                    </p:cNvPr>
                    <p:cNvSpPr txBox="1">
                      <a:spLocks noChangeAspect="1"/>
                    </p:cNvSpPr>
                    <p:nvPr/>
                  </p:nvSpPr>
                  <p:spPr>
                    <a:xfrm>
                      <a:off x="33977011" y="8899096"/>
                      <a:ext cx="36000" cy="36000"/>
                    </a:xfrm>
                    <a:prstGeom prst="ellipse">
                      <a:avLst/>
                    </a:prstGeom>
                    <a:solidFill>
                      <a:srgbClr val="7030A0"/>
                    </a:solidFill>
                    <a:ln w="6350">
                      <a:noFill/>
                    </a:ln>
                  </p:spPr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NZ" sz="1100" strike="sng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198" name="Text Box 3036">
                    <a:extLst>
                      <a:ext uri="{FF2B5EF4-FFF2-40B4-BE49-F238E27FC236}">
                        <a16:creationId xmlns:a16="http://schemas.microsoft.com/office/drawing/2014/main" id="{42607E9C-EC45-8583-46A1-06D24B9EA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7073032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99" name="Text Box 3036">
                    <a:extLst>
                      <a:ext uri="{FF2B5EF4-FFF2-40B4-BE49-F238E27FC236}">
                        <a16:creationId xmlns:a16="http://schemas.microsoft.com/office/drawing/2014/main" id="{4DC7CB09-1D9C-F690-F0A4-1CDD700FD4D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7093435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0" name="Text Box 3036">
                    <a:extLst>
                      <a:ext uri="{FF2B5EF4-FFF2-40B4-BE49-F238E27FC236}">
                        <a16:creationId xmlns:a16="http://schemas.microsoft.com/office/drawing/2014/main" id="{01A0EACA-2D94-B524-D866-2751F4CB0DA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6892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1" name="Text Box 3036">
                    <a:extLst>
                      <a:ext uri="{FF2B5EF4-FFF2-40B4-BE49-F238E27FC236}">
                        <a16:creationId xmlns:a16="http://schemas.microsoft.com/office/drawing/2014/main" id="{560576E1-CC14-E42E-8749-03604FA2CAC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7772" y="721383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2" name="Text Box 3036">
                    <a:extLst>
                      <a:ext uri="{FF2B5EF4-FFF2-40B4-BE49-F238E27FC236}">
                        <a16:creationId xmlns:a16="http://schemas.microsoft.com/office/drawing/2014/main" id="{5D6EA96F-472E-1507-DB44-AC65722D1E23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6560" y="724138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5" name="Text Box 3036">
                    <a:extLst>
                      <a:ext uri="{FF2B5EF4-FFF2-40B4-BE49-F238E27FC236}">
                        <a16:creationId xmlns:a16="http://schemas.microsoft.com/office/drawing/2014/main" id="{D803B02F-71CD-6929-4DD6-BD3A900E8BF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90488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6" name="Text Box 3036">
                    <a:extLst>
                      <a:ext uri="{FF2B5EF4-FFF2-40B4-BE49-F238E27FC236}">
                        <a16:creationId xmlns:a16="http://schemas.microsoft.com/office/drawing/2014/main" id="{CAD16D6C-1BE9-3E02-6C94-B8B5D690B160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535396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7" name="Text Box 3036">
                    <a:extLst>
                      <a:ext uri="{FF2B5EF4-FFF2-40B4-BE49-F238E27FC236}">
                        <a16:creationId xmlns:a16="http://schemas.microsoft.com/office/drawing/2014/main" id="{4931C9CC-983C-77F1-EF91-0B8B77959A15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562942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08" name="Text Box 3036">
                    <a:extLst>
                      <a:ext uri="{FF2B5EF4-FFF2-40B4-BE49-F238E27FC236}">
                        <a16:creationId xmlns:a16="http://schemas.microsoft.com/office/drawing/2014/main" id="{2F37E2B6-83B9-D800-1B1B-17E74B47709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83529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0" name="Text Box 3036">
                    <a:extLst>
                      <a:ext uri="{FF2B5EF4-FFF2-40B4-BE49-F238E27FC236}">
                        <a16:creationId xmlns:a16="http://schemas.microsoft.com/office/drawing/2014/main" id="{58E7DCD0-8298-AFAA-0C4B-B7D9971023C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778020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1" name="Text Box 3036">
                    <a:extLst>
                      <a:ext uri="{FF2B5EF4-FFF2-40B4-BE49-F238E27FC236}">
                        <a16:creationId xmlns:a16="http://schemas.microsoft.com/office/drawing/2014/main" id="{047EEBF1-B642-53E8-4E7C-4F545C1B7BFE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780775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2" name="Text Box 3036">
                    <a:extLst>
                      <a:ext uri="{FF2B5EF4-FFF2-40B4-BE49-F238E27FC236}">
                        <a16:creationId xmlns:a16="http://schemas.microsoft.com/office/drawing/2014/main" id="{6CB229BD-1F0A-44B6-E586-07644E8F933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7373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3" name="Text Box 3036">
                    <a:extLst>
                      <a:ext uri="{FF2B5EF4-FFF2-40B4-BE49-F238E27FC236}">
                        <a16:creationId xmlns:a16="http://schemas.microsoft.com/office/drawing/2014/main" id="{B15E26F4-5F06-49C8-CC38-546674BBA5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6416" y="801863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4" name="Text Box 3036">
                    <a:extLst>
                      <a:ext uri="{FF2B5EF4-FFF2-40B4-BE49-F238E27FC236}">
                        <a16:creationId xmlns:a16="http://schemas.microsoft.com/office/drawing/2014/main" id="{6CE3E9B1-662A-E546-D66E-41EBDD805D1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5204" y="804618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7" name="Text Box 3036">
                    <a:extLst>
                      <a:ext uri="{FF2B5EF4-FFF2-40B4-BE49-F238E27FC236}">
                        <a16:creationId xmlns:a16="http://schemas.microsoft.com/office/drawing/2014/main" id="{3332F8A7-E121-C428-E9D5-351FE9DDD08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32616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8" name="Text Box 3036">
                    <a:extLst>
                      <a:ext uri="{FF2B5EF4-FFF2-40B4-BE49-F238E27FC236}">
                        <a16:creationId xmlns:a16="http://schemas.microsoft.com/office/drawing/2014/main" id="{910649FC-C74E-2F68-B854-0BFA57BE5D1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27107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19" name="Text Box 3036">
                    <a:extLst>
                      <a:ext uri="{FF2B5EF4-FFF2-40B4-BE49-F238E27FC236}">
                        <a16:creationId xmlns:a16="http://schemas.microsoft.com/office/drawing/2014/main" id="{11001DCA-74DB-E13B-9090-25FCB0DAA4E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29862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0" name="Text Box 3036">
                    <a:extLst>
                      <a:ext uri="{FF2B5EF4-FFF2-40B4-BE49-F238E27FC236}">
                        <a16:creationId xmlns:a16="http://schemas.microsoft.com/office/drawing/2014/main" id="{378663AC-7F9F-3686-730B-0AA6828E5E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62147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2" name="Text Box 3036">
                    <a:extLst>
                      <a:ext uri="{FF2B5EF4-FFF2-40B4-BE49-F238E27FC236}">
                        <a16:creationId xmlns:a16="http://schemas.microsoft.com/office/drawing/2014/main" id="{96036B4A-294D-D97F-07B7-65772C3FF85B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48908" y="8507055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3" name="Text Box 3036">
                    <a:extLst>
                      <a:ext uri="{FF2B5EF4-FFF2-40B4-BE49-F238E27FC236}">
                        <a16:creationId xmlns:a16="http://schemas.microsoft.com/office/drawing/2014/main" id="{BC6DB304-2573-1D4F-1E8C-6E85E36BF54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97696" y="8534601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4" name="Text Box 3036">
                    <a:extLst>
                      <a:ext uri="{FF2B5EF4-FFF2-40B4-BE49-F238E27FC236}">
                        <a16:creationId xmlns:a16="http://schemas.microsoft.com/office/drawing/2014/main" id="{2512C83F-A10B-D56E-490C-A05ABB6AB246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807099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5" name="Text Box 3036">
                    <a:extLst>
                      <a:ext uri="{FF2B5EF4-FFF2-40B4-BE49-F238E27FC236}">
                        <a16:creationId xmlns:a16="http://schemas.microsoft.com/office/drawing/2014/main" id="{E7881008-098D-D148-8123-9C84DB36BD2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753778" y="8752007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26" name="Text Box 3036">
                    <a:extLst>
                      <a:ext uri="{FF2B5EF4-FFF2-40B4-BE49-F238E27FC236}">
                        <a16:creationId xmlns:a16="http://schemas.microsoft.com/office/drawing/2014/main" id="{94028F71-2B94-000F-3490-71B494CA801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33802566" y="8779553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195" name="Text Box 3036">
                  <a:extLst>
                    <a:ext uri="{FF2B5EF4-FFF2-40B4-BE49-F238E27FC236}">
                      <a16:creationId xmlns:a16="http://schemas.microsoft.com/office/drawing/2014/main" id="{6DDA1D70-8675-736E-DFD0-83A301FAE18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33758621" y="7125566"/>
                  <a:ext cx="36000" cy="36000"/>
                </a:xfrm>
                <a:prstGeom prst="ellipse">
                  <a:avLst/>
                </a:prstGeom>
                <a:solidFill>
                  <a:srgbClr val="0070C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90" name="FTU - mylohyoid">
                <a:extLst>
                  <a:ext uri="{FF2B5EF4-FFF2-40B4-BE49-F238E27FC236}">
                    <a16:creationId xmlns:a16="http://schemas.microsoft.com/office/drawing/2014/main" id="{A6E97824-7765-3711-1576-733448201B20}"/>
                  </a:ext>
                </a:extLst>
              </p:cNvPr>
              <p:cNvSpPr txBox="1"/>
              <p:nvPr/>
            </p:nvSpPr>
            <p:spPr>
              <a:xfrm>
                <a:off x="32617651" y="687507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Manubrium</a:t>
                </a:r>
              </a:p>
            </p:txBody>
          </p:sp>
          <p:sp>
            <p:nvSpPr>
              <p:cNvPr id="7193" name="FTU - mylohyoid">
                <a:extLst>
                  <a:ext uri="{FF2B5EF4-FFF2-40B4-BE49-F238E27FC236}">
                    <a16:creationId xmlns:a16="http://schemas.microsoft.com/office/drawing/2014/main" id="{25CD4C04-7190-7789-CF8C-26A3BA84D522}"/>
                  </a:ext>
                </a:extLst>
              </p:cNvPr>
              <p:cNvSpPr txBox="1"/>
              <p:nvPr/>
            </p:nvSpPr>
            <p:spPr>
              <a:xfrm>
                <a:off x="32617651" y="673175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Clavicle</a:t>
                </a:r>
              </a:p>
            </p:txBody>
          </p:sp>
        </p:grpSp>
        <p:sp>
          <p:nvSpPr>
            <p:cNvPr id="7182" name="Text Box 3036">
              <a:extLst>
                <a:ext uri="{FF2B5EF4-FFF2-40B4-BE49-F238E27FC236}">
                  <a16:creationId xmlns:a16="http://schemas.microsoft.com/office/drawing/2014/main" id="{C4C9709F-1DD3-A332-78D3-670504B8C5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0411" y="6746182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3" name="Text Box 3036">
              <a:extLst>
                <a:ext uri="{FF2B5EF4-FFF2-40B4-BE49-F238E27FC236}">
                  <a16:creationId xmlns:a16="http://schemas.microsoft.com/office/drawing/2014/main" id="{C73D226E-C191-36D6-6ADC-1AD46787A2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89199" y="6766585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4" name="Text Box 3036">
              <a:extLst>
                <a:ext uri="{FF2B5EF4-FFF2-40B4-BE49-F238E27FC236}">
                  <a16:creationId xmlns:a16="http://schemas.microsoft.com/office/drawing/2014/main" id="{5267BC6A-B896-ECDE-54E0-C1088BA356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942079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6" name="Text Box 3036">
              <a:extLst>
                <a:ext uri="{FF2B5EF4-FFF2-40B4-BE49-F238E27FC236}">
                  <a16:creationId xmlns:a16="http://schemas.microsoft.com/office/drawing/2014/main" id="{0ACF6D1D-B5F5-EE11-6745-673BDA685F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4405" y="6886987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7" name="Text Box 3036">
              <a:extLst>
                <a:ext uri="{FF2B5EF4-FFF2-40B4-BE49-F238E27FC236}">
                  <a16:creationId xmlns:a16="http://schemas.microsoft.com/office/drawing/2014/main" id="{E91DC53A-19F7-2657-57AF-56B72F5C18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93193" y="6914533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88" name="Text Box 3036">
              <a:extLst>
                <a:ext uri="{FF2B5EF4-FFF2-40B4-BE49-F238E27FC236}">
                  <a16:creationId xmlns:a16="http://schemas.microsoft.com/office/drawing/2014/main" id="{D64F4121-E2CF-44D8-FFB1-B2C659231A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3945254" y="6798716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37" name="Group 7236">
            <a:extLst>
              <a:ext uri="{FF2B5EF4-FFF2-40B4-BE49-F238E27FC236}">
                <a16:creationId xmlns:a16="http://schemas.microsoft.com/office/drawing/2014/main" id="{78D6D135-53FA-B6DD-321D-9672BDADD8DF}"/>
              </a:ext>
            </a:extLst>
          </p:cNvPr>
          <p:cNvGrpSpPr/>
          <p:nvPr/>
        </p:nvGrpSpPr>
        <p:grpSpPr>
          <a:xfrm>
            <a:off x="8696589" y="7781336"/>
            <a:ext cx="1440000" cy="1292000"/>
            <a:chOff x="8696533" y="7708102"/>
            <a:chExt cx="1440000" cy="1292000"/>
          </a:xfrm>
        </p:grpSpPr>
        <p:grpSp>
          <p:nvGrpSpPr>
            <p:cNvPr id="7238" name="organ group - facial muscles">
              <a:extLst>
                <a:ext uri="{FF2B5EF4-FFF2-40B4-BE49-F238E27FC236}">
                  <a16:creationId xmlns:a16="http://schemas.microsoft.com/office/drawing/2014/main" id="{FC534337-B4AE-25CE-1359-7030EB866771}"/>
                </a:ext>
              </a:extLst>
            </p:cNvPr>
            <p:cNvGrpSpPr/>
            <p:nvPr/>
          </p:nvGrpSpPr>
          <p:grpSpPr>
            <a:xfrm>
              <a:off x="8696533" y="7708102"/>
              <a:ext cx="1440000" cy="1292000"/>
              <a:chOff x="7554484" y="5020162"/>
              <a:chExt cx="1440000" cy="1292000"/>
            </a:xfrm>
          </p:grpSpPr>
          <p:sp>
            <p:nvSpPr>
              <p:cNvPr id="7288" name="organ - facial muscles">
                <a:extLst>
                  <a:ext uri="{FF2B5EF4-FFF2-40B4-BE49-F238E27FC236}">
                    <a16:creationId xmlns:a16="http://schemas.microsoft.com/office/drawing/2014/main" id="{8A5E3DF5-F6AB-AC9D-E10E-EE67D300C4D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920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</a:t>
                </a:r>
              </a:p>
            </p:txBody>
          </p:sp>
          <p:sp>
            <p:nvSpPr>
              <p:cNvPr id="7291" name="FTU - orbicularis oculi">
                <a:extLst>
                  <a:ext uri="{FF2B5EF4-FFF2-40B4-BE49-F238E27FC236}">
                    <a16:creationId xmlns:a16="http://schemas.microsoft.com/office/drawing/2014/main" id="{0C0C5E38-81CA-31AE-54D5-227A50F0EAB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Genioglossus</a:t>
                </a:r>
              </a:p>
            </p:txBody>
          </p:sp>
          <p:sp>
            <p:nvSpPr>
              <p:cNvPr id="7292" name="FTU - occipitofrontalis">
                <a:extLst>
                  <a:ext uri="{FF2B5EF4-FFF2-40B4-BE49-F238E27FC236}">
                    <a16:creationId xmlns:a16="http://schemas.microsoft.com/office/drawing/2014/main" id="{22C58CBE-0E7F-B408-38C6-528029E2ED5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Hyoglossus</a:t>
                </a:r>
              </a:p>
            </p:txBody>
          </p:sp>
          <p:sp>
            <p:nvSpPr>
              <p:cNvPr id="7293" name="FTU - nasalis">
                <a:extLst>
                  <a:ext uri="{FF2B5EF4-FFF2-40B4-BE49-F238E27FC236}">
                    <a16:creationId xmlns:a16="http://schemas.microsoft.com/office/drawing/2014/main" id="{D80F48B2-EBA8-5DED-A61E-DED8F0B2E72C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Chondroglossus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4" name="FTU - zygomaticus major">
                <a:extLst>
                  <a:ext uri="{FF2B5EF4-FFF2-40B4-BE49-F238E27FC236}">
                    <a16:creationId xmlns:a16="http://schemas.microsoft.com/office/drawing/2014/main" id="{E84C3AE4-C190-138E-294D-C5434C3D4C1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Styloglossus</a:t>
                </a:r>
              </a:p>
            </p:txBody>
          </p:sp>
          <p:sp>
            <p:nvSpPr>
              <p:cNvPr id="2711" name="FTU - zygomaticus minor">
                <a:extLst>
                  <a:ext uri="{FF2B5EF4-FFF2-40B4-BE49-F238E27FC236}">
                    <a16:creationId xmlns:a16="http://schemas.microsoft.com/office/drawing/2014/main" id="{C46328A6-9E91-A37B-2560-5FF32015994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2712" name="FTU - orbicularis oris">
                <a:extLst>
                  <a:ext uri="{FF2B5EF4-FFF2-40B4-BE49-F238E27FC236}">
                    <a16:creationId xmlns:a16="http://schemas.microsoft.com/office/drawing/2014/main" id="{03006EFD-0179-BC14-E441-B38A08694B0B}"/>
                  </a:ext>
                </a:extLst>
              </p:cNvPr>
              <p:cNvSpPr txBox="1"/>
              <p:nvPr/>
            </p:nvSpPr>
            <p:spPr>
              <a:xfrm>
                <a:off x="7554484" y="580083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longitudinal muscle of tongue</a:t>
                </a:r>
              </a:p>
            </p:txBody>
          </p:sp>
          <p:sp>
            <p:nvSpPr>
              <p:cNvPr id="2713" name="FTU - depressor anguli oris">
                <a:extLst>
                  <a:ext uri="{FF2B5EF4-FFF2-40B4-BE49-F238E27FC236}">
                    <a16:creationId xmlns:a16="http://schemas.microsoft.com/office/drawing/2014/main" id="{F9A31BE0-C41D-290C-067B-73557F4D11BC}"/>
                  </a:ext>
                </a:extLst>
              </p:cNvPr>
              <p:cNvSpPr txBox="1"/>
              <p:nvPr/>
            </p:nvSpPr>
            <p:spPr>
              <a:xfrm>
                <a:off x="7554484" y="592250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muscle of tongue</a:t>
                </a:r>
              </a:p>
            </p:txBody>
          </p:sp>
          <p:sp>
            <p:nvSpPr>
              <p:cNvPr id="2714" name="FTU - levator labii">
                <a:extLst>
                  <a:ext uri="{FF2B5EF4-FFF2-40B4-BE49-F238E27FC236}">
                    <a16:creationId xmlns:a16="http://schemas.microsoft.com/office/drawing/2014/main" id="{6D8B5089-5F3C-6CAC-4A48-F33302336613}"/>
                  </a:ext>
                </a:extLst>
              </p:cNvPr>
              <p:cNvSpPr txBox="1"/>
              <p:nvPr/>
            </p:nvSpPr>
            <p:spPr>
              <a:xfrm>
                <a:off x="7554484" y="604418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longitudinal muscle of tongue</a:t>
                </a:r>
              </a:p>
            </p:txBody>
          </p:sp>
          <p:sp>
            <p:nvSpPr>
              <p:cNvPr id="2715" name="FTU - mentalis">
                <a:extLst>
                  <a:ext uri="{FF2B5EF4-FFF2-40B4-BE49-F238E27FC236}">
                    <a16:creationId xmlns:a16="http://schemas.microsoft.com/office/drawing/2014/main" id="{EF5859EC-B90A-2E1E-20CF-EFB9906DF087}"/>
                  </a:ext>
                </a:extLst>
              </p:cNvPr>
              <p:cNvSpPr txBox="1"/>
              <p:nvPr/>
            </p:nvSpPr>
            <p:spPr>
              <a:xfrm>
                <a:off x="7554484" y="616585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Verticalis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muscle of tongue</a:t>
                </a:r>
              </a:p>
            </p:txBody>
          </p:sp>
        </p:grpSp>
        <p:grpSp>
          <p:nvGrpSpPr>
            <p:cNvPr id="7241" name="Group 7240">
              <a:extLst>
                <a:ext uri="{FF2B5EF4-FFF2-40B4-BE49-F238E27FC236}">
                  <a16:creationId xmlns:a16="http://schemas.microsoft.com/office/drawing/2014/main" id="{2A694E24-6F86-F60F-CF24-558D932B4CA3}"/>
                </a:ext>
              </a:extLst>
            </p:cNvPr>
            <p:cNvGrpSpPr/>
            <p:nvPr/>
          </p:nvGrpSpPr>
          <p:grpSpPr>
            <a:xfrm>
              <a:off x="10024913" y="7840104"/>
              <a:ext cx="84788" cy="91092"/>
              <a:chOff x="12626158" y="10798008"/>
              <a:chExt cx="84788" cy="91092"/>
            </a:xfrm>
          </p:grpSpPr>
          <p:sp>
            <p:nvSpPr>
              <p:cNvPr id="7285" name="Text Box 3036">
                <a:extLst>
                  <a:ext uri="{FF2B5EF4-FFF2-40B4-BE49-F238E27FC236}">
                    <a16:creationId xmlns:a16="http://schemas.microsoft.com/office/drawing/2014/main" id="{A9F5570A-0435-546C-4C75-393F26F8AE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6" name="Text Box 3036">
                <a:extLst>
                  <a:ext uri="{FF2B5EF4-FFF2-40B4-BE49-F238E27FC236}">
                    <a16:creationId xmlns:a16="http://schemas.microsoft.com/office/drawing/2014/main" id="{9AEDDE9D-CD47-2E18-A871-6A0AF005CE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7" name="Text Box 3036">
                <a:extLst>
                  <a:ext uri="{FF2B5EF4-FFF2-40B4-BE49-F238E27FC236}">
                    <a16:creationId xmlns:a16="http://schemas.microsoft.com/office/drawing/2014/main" id="{45C9D5FA-A150-19C6-7D8C-6DABAFCA71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2" name="Group 7241">
              <a:extLst>
                <a:ext uri="{FF2B5EF4-FFF2-40B4-BE49-F238E27FC236}">
                  <a16:creationId xmlns:a16="http://schemas.microsoft.com/office/drawing/2014/main" id="{FEBFAEDB-C933-A58F-D5B1-9E7D2EFE3CF3}"/>
                </a:ext>
              </a:extLst>
            </p:cNvPr>
            <p:cNvGrpSpPr/>
            <p:nvPr/>
          </p:nvGrpSpPr>
          <p:grpSpPr>
            <a:xfrm>
              <a:off x="10023709" y="7960940"/>
              <a:ext cx="84788" cy="91092"/>
              <a:chOff x="12626158" y="10798008"/>
              <a:chExt cx="84788" cy="91092"/>
            </a:xfrm>
          </p:grpSpPr>
          <p:sp>
            <p:nvSpPr>
              <p:cNvPr id="7281" name="Text Box 3036">
                <a:extLst>
                  <a:ext uri="{FF2B5EF4-FFF2-40B4-BE49-F238E27FC236}">
                    <a16:creationId xmlns:a16="http://schemas.microsoft.com/office/drawing/2014/main" id="{223498DC-663F-E763-CED2-6DC1A38D2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2" name="Text Box 3036">
                <a:extLst>
                  <a:ext uri="{FF2B5EF4-FFF2-40B4-BE49-F238E27FC236}">
                    <a16:creationId xmlns:a16="http://schemas.microsoft.com/office/drawing/2014/main" id="{B5C88D8D-919E-C2FB-544E-6920053C5A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4" name="Text Box 3036">
                <a:extLst>
                  <a:ext uri="{FF2B5EF4-FFF2-40B4-BE49-F238E27FC236}">
                    <a16:creationId xmlns:a16="http://schemas.microsoft.com/office/drawing/2014/main" id="{42AAF14C-D356-46B8-609F-5AA477E92B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3" name="Group 7242">
              <a:extLst>
                <a:ext uri="{FF2B5EF4-FFF2-40B4-BE49-F238E27FC236}">
                  <a16:creationId xmlns:a16="http://schemas.microsoft.com/office/drawing/2014/main" id="{1F548B72-A23F-9B62-8B1E-CA14F7A6782D}"/>
                </a:ext>
              </a:extLst>
            </p:cNvPr>
            <p:cNvGrpSpPr/>
            <p:nvPr/>
          </p:nvGrpSpPr>
          <p:grpSpPr>
            <a:xfrm>
              <a:off x="10024640" y="8083442"/>
              <a:ext cx="84788" cy="91092"/>
              <a:chOff x="12626158" y="10798008"/>
              <a:chExt cx="84788" cy="91092"/>
            </a:xfrm>
          </p:grpSpPr>
          <p:sp>
            <p:nvSpPr>
              <p:cNvPr id="7276" name="Text Box 3036">
                <a:extLst>
                  <a:ext uri="{FF2B5EF4-FFF2-40B4-BE49-F238E27FC236}">
                    <a16:creationId xmlns:a16="http://schemas.microsoft.com/office/drawing/2014/main" id="{1AF3F466-5BA4-87A7-EE59-4AEA05DAEA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9" name="Text Box 3036">
                <a:extLst>
                  <a:ext uri="{FF2B5EF4-FFF2-40B4-BE49-F238E27FC236}">
                    <a16:creationId xmlns:a16="http://schemas.microsoft.com/office/drawing/2014/main" id="{720901F6-DE42-83C9-3D7B-2D62390592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80" name="Text Box 3036">
                <a:extLst>
                  <a:ext uri="{FF2B5EF4-FFF2-40B4-BE49-F238E27FC236}">
                    <a16:creationId xmlns:a16="http://schemas.microsoft.com/office/drawing/2014/main" id="{A2EF29A1-B40E-BBD2-9127-A16DE45024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4" name="Group 7243">
              <a:extLst>
                <a:ext uri="{FF2B5EF4-FFF2-40B4-BE49-F238E27FC236}">
                  <a16:creationId xmlns:a16="http://schemas.microsoft.com/office/drawing/2014/main" id="{AFCE1890-7DFB-0E53-678D-255EC1DEBB14}"/>
                </a:ext>
              </a:extLst>
            </p:cNvPr>
            <p:cNvGrpSpPr/>
            <p:nvPr/>
          </p:nvGrpSpPr>
          <p:grpSpPr>
            <a:xfrm>
              <a:off x="10023280" y="8203360"/>
              <a:ext cx="84788" cy="91092"/>
              <a:chOff x="12626158" y="10798008"/>
              <a:chExt cx="84788" cy="91092"/>
            </a:xfrm>
          </p:grpSpPr>
          <p:sp>
            <p:nvSpPr>
              <p:cNvPr id="7273" name="Text Box 3036">
                <a:extLst>
                  <a:ext uri="{FF2B5EF4-FFF2-40B4-BE49-F238E27FC236}">
                    <a16:creationId xmlns:a16="http://schemas.microsoft.com/office/drawing/2014/main" id="{3E633CE0-7C74-31A5-0261-ADD4161342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4" name="Text Box 3036">
                <a:extLst>
                  <a:ext uri="{FF2B5EF4-FFF2-40B4-BE49-F238E27FC236}">
                    <a16:creationId xmlns:a16="http://schemas.microsoft.com/office/drawing/2014/main" id="{4AB12BA0-ED18-57AC-A905-7C12C4BC68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5" name="Text Box 3036">
                <a:extLst>
                  <a:ext uri="{FF2B5EF4-FFF2-40B4-BE49-F238E27FC236}">
                    <a16:creationId xmlns:a16="http://schemas.microsoft.com/office/drawing/2014/main" id="{CD5D2222-A947-8C70-C4B3-2EB3F2BCC8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6" name="Group 7245">
              <a:extLst>
                <a:ext uri="{FF2B5EF4-FFF2-40B4-BE49-F238E27FC236}">
                  <a16:creationId xmlns:a16="http://schemas.microsoft.com/office/drawing/2014/main" id="{18CF8222-5421-F9DC-DC31-0CEF3D2BEDF7}"/>
                </a:ext>
              </a:extLst>
            </p:cNvPr>
            <p:cNvGrpSpPr/>
            <p:nvPr/>
          </p:nvGrpSpPr>
          <p:grpSpPr>
            <a:xfrm>
              <a:off x="10023280" y="8325673"/>
              <a:ext cx="84788" cy="91092"/>
              <a:chOff x="12626158" y="10798008"/>
              <a:chExt cx="84788" cy="91092"/>
            </a:xfrm>
          </p:grpSpPr>
          <p:sp>
            <p:nvSpPr>
              <p:cNvPr id="7269" name="Text Box 3036">
                <a:extLst>
                  <a:ext uri="{FF2B5EF4-FFF2-40B4-BE49-F238E27FC236}">
                    <a16:creationId xmlns:a16="http://schemas.microsoft.com/office/drawing/2014/main" id="{D22ACEB2-BB47-3733-37E5-3666536505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0" name="Text Box 3036">
                <a:extLst>
                  <a:ext uri="{FF2B5EF4-FFF2-40B4-BE49-F238E27FC236}">
                    <a16:creationId xmlns:a16="http://schemas.microsoft.com/office/drawing/2014/main" id="{1D2A392F-644D-4FA9-B123-DBD0A58C43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72" name="Text Box 3036">
                <a:extLst>
                  <a:ext uri="{FF2B5EF4-FFF2-40B4-BE49-F238E27FC236}">
                    <a16:creationId xmlns:a16="http://schemas.microsoft.com/office/drawing/2014/main" id="{8934A0A7-2401-D169-7263-68E9830D02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7" name="Group 7246">
              <a:extLst>
                <a:ext uri="{FF2B5EF4-FFF2-40B4-BE49-F238E27FC236}">
                  <a16:creationId xmlns:a16="http://schemas.microsoft.com/office/drawing/2014/main" id="{7A8DD7F0-BF45-C854-3AF3-6F62FD8F977F}"/>
                </a:ext>
              </a:extLst>
            </p:cNvPr>
            <p:cNvGrpSpPr/>
            <p:nvPr/>
          </p:nvGrpSpPr>
          <p:grpSpPr>
            <a:xfrm>
              <a:off x="10024059" y="8496681"/>
              <a:ext cx="84788" cy="91092"/>
              <a:chOff x="12626158" y="10798008"/>
              <a:chExt cx="84788" cy="91092"/>
            </a:xfrm>
          </p:grpSpPr>
          <p:sp>
            <p:nvSpPr>
              <p:cNvPr id="7264" name="Text Box 3036">
                <a:extLst>
                  <a:ext uri="{FF2B5EF4-FFF2-40B4-BE49-F238E27FC236}">
                    <a16:creationId xmlns:a16="http://schemas.microsoft.com/office/drawing/2014/main" id="{C113BBFB-56DE-319A-62F6-45AA8C5CB6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7" name="Text Box 3036">
                <a:extLst>
                  <a:ext uri="{FF2B5EF4-FFF2-40B4-BE49-F238E27FC236}">
                    <a16:creationId xmlns:a16="http://schemas.microsoft.com/office/drawing/2014/main" id="{6E3FE1B6-971D-DEFB-1ADE-58C6D583F7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8" name="Text Box 3036">
                <a:extLst>
                  <a:ext uri="{FF2B5EF4-FFF2-40B4-BE49-F238E27FC236}">
                    <a16:creationId xmlns:a16="http://schemas.microsoft.com/office/drawing/2014/main" id="{53864B2B-A0F1-49D8-7AEE-9F3D52AB3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8" name="Group 7247">
              <a:extLst>
                <a:ext uri="{FF2B5EF4-FFF2-40B4-BE49-F238E27FC236}">
                  <a16:creationId xmlns:a16="http://schemas.microsoft.com/office/drawing/2014/main" id="{0953F8EA-C6FF-C995-E656-A75B7EE65860}"/>
                </a:ext>
              </a:extLst>
            </p:cNvPr>
            <p:cNvGrpSpPr/>
            <p:nvPr/>
          </p:nvGrpSpPr>
          <p:grpSpPr>
            <a:xfrm>
              <a:off x="10022855" y="8617517"/>
              <a:ext cx="84788" cy="91092"/>
              <a:chOff x="12626158" y="10798008"/>
              <a:chExt cx="84788" cy="91092"/>
            </a:xfrm>
          </p:grpSpPr>
          <p:sp>
            <p:nvSpPr>
              <p:cNvPr id="7261" name="Text Box 3036">
                <a:extLst>
                  <a:ext uri="{FF2B5EF4-FFF2-40B4-BE49-F238E27FC236}">
                    <a16:creationId xmlns:a16="http://schemas.microsoft.com/office/drawing/2014/main" id="{40307F6E-08DA-E6F1-D4E4-56D82C7CFA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2" name="Text Box 3036">
                <a:extLst>
                  <a:ext uri="{FF2B5EF4-FFF2-40B4-BE49-F238E27FC236}">
                    <a16:creationId xmlns:a16="http://schemas.microsoft.com/office/drawing/2014/main" id="{4A93783A-2EE4-2B96-90ED-5BC4B1B45A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3" name="Text Box 3036">
                <a:extLst>
                  <a:ext uri="{FF2B5EF4-FFF2-40B4-BE49-F238E27FC236}">
                    <a16:creationId xmlns:a16="http://schemas.microsoft.com/office/drawing/2014/main" id="{4735A615-8060-174E-2054-D56A699CCA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49" name="Group 7248">
              <a:extLst>
                <a:ext uri="{FF2B5EF4-FFF2-40B4-BE49-F238E27FC236}">
                  <a16:creationId xmlns:a16="http://schemas.microsoft.com/office/drawing/2014/main" id="{55C9D736-D4AD-0E06-B413-C98025665820}"/>
                </a:ext>
              </a:extLst>
            </p:cNvPr>
            <p:cNvGrpSpPr/>
            <p:nvPr/>
          </p:nvGrpSpPr>
          <p:grpSpPr>
            <a:xfrm>
              <a:off x="10023786" y="8740019"/>
              <a:ext cx="84788" cy="91092"/>
              <a:chOff x="12626158" y="10798008"/>
              <a:chExt cx="84788" cy="91092"/>
            </a:xfrm>
          </p:grpSpPr>
          <p:sp>
            <p:nvSpPr>
              <p:cNvPr id="7256" name="Text Box 3036">
                <a:extLst>
                  <a:ext uri="{FF2B5EF4-FFF2-40B4-BE49-F238E27FC236}">
                    <a16:creationId xmlns:a16="http://schemas.microsoft.com/office/drawing/2014/main" id="{987D7858-6562-C603-7A06-437B3FA801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8" name="Text Box 3036">
                <a:extLst>
                  <a:ext uri="{FF2B5EF4-FFF2-40B4-BE49-F238E27FC236}">
                    <a16:creationId xmlns:a16="http://schemas.microsoft.com/office/drawing/2014/main" id="{9C1C0A30-AB59-34E7-3DD2-10501794B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60" name="Text Box 3036">
                <a:extLst>
                  <a:ext uri="{FF2B5EF4-FFF2-40B4-BE49-F238E27FC236}">
                    <a16:creationId xmlns:a16="http://schemas.microsoft.com/office/drawing/2014/main" id="{00202ED2-8F4D-280C-3394-FA9D08300E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50" name="Group 7249">
              <a:extLst>
                <a:ext uri="{FF2B5EF4-FFF2-40B4-BE49-F238E27FC236}">
                  <a16:creationId xmlns:a16="http://schemas.microsoft.com/office/drawing/2014/main" id="{BAC84CC9-3F05-16BD-4A4B-02D8F46C8665}"/>
                </a:ext>
              </a:extLst>
            </p:cNvPr>
            <p:cNvGrpSpPr/>
            <p:nvPr/>
          </p:nvGrpSpPr>
          <p:grpSpPr>
            <a:xfrm>
              <a:off x="10022426" y="8859937"/>
              <a:ext cx="84788" cy="91092"/>
              <a:chOff x="12626158" y="10798008"/>
              <a:chExt cx="84788" cy="91092"/>
            </a:xfrm>
          </p:grpSpPr>
          <p:sp>
            <p:nvSpPr>
              <p:cNvPr id="7253" name="Text Box 3036">
                <a:extLst>
                  <a:ext uri="{FF2B5EF4-FFF2-40B4-BE49-F238E27FC236}">
                    <a16:creationId xmlns:a16="http://schemas.microsoft.com/office/drawing/2014/main" id="{B7CF8820-2C2E-33DA-7C29-0E19F90425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4" name="Text Box 3036">
                <a:extLst>
                  <a:ext uri="{FF2B5EF4-FFF2-40B4-BE49-F238E27FC236}">
                    <a16:creationId xmlns:a16="http://schemas.microsoft.com/office/drawing/2014/main" id="{C880DE68-6836-CB97-80C2-D3C2A6EDAA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55" name="Text Box 3036">
                <a:extLst>
                  <a:ext uri="{FF2B5EF4-FFF2-40B4-BE49-F238E27FC236}">
                    <a16:creationId xmlns:a16="http://schemas.microsoft.com/office/drawing/2014/main" id="{F7E31D04-8AF7-B0EE-A680-F161B63A51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716" name="Group 2715">
            <a:extLst>
              <a:ext uri="{FF2B5EF4-FFF2-40B4-BE49-F238E27FC236}">
                <a16:creationId xmlns:a16="http://schemas.microsoft.com/office/drawing/2014/main" id="{6B33D546-54D2-239C-F078-3A43C7A858D5}"/>
              </a:ext>
            </a:extLst>
          </p:cNvPr>
          <p:cNvGrpSpPr/>
          <p:nvPr/>
        </p:nvGrpSpPr>
        <p:grpSpPr>
          <a:xfrm>
            <a:off x="8695863" y="6279206"/>
            <a:ext cx="1440000" cy="1359830"/>
            <a:chOff x="8695863" y="6279206"/>
            <a:chExt cx="1440000" cy="1359830"/>
          </a:xfrm>
        </p:grpSpPr>
        <p:grpSp>
          <p:nvGrpSpPr>
            <p:cNvPr id="2722" name="organ group - facial muscles">
              <a:extLst>
                <a:ext uri="{FF2B5EF4-FFF2-40B4-BE49-F238E27FC236}">
                  <a16:creationId xmlns:a16="http://schemas.microsoft.com/office/drawing/2014/main" id="{9C8E3B29-4F6D-7F98-FA4D-3980C9D2D7EF}"/>
                </a:ext>
              </a:extLst>
            </p:cNvPr>
            <p:cNvGrpSpPr/>
            <p:nvPr/>
          </p:nvGrpSpPr>
          <p:grpSpPr>
            <a:xfrm>
              <a:off x="8695863" y="6279206"/>
              <a:ext cx="1440000" cy="1359830"/>
              <a:chOff x="7554484" y="5020162"/>
              <a:chExt cx="1440000" cy="1359830"/>
            </a:xfrm>
          </p:grpSpPr>
          <p:sp>
            <p:nvSpPr>
              <p:cNvPr id="7317" name="organ - facial muscles">
                <a:extLst>
                  <a:ext uri="{FF2B5EF4-FFF2-40B4-BE49-F238E27FC236}">
                    <a16:creationId xmlns:a16="http://schemas.microsoft.com/office/drawing/2014/main" id="{C486232C-F1C1-F030-1609-EE885132D79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35983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</a:t>
                </a:r>
              </a:p>
            </p:txBody>
          </p:sp>
          <p:sp>
            <p:nvSpPr>
              <p:cNvPr id="7318" name="FTU - orbicularis oculi">
                <a:extLst>
                  <a:ext uri="{FF2B5EF4-FFF2-40B4-BE49-F238E27FC236}">
                    <a16:creationId xmlns:a16="http://schemas.microsoft.com/office/drawing/2014/main" id="{99B7FD81-E66D-9760-1697-ED6816D47B8B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caninus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7319" name="FTU - occipitofrontalis">
                <a:extLst>
                  <a:ext uri="{FF2B5EF4-FFF2-40B4-BE49-F238E27FC236}">
                    <a16:creationId xmlns:a16="http://schemas.microsoft.com/office/drawing/2014/main" id="{8335725F-EBAF-5F30-82D7-4FDF0045EAE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anguli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(triangularis)</a:t>
                </a:r>
              </a:p>
            </p:txBody>
          </p:sp>
          <p:sp>
            <p:nvSpPr>
              <p:cNvPr id="7320" name="FTU - nasalis">
                <a:extLst>
                  <a:ext uri="{FF2B5EF4-FFF2-40B4-BE49-F238E27FC236}">
                    <a16:creationId xmlns:a16="http://schemas.microsoft.com/office/drawing/2014/main" id="{70559003-065C-2BCB-5A7A-E0005A62D6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</a:t>
                </a:r>
              </a:p>
            </p:txBody>
          </p:sp>
          <p:sp>
            <p:nvSpPr>
              <p:cNvPr id="7321" name="FTU - zygomaticus major">
                <a:extLst>
                  <a:ext uri="{FF2B5EF4-FFF2-40B4-BE49-F238E27FC236}">
                    <a16:creationId xmlns:a16="http://schemas.microsoft.com/office/drawing/2014/main" id="{E8E52C6E-21E6-4717-7F57-29CA9D11A0F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labii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2" name="FTU - zygomaticus minor">
                <a:extLst>
                  <a:ext uri="{FF2B5EF4-FFF2-40B4-BE49-F238E27FC236}">
                    <a16:creationId xmlns:a16="http://schemas.microsoft.com/office/drawing/2014/main" id="{26DEAB7E-2540-CBD2-8CFC-D1A0361600B8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Mentalis</a:t>
                </a:r>
              </a:p>
            </p:txBody>
          </p:sp>
          <p:sp>
            <p:nvSpPr>
              <p:cNvPr id="7323" name="FTU - orbicularis oris">
                <a:extLst>
                  <a:ext uri="{FF2B5EF4-FFF2-40B4-BE49-F238E27FC236}">
                    <a16:creationId xmlns:a16="http://schemas.microsoft.com/office/drawing/2014/main" id="{D53828BA-43AC-CC17-BC90-4AAD1500A42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Buccinator</a:t>
                </a:r>
              </a:p>
            </p:txBody>
          </p:sp>
          <p:sp>
            <p:nvSpPr>
              <p:cNvPr id="7324" name="FTU - depressor anguli oris">
                <a:extLst>
                  <a:ext uri="{FF2B5EF4-FFF2-40B4-BE49-F238E27FC236}">
                    <a16:creationId xmlns:a16="http://schemas.microsoft.com/office/drawing/2014/main" id="{D88EE5EF-FD7C-D433-9317-B36D6D4CC4D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25" name="FTU - levator labii">
                <a:extLst>
                  <a:ext uri="{FF2B5EF4-FFF2-40B4-BE49-F238E27FC236}">
                    <a16:creationId xmlns:a16="http://schemas.microsoft.com/office/drawing/2014/main" id="{93DC5741-744C-AA35-BBDB-559521B010D3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Risorius</a:t>
                </a:r>
              </a:p>
            </p:txBody>
          </p:sp>
          <p:sp>
            <p:nvSpPr>
              <p:cNvPr id="7326" name="FTU - mentalis">
                <a:extLst>
                  <a:ext uri="{FF2B5EF4-FFF2-40B4-BE49-F238E27FC236}">
                    <a16:creationId xmlns:a16="http://schemas.microsoft.com/office/drawing/2014/main" id="{7D62F69F-D75D-9D97-8491-7570AB7011AA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major</a:t>
                </a:r>
              </a:p>
            </p:txBody>
          </p:sp>
          <p:sp>
            <p:nvSpPr>
              <p:cNvPr id="7327" name="FTU - temporalis">
                <a:extLst>
                  <a:ext uri="{FF2B5EF4-FFF2-40B4-BE49-F238E27FC236}">
                    <a16:creationId xmlns:a16="http://schemas.microsoft.com/office/drawing/2014/main" id="{AFFECD88-51B4-DDCE-DA63-BAB81018765E}"/>
                  </a:ext>
                </a:extLst>
              </p:cNvPr>
              <p:cNvSpPr txBox="1"/>
              <p:nvPr/>
            </p:nvSpPr>
            <p:spPr>
              <a:xfrm>
                <a:off x="7554484" y="623549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Zygomaticus minor</a:t>
                </a:r>
              </a:p>
            </p:txBody>
          </p:sp>
        </p:grpSp>
        <p:grpSp>
          <p:nvGrpSpPr>
            <p:cNvPr id="2723" name="Group 2722">
              <a:extLst>
                <a:ext uri="{FF2B5EF4-FFF2-40B4-BE49-F238E27FC236}">
                  <a16:creationId xmlns:a16="http://schemas.microsoft.com/office/drawing/2014/main" id="{56750A8E-B4EE-0F0E-494E-D857B8F39009}"/>
                </a:ext>
              </a:extLst>
            </p:cNvPr>
            <p:cNvGrpSpPr/>
            <p:nvPr/>
          </p:nvGrpSpPr>
          <p:grpSpPr>
            <a:xfrm>
              <a:off x="10022016" y="6407919"/>
              <a:ext cx="84788" cy="91092"/>
              <a:chOff x="12626158" y="10798008"/>
              <a:chExt cx="84788" cy="91092"/>
            </a:xfrm>
          </p:grpSpPr>
          <p:sp>
            <p:nvSpPr>
              <p:cNvPr id="7312" name="Text Box 3036">
                <a:extLst>
                  <a:ext uri="{FF2B5EF4-FFF2-40B4-BE49-F238E27FC236}">
                    <a16:creationId xmlns:a16="http://schemas.microsoft.com/office/drawing/2014/main" id="{584FC654-7562-FBB1-0C31-7BF9937423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5" name="Text Box 3036">
                <a:extLst>
                  <a:ext uri="{FF2B5EF4-FFF2-40B4-BE49-F238E27FC236}">
                    <a16:creationId xmlns:a16="http://schemas.microsoft.com/office/drawing/2014/main" id="{778F2FD0-1D7B-4914-75DE-44D85D71FE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6" name="Text Box 3036">
                <a:extLst>
                  <a:ext uri="{FF2B5EF4-FFF2-40B4-BE49-F238E27FC236}">
                    <a16:creationId xmlns:a16="http://schemas.microsoft.com/office/drawing/2014/main" id="{881B8A50-885B-19C2-BAAA-01E6E423A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29" name="Group 2728">
              <a:extLst>
                <a:ext uri="{FF2B5EF4-FFF2-40B4-BE49-F238E27FC236}">
                  <a16:creationId xmlns:a16="http://schemas.microsoft.com/office/drawing/2014/main" id="{F8AE34C2-E2CC-93EE-3A2D-F0BFC6B17AB8}"/>
                </a:ext>
              </a:extLst>
            </p:cNvPr>
            <p:cNvGrpSpPr/>
            <p:nvPr/>
          </p:nvGrpSpPr>
          <p:grpSpPr>
            <a:xfrm>
              <a:off x="10020812" y="6528755"/>
              <a:ext cx="84788" cy="91092"/>
              <a:chOff x="12626158" y="10798008"/>
              <a:chExt cx="84788" cy="91092"/>
            </a:xfrm>
          </p:grpSpPr>
          <p:sp>
            <p:nvSpPr>
              <p:cNvPr id="7309" name="Text Box 3036">
                <a:extLst>
                  <a:ext uri="{FF2B5EF4-FFF2-40B4-BE49-F238E27FC236}">
                    <a16:creationId xmlns:a16="http://schemas.microsoft.com/office/drawing/2014/main" id="{057642EA-602A-FFAE-E82A-635435DBDA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0" name="Text Box 3036">
                <a:extLst>
                  <a:ext uri="{FF2B5EF4-FFF2-40B4-BE49-F238E27FC236}">
                    <a16:creationId xmlns:a16="http://schemas.microsoft.com/office/drawing/2014/main" id="{422452B5-6561-E31B-9DAA-F375A4B588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11" name="Text Box 3036">
                <a:extLst>
                  <a:ext uri="{FF2B5EF4-FFF2-40B4-BE49-F238E27FC236}">
                    <a16:creationId xmlns:a16="http://schemas.microsoft.com/office/drawing/2014/main" id="{D2BFE2EB-5C54-C642-179B-E8E98E03DB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0" name="Group 2729">
              <a:extLst>
                <a:ext uri="{FF2B5EF4-FFF2-40B4-BE49-F238E27FC236}">
                  <a16:creationId xmlns:a16="http://schemas.microsoft.com/office/drawing/2014/main" id="{FB70B39E-FAE8-C093-7347-389DED1AC3ED}"/>
                </a:ext>
              </a:extLst>
            </p:cNvPr>
            <p:cNvGrpSpPr/>
            <p:nvPr/>
          </p:nvGrpSpPr>
          <p:grpSpPr>
            <a:xfrm>
              <a:off x="10021743" y="6651257"/>
              <a:ext cx="84788" cy="91092"/>
              <a:chOff x="12626158" y="10798008"/>
              <a:chExt cx="84788" cy="91092"/>
            </a:xfrm>
          </p:grpSpPr>
          <p:sp>
            <p:nvSpPr>
              <p:cNvPr id="7305" name="Text Box 3036">
                <a:extLst>
                  <a:ext uri="{FF2B5EF4-FFF2-40B4-BE49-F238E27FC236}">
                    <a16:creationId xmlns:a16="http://schemas.microsoft.com/office/drawing/2014/main" id="{AFCD2566-E14D-EDFF-33D6-C98FB0CB14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6" name="Text Box 3036">
                <a:extLst>
                  <a:ext uri="{FF2B5EF4-FFF2-40B4-BE49-F238E27FC236}">
                    <a16:creationId xmlns:a16="http://schemas.microsoft.com/office/drawing/2014/main" id="{6E8D7BAD-C645-E856-93BD-9A9B61BDE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8" name="Text Box 3036">
                <a:extLst>
                  <a:ext uri="{FF2B5EF4-FFF2-40B4-BE49-F238E27FC236}">
                    <a16:creationId xmlns:a16="http://schemas.microsoft.com/office/drawing/2014/main" id="{5869EC4D-2682-D05E-BBFA-A26A8D79B5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1" name="Group 2730">
              <a:extLst>
                <a:ext uri="{FF2B5EF4-FFF2-40B4-BE49-F238E27FC236}">
                  <a16:creationId xmlns:a16="http://schemas.microsoft.com/office/drawing/2014/main" id="{85BD70B9-AEFD-859B-077A-4BA09891EDDD}"/>
                </a:ext>
              </a:extLst>
            </p:cNvPr>
            <p:cNvGrpSpPr/>
            <p:nvPr/>
          </p:nvGrpSpPr>
          <p:grpSpPr>
            <a:xfrm>
              <a:off x="10020383" y="6771175"/>
              <a:ext cx="84788" cy="91092"/>
              <a:chOff x="12626158" y="10798008"/>
              <a:chExt cx="84788" cy="91092"/>
            </a:xfrm>
          </p:grpSpPr>
          <p:sp>
            <p:nvSpPr>
              <p:cNvPr id="7300" name="Text Box 3036">
                <a:extLst>
                  <a:ext uri="{FF2B5EF4-FFF2-40B4-BE49-F238E27FC236}">
                    <a16:creationId xmlns:a16="http://schemas.microsoft.com/office/drawing/2014/main" id="{A30A9CBF-B719-AB64-525C-A298DEB233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3" name="Text Box 3036">
                <a:extLst>
                  <a:ext uri="{FF2B5EF4-FFF2-40B4-BE49-F238E27FC236}">
                    <a16:creationId xmlns:a16="http://schemas.microsoft.com/office/drawing/2014/main" id="{AFD2E7F4-41F9-4005-1CA4-E83393C1CE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04" name="Text Box 3036">
                <a:extLst>
                  <a:ext uri="{FF2B5EF4-FFF2-40B4-BE49-F238E27FC236}">
                    <a16:creationId xmlns:a16="http://schemas.microsoft.com/office/drawing/2014/main" id="{3D047995-816A-14E6-0CA0-2F825B56EA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2" name="Group 2731">
              <a:extLst>
                <a:ext uri="{FF2B5EF4-FFF2-40B4-BE49-F238E27FC236}">
                  <a16:creationId xmlns:a16="http://schemas.microsoft.com/office/drawing/2014/main" id="{7FFA14A7-0441-7005-D346-2D9B34279627}"/>
                </a:ext>
              </a:extLst>
            </p:cNvPr>
            <p:cNvGrpSpPr/>
            <p:nvPr/>
          </p:nvGrpSpPr>
          <p:grpSpPr>
            <a:xfrm>
              <a:off x="10020383" y="6893488"/>
              <a:ext cx="84788" cy="91092"/>
              <a:chOff x="12626158" y="10798008"/>
              <a:chExt cx="84788" cy="91092"/>
            </a:xfrm>
          </p:grpSpPr>
          <p:sp>
            <p:nvSpPr>
              <p:cNvPr id="7297" name="Text Box 3036">
                <a:extLst>
                  <a:ext uri="{FF2B5EF4-FFF2-40B4-BE49-F238E27FC236}">
                    <a16:creationId xmlns:a16="http://schemas.microsoft.com/office/drawing/2014/main" id="{E1EAF143-544F-8816-F3A4-E7F1A62B68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8" name="Text Box 3036">
                <a:extLst>
                  <a:ext uri="{FF2B5EF4-FFF2-40B4-BE49-F238E27FC236}">
                    <a16:creationId xmlns:a16="http://schemas.microsoft.com/office/drawing/2014/main" id="{DBDB4637-0741-9657-FA8D-D59C84178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9" name="Text Box 3036">
                <a:extLst>
                  <a:ext uri="{FF2B5EF4-FFF2-40B4-BE49-F238E27FC236}">
                    <a16:creationId xmlns:a16="http://schemas.microsoft.com/office/drawing/2014/main" id="{7AF54F51-38B5-7217-3515-FC514B74B6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3" name="Group 2732">
              <a:extLst>
                <a:ext uri="{FF2B5EF4-FFF2-40B4-BE49-F238E27FC236}">
                  <a16:creationId xmlns:a16="http://schemas.microsoft.com/office/drawing/2014/main" id="{F6321CE0-971E-1CF4-72B0-8D7445418E3C}"/>
                </a:ext>
              </a:extLst>
            </p:cNvPr>
            <p:cNvGrpSpPr/>
            <p:nvPr/>
          </p:nvGrpSpPr>
          <p:grpSpPr>
            <a:xfrm>
              <a:off x="10025191" y="7017386"/>
              <a:ext cx="84788" cy="91092"/>
              <a:chOff x="12626158" y="10798008"/>
              <a:chExt cx="84788" cy="91092"/>
            </a:xfrm>
          </p:grpSpPr>
          <p:sp>
            <p:nvSpPr>
              <p:cNvPr id="2750" name="Text Box 3036">
                <a:extLst>
                  <a:ext uri="{FF2B5EF4-FFF2-40B4-BE49-F238E27FC236}">
                    <a16:creationId xmlns:a16="http://schemas.microsoft.com/office/drawing/2014/main" id="{F728E3D6-F030-37CE-61D2-3EE6D59DEE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51" name="Text Box 3036">
                <a:extLst>
                  <a:ext uri="{FF2B5EF4-FFF2-40B4-BE49-F238E27FC236}">
                    <a16:creationId xmlns:a16="http://schemas.microsoft.com/office/drawing/2014/main" id="{8209BD1B-C512-6BA0-651D-9928E48BCC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96" name="Text Box 3036">
                <a:extLst>
                  <a:ext uri="{FF2B5EF4-FFF2-40B4-BE49-F238E27FC236}">
                    <a16:creationId xmlns:a16="http://schemas.microsoft.com/office/drawing/2014/main" id="{8E9574B4-BFE4-5F9B-CB72-D4B204332F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4" name="Group 2733">
              <a:extLst>
                <a:ext uri="{FF2B5EF4-FFF2-40B4-BE49-F238E27FC236}">
                  <a16:creationId xmlns:a16="http://schemas.microsoft.com/office/drawing/2014/main" id="{913F0FB2-87A9-4964-D091-EB6CF1100571}"/>
                </a:ext>
              </a:extLst>
            </p:cNvPr>
            <p:cNvGrpSpPr/>
            <p:nvPr/>
          </p:nvGrpSpPr>
          <p:grpSpPr>
            <a:xfrm>
              <a:off x="10023987" y="7138222"/>
              <a:ext cx="84788" cy="91092"/>
              <a:chOff x="12626158" y="10798008"/>
              <a:chExt cx="84788" cy="91092"/>
            </a:xfrm>
          </p:grpSpPr>
          <p:sp>
            <p:nvSpPr>
              <p:cNvPr id="2747" name="Text Box 3036">
                <a:extLst>
                  <a:ext uri="{FF2B5EF4-FFF2-40B4-BE49-F238E27FC236}">
                    <a16:creationId xmlns:a16="http://schemas.microsoft.com/office/drawing/2014/main" id="{4D26D1D3-3E01-A785-2A1F-DE1A02E256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8" name="Text Box 3036">
                <a:extLst>
                  <a:ext uri="{FF2B5EF4-FFF2-40B4-BE49-F238E27FC236}">
                    <a16:creationId xmlns:a16="http://schemas.microsoft.com/office/drawing/2014/main" id="{CBD93B63-E816-AD53-0C98-B9D8D4886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9" name="Text Box 3036">
                <a:extLst>
                  <a:ext uri="{FF2B5EF4-FFF2-40B4-BE49-F238E27FC236}">
                    <a16:creationId xmlns:a16="http://schemas.microsoft.com/office/drawing/2014/main" id="{6A6FF9FF-4DCD-2548-FAF8-6681334DD0C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5" name="Group 2734">
              <a:extLst>
                <a:ext uri="{FF2B5EF4-FFF2-40B4-BE49-F238E27FC236}">
                  <a16:creationId xmlns:a16="http://schemas.microsoft.com/office/drawing/2014/main" id="{330FA549-E2D3-3C35-6C48-1F2F5D674B76}"/>
                </a:ext>
              </a:extLst>
            </p:cNvPr>
            <p:cNvGrpSpPr/>
            <p:nvPr/>
          </p:nvGrpSpPr>
          <p:grpSpPr>
            <a:xfrm>
              <a:off x="10024918" y="7260724"/>
              <a:ext cx="84788" cy="91092"/>
              <a:chOff x="12626158" y="10798008"/>
              <a:chExt cx="84788" cy="91092"/>
            </a:xfrm>
          </p:grpSpPr>
          <p:sp>
            <p:nvSpPr>
              <p:cNvPr id="2744" name="Text Box 3036">
                <a:extLst>
                  <a:ext uri="{FF2B5EF4-FFF2-40B4-BE49-F238E27FC236}">
                    <a16:creationId xmlns:a16="http://schemas.microsoft.com/office/drawing/2014/main" id="{D9968F27-98FF-757E-EC62-CE511B901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5" name="Text Box 3036">
                <a:extLst>
                  <a:ext uri="{FF2B5EF4-FFF2-40B4-BE49-F238E27FC236}">
                    <a16:creationId xmlns:a16="http://schemas.microsoft.com/office/drawing/2014/main" id="{D664546C-4EC5-3216-DC20-D0491E57FB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6" name="Text Box 3036">
                <a:extLst>
                  <a:ext uri="{FF2B5EF4-FFF2-40B4-BE49-F238E27FC236}">
                    <a16:creationId xmlns:a16="http://schemas.microsoft.com/office/drawing/2014/main" id="{2AEA5EE1-35EC-42CE-391C-98E822963D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6" name="Group 2735">
              <a:extLst>
                <a:ext uri="{FF2B5EF4-FFF2-40B4-BE49-F238E27FC236}">
                  <a16:creationId xmlns:a16="http://schemas.microsoft.com/office/drawing/2014/main" id="{F8F45CE1-C6BF-F864-6915-E5B1D96E2D3C}"/>
                </a:ext>
              </a:extLst>
            </p:cNvPr>
            <p:cNvGrpSpPr/>
            <p:nvPr/>
          </p:nvGrpSpPr>
          <p:grpSpPr>
            <a:xfrm>
              <a:off x="10023558" y="7380642"/>
              <a:ext cx="84788" cy="91092"/>
              <a:chOff x="12626158" y="10798008"/>
              <a:chExt cx="84788" cy="91092"/>
            </a:xfrm>
          </p:grpSpPr>
          <p:sp>
            <p:nvSpPr>
              <p:cNvPr id="2741" name="Text Box 3036">
                <a:extLst>
                  <a:ext uri="{FF2B5EF4-FFF2-40B4-BE49-F238E27FC236}">
                    <a16:creationId xmlns:a16="http://schemas.microsoft.com/office/drawing/2014/main" id="{D08ECAC6-AE42-5884-2A9A-5CD8A2550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2" name="Text Box 3036">
                <a:extLst>
                  <a:ext uri="{FF2B5EF4-FFF2-40B4-BE49-F238E27FC236}">
                    <a16:creationId xmlns:a16="http://schemas.microsoft.com/office/drawing/2014/main" id="{917C9481-1558-D199-CF29-94DB6A158D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3" name="Text Box 3036">
                <a:extLst>
                  <a:ext uri="{FF2B5EF4-FFF2-40B4-BE49-F238E27FC236}">
                    <a16:creationId xmlns:a16="http://schemas.microsoft.com/office/drawing/2014/main" id="{9155ADC5-5109-9F36-5C18-6024ADCFB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37" name="Group 2736">
              <a:extLst>
                <a:ext uri="{FF2B5EF4-FFF2-40B4-BE49-F238E27FC236}">
                  <a16:creationId xmlns:a16="http://schemas.microsoft.com/office/drawing/2014/main" id="{0678619A-0B48-2B51-9DA2-50A37DA61F93}"/>
                </a:ext>
              </a:extLst>
            </p:cNvPr>
            <p:cNvGrpSpPr/>
            <p:nvPr/>
          </p:nvGrpSpPr>
          <p:grpSpPr>
            <a:xfrm>
              <a:off x="10023558" y="7502955"/>
              <a:ext cx="84788" cy="91092"/>
              <a:chOff x="12626158" y="10798008"/>
              <a:chExt cx="84788" cy="91092"/>
            </a:xfrm>
          </p:grpSpPr>
          <p:sp>
            <p:nvSpPr>
              <p:cNvPr id="2738" name="Text Box 3036">
                <a:extLst>
                  <a:ext uri="{FF2B5EF4-FFF2-40B4-BE49-F238E27FC236}">
                    <a16:creationId xmlns:a16="http://schemas.microsoft.com/office/drawing/2014/main" id="{308CE617-2FA9-11DE-2274-69678BC267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39" name="Text Box 3036">
                <a:extLst>
                  <a:ext uri="{FF2B5EF4-FFF2-40B4-BE49-F238E27FC236}">
                    <a16:creationId xmlns:a16="http://schemas.microsoft.com/office/drawing/2014/main" id="{4BAD6395-B369-E9C8-BCFB-61D4C43997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40" name="Text Box 3036">
                <a:extLst>
                  <a:ext uri="{FF2B5EF4-FFF2-40B4-BE49-F238E27FC236}">
                    <a16:creationId xmlns:a16="http://schemas.microsoft.com/office/drawing/2014/main" id="{3EF6D197-FA43-FBCD-C299-E98CDD4159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28" name="Group 7327">
            <a:extLst>
              <a:ext uri="{FF2B5EF4-FFF2-40B4-BE49-F238E27FC236}">
                <a16:creationId xmlns:a16="http://schemas.microsoft.com/office/drawing/2014/main" id="{3B090450-63A5-0864-5E3A-60209D17BAD2}"/>
              </a:ext>
            </a:extLst>
          </p:cNvPr>
          <p:cNvGrpSpPr/>
          <p:nvPr/>
        </p:nvGrpSpPr>
        <p:grpSpPr>
          <a:xfrm>
            <a:off x="8696533" y="5013557"/>
            <a:ext cx="1440000" cy="1104679"/>
            <a:chOff x="8696533" y="5013557"/>
            <a:chExt cx="1440000" cy="1104679"/>
          </a:xfrm>
        </p:grpSpPr>
        <p:grpSp>
          <p:nvGrpSpPr>
            <p:cNvPr id="7329" name="organ group - facial muscles">
              <a:extLst>
                <a:ext uri="{FF2B5EF4-FFF2-40B4-BE49-F238E27FC236}">
                  <a16:creationId xmlns:a16="http://schemas.microsoft.com/office/drawing/2014/main" id="{51D03239-4563-9B56-448E-5020A8257430}"/>
                </a:ext>
              </a:extLst>
            </p:cNvPr>
            <p:cNvGrpSpPr/>
            <p:nvPr/>
          </p:nvGrpSpPr>
          <p:grpSpPr>
            <a:xfrm>
              <a:off x="8696533" y="5013557"/>
              <a:ext cx="1440000" cy="1104679"/>
              <a:chOff x="7554484" y="5020162"/>
              <a:chExt cx="1440000" cy="1104679"/>
            </a:xfrm>
          </p:grpSpPr>
          <p:sp>
            <p:nvSpPr>
              <p:cNvPr id="7362" name="organ - facial muscles">
                <a:extLst>
                  <a:ext uri="{FF2B5EF4-FFF2-40B4-BE49-F238E27FC236}">
                    <a16:creationId xmlns:a16="http://schemas.microsoft.com/office/drawing/2014/main" id="{60DD48BC-9B15-0054-B714-32C8ABED7E37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10467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Extraocular muscles</a:t>
                </a:r>
              </a:p>
            </p:txBody>
          </p:sp>
          <p:sp>
            <p:nvSpPr>
              <p:cNvPr id="7363" name="FTU - orbicularis oculi">
                <a:extLst>
                  <a:ext uri="{FF2B5EF4-FFF2-40B4-BE49-F238E27FC236}">
                    <a16:creationId xmlns:a16="http://schemas.microsoft.com/office/drawing/2014/main" id="{888F2163-7720-89B1-3B86-71D6AECFCD7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palpebrae superioris</a:t>
                </a:r>
              </a:p>
            </p:txBody>
          </p:sp>
          <p:sp>
            <p:nvSpPr>
              <p:cNvPr id="7364" name="FTU - occipitofrontalis">
                <a:extLst>
                  <a:ext uri="{FF2B5EF4-FFF2-40B4-BE49-F238E27FC236}">
                    <a16:creationId xmlns:a16="http://schemas.microsoft.com/office/drawing/2014/main" id="{3D4A6B71-23F6-43C3-71B6-D93C7F30019E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tarsal/Muller's Muscle</a:t>
                </a:r>
              </a:p>
            </p:txBody>
          </p:sp>
          <p:sp>
            <p:nvSpPr>
              <p:cNvPr id="7365" name="FTU - nasalis">
                <a:extLst>
                  <a:ext uri="{FF2B5EF4-FFF2-40B4-BE49-F238E27FC236}">
                    <a16:creationId xmlns:a16="http://schemas.microsoft.com/office/drawing/2014/main" id="{22805850-D6D1-6206-4BB5-DEC362DAAFE3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rectus muscle</a:t>
                </a:r>
              </a:p>
            </p:txBody>
          </p:sp>
          <p:sp>
            <p:nvSpPr>
              <p:cNvPr id="7366" name="FTU - zygomaticus major">
                <a:extLst>
                  <a:ext uri="{FF2B5EF4-FFF2-40B4-BE49-F238E27FC236}">
                    <a16:creationId xmlns:a16="http://schemas.microsoft.com/office/drawing/2014/main" id="{2C6A0EB9-6B1D-9F5F-E9A8-5E21281BC40A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rectus muscle</a:t>
                </a:r>
              </a:p>
            </p:txBody>
          </p:sp>
          <p:sp>
            <p:nvSpPr>
              <p:cNvPr id="7367" name="FTU - zygomaticus minor">
                <a:extLst>
                  <a:ext uri="{FF2B5EF4-FFF2-40B4-BE49-F238E27FC236}">
                    <a16:creationId xmlns:a16="http://schemas.microsoft.com/office/drawing/2014/main" id="{067C265A-8998-2CDB-E5D2-ECBDF71C675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rectus muscle</a:t>
                </a:r>
              </a:p>
            </p:txBody>
          </p:sp>
          <p:sp>
            <p:nvSpPr>
              <p:cNvPr id="7368" name="FTU - orbicularis oris">
                <a:extLst>
                  <a:ext uri="{FF2B5EF4-FFF2-40B4-BE49-F238E27FC236}">
                    <a16:creationId xmlns:a16="http://schemas.microsoft.com/office/drawing/2014/main" id="{D5BFE750-6C58-1191-0E4E-29B24358C39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rectus muscle</a:t>
                </a:r>
              </a:p>
            </p:txBody>
          </p:sp>
          <p:sp>
            <p:nvSpPr>
              <p:cNvPr id="7369" name="FTU - depressor anguli oris">
                <a:extLst>
                  <a:ext uri="{FF2B5EF4-FFF2-40B4-BE49-F238E27FC236}">
                    <a16:creationId xmlns:a16="http://schemas.microsoft.com/office/drawing/2014/main" id="{E3211BB9-53B6-8C83-9AC3-BBD7D487F9F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oblique muscle</a:t>
                </a:r>
              </a:p>
            </p:txBody>
          </p:sp>
          <p:sp>
            <p:nvSpPr>
              <p:cNvPr id="7370" name="FTU - levator labii">
                <a:extLst>
                  <a:ext uri="{FF2B5EF4-FFF2-40B4-BE49-F238E27FC236}">
                    <a16:creationId xmlns:a16="http://schemas.microsoft.com/office/drawing/2014/main" id="{9F1414F8-698E-E5BF-0C6C-FACDAAFBA257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oblique muscle</a:t>
                </a:r>
              </a:p>
            </p:txBody>
          </p:sp>
        </p:grpSp>
        <p:grpSp>
          <p:nvGrpSpPr>
            <p:cNvPr id="7330" name="Group 7329">
              <a:extLst>
                <a:ext uri="{FF2B5EF4-FFF2-40B4-BE49-F238E27FC236}">
                  <a16:creationId xmlns:a16="http://schemas.microsoft.com/office/drawing/2014/main" id="{1AC64CB5-1BAB-3F3C-BCDD-096FC11C8468}"/>
                </a:ext>
              </a:extLst>
            </p:cNvPr>
            <p:cNvGrpSpPr/>
            <p:nvPr/>
          </p:nvGrpSpPr>
          <p:grpSpPr>
            <a:xfrm>
              <a:off x="10019567" y="5143353"/>
              <a:ext cx="84788" cy="91092"/>
              <a:chOff x="12626158" y="10798008"/>
              <a:chExt cx="84788" cy="91092"/>
            </a:xfrm>
          </p:grpSpPr>
          <p:sp>
            <p:nvSpPr>
              <p:cNvPr id="7359" name="Text Box 3036">
                <a:extLst>
                  <a:ext uri="{FF2B5EF4-FFF2-40B4-BE49-F238E27FC236}">
                    <a16:creationId xmlns:a16="http://schemas.microsoft.com/office/drawing/2014/main" id="{5CC3BA5B-9539-CCD5-8B72-A366460C9A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0" name="Text Box 3036">
                <a:extLst>
                  <a:ext uri="{FF2B5EF4-FFF2-40B4-BE49-F238E27FC236}">
                    <a16:creationId xmlns:a16="http://schemas.microsoft.com/office/drawing/2014/main" id="{A1EDAB77-3DCA-DFC5-08F6-1F48466AB6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61" name="Text Box 3036">
                <a:extLst>
                  <a:ext uri="{FF2B5EF4-FFF2-40B4-BE49-F238E27FC236}">
                    <a16:creationId xmlns:a16="http://schemas.microsoft.com/office/drawing/2014/main" id="{177971D5-E4B5-2E00-25C8-7550278C77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1" name="Group 7330">
              <a:extLst>
                <a:ext uri="{FF2B5EF4-FFF2-40B4-BE49-F238E27FC236}">
                  <a16:creationId xmlns:a16="http://schemas.microsoft.com/office/drawing/2014/main" id="{5E8783B0-48C8-6229-39AA-7CB390E64930}"/>
                </a:ext>
              </a:extLst>
            </p:cNvPr>
            <p:cNvGrpSpPr/>
            <p:nvPr/>
          </p:nvGrpSpPr>
          <p:grpSpPr>
            <a:xfrm>
              <a:off x="10018363" y="5264189"/>
              <a:ext cx="84788" cy="91092"/>
              <a:chOff x="12626158" y="10798008"/>
              <a:chExt cx="84788" cy="91092"/>
            </a:xfrm>
          </p:grpSpPr>
          <p:sp>
            <p:nvSpPr>
              <p:cNvPr id="7356" name="Text Box 3036">
                <a:extLst>
                  <a:ext uri="{FF2B5EF4-FFF2-40B4-BE49-F238E27FC236}">
                    <a16:creationId xmlns:a16="http://schemas.microsoft.com/office/drawing/2014/main" id="{B1648245-1124-2BED-6A6C-79E58C037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7" name="Text Box 3036">
                <a:extLst>
                  <a:ext uri="{FF2B5EF4-FFF2-40B4-BE49-F238E27FC236}">
                    <a16:creationId xmlns:a16="http://schemas.microsoft.com/office/drawing/2014/main" id="{2AB0AEC4-4F91-8A1F-9CC0-7717B1418D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8" name="Text Box 3036">
                <a:extLst>
                  <a:ext uri="{FF2B5EF4-FFF2-40B4-BE49-F238E27FC236}">
                    <a16:creationId xmlns:a16="http://schemas.microsoft.com/office/drawing/2014/main" id="{F8FB3816-D711-CEE2-2A7D-1DEFBEEC0B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2" name="Group 7331">
              <a:extLst>
                <a:ext uri="{FF2B5EF4-FFF2-40B4-BE49-F238E27FC236}">
                  <a16:creationId xmlns:a16="http://schemas.microsoft.com/office/drawing/2014/main" id="{00EBD5FA-0F71-322E-E70D-2E87187C0439}"/>
                </a:ext>
              </a:extLst>
            </p:cNvPr>
            <p:cNvGrpSpPr/>
            <p:nvPr/>
          </p:nvGrpSpPr>
          <p:grpSpPr>
            <a:xfrm>
              <a:off x="10019294" y="5386691"/>
              <a:ext cx="84788" cy="91092"/>
              <a:chOff x="12626158" y="10798008"/>
              <a:chExt cx="84788" cy="91092"/>
            </a:xfrm>
          </p:grpSpPr>
          <p:sp>
            <p:nvSpPr>
              <p:cNvPr id="7353" name="Text Box 3036">
                <a:extLst>
                  <a:ext uri="{FF2B5EF4-FFF2-40B4-BE49-F238E27FC236}">
                    <a16:creationId xmlns:a16="http://schemas.microsoft.com/office/drawing/2014/main" id="{FB2935D4-8A45-BAC6-1BA6-ADB9AA031C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4" name="Text Box 3036">
                <a:extLst>
                  <a:ext uri="{FF2B5EF4-FFF2-40B4-BE49-F238E27FC236}">
                    <a16:creationId xmlns:a16="http://schemas.microsoft.com/office/drawing/2014/main" id="{7414F058-A304-6313-25B9-FF8C6E57C5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5" name="Text Box 3036">
                <a:extLst>
                  <a:ext uri="{FF2B5EF4-FFF2-40B4-BE49-F238E27FC236}">
                    <a16:creationId xmlns:a16="http://schemas.microsoft.com/office/drawing/2014/main" id="{4CE85833-8443-4925-5E62-D64A60A6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3" name="Group 7332">
              <a:extLst>
                <a:ext uri="{FF2B5EF4-FFF2-40B4-BE49-F238E27FC236}">
                  <a16:creationId xmlns:a16="http://schemas.microsoft.com/office/drawing/2014/main" id="{9EA39065-CB4A-8950-8994-DC747DB20048}"/>
                </a:ext>
              </a:extLst>
            </p:cNvPr>
            <p:cNvGrpSpPr/>
            <p:nvPr/>
          </p:nvGrpSpPr>
          <p:grpSpPr>
            <a:xfrm>
              <a:off x="10019067" y="5510830"/>
              <a:ext cx="84788" cy="91092"/>
              <a:chOff x="12626158" y="10798008"/>
              <a:chExt cx="84788" cy="91092"/>
            </a:xfrm>
          </p:grpSpPr>
          <p:sp>
            <p:nvSpPr>
              <p:cNvPr id="7350" name="Text Box 3036">
                <a:extLst>
                  <a:ext uri="{FF2B5EF4-FFF2-40B4-BE49-F238E27FC236}">
                    <a16:creationId xmlns:a16="http://schemas.microsoft.com/office/drawing/2014/main" id="{100B1A3D-6FE2-D6E2-C903-29AEEBA7D2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1" name="Text Box 3036">
                <a:extLst>
                  <a:ext uri="{FF2B5EF4-FFF2-40B4-BE49-F238E27FC236}">
                    <a16:creationId xmlns:a16="http://schemas.microsoft.com/office/drawing/2014/main" id="{244EFE54-E2B1-E20B-EEF1-C9F0A80FB2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52" name="Text Box 3036">
                <a:extLst>
                  <a:ext uri="{FF2B5EF4-FFF2-40B4-BE49-F238E27FC236}">
                    <a16:creationId xmlns:a16="http://schemas.microsoft.com/office/drawing/2014/main" id="{9579D402-620E-D7D3-DCE7-1A25FCA4E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4" name="Group 7333">
              <a:extLst>
                <a:ext uri="{FF2B5EF4-FFF2-40B4-BE49-F238E27FC236}">
                  <a16:creationId xmlns:a16="http://schemas.microsoft.com/office/drawing/2014/main" id="{CB5E6AB4-CF94-FF8F-DDA0-489946B0DFCC}"/>
                </a:ext>
              </a:extLst>
            </p:cNvPr>
            <p:cNvGrpSpPr/>
            <p:nvPr/>
          </p:nvGrpSpPr>
          <p:grpSpPr>
            <a:xfrm>
              <a:off x="10017863" y="5631666"/>
              <a:ext cx="84788" cy="91092"/>
              <a:chOff x="12626158" y="10798008"/>
              <a:chExt cx="84788" cy="91092"/>
            </a:xfrm>
          </p:grpSpPr>
          <p:sp>
            <p:nvSpPr>
              <p:cNvPr id="7347" name="Text Box 3036">
                <a:extLst>
                  <a:ext uri="{FF2B5EF4-FFF2-40B4-BE49-F238E27FC236}">
                    <a16:creationId xmlns:a16="http://schemas.microsoft.com/office/drawing/2014/main" id="{2FEB0C6C-2E6C-7193-DE32-90A2EC8536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8" name="Text Box 3036">
                <a:extLst>
                  <a:ext uri="{FF2B5EF4-FFF2-40B4-BE49-F238E27FC236}">
                    <a16:creationId xmlns:a16="http://schemas.microsoft.com/office/drawing/2014/main" id="{56D224BD-7BA2-039E-C728-799B67A5F9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9" name="Text Box 3036">
                <a:extLst>
                  <a:ext uri="{FF2B5EF4-FFF2-40B4-BE49-F238E27FC236}">
                    <a16:creationId xmlns:a16="http://schemas.microsoft.com/office/drawing/2014/main" id="{286F1BDB-9A05-6786-0653-52A447959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5" name="Group 7334">
              <a:extLst>
                <a:ext uri="{FF2B5EF4-FFF2-40B4-BE49-F238E27FC236}">
                  <a16:creationId xmlns:a16="http://schemas.microsoft.com/office/drawing/2014/main" id="{BBE70FB4-695F-1856-A3EA-2C6BA9006874}"/>
                </a:ext>
              </a:extLst>
            </p:cNvPr>
            <p:cNvGrpSpPr/>
            <p:nvPr/>
          </p:nvGrpSpPr>
          <p:grpSpPr>
            <a:xfrm>
              <a:off x="10018794" y="5754168"/>
              <a:ext cx="84788" cy="91092"/>
              <a:chOff x="12626158" y="10798008"/>
              <a:chExt cx="84788" cy="91092"/>
            </a:xfrm>
          </p:grpSpPr>
          <p:sp>
            <p:nvSpPr>
              <p:cNvPr id="7344" name="Text Box 3036">
                <a:extLst>
                  <a:ext uri="{FF2B5EF4-FFF2-40B4-BE49-F238E27FC236}">
                    <a16:creationId xmlns:a16="http://schemas.microsoft.com/office/drawing/2014/main" id="{23F183FF-20D9-5E32-4AB5-62CF770093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5" name="Text Box 3036">
                <a:extLst>
                  <a:ext uri="{FF2B5EF4-FFF2-40B4-BE49-F238E27FC236}">
                    <a16:creationId xmlns:a16="http://schemas.microsoft.com/office/drawing/2014/main" id="{DB857D9D-E2A2-DE30-E376-F9FEBB08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6" name="Text Box 3036">
                <a:extLst>
                  <a:ext uri="{FF2B5EF4-FFF2-40B4-BE49-F238E27FC236}">
                    <a16:creationId xmlns:a16="http://schemas.microsoft.com/office/drawing/2014/main" id="{33E4F000-66AB-8F22-DB61-660D54F8C3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6" name="Group 7335">
              <a:extLst>
                <a:ext uri="{FF2B5EF4-FFF2-40B4-BE49-F238E27FC236}">
                  <a16:creationId xmlns:a16="http://schemas.microsoft.com/office/drawing/2014/main" id="{F9DF0EF4-7F1A-AC09-0749-A188F2D55EC8}"/>
                </a:ext>
              </a:extLst>
            </p:cNvPr>
            <p:cNvGrpSpPr/>
            <p:nvPr/>
          </p:nvGrpSpPr>
          <p:grpSpPr>
            <a:xfrm>
              <a:off x="10017434" y="5874086"/>
              <a:ext cx="84788" cy="91092"/>
              <a:chOff x="12626158" y="10798008"/>
              <a:chExt cx="84788" cy="91092"/>
            </a:xfrm>
          </p:grpSpPr>
          <p:sp>
            <p:nvSpPr>
              <p:cNvPr id="7341" name="Text Box 3036">
                <a:extLst>
                  <a:ext uri="{FF2B5EF4-FFF2-40B4-BE49-F238E27FC236}">
                    <a16:creationId xmlns:a16="http://schemas.microsoft.com/office/drawing/2014/main" id="{4166DDD2-1B56-DF6E-8787-9229309617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2" name="Text Box 3036">
                <a:extLst>
                  <a:ext uri="{FF2B5EF4-FFF2-40B4-BE49-F238E27FC236}">
                    <a16:creationId xmlns:a16="http://schemas.microsoft.com/office/drawing/2014/main" id="{8945FF93-B9AA-15C3-963B-C7EE05F462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3" name="Text Box 3036">
                <a:extLst>
                  <a:ext uri="{FF2B5EF4-FFF2-40B4-BE49-F238E27FC236}">
                    <a16:creationId xmlns:a16="http://schemas.microsoft.com/office/drawing/2014/main" id="{57D73731-5622-88F1-07C7-61CE7A5758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37" name="Group 7336">
              <a:extLst>
                <a:ext uri="{FF2B5EF4-FFF2-40B4-BE49-F238E27FC236}">
                  <a16:creationId xmlns:a16="http://schemas.microsoft.com/office/drawing/2014/main" id="{7784E5FD-55ED-4B7C-CAF5-3D9DF737432B}"/>
                </a:ext>
              </a:extLst>
            </p:cNvPr>
            <p:cNvGrpSpPr/>
            <p:nvPr/>
          </p:nvGrpSpPr>
          <p:grpSpPr>
            <a:xfrm>
              <a:off x="10017434" y="5996399"/>
              <a:ext cx="84788" cy="91092"/>
              <a:chOff x="12626158" y="10798008"/>
              <a:chExt cx="84788" cy="91092"/>
            </a:xfrm>
          </p:grpSpPr>
          <p:sp>
            <p:nvSpPr>
              <p:cNvPr id="7338" name="Text Box 3036">
                <a:extLst>
                  <a:ext uri="{FF2B5EF4-FFF2-40B4-BE49-F238E27FC236}">
                    <a16:creationId xmlns:a16="http://schemas.microsoft.com/office/drawing/2014/main" id="{43392B14-9B29-D93F-F713-637ABC7E2C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39" name="Text Box 3036">
                <a:extLst>
                  <a:ext uri="{FF2B5EF4-FFF2-40B4-BE49-F238E27FC236}">
                    <a16:creationId xmlns:a16="http://schemas.microsoft.com/office/drawing/2014/main" id="{A620BB3E-D858-1B2E-1245-3AEE9EDFF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40" name="Text Box 3036">
                <a:extLst>
                  <a:ext uri="{FF2B5EF4-FFF2-40B4-BE49-F238E27FC236}">
                    <a16:creationId xmlns:a16="http://schemas.microsoft.com/office/drawing/2014/main" id="{CE0A9DD9-4F36-1B62-DF70-269982EC9A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371" name="Group 7370">
            <a:extLst>
              <a:ext uri="{FF2B5EF4-FFF2-40B4-BE49-F238E27FC236}">
                <a16:creationId xmlns:a16="http://schemas.microsoft.com/office/drawing/2014/main" id="{0755A637-DB0C-1D66-706B-4EFA365294F1}"/>
              </a:ext>
            </a:extLst>
          </p:cNvPr>
          <p:cNvGrpSpPr/>
          <p:nvPr/>
        </p:nvGrpSpPr>
        <p:grpSpPr>
          <a:xfrm>
            <a:off x="7152345" y="5014338"/>
            <a:ext cx="1440000" cy="746715"/>
            <a:chOff x="7152345" y="5014338"/>
            <a:chExt cx="1440000" cy="746715"/>
          </a:xfrm>
        </p:grpSpPr>
        <p:grpSp>
          <p:nvGrpSpPr>
            <p:cNvPr id="7372" name="organ group - head &amp; neck muscles">
              <a:extLst>
                <a:ext uri="{FF2B5EF4-FFF2-40B4-BE49-F238E27FC236}">
                  <a16:creationId xmlns:a16="http://schemas.microsoft.com/office/drawing/2014/main" id="{02684242-66BA-E5B7-9AD6-FCE972FEB730}"/>
                </a:ext>
              </a:extLst>
            </p:cNvPr>
            <p:cNvGrpSpPr/>
            <p:nvPr/>
          </p:nvGrpSpPr>
          <p:grpSpPr>
            <a:xfrm>
              <a:off x="7152345" y="5014338"/>
              <a:ext cx="1440000" cy="746715"/>
              <a:chOff x="6009350" y="5014338"/>
              <a:chExt cx="1440000" cy="746715"/>
            </a:xfrm>
          </p:grpSpPr>
          <p:sp>
            <p:nvSpPr>
              <p:cNvPr id="7393" name="organ - head &amp; neck muscles">
                <a:extLst>
                  <a:ext uri="{FF2B5EF4-FFF2-40B4-BE49-F238E27FC236}">
                    <a16:creationId xmlns:a16="http://schemas.microsoft.com/office/drawing/2014/main" id="{2F567B6F-F92F-BBD2-7CEE-709A2AABFA73}"/>
                  </a:ext>
                </a:extLst>
              </p:cNvPr>
              <p:cNvSpPr txBox="1"/>
              <p:nvPr/>
            </p:nvSpPr>
            <p:spPr>
              <a:xfrm>
                <a:off x="6009350" y="5014338"/>
                <a:ext cx="1440000" cy="74671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Forehead/eyelid</a:t>
                </a:r>
              </a:p>
            </p:txBody>
          </p:sp>
          <p:sp>
            <p:nvSpPr>
              <p:cNvPr id="7395" name="FTU - mylohyoid">
                <a:extLst>
                  <a:ext uri="{FF2B5EF4-FFF2-40B4-BE49-F238E27FC236}">
                    <a16:creationId xmlns:a16="http://schemas.microsoft.com/office/drawing/2014/main" id="{292E8FD5-051B-73D7-0C32-484D08F0EB8A}"/>
                  </a:ext>
                </a:extLst>
              </p:cNvPr>
              <p:cNvSpPr txBox="1"/>
              <p:nvPr/>
            </p:nvSpPr>
            <p:spPr>
              <a:xfrm>
                <a:off x="6009350" y="513508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Occipitalis</a:t>
                </a:r>
              </a:p>
            </p:txBody>
          </p:sp>
          <p:sp>
            <p:nvSpPr>
              <p:cNvPr id="7399" name="FTU - digastric">
                <a:extLst>
                  <a:ext uri="{FF2B5EF4-FFF2-40B4-BE49-F238E27FC236}">
                    <a16:creationId xmlns:a16="http://schemas.microsoft.com/office/drawing/2014/main" id="{8351AA67-8C03-0414-09F9-3F5BB42BB3BC}"/>
                  </a:ext>
                </a:extLst>
              </p:cNvPr>
              <p:cNvSpPr txBox="1"/>
              <p:nvPr/>
            </p:nvSpPr>
            <p:spPr>
              <a:xfrm>
                <a:off x="6009350" y="525610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Frontalis</a:t>
                </a:r>
              </a:p>
            </p:txBody>
          </p:sp>
          <p:sp>
            <p:nvSpPr>
              <p:cNvPr id="7401" name="FTU - geniohyoid">
                <a:extLst>
                  <a:ext uri="{FF2B5EF4-FFF2-40B4-BE49-F238E27FC236}">
                    <a16:creationId xmlns:a16="http://schemas.microsoft.com/office/drawing/2014/main" id="{9E41C181-E68A-4E11-8CD0-8A59AA5963E0}"/>
                  </a:ext>
                </a:extLst>
              </p:cNvPr>
              <p:cNvSpPr txBox="1"/>
              <p:nvPr/>
            </p:nvSpPr>
            <p:spPr>
              <a:xfrm>
                <a:off x="6009350" y="537921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Orbicularis oculi</a:t>
                </a:r>
              </a:p>
            </p:txBody>
          </p:sp>
          <p:sp>
            <p:nvSpPr>
              <p:cNvPr id="7402" name="FTU - longus capitis">
                <a:extLst>
                  <a:ext uri="{FF2B5EF4-FFF2-40B4-BE49-F238E27FC236}">
                    <a16:creationId xmlns:a16="http://schemas.microsoft.com/office/drawing/2014/main" id="{EF9849B7-140D-86E6-D617-4BB5A869259D}"/>
                  </a:ext>
                </a:extLst>
              </p:cNvPr>
              <p:cNvSpPr txBox="1"/>
              <p:nvPr/>
            </p:nvSpPr>
            <p:spPr>
              <a:xfrm>
                <a:off x="6009350" y="550024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Corrugator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12" name="FTU - longus colli inferior">
                <a:extLst>
                  <a:ext uri="{FF2B5EF4-FFF2-40B4-BE49-F238E27FC236}">
                    <a16:creationId xmlns:a16="http://schemas.microsoft.com/office/drawing/2014/main" id="{83200346-C5B1-225C-D3B1-059DD9317186}"/>
                  </a:ext>
                </a:extLst>
              </p:cNvPr>
              <p:cNvSpPr txBox="1"/>
              <p:nvPr/>
            </p:nvSpPr>
            <p:spPr>
              <a:xfrm>
                <a:off x="6009350" y="562126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supercilii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3" name="Group 7372">
              <a:extLst>
                <a:ext uri="{FF2B5EF4-FFF2-40B4-BE49-F238E27FC236}">
                  <a16:creationId xmlns:a16="http://schemas.microsoft.com/office/drawing/2014/main" id="{9265260C-2880-CF70-A270-DD137C91F085}"/>
                </a:ext>
              </a:extLst>
            </p:cNvPr>
            <p:cNvGrpSpPr/>
            <p:nvPr/>
          </p:nvGrpSpPr>
          <p:grpSpPr>
            <a:xfrm>
              <a:off x="8476834" y="5144254"/>
              <a:ext cx="84788" cy="91092"/>
              <a:chOff x="12626158" y="10798008"/>
              <a:chExt cx="84788" cy="91092"/>
            </a:xfrm>
          </p:grpSpPr>
          <p:sp>
            <p:nvSpPr>
              <p:cNvPr id="7390" name="Text Box 3036">
                <a:extLst>
                  <a:ext uri="{FF2B5EF4-FFF2-40B4-BE49-F238E27FC236}">
                    <a16:creationId xmlns:a16="http://schemas.microsoft.com/office/drawing/2014/main" id="{D139392B-B112-10B9-53AD-9FA5B83966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1" name="Text Box 3036">
                <a:extLst>
                  <a:ext uri="{FF2B5EF4-FFF2-40B4-BE49-F238E27FC236}">
                    <a16:creationId xmlns:a16="http://schemas.microsoft.com/office/drawing/2014/main" id="{8EA77CCE-FEEA-123D-DA04-8727EE7356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92" name="Text Box 3036">
                <a:extLst>
                  <a:ext uri="{FF2B5EF4-FFF2-40B4-BE49-F238E27FC236}">
                    <a16:creationId xmlns:a16="http://schemas.microsoft.com/office/drawing/2014/main" id="{43F5E228-995B-4DD8-98C5-06A56271AC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4" name="Group 7373">
              <a:extLst>
                <a:ext uri="{FF2B5EF4-FFF2-40B4-BE49-F238E27FC236}">
                  <a16:creationId xmlns:a16="http://schemas.microsoft.com/office/drawing/2014/main" id="{697B1C56-F21A-9109-A8A5-C3193D3F1437}"/>
                </a:ext>
              </a:extLst>
            </p:cNvPr>
            <p:cNvGrpSpPr/>
            <p:nvPr/>
          </p:nvGrpSpPr>
          <p:grpSpPr>
            <a:xfrm>
              <a:off x="8475630" y="5265090"/>
              <a:ext cx="84788" cy="91092"/>
              <a:chOff x="12626158" y="10798008"/>
              <a:chExt cx="84788" cy="91092"/>
            </a:xfrm>
          </p:grpSpPr>
          <p:sp>
            <p:nvSpPr>
              <p:cNvPr id="7387" name="Text Box 3036">
                <a:extLst>
                  <a:ext uri="{FF2B5EF4-FFF2-40B4-BE49-F238E27FC236}">
                    <a16:creationId xmlns:a16="http://schemas.microsoft.com/office/drawing/2014/main" id="{D9FB6E96-B011-B1D3-AAF6-9557DD90E7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8" name="Text Box 3036">
                <a:extLst>
                  <a:ext uri="{FF2B5EF4-FFF2-40B4-BE49-F238E27FC236}">
                    <a16:creationId xmlns:a16="http://schemas.microsoft.com/office/drawing/2014/main" id="{B086F528-E280-737B-4ECA-7591CB149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9" name="Text Box 3036">
                <a:extLst>
                  <a:ext uri="{FF2B5EF4-FFF2-40B4-BE49-F238E27FC236}">
                    <a16:creationId xmlns:a16="http://schemas.microsoft.com/office/drawing/2014/main" id="{54EE0814-010F-970D-5C52-732BFBFFC6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5" name="Group 7374">
              <a:extLst>
                <a:ext uri="{FF2B5EF4-FFF2-40B4-BE49-F238E27FC236}">
                  <a16:creationId xmlns:a16="http://schemas.microsoft.com/office/drawing/2014/main" id="{5FFA92D2-90E5-A218-5F5E-C32A64C6CF80}"/>
                </a:ext>
              </a:extLst>
            </p:cNvPr>
            <p:cNvGrpSpPr/>
            <p:nvPr/>
          </p:nvGrpSpPr>
          <p:grpSpPr>
            <a:xfrm>
              <a:off x="8476561" y="5387592"/>
              <a:ext cx="84788" cy="91092"/>
              <a:chOff x="12626158" y="10798008"/>
              <a:chExt cx="84788" cy="91092"/>
            </a:xfrm>
          </p:grpSpPr>
          <p:sp>
            <p:nvSpPr>
              <p:cNvPr id="7384" name="Text Box 3036">
                <a:extLst>
                  <a:ext uri="{FF2B5EF4-FFF2-40B4-BE49-F238E27FC236}">
                    <a16:creationId xmlns:a16="http://schemas.microsoft.com/office/drawing/2014/main" id="{11E0B286-0E49-1C3E-A4F7-9F8AF9A269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5" name="Text Box 3036">
                <a:extLst>
                  <a:ext uri="{FF2B5EF4-FFF2-40B4-BE49-F238E27FC236}">
                    <a16:creationId xmlns:a16="http://schemas.microsoft.com/office/drawing/2014/main" id="{F2314E91-2B95-E845-FCE7-480AE667CD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6" name="Text Box 3036">
                <a:extLst>
                  <a:ext uri="{FF2B5EF4-FFF2-40B4-BE49-F238E27FC236}">
                    <a16:creationId xmlns:a16="http://schemas.microsoft.com/office/drawing/2014/main" id="{DC6B5458-C42E-833E-8E82-B88C51713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6" name="Group 7375">
              <a:extLst>
                <a:ext uri="{FF2B5EF4-FFF2-40B4-BE49-F238E27FC236}">
                  <a16:creationId xmlns:a16="http://schemas.microsoft.com/office/drawing/2014/main" id="{0B6F9C7F-727A-C2BF-E49E-86354A13A6D0}"/>
                </a:ext>
              </a:extLst>
            </p:cNvPr>
            <p:cNvGrpSpPr/>
            <p:nvPr/>
          </p:nvGrpSpPr>
          <p:grpSpPr>
            <a:xfrm>
              <a:off x="8475201" y="5511970"/>
              <a:ext cx="84788" cy="91092"/>
              <a:chOff x="12626158" y="10798008"/>
              <a:chExt cx="84788" cy="91092"/>
            </a:xfrm>
          </p:grpSpPr>
          <p:sp>
            <p:nvSpPr>
              <p:cNvPr id="7381" name="Text Box 3036">
                <a:extLst>
                  <a:ext uri="{FF2B5EF4-FFF2-40B4-BE49-F238E27FC236}">
                    <a16:creationId xmlns:a16="http://schemas.microsoft.com/office/drawing/2014/main" id="{49F5804A-386E-8AB8-2254-7729D69BC9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2" name="Text Box 3036">
                <a:extLst>
                  <a:ext uri="{FF2B5EF4-FFF2-40B4-BE49-F238E27FC236}">
                    <a16:creationId xmlns:a16="http://schemas.microsoft.com/office/drawing/2014/main" id="{3463F586-4BEB-0AEA-F17D-5FFD36350E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3" name="Text Box 3036">
                <a:extLst>
                  <a:ext uri="{FF2B5EF4-FFF2-40B4-BE49-F238E27FC236}">
                    <a16:creationId xmlns:a16="http://schemas.microsoft.com/office/drawing/2014/main" id="{D9CDF9FC-F4E4-BB60-5773-EE13A077BA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377" name="Group 7376">
              <a:extLst>
                <a:ext uri="{FF2B5EF4-FFF2-40B4-BE49-F238E27FC236}">
                  <a16:creationId xmlns:a16="http://schemas.microsoft.com/office/drawing/2014/main" id="{C7F129ED-613D-10B2-6105-08637920A039}"/>
                </a:ext>
              </a:extLst>
            </p:cNvPr>
            <p:cNvGrpSpPr/>
            <p:nvPr/>
          </p:nvGrpSpPr>
          <p:grpSpPr>
            <a:xfrm>
              <a:off x="8475201" y="5629823"/>
              <a:ext cx="84788" cy="91092"/>
              <a:chOff x="12626158" y="10798008"/>
              <a:chExt cx="84788" cy="91092"/>
            </a:xfrm>
          </p:grpSpPr>
          <p:sp>
            <p:nvSpPr>
              <p:cNvPr id="7378" name="Text Box 3036">
                <a:extLst>
                  <a:ext uri="{FF2B5EF4-FFF2-40B4-BE49-F238E27FC236}">
                    <a16:creationId xmlns:a16="http://schemas.microsoft.com/office/drawing/2014/main" id="{98325A57-13B3-12A7-26DA-157FF10680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79" name="Text Box 3036">
                <a:extLst>
                  <a:ext uri="{FF2B5EF4-FFF2-40B4-BE49-F238E27FC236}">
                    <a16:creationId xmlns:a16="http://schemas.microsoft.com/office/drawing/2014/main" id="{048DA86C-B505-D5CF-ABF3-804AB303BD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80" name="Text Box 3036">
                <a:extLst>
                  <a:ext uri="{FF2B5EF4-FFF2-40B4-BE49-F238E27FC236}">
                    <a16:creationId xmlns:a16="http://schemas.microsoft.com/office/drawing/2014/main" id="{A1ADD4DA-94FE-245E-1834-01C5095593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455" name="Group 7454">
            <a:extLst>
              <a:ext uri="{FF2B5EF4-FFF2-40B4-BE49-F238E27FC236}">
                <a16:creationId xmlns:a16="http://schemas.microsoft.com/office/drawing/2014/main" id="{3AEBAE40-0EEF-3805-CAAA-79212B58BB1D}"/>
              </a:ext>
            </a:extLst>
          </p:cNvPr>
          <p:cNvGrpSpPr/>
          <p:nvPr/>
        </p:nvGrpSpPr>
        <p:grpSpPr>
          <a:xfrm>
            <a:off x="7150978" y="5880431"/>
            <a:ext cx="1440000" cy="876386"/>
            <a:chOff x="7151199" y="5971864"/>
            <a:chExt cx="1440000" cy="876386"/>
          </a:xfrm>
        </p:grpSpPr>
        <p:grpSp>
          <p:nvGrpSpPr>
            <p:cNvPr id="7463" name="organ group - facial muscles">
              <a:extLst>
                <a:ext uri="{FF2B5EF4-FFF2-40B4-BE49-F238E27FC236}">
                  <a16:creationId xmlns:a16="http://schemas.microsoft.com/office/drawing/2014/main" id="{5A1D4916-A706-413D-13E6-C2EAB8D3EE05}"/>
                </a:ext>
              </a:extLst>
            </p:cNvPr>
            <p:cNvGrpSpPr/>
            <p:nvPr/>
          </p:nvGrpSpPr>
          <p:grpSpPr>
            <a:xfrm>
              <a:off x="7151199" y="5971864"/>
              <a:ext cx="1440000" cy="876386"/>
              <a:chOff x="7554484" y="5020163"/>
              <a:chExt cx="1440000" cy="876386"/>
            </a:xfrm>
          </p:grpSpPr>
          <p:sp>
            <p:nvSpPr>
              <p:cNvPr id="7605" name="organ - facial muscles">
                <a:extLst>
                  <a:ext uri="{FF2B5EF4-FFF2-40B4-BE49-F238E27FC236}">
                    <a16:creationId xmlns:a16="http://schemas.microsoft.com/office/drawing/2014/main" id="{B1D88EA4-E87E-8527-0C63-24577C0FB30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8763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Ear</a:t>
                </a:r>
              </a:p>
            </p:txBody>
          </p:sp>
          <p:sp>
            <p:nvSpPr>
              <p:cNvPr id="7606" name="FTU - orbicularis oculi">
                <a:extLst>
                  <a:ext uri="{FF2B5EF4-FFF2-40B4-BE49-F238E27FC236}">
                    <a16:creationId xmlns:a16="http://schemas.microsoft.com/office/drawing/2014/main" id="{61E161FE-2DF2-2C44-0661-78E205E88D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Temporoparietalis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7" name="FTU - occipitofrontalis">
                <a:extLst>
                  <a:ext uri="{FF2B5EF4-FFF2-40B4-BE49-F238E27FC236}">
                    <a16:creationId xmlns:a16="http://schemas.microsoft.com/office/drawing/2014/main" id="{04B01A14-DB34-57D1-015E-0D9CCB6833D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anterior</a:t>
                </a:r>
              </a:p>
            </p:txBody>
          </p:sp>
          <p:sp>
            <p:nvSpPr>
              <p:cNvPr id="7608" name="FTU - nasalis">
                <a:extLst>
                  <a:ext uri="{FF2B5EF4-FFF2-40B4-BE49-F238E27FC236}">
                    <a16:creationId xmlns:a16="http://schemas.microsoft.com/office/drawing/2014/main" id="{57AF215D-B2AE-BDDC-F8F4-664DCBC6B6D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superior</a:t>
                </a:r>
              </a:p>
            </p:txBody>
          </p:sp>
          <p:sp>
            <p:nvSpPr>
              <p:cNvPr id="7609" name="FTU - zygomaticus major">
                <a:extLst>
                  <a:ext uri="{FF2B5EF4-FFF2-40B4-BE49-F238E27FC236}">
                    <a16:creationId xmlns:a16="http://schemas.microsoft.com/office/drawing/2014/main" id="{4E3C5A82-52D8-941B-891E-D834AD038FB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Auricularis posterior </a:t>
                </a:r>
              </a:p>
            </p:txBody>
          </p:sp>
          <p:sp>
            <p:nvSpPr>
              <p:cNvPr id="7610" name="FTU - zygomaticus minor">
                <a:extLst>
                  <a:ext uri="{FF2B5EF4-FFF2-40B4-BE49-F238E27FC236}">
                    <a16:creationId xmlns:a16="http://schemas.microsoft.com/office/drawing/2014/main" id="{804AA455-0F90-A5DF-6D39-FC0BE206A6D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Stapedius</a:t>
                </a:r>
              </a:p>
            </p:txBody>
          </p:sp>
          <p:sp>
            <p:nvSpPr>
              <p:cNvPr id="7611" name="FTU - orbicularis oris">
                <a:extLst>
                  <a:ext uri="{FF2B5EF4-FFF2-40B4-BE49-F238E27FC236}">
                    <a16:creationId xmlns:a16="http://schemas.microsoft.com/office/drawing/2014/main" id="{A998B3EB-3EA1-1C04-C2C2-D0C0E10DB225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tympani</a:t>
                </a:r>
              </a:p>
            </p:txBody>
          </p:sp>
        </p:grpSp>
        <p:grpSp>
          <p:nvGrpSpPr>
            <p:cNvPr id="7465" name="Group 7464">
              <a:extLst>
                <a:ext uri="{FF2B5EF4-FFF2-40B4-BE49-F238E27FC236}">
                  <a16:creationId xmlns:a16="http://schemas.microsoft.com/office/drawing/2014/main" id="{86D9F7B0-22D7-39DE-3B8D-42CB3CFFC594}"/>
                </a:ext>
              </a:extLst>
            </p:cNvPr>
            <p:cNvGrpSpPr/>
            <p:nvPr/>
          </p:nvGrpSpPr>
          <p:grpSpPr>
            <a:xfrm>
              <a:off x="8477260" y="6104504"/>
              <a:ext cx="84788" cy="91092"/>
              <a:chOff x="12626158" y="10798008"/>
              <a:chExt cx="84788" cy="91092"/>
            </a:xfrm>
          </p:grpSpPr>
          <p:sp>
            <p:nvSpPr>
              <p:cNvPr id="7602" name="Text Box 3036">
                <a:extLst>
                  <a:ext uri="{FF2B5EF4-FFF2-40B4-BE49-F238E27FC236}">
                    <a16:creationId xmlns:a16="http://schemas.microsoft.com/office/drawing/2014/main" id="{5AE9830E-158A-3FDF-C979-202A79D955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3" name="Text Box 3036">
                <a:extLst>
                  <a:ext uri="{FF2B5EF4-FFF2-40B4-BE49-F238E27FC236}">
                    <a16:creationId xmlns:a16="http://schemas.microsoft.com/office/drawing/2014/main" id="{5C7C4C20-FA86-D2CB-0EEE-6D45E6D26E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4" name="Text Box 3036">
                <a:extLst>
                  <a:ext uri="{FF2B5EF4-FFF2-40B4-BE49-F238E27FC236}">
                    <a16:creationId xmlns:a16="http://schemas.microsoft.com/office/drawing/2014/main" id="{BBEB07F6-E332-01F7-A0D4-0D968905B8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6" name="Group 7465">
              <a:extLst>
                <a:ext uri="{FF2B5EF4-FFF2-40B4-BE49-F238E27FC236}">
                  <a16:creationId xmlns:a16="http://schemas.microsoft.com/office/drawing/2014/main" id="{87CC71CB-20F4-E29A-6B2F-9515B245BC23}"/>
                </a:ext>
              </a:extLst>
            </p:cNvPr>
            <p:cNvGrpSpPr/>
            <p:nvPr/>
          </p:nvGrpSpPr>
          <p:grpSpPr>
            <a:xfrm>
              <a:off x="8476056" y="6225340"/>
              <a:ext cx="84788" cy="91092"/>
              <a:chOff x="12626158" y="10798008"/>
              <a:chExt cx="84788" cy="91092"/>
            </a:xfrm>
          </p:grpSpPr>
          <p:sp>
            <p:nvSpPr>
              <p:cNvPr id="7599" name="Text Box 3036">
                <a:extLst>
                  <a:ext uri="{FF2B5EF4-FFF2-40B4-BE49-F238E27FC236}">
                    <a16:creationId xmlns:a16="http://schemas.microsoft.com/office/drawing/2014/main" id="{DC4BB0CD-D8DC-D00E-609B-D3FC6130A3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0" name="Text Box 3036">
                <a:extLst>
                  <a:ext uri="{FF2B5EF4-FFF2-40B4-BE49-F238E27FC236}">
                    <a16:creationId xmlns:a16="http://schemas.microsoft.com/office/drawing/2014/main" id="{C664F2B6-FC63-2B79-291B-22AECA6158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01" name="Text Box 3036">
                <a:extLst>
                  <a:ext uri="{FF2B5EF4-FFF2-40B4-BE49-F238E27FC236}">
                    <a16:creationId xmlns:a16="http://schemas.microsoft.com/office/drawing/2014/main" id="{FB1952B5-8A74-556B-2500-15DFC7EB5E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7" name="Group 7466">
              <a:extLst>
                <a:ext uri="{FF2B5EF4-FFF2-40B4-BE49-F238E27FC236}">
                  <a16:creationId xmlns:a16="http://schemas.microsoft.com/office/drawing/2014/main" id="{FCA03148-70C4-D68C-C2BC-80E19DBFF896}"/>
                </a:ext>
              </a:extLst>
            </p:cNvPr>
            <p:cNvGrpSpPr/>
            <p:nvPr/>
          </p:nvGrpSpPr>
          <p:grpSpPr>
            <a:xfrm>
              <a:off x="8476987" y="6347842"/>
              <a:ext cx="84788" cy="91092"/>
              <a:chOff x="12626158" y="10798008"/>
              <a:chExt cx="84788" cy="91092"/>
            </a:xfrm>
          </p:grpSpPr>
          <p:sp>
            <p:nvSpPr>
              <p:cNvPr id="7596" name="Text Box 3036">
                <a:extLst>
                  <a:ext uri="{FF2B5EF4-FFF2-40B4-BE49-F238E27FC236}">
                    <a16:creationId xmlns:a16="http://schemas.microsoft.com/office/drawing/2014/main" id="{A89975F2-0533-2B25-6735-DE9F9BECB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7" name="Text Box 3036">
                <a:extLst>
                  <a:ext uri="{FF2B5EF4-FFF2-40B4-BE49-F238E27FC236}">
                    <a16:creationId xmlns:a16="http://schemas.microsoft.com/office/drawing/2014/main" id="{A85C61E7-DC33-2970-7774-3AD4086970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8" name="Text Box 3036">
                <a:extLst>
                  <a:ext uri="{FF2B5EF4-FFF2-40B4-BE49-F238E27FC236}">
                    <a16:creationId xmlns:a16="http://schemas.microsoft.com/office/drawing/2014/main" id="{9A686012-8EF9-A813-5FFE-773CAEBB1D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68" name="Group 7467">
              <a:extLst>
                <a:ext uri="{FF2B5EF4-FFF2-40B4-BE49-F238E27FC236}">
                  <a16:creationId xmlns:a16="http://schemas.microsoft.com/office/drawing/2014/main" id="{7126667B-A2CD-DED1-E9D1-8F1A4DF3EEAE}"/>
                </a:ext>
              </a:extLst>
            </p:cNvPr>
            <p:cNvGrpSpPr/>
            <p:nvPr/>
          </p:nvGrpSpPr>
          <p:grpSpPr>
            <a:xfrm>
              <a:off x="8476760" y="6467521"/>
              <a:ext cx="84788" cy="91092"/>
              <a:chOff x="12626158" y="10798008"/>
              <a:chExt cx="84788" cy="91092"/>
            </a:xfrm>
          </p:grpSpPr>
          <p:sp>
            <p:nvSpPr>
              <p:cNvPr id="7593" name="Text Box 3036">
                <a:extLst>
                  <a:ext uri="{FF2B5EF4-FFF2-40B4-BE49-F238E27FC236}">
                    <a16:creationId xmlns:a16="http://schemas.microsoft.com/office/drawing/2014/main" id="{89C96B37-633D-34FE-8B90-B136D6C626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4" name="Text Box 3036">
                <a:extLst>
                  <a:ext uri="{FF2B5EF4-FFF2-40B4-BE49-F238E27FC236}">
                    <a16:creationId xmlns:a16="http://schemas.microsoft.com/office/drawing/2014/main" id="{CE88DCF0-E5AC-68A6-00F8-953055F4CE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5" name="Text Box 3036">
                <a:extLst>
                  <a:ext uri="{FF2B5EF4-FFF2-40B4-BE49-F238E27FC236}">
                    <a16:creationId xmlns:a16="http://schemas.microsoft.com/office/drawing/2014/main" id="{0DBCD459-D5FB-EB18-8478-0EB2AB6E3A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6" name="Group 7485">
              <a:extLst>
                <a:ext uri="{FF2B5EF4-FFF2-40B4-BE49-F238E27FC236}">
                  <a16:creationId xmlns:a16="http://schemas.microsoft.com/office/drawing/2014/main" id="{8435CB58-B08F-7EF5-4CA1-C0893797FD12}"/>
                </a:ext>
              </a:extLst>
            </p:cNvPr>
            <p:cNvGrpSpPr/>
            <p:nvPr/>
          </p:nvGrpSpPr>
          <p:grpSpPr>
            <a:xfrm>
              <a:off x="8480016" y="6588357"/>
              <a:ext cx="84788" cy="91092"/>
              <a:chOff x="12626158" y="10798008"/>
              <a:chExt cx="84788" cy="91092"/>
            </a:xfrm>
          </p:grpSpPr>
          <p:sp>
            <p:nvSpPr>
              <p:cNvPr id="7590" name="Text Box 3036">
                <a:extLst>
                  <a:ext uri="{FF2B5EF4-FFF2-40B4-BE49-F238E27FC236}">
                    <a16:creationId xmlns:a16="http://schemas.microsoft.com/office/drawing/2014/main" id="{26BB73DC-AB28-AEE8-4B37-667ED44E79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1" name="Text Box 3036">
                <a:extLst>
                  <a:ext uri="{FF2B5EF4-FFF2-40B4-BE49-F238E27FC236}">
                    <a16:creationId xmlns:a16="http://schemas.microsoft.com/office/drawing/2014/main" id="{404E8857-300F-B8CC-CA68-7490CD4F64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92" name="Text Box 3036">
                <a:extLst>
                  <a:ext uri="{FF2B5EF4-FFF2-40B4-BE49-F238E27FC236}">
                    <a16:creationId xmlns:a16="http://schemas.microsoft.com/office/drawing/2014/main" id="{C653B58D-F3FA-A795-C8AC-0858D86F13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487" name="Group 7486">
              <a:extLst>
                <a:ext uri="{FF2B5EF4-FFF2-40B4-BE49-F238E27FC236}">
                  <a16:creationId xmlns:a16="http://schemas.microsoft.com/office/drawing/2014/main" id="{79D9D2C5-CB51-6464-BC08-A9C408301994}"/>
                </a:ext>
              </a:extLst>
            </p:cNvPr>
            <p:cNvGrpSpPr/>
            <p:nvPr/>
          </p:nvGrpSpPr>
          <p:grpSpPr>
            <a:xfrm>
              <a:off x="8476487" y="6710859"/>
              <a:ext cx="84788" cy="91092"/>
              <a:chOff x="12626158" y="10798008"/>
              <a:chExt cx="84788" cy="91092"/>
            </a:xfrm>
          </p:grpSpPr>
          <p:sp>
            <p:nvSpPr>
              <p:cNvPr id="7488" name="Text Box 3036">
                <a:extLst>
                  <a:ext uri="{FF2B5EF4-FFF2-40B4-BE49-F238E27FC236}">
                    <a16:creationId xmlns:a16="http://schemas.microsoft.com/office/drawing/2014/main" id="{6D24FB7E-A2F2-5817-2FDC-E3627D384E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8" name="Text Box 3036">
                <a:extLst>
                  <a:ext uri="{FF2B5EF4-FFF2-40B4-BE49-F238E27FC236}">
                    <a16:creationId xmlns:a16="http://schemas.microsoft.com/office/drawing/2014/main" id="{A842E22C-DF21-A08C-419F-12E0DFBCE14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89" name="Text Box 3036">
                <a:extLst>
                  <a:ext uri="{FF2B5EF4-FFF2-40B4-BE49-F238E27FC236}">
                    <a16:creationId xmlns:a16="http://schemas.microsoft.com/office/drawing/2014/main" id="{A02D9DB5-A370-D239-92A7-AB3B1D064C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612" name="Group 7611">
            <a:extLst>
              <a:ext uri="{FF2B5EF4-FFF2-40B4-BE49-F238E27FC236}">
                <a16:creationId xmlns:a16="http://schemas.microsoft.com/office/drawing/2014/main" id="{E34E11C4-84E8-3652-546D-273E725575D6}"/>
              </a:ext>
            </a:extLst>
          </p:cNvPr>
          <p:cNvGrpSpPr/>
          <p:nvPr/>
        </p:nvGrpSpPr>
        <p:grpSpPr>
          <a:xfrm>
            <a:off x="7151933" y="6895517"/>
            <a:ext cx="1440000" cy="734840"/>
            <a:chOff x="7147612" y="7047490"/>
            <a:chExt cx="1440000" cy="734840"/>
          </a:xfrm>
        </p:grpSpPr>
        <p:grpSp>
          <p:nvGrpSpPr>
            <p:cNvPr id="7613" name="organ group - facial muscles">
              <a:extLst>
                <a:ext uri="{FF2B5EF4-FFF2-40B4-BE49-F238E27FC236}">
                  <a16:creationId xmlns:a16="http://schemas.microsoft.com/office/drawing/2014/main" id="{922CD69D-FBAD-F147-DDB0-645CFAC64847}"/>
                </a:ext>
              </a:extLst>
            </p:cNvPr>
            <p:cNvGrpSpPr/>
            <p:nvPr/>
          </p:nvGrpSpPr>
          <p:grpSpPr>
            <a:xfrm>
              <a:off x="7147612" y="7047490"/>
              <a:ext cx="1440000" cy="734840"/>
              <a:chOff x="7554484" y="5020163"/>
              <a:chExt cx="1440000" cy="734840"/>
            </a:xfrm>
          </p:grpSpPr>
          <p:sp>
            <p:nvSpPr>
              <p:cNvPr id="7698" name="organ - facial muscles">
                <a:extLst>
                  <a:ext uri="{FF2B5EF4-FFF2-40B4-BE49-F238E27FC236}">
                    <a16:creationId xmlns:a16="http://schemas.microsoft.com/office/drawing/2014/main" id="{D4DC6051-EA99-22F0-67EA-4D0EE7B8A493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Nose</a:t>
                </a:r>
              </a:p>
            </p:txBody>
          </p:sp>
          <p:sp>
            <p:nvSpPr>
              <p:cNvPr id="7699" name="FTU - orbicularis oculi">
                <a:extLst>
                  <a:ext uri="{FF2B5EF4-FFF2-40B4-BE49-F238E27FC236}">
                    <a16:creationId xmlns:a16="http://schemas.microsoft.com/office/drawing/2014/main" id="{31675EBB-A41C-02CC-BBD6-F2E4288D3B0E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Procerus muscle</a:t>
                </a:r>
              </a:p>
            </p:txBody>
          </p:sp>
          <p:sp>
            <p:nvSpPr>
              <p:cNvPr id="7700" name="FTU - occipitofrontalis">
                <a:extLst>
                  <a:ext uri="{FF2B5EF4-FFF2-40B4-BE49-F238E27FC236}">
                    <a16:creationId xmlns:a16="http://schemas.microsoft.com/office/drawing/2014/main" id="{3E3F9FEA-C12D-BD7B-11A8-838BB7D82429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Depressor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septi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nasi</a:t>
                </a:r>
              </a:p>
            </p:txBody>
          </p:sp>
          <p:sp>
            <p:nvSpPr>
              <p:cNvPr id="7701" name="FTU - nasalis">
                <a:extLst>
                  <a:ext uri="{FF2B5EF4-FFF2-40B4-BE49-F238E27FC236}">
                    <a16:creationId xmlns:a16="http://schemas.microsoft.com/office/drawing/2014/main" id="{C8B334A3-B006-0439-E58E-281ABC531B8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labii superioris alaeque nasi</a:t>
                </a:r>
              </a:p>
            </p:txBody>
          </p:sp>
          <p:sp>
            <p:nvSpPr>
              <p:cNvPr id="7702" name="FTU - zygomaticus major">
                <a:extLst>
                  <a:ext uri="{FF2B5EF4-FFF2-40B4-BE49-F238E27FC236}">
                    <a16:creationId xmlns:a16="http://schemas.microsoft.com/office/drawing/2014/main" id="{DBD1DD7F-E25C-FB72-3F0F-065DB1267A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transverse part</a:t>
                </a:r>
              </a:p>
            </p:txBody>
          </p:sp>
          <p:sp>
            <p:nvSpPr>
              <p:cNvPr id="7703" name="FTU - zygomaticus minor">
                <a:extLst>
                  <a:ext uri="{FF2B5EF4-FFF2-40B4-BE49-F238E27FC236}">
                    <a16:creationId xmlns:a16="http://schemas.microsoft.com/office/drawing/2014/main" id="{866A6672-F096-0917-54BA-3B6381E50473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Nasalis - alar part</a:t>
                </a:r>
              </a:p>
            </p:txBody>
          </p:sp>
        </p:grpSp>
        <p:grpSp>
          <p:nvGrpSpPr>
            <p:cNvPr id="7614" name="Group 7613">
              <a:extLst>
                <a:ext uri="{FF2B5EF4-FFF2-40B4-BE49-F238E27FC236}">
                  <a16:creationId xmlns:a16="http://schemas.microsoft.com/office/drawing/2014/main" id="{5E894BF3-E48F-7D11-2674-FB8A50F8EC5E}"/>
                </a:ext>
              </a:extLst>
            </p:cNvPr>
            <p:cNvGrpSpPr/>
            <p:nvPr/>
          </p:nvGrpSpPr>
          <p:grpSpPr>
            <a:xfrm>
              <a:off x="8477595" y="7175033"/>
              <a:ext cx="84788" cy="91092"/>
              <a:chOff x="12626158" y="10798008"/>
              <a:chExt cx="84788" cy="91092"/>
            </a:xfrm>
          </p:grpSpPr>
          <p:sp>
            <p:nvSpPr>
              <p:cNvPr id="7695" name="Text Box 3036">
                <a:extLst>
                  <a:ext uri="{FF2B5EF4-FFF2-40B4-BE49-F238E27FC236}">
                    <a16:creationId xmlns:a16="http://schemas.microsoft.com/office/drawing/2014/main" id="{7AD2A91E-B93A-4FC2-AF1C-24DDFD2CEE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6" name="Text Box 3036">
                <a:extLst>
                  <a:ext uri="{FF2B5EF4-FFF2-40B4-BE49-F238E27FC236}">
                    <a16:creationId xmlns:a16="http://schemas.microsoft.com/office/drawing/2014/main" id="{CAC468EA-2D05-496D-B09F-73A650E51D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7" name="Text Box 3036">
                <a:extLst>
                  <a:ext uri="{FF2B5EF4-FFF2-40B4-BE49-F238E27FC236}">
                    <a16:creationId xmlns:a16="http://schemas.microsoft.com/office/drawing/2014/main" id="{92556086-BCCC-C00F-1395-2F8689D80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15" name="Group 7614">
              <a:extLst>
                <a:ext uri="{FF2B5EF4-FFF2-40B4-BE49-F238E27FC236}">
                  <a16:creationId xmlns:a16="http://schemas.microsoft.com/office/drawing/2014/main" id="{C585A2D4-A8F1-6163-F0B6-872E636090BB}"/>
                </a:ext>
              </a:extLst>
            </p:cNvPr>
            <p:cNvGrpSpPr/>
            <p:nvPr/>
          </p:nvGrpSpPr>
          <p:grpSpPr>
            <a:xfrm>
              <a:off x="8476391" y="7295869"/>
              <a:ext cx="84788" cy="91092"/>
              <a:chOff x="12626158" y="10798008"/>
              <a:chExt cx="84788" cy="91092"/>
            </a:xfrm>
          </p:grpSpPr>
          <p:sp>
            <p:nvSpPr>
              <p:cNvPr id="7692" name="Text Box 3036">
                <a:extLst>
                  <a:ext uri="{FF2B5EF4-FFF2-40B4-BE49-F238E27FC236}">
                    <a16:creationId xmlns:a16="http://schemas.microsoft.com/office/drawing/2014/main" id="{CBA16C51-70DB-1D6C-A44B-CCE4AC7862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3" name="Text Box 3036">
                <a:extLst>
                  <a:ext uri="{FF2B5EF4-FFF2-40B4-BE49-F238E27FC236}">
                    <a16:creationId xmlns:a16="http://schemas.microsoft.com/office/drawing/2014/main" id="{676A43ED-1692-89CF-8AEA-DB5B65AF23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4" name="Text Box 3036">
                <a:extLst>
                  <a:ext uri="{FF2B5EF4-FFF2-40B4-BE49-F238E27FC236}">
                    <a16:creationId xmlns:a16="http://schemas.microsoft.com/office/drawing/2014/main" id="{8D6D2721-3F28-B459-3266-03FAFDE0DB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0" name="Group 7679">
              <a:extLst>
                <a:ext uri="{FF2B5EF4-FFF2-40B4-BE49-F238E27FC236}">
                  <a16:creationId xmlns:a16="http://schemas.microsoft.com/office/drawing/2014/main" id="{E1C324C2-D13D-8D8E-EF3A-3B7371B4EA85}"/>
                </a:ext>
              </a:extLst>
            </p:cNvPr>
            <p:cNvGrpSpPr/>
            <p:nvPr/>
          </p:nvGrpSpPr>
          <p:grpSpPr>
            <a:xfrm>
              <a:off x="8477322" y="7418371"/>
              <a:ext cx="84788" cy="91092"/>
              <a:chOff x="12626158" y="10798008"/>
              <a:chExt cx="84788" cy="91092"/>
            </a:xfrm>
          </p:grpSpPr>
          <p:sp>
            <p:nvSpPr>
              <p:cNvPr id="7689" name="Text Box 3036">
                <a:extLst>
                  <a:ext uri="{FF2B5EF4-FFF2-40B4-BE49-F238E27FC236}">
                    <a16:creationId xmlns:a16="http://schemas.microsoft.com/office/drawing/2014/main" id="{DB44E338-09FA-7AB6-DFEB-84C3B43BA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0" name="Text Box 3036">
                <a:extLst>
                  <a:ext uri="{FF2B5EF4-FFF2-40B4-BE49-F238E27FC236}">
                    <a16:creationId xmlns:a16="http://schemas.microsoft.com/office/drawing/2014/main" id="{FC45ACF3-3718-C2D7-D62E-5D7B276D2F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91" name="Text Box 3036">
                <a:extLst>
                  <a:ext uri="{FF2B5EF4-FFF2-40B4-BE49-F238E27FC236}">
                    <a16:creationId xmlns:a16="http://schemas.microsoft.com/office/drawing/2014/main" id="{1C300CDE-F486-FE34-8C24-6A85E5EA12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1" name="Group 7680">
              <a:extLst>
                <a:ext uri="{FF2B5EF4-FFF2-40B4-BE49-F238E27FC236}">
                  <a16:creationId xmlns:a16="http://schemas.microsoft.com/office/drawing/2014/main" id="{97F7F464-25F2-7B0F-E10F-1667753B15AE}"/>
                </a:ext>
              </a:extLst>
            </p:cNvPr>
            <p:cNvGrpSpPr/>
            <p:nvPr/>
          </p:nvGrpSpPr>
          <p:grpSpPr>
            <a:xfrm>
              <a:off x="8477095" y="7542510"/>
              <a:ext cx="84788" cy="91092"/>
              <a:chOff x="12626158" y="10798008"/>
              <a:chExt cx="84788" cy="91092"/>
            </a:xfrm>
          </p:grpSpPr>
          <p:sp>
            <p:nvSpPr>
              <p:cNvPr id="7686" name="Text Box 3036">
                <a:extLst>
                  <a:ext uri="{FF2B5EF4-FFF2-40B4-BE49-F238E27FC236}">
                    <a16:creationId xmlns:a16="http://schemas.microsoft.com/office/drawing/2014/main" id="{5150EFE4-AF74-3D71-D7D2-A087746F97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7" name="Text Box 3036">
                <a:extLst>
                  <a:ext uri="{FF2B5EF4-FFF2-40B4-BE49-F238E27FC236}">
                    <a16:creationId xmlns:a16="http://schemas.microsoft.com/office/drawing/2014/main" id="{7E85046C-E87E-0F04-085F-DACFE4E106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8" name="Text Box 3036">
                <a:extLst>
                  <a:ext uri="{FF2B5EF4-FFF2-40B4-BE49-F238E27FC236}">
                    <a16:creationId xmlns:a16="http://schemas.microsoft.com/office/drawing/2014/main" id="{D74A3E68-4C81-0964-8F68-BFA68043E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682" name="Group 7681">
              <a:extLst>
                <a:ext uri="{FF2B5EF4-FFF2-40B4-BE49-F238E27FC236}">
                  <a16:creationId xmlns:a16="http://schemas.microsoft.com/office/drawing/2014/main" id="{2E5ACD25-ABF3-B847-20FE-F2D7DAEC2231}"/>
                </a:ext>
              </a:extLst>
            </p:cNvPr>
            <p:cNvGrpSpPr/>
            <p:nvPr/>
          </p:nvGrpSpPr>
          <p:grpSpPr>
            <a:xfrm>
              <a:off x="8475891" y="7663346"/>
              <a:ext cx="84788" cy="91092"/>
              <a:chOff x="12626158" y="10798008"/>
              <a:chExt cx="84788" cy="91092"/>
            </a:xfrm>
          </p:grpSpPr>
          <p:sp>
            <p:nvSpPr>
              <p:cNvPr id="7683" name="Text Box 3036">
                <a:extLst>
                  <a:ext uri="{FF2B5EF4-FFF2-40B4-BE49-F238E27FC236}">
                    <a16:creationId xmlns:a16="http://schemas.microsoft.com/office/drawing/2014/main" id="{8FC24C15-90BB-1F0C-A53B-F413AA676F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4" name="Text Box 3036">
                <a:extLst>
                  <a:ext uri="{FF2B5EF4-FFF2-40B4-BE49-F238E27FC236}">
                    <a16:creationId xmlns:a16="http://schemas.microsoft.com/office/drawing/2014/main" id="{94764896-CDF8-F352-770C-29F20C0DEF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85" name="Text Box 3036">
                <a:extLst>
                  <a:ext uri="{FF2B5EF4-FFF2-40B4-BE49-F238E27FC236}">
                    <a16:creationId xmlns:a16="http://schemas.microsoft.com/office/drawing/2014/main" id="{091174DC-0CB8-A362-63C7-B0672BE929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04" name="Group 7703">
            <a:extLst>
              <a:ext uri="{FF2B5EF4-FFF2-40B4-BE49-F238E27FC236}">
                <a16:creationId xmlns:a16="http://schemas.microsoft.com/office/drawing/2014/main" id="{06BAF434-B408-4FF1-BD4A-99603673C7FC}"/>
              </a:ext>
            </a:extLst>
          </p:cNvPr>
          <p:cNvGrpSpPr/>
          <p:nvPr/>
        </p:nvGrpSpPr>
        <p:grpSpPr>
          <a:xfrm>
            <a:off x="7150428" y="7778856"/>
            <a:ext cx="1440000" cy="616561"/>
            <a:chOff x="7148850" y="7982176"/>
            <a:chExt cx="1440000" cy="616561"/>
          </a:xfrm>
        </p:grpSpPr>
        <p:grpSp>
          <p:nvGrpSpPr>
            <p:cNvPr id="7705" name="organ group - facial muscles">
              <a:extLst>
                <a:ext uri="{FF2B5EF4-FFF2-40B4-BE49-F238E27FC236}">
                  <a16:creationId xmlns:a16="http://schemas.microsoft.com/office/drawing/2014/main" id="{73F8117A-3CFD-1E85-E9C5-377D03EA0395}"/>
                </a:ext>
              </a:extLst>
            </p:cNvPr>
            <p:cNvGrpSpPr/>
            <p:nvPr/>
          </p:nvGrpSpPr>
          <p:grpSpPr>
            <a:xfrm>
              <a:off x="7148850" y="7982176"/>
              <a:ext cx="1440000" cy="616561"/>
              <a:chOff x="7554484" y="5020163"/>
              <a:chExt cx="1440000" cy="616561"/>
            </a:xfrm>
          </p:grpSpPr>
          <p:sp>
            <p:nvSpPr>
              <p:cNvPr id="7728" name="organ - facial muscles">
                <a:extLst>
                  <a:ext uri="{FF2B5EF4-FFF2-40B4-BE49-F238E27FC236}">
                    <a16:creationId xmlns:a16="http://schemas.microsoft.com/office/drawing/2014/main" id="{F67A9B57-5E0E-191E-0EFC-5FDF136DEBC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165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Mastication</a:t>
                </a:r>
              </a:p>
            </p:txBody>
          </p:sp>
          <p:sp>
            <p:nvSpPr>
              <p:cNvPr id="7729" name="FTU - orbicularis oculi">
                <a:extLst>
                  <a:ext uri="{FF2B5EF4-FFF2-40B4-BE49-F238E27FC236}">
                    <a16:creationId xmlns:a16="http://schemas.microsoft.com/office/drawing/2014/main" id="{24B13BAC-F780-C4D4-8AF8-282C6C96DF1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Masseter</a:t>
                </a:r>
              </a:p>
            </p:txBody>
          </p:sp>
          <p:sp>
            <p:nvSpPr>
              <p:cNvPr id="7730" name="FTU - occipitofrontalis">
                <a:extLst>
                  <a:ext uri="{FF2B5EF4-FFF2-40B4-BE49-F238E27FC236}">
                    <a16:creationId xmlns:a16="http://schemas.microsoft.com/office/drawing/2014/main" id="{65A52B20-3826-EB80-1FC2-D27D47DEA0B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Temporalis</a:t>
                </a:r>
              </a:p>
            </p:txBody>
          </p:sp>
          <p:sp>
            <p:nvSpPr>
              <p:cNvPr id="7731" name="FTU - nasalis">
                <a:extLst>
                  <a:ext uri="{FF2B5EF4-FFF2-40B4-BE49-F238E27FC236}">
                    <a16:creationId xmlns:a16="http://schemas.microsoft.com/office/drawing/2014/main" id="{F8674F2F-627E-EB35-BA9E-15B14492516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pterygoid muscle</a:t>
                </a:r>
              </a:p>
            </p:txBody>
          </p:sp>
          <p:sp>
            <p:nvSpPr>
              <p:cNvPr id="7732" name="FTU - zygomaticus major">
                <a:extLst>
                  <a:ext uri="{FF2B5EF4-FFF2-40B4-BE49-F238E27FC236}">
                    <a16:creationId xmlns:a16="http://schemas.microsoft.com/office/drawing/2014/main" id="{FAAAF018-1972-958A-E758-C1690616693B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Medial pterygoid muscle</a:t>
                </a:r>
              </a:p>
            </p:txBody>
          </p:sp>
        </p:grpSp>
        <p:grpSp>
          <p:nvGrpSpPr>
            <p:cNvPr id="7706" name="Group 7705">
              <a:extLst>
                <a:ext uri="{FF2B5EF4-FFF2-40B4-BE49-F238E27FC236}">
                  <a16:creationId xmlns:a16="http://schemas.microsoft.com/office/drawing/2014/main" id="{F9FBA98C-65BE-A85A-4E30-631340C171BF}"/>
                </a:ext>
              </a:extLst>
            </p:cNvPr>
            <p:cNvGrpSpPr/>
            <p:nvPr/>
          </p:nvGrpSpPr>
          <p:grpSpPr>
            <a:xfrm>
              <a:off x="8477137" y="8109107"/>
              <a:ext cx="84788" cy="91092"/>
              <a:chOff x="12626158" y="10798008"/>
              <a:chExt cx="84788" cy="91092"/>
            </a:xfrm>
          </p:grpSpPr>
          <p:sp>
            <p:nvSpPr>
              <p:cNvPr id="7725" name="Text Box 3036">
                <a:extLst>
                  <a:ext uri="{FF2B5EF4-FFF2-40B4-BE49-F238E27FC236}">
                    <a16:creationId xmlns:a16="http://schemas.microsoft.com/office/drawing/2014/main" id="{7CA868B8-DD22-42FB-52C0-605FA98BA3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6" name="Text Box 3036">
                <a:extLst>
                  <a:ext uri="{FF2B5EF4-FFF2-40B4-BE49-F238E27FC236}">
                    <a16:creationId xmlns:a16="http://schemas.microsoft.com/office/drawing/2014/main" id="{3E38922B-F86D-300E-66D9-B22210BCBB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7" name="Text Box 3036">
                <a:extLst>
                  <a:ext uri="{FF2B5EF4-FFF2-40B4-BE49-F238E27FC236}">
                    <a16:creationId xmlns:a16="http://schemas.microsoft.com/office/drawing/2014/main" id="{77410D88-E01B-142E-5367-3EC77AC9BBB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7" name="Group 7706">
              <a:extLst>
                <a:ext uri="{FF2B5EF4-FFF2-40B4-BE49-F238E27FC236}">
                  <a16:creationId xmlns:a16="http://schemas.microsoft.com/office/drawing/2014/main" id="{806F8B41-E92E-3449-CA32-A22EAC805C04}"/>
                </a:ext>
              </a:extLst>
            </p:cNvPr>
            <p:cNvGrpSpPr/>
            <p:nvPr/>
          </p:nvGrpSpPr>
          <p:grpSpPr>
            <a:xfrm>
              <a:off x="8475933" y="8229943"/>
              <a:ext cx="84788" cy="91092"/>
              <a:chOff x="12626158" y="10798008"/>
              <a:chExt cx="84788" cy="91092"/>
            </a:xfrm>
          </p:grpSpPr>
          <p:sp>
            <p:nvSpPr>
              <p:cNvPr id="7722" name="Text Box 3036">
                <a:extLst>
                  <a:ext uri="{FF2B5EF4-FFF2-40B4-BE49-F238E27FC236}">
                    <a16:creationId xmlns:a16="http://schemas.microsoft.com/office/drawing/2014/main" id="{72C18E63-8218-7F70-6029-BF9C7BFF27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3" name="Text Box 3036">
                <a:extLst>
                  <a:ext uri="{FF2B5EF4-FFF2-40B4-BE49-F238E27FC236}">
                    <a16:creationId xmlns:a16="http://schemas.microsoft.com/office/drawing/2014/main" id="{C0E333B7-A63F-2914-CAA3-DD14A7BA31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4" name="Text Box 3036">
                <a:extLst>
                  <a:ext uri="{FF2B5EF4-FFF2-40B4-BE49-F238E27FC236}">
                    <a16:creationId xmlns:a16="http://schemas.microsoft.com/office/drawing/2014/main" id="{5162B043-BCC5-DD59-D22D-BB9BABE636B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8" name="Group 7707">
              <a:extLst>
                <a:ext uri="{FF2B5EF4-FFF2-40B4-BE49-F238E27FC236}">
                  <a16:creationId xmlns:a16="http://schemas.microsoft.com/office/drawing/2014/main" id="{8BB20D38-5922-C0E7-1794-826EDFC41589}"/>
                </a:ext>
              </a:extLst>
            </p:cNvPr>
            <p:cNvGrpSpPr/>
            <p:nvPr/>
          </p:nvGrpSpPr>
          <p:grpSpPr>
            <a:xfrm>
              <a:off x="8476864" y="8352445"/>
              <a:ext cx="84788" cy="91092"/>
              <a:chOff x="12626158" y="10798008"/>
              <a:chExt cx="84788" cy="91092"/>
            </a:xfrm>
          </p:grpSpPr>
          <p:sp>
            <p:nvSpPr>
              <p:cNvPr id="7719" name="Text Box 3036">
                <a:extLst>
                  <a:ext uri="{FF2B5EF4-FFF2-40B4-BE49-F238E27FC236}">
                    <a16:creationId xmlns:a16="http://schemas.microsoft.com/office/drawing/2014/main" id="{7D9CD471-8BAD-446C-D25B-842D1D359F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0" name="Text Box 3036">
                <a:extLst>
                  <a:ext uri="{FF2B5EF4-FFF2-40B4-BE49-F238E27FC236}">
                    <a16:creationId xmlns:a16="http://schemas.microsoft.com/office/drawing/2014/main" id="{6A5B6542-1F04-B11D-4EF5-D97DA769F18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21" name="Text Box 3036">
                <a:extLst>
                  <a:ext uri="{FF2B5EF4-FFF2-40B4-BE49-F238E27FC236}">
                    <a16:creationId xmlns:a16="http://schemas.microsoft.com/office/drawing/2014/main" id="{3C318132-9087-3D82-868E-7DE35C4226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09" name="Group 7708">
              <a:extLst>
                <a:ext uri="{FF2B5EF4-FFF2-40B4-BE49-F238E27FC236}">
                  <a16:creationId xmlns:a16="http://schemas.microsoft.com/office/drawing/2014/main" id="{57EB016B-91F9-DE1D-872E-A202CE0BFFCB}"/>
                </a:ext>
              </a:extLst>
            </p:cNvPr>
            <p:cNvGrpSpPr/>
            <p:nvPr/>
          </p:nvGrpSpPr>
          <p:grpSpPr>
            <a:xfrm>
              <a:off x="8476637" y="8476584"/>
              <a:ext cx="84788" cy="91092"/>
              <a:chOff x="12626158" y="10798008"/>
              <a:chExt cx="84788" cy="91092"/>
            </a:xfrm>
          </p:grpSpPr>
          <p:sp>
            <p:nvSpPr>
              <p:cNvPr id="7716" name="Text Box 3036">
                <a:extLst>
                  <a:ext uri="{FF2B5EF4-FFF2-40B4-BE49-F238E27FC236}">
                    <a16:creationId xmlns:a16="http://schemas.microsoft.com/office/drawing/2014/main" id="{C51C25CC-3DC9-83D6-4D2F-184514670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7" name="Text Box 3036">
                <a:extLst>
                  <a:ext uri="{FF2B5EF4-FFF2-40B4-BE49-F238E27FC236}">
                    <a16:creationId xmlns:a16="http://schemas.microsoft.com/office/drawing/2014/main" id="{4EDDAD01-F013-C437-40C6-634B9AF75C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18" name="Text Box 3036">
                <a:extLst>
                  <a:ext uri="{FF2B5EF4-FFF2-40B4-BE49-F238E27FC236}">
                    <a16:creationId xmlns:a16="http://schemas.microsoft.com/office/drawing/2014/main" id="{6061A7E8-3613-C23D-4915-F19D4C248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733" name="Group 7732">
            <a:extLst>
              <a:ext uri="{FF2B5EF4-FFF2-40B4-BE49-F238E27FC236}">
                <a16:creationId xmlns:a16="http://schemas.microsoft.com/office/drawing/2014/main" id="{F0645213-DD2F-78C0-B887-275DC9C4FB1D}"/>
              </a:ext>
            </a:extLst>
          </p:cNvPr>
          <p:cNvGrpSpPr/>
          <p:nvPr/>
        </p:nvGrpSpPr>
        <p:grpSpPr>
          <a:xfrm>
            <a:off x="7152759" y="8526394"/>
            <a:ext cx="1440000" cy="734840"/>
            <a:chOff x="7146126" y="8717035"/>
            <a:chExt cx="1440000" cy="734840"/>
          </a:xfrm>
        </p:grpSpPr>
        <p:grpSp>
          <p:nvGrpSpPr>
            <p:cNvPr id="7734" name="organ group - facial muscles">
              <a:extLst>
                <a:ext uri="{FF2B5EF4-FFF2-40B4-BE49-F238E27FC236}">
                  <a16:creationId xmlns:a16="http://schemas.microsoft.com/office/drawing/2014/main" id="{9AF60E3D-83BB-544F-CF4A-C5E67C0F9B47}"/>
                </a:ext>
              </a:extLst>
            </p:cNvPr>
            <p:cNvGrpSpPr/>
            <p:nvPr/>
          </p:nvGrpSpPr>
          <p:grpSpPr>
            <a:xfrm>
              <a:off x="7146126" y="8717035"/>
              <a:ext cx="1440000" cy="734840"/>
              <a:chOff x="7554484" y="5020163"/>
              <a:chExt cx="1440000" cy="734840"/>
            </a:xfrm>
          </p:grpSpPr>
          <p:sp>
            <p:nvSpPr>
              <p:cNvPr id="7883" name="organ - facial muscles">
                <a:extLst>
                  <a:ext uri="{FF2B5EF4-FFF2-40B4-BE49-F238E27FC236}">
                    <a16:creationId xmlns:a16="http://schemas.microsoft.com/office/drawing/2014/main" id="{3AD9DDEA-B855-423C-2858-71ED3BB41668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Soft palate</a:t>
                </a:r>
              </a:p>
            </p:txBody>
          </p:sp>
          <p:sp>
            <p:nvSpPr>
              <p:cNvPr id="7884" name="FTU - orbicularis oculi">
                <a:extLst>
                  <a:ext uri="{FF2B5EF4-FFF2-40B4-BE49-F238E27FC236}">
                    <a16:creationId xmlns:a16="http://schemas.microsoft.com/office/drawing/2014/main" id="{1B9563E1-01BB-CD30-63C5-328FEA2A317A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5" name="FTU - occipitofrontalis">
                <a:extLst>
                  <a:ext uri="{FF2B5EF4-FFF2-40B4-BE49-F238E27FC236}">
                    <a16:creationId xmlns:a16="http://schemas.microsoft.com/office/drawing/2014/main" id="{21E9A9D2-C925-7289-5DC0-E148CD560B5D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veli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palatini</a:t>
                </a:r>
              </a:p>
            </p:txBody>
          </p:sp>
          <p:sp>
            <p:nvSpPr>
              <p:cNvPr id="7886" name="FTU - nasalis">
                <a:extLst>
                  <a:ext uri="{FF2B5EF4-FFF2-40B4-BE49-F238E27FC236}">
                    <a16:creationId xmlns:a16="http://schemas.microsoft.com/office/drawing/2014/main" id="{99E91823-C421-A8EF-FC76-F1805E29F9D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Palatoglossus</a:t>
                </a:r>
              </a:p>
            </p:txBody>
          </p:sp>
          <p:sp>
            <p:nvSpPr>
              <p:cNvPr id="7887" name="FTU - zygomaticus major">
                <a:extLst>
                  <a:ext uri="{FF2B5EF4-FFF2-40B4-BE49-F238E27FC236}">
                    <a16:creationId xmlns:a16="http://schemas.microsoft.com/office/drawing/2014/main" id="{8BC57DDF-1ACB-AD81-374E-9973E1896CA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8" name="FTU - zygomaticus minor">
                <a:extLst>
                  <a:ext uri="{FF2B5EF4-FFF2-40B4-BE49-F238E27FC236}">
                    <a16:creationId xmlns:a16="http://schemas.microsoft.com/office/drawing/2014/main" id="{BF781A07-8BF5-91DE-EC5B-5D60B4016709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Palatine uvula</a:t>
                </a:r>
              </a:p>
            </p:txBody>
          </p:sp>
        </p:grpSp>
        <p:grpSp>
          <p:nvGrpSpPr>
            <p:cNvPr id="7735" name="Group 7734">
              <a:extLst>
                <a:ext uri="{FF2B5EF4-FFF2-40B4-BE49-F238E27FC236}">
                  <a16:creationId xmlns:a16="http://schemas.microsoft.com/office/drawing/2014/main" id="{002473EA-0914-2C54-E8C7-817E188223AB}"/>
                </a:ext>
              </a:extLst>
            </p:cNvPr>
            <p:cNvGrpSpPr/>
            <p:nvPr/>
          </p:nvGrpSpPr>
          <p:grpSpPr>
            <a:xfrm>
              <a:off x="8475862" y="8847454"/>
              <a:ext cx="84788" cy="91092"/>
              <a:chOff x="12626158" y="10798008"/>
              <a:chExt cx="84788" cy="91092"/>
            </a:xfrm>
          </p:grpSpPr>
          <p:sp>
            <p:nvSpPr>
              <p:cNvPr id="7880" name="Text Box 3036">
                <a:extLst>
                  <a:ext uri="{FF2B5EF4-FFF2-40B4-BE49-F238E27FC236}">
                    <a16:creationId xmlns:a16="http://schemas.microsoft.com/office/drawing/2014/main" id="{2666090D-16C2-6B55-47DF-7AE51062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1" name="Text Box 3036">
                <a:extLst>
                  <a:ext uri="{FF2B5EF4-FFF2-40B4-BE49-F238E27FC236}">
                    <a16:creationId xmlns:a16="http://schemas.microsoft.com/office/drawing/2014/main" id="{37F056BD-3767-F1D1-B256-D5D562C82D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82" name="Text Box 3036">
                <a:extLst>
                  <a:ext uri="{FF2B5EF4-FFF2-40B4-BE49-F238E27FC236}">
                    <a16:creationId xmlns:a16="http://schemas.microsoft.com/office/drawing/2014/main" id="{1BC08AE8-12EF-2C88-580D-CE43BCC4CC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6" name="Group 7735">
              <a:extLst>
                <a:ext uri="{FF2B5EF4-FFF2-40B4-BE49-F238E27FC236}">
                  <a16:creationId xmlns:a16="http://schemas.microsoft.com/office/drawing/2014/main" id="{3E4288F6-0928-F3FF-5CCE-48D1D86CE86A}"/>
                </a:ext>
              </a:extLst>
            </p:cNvPr>
            <p:cNvGrpSpPr/>
            <p:nvPr/>
          </p:nvGrpSpPr>
          <p:grpSpPr>
            <a:xfrm>
              <a:off x="8476793" y="8969956"/>
              <a:ext cx="84788" cy="91092"/>
              <a:chOff x="12626158" y="10798008"/>
              <a:chExt cx="84788" cy="91092"/>
            </a:xfrm>
          </p:grpSpPr>
          <p:sp>
            <p:nvSpPr>
              <p:cNvPr id="7877" name="Text Box 3036">
                <a:extLst>
                  <a:ext uri="{FF2B5EF4-FFF2-40B4-BE49-F238E27FC236}">
                    <a16:creationId xmlns:a16="http://schemas.microsoft.com/office/drawing/2014/main" id="{EC4D5EE4-D716-4401-BF32-3C00A045EB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8" name="Text Box 3036">
                <a:extLst>
                  <a:ext uri="{FF2B5EF4-FFF2-40B4-BE49-F238E27FC236}">
                    <a16:creationId xmlns:a16="http://schemas.microsoft.com/office/drawing/2014/main" id="{CA3F9218-4623-296A-22C1-110E4DB940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9" name="Text Box 3036">
                <a:extLst>
                  <a:ext uri="{FF2B5EF4-FFF2-40B4-BE49-F238E27FC236}">
                    <a16:creationId xmlns:a16="http://schemas.microsoft.com/office/drawing/2014/main" id="{24D5549D-B5C2-5BB3-1A6E-BC47B4223DE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7" name="Group 7736">
              <a:extLst>
                <a:ext uri="{FF2B5EF4-FFF2-40B4-BE49-F238E27FC236}">
                  <a16:creationId xmlns:a16="http://schemas.microsoft.com/office/drawing/2014/main" id="{A81D3E0A-0C9C-4CE2-502D-0BF0CEB9EDB0}"/>
                </a:ext>
              </a:extLst>
            </p:cNvPr>
            <p:cNvGrpSpPr/>
            <p:nvPr/>
          </p:nvGrpSpPr>
          <p:grpSpPr>
            <a:xfrm>
              <a:off x="8475433" y="9089874"/>
              <a:ext cx="84788" cy="91092"/>
              <a:chOff x="12626158" y="10798008"/>
              <a:chExt cx="84788" cy="91092"/>
            </a:xfrm>
          </p:grpSpPr>
          <p:sp>
            <p:nvSpPr>
              <p:cNvPr id="7874" name="Text Box 3036">
                <a:extLst>
                  <a:ext uri="{FF2B5EF4-FFF2-40B4-BE49-F238E27FC236}">
                    <a16:creationId xmlns:a16="http://schemas.microsoft.com/office/drawing/2014/main" id="{15FA6F23-CEF9-0DEF-E1E0-8200CF7804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5" name="Text Box 3036">
                <a:extLst>
                  <a:ext uri="{FF2B5EF4-FFF2-40B4-BE49-F238E27FC236}">
                    <a16:creationId xmlns:a16="http://schemas.microsoft.com/office/drawing/2014/main" id="{9295031C-E64E-76DE-3122-795CB05E7F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6" name="Text Box 3036">
                <a:extLst>
                  <a:ext uri="{FF2B5EF4-FFF2-40B4-BE49-F238E27FC236}">
                    <a16:creationId xmlns:a16="http://schemas.microsoft.com/office/drawing/2014/main" id="{12685244-F38B-B2E3-FFC9-7BC7D8CF67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8" name="Group 7737">
              <a:extLst>
                <a:ext uri="{FF2B5EF4-FFF2-40B4-BE49-F238E27FC236}">
                  <a16:creationId xmlns:a16="http://schemas.microsoft.com/office/drawing/2014/main" id="{ED7FA9C3-2C3B-6BA6-6086-31BE115B926A}"/>
                </a:ext>
              </a:extLst>
            </p:cNvPr>
            <p:cNvGrpSpPr/>
            <p:nvPr/>
          </p:nvGrpSpPr>
          <p:grpSpPr>
            <a:xfrm>
              <a:off x="8475433" y="9212187"/>
              <a:ext cx="84788" cy="91092"/>
              <a:chOff x="12626158" y="10798008"/>
              <a:chExt cx="84788" cy="91092"/>
            </a:xfrm>
          </p:grpSpPr>
          <p:sp>
            <p:nvSpPr>
              <p:cNvPr id="7743" name="Text Box 3036">
                <a:extLst>
                  <a:ext uri="{FF2B5EF4-FFF2-40B4-BE49-F238E27FC236}">
                    <a16:creationId xmlns:a16="http://schemas.microsoft.com/office/drawing/2014/main" id="{941E03D5-AC01-C755-E8D2-250AF66BC2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2" name="Text Box 3036">
                <a:extLst>
                  <a:ext uri="{FF2B5EF4-FFF2-40B4-BE49-F238E27FC236}">
                    <a16:creationId xmlns:a16="http://schemas.microsoft.com/office/drawing/2014/main" id="{907FBC61-C5D8-79E5-05FA-5213058DEC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73" name="Text Box 3036">
                <a:extLst>
                  <a:ext uri="{FF2B5EF4-FFF2-40B4-BE49-F238E27FC236}">
                    <a16:creationId xmlns:a16="http://schemas.microsoft.com/office/drawing/2014/main" id="{719A2C57-167E-2869-8DE6-6572E6F801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739" name="Group 7738">
              <a:extLst>
                <a:ext uri="{FF2B5EF4-FFF2-40B4-BE49-F238E27FC236}">
                  <a16:creationId xmlns:a16="http://schemas.microsoft.com/office/drawing/2014/main" id="{2C18BD72-01FD-149A-53AA-CD414FED09A4}"/>
                </a:ext>
              </a:extLst>
            </p:cNvPr>
            <p:cNvGrpSpPr/>
            <p:nvPr/>
          </p:nvGrpSpPr>
          <p:grpSpPr>
            <a:xfrm>
              <a:off x="8475862" y="9333587"/>
              <a:ext cx="84788" cy="91092"/>
              <a:chOff x="12626158" y="10798008"/>
              <a:chExt cx="84788" cy="91092"/>
            </a:xfrm>
          </p:grpSpPr>
          <p:sp>
            <p:nvSpPr>
              <p:cNvPr id="7740" name="Text Box 3036">
                <a:extLst>
                  <a:ext uri="{FF2B5EF4-FFF2-40B4-BE49-F238E27FC236}">
                    <a16:creationId xmlns:a16="http://schemas.microsoft.com/office/drawing/2014/main" id="{6B605064-B852-4303-7B97-D3C682DF0C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1" name="Text Box 3036">
                <a:extLst>
                  <a:ext uri="{FF2B5EF4-FFF2-40B4-BE49-F238E27FC236}">
                    <a16:creationId xmlns:a16="http://schemas.microsoft.com/office/drawing/2014/main" id="{CD83156C-80E1-C503-4D7D-6FBE8C603A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42" name="Text Box 3036">
                <a:extLst>
                  <a:ext uri="{FF2B5EF4-FFF2-40B4-BE49-F238E27FC236}">
                    <a16:creationId xmlns:a16="http://schemas.microsoft.com/office/drawing/2014/main" id="{743038BE-D5D8-F2FD-3499-964CFB8DBF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890" name="Group 7889">
            <a:extLst>
              <a:ext uri="{FF2B5EF4-FFF2-40B4-BE49-F238E27FC236}">
                <a16:creationId xmlns:a16="http://schemas.microsoft.com/office/drawing/2014/main" id="{9220C013-44F9-5205-12B8-B295D1E984F2}"/>
              </a:ext>
            </a:extLst>
          </p:cNvPr>
          <p:cNvGrpSpPr/>
          <p:nvPr/>
        </p:nvGrpSpPr>
        <p:grpSpPr>
          <a:xfrm>
            <a:off x="7153559" y="9369458"/>
            <a:ext cx="1440000" cy="734840"/>
            <a:chOff x="7145782" y="9579781"/>
            <a:chExt cx="1440000" cy="734840"/>
          </a:xfrm>
        </p:grpSpPr>
        <p:grpSp>
          <p:nvGrpSpPr>
            <p:cNvPr id="7891" name="organ group - facial muscles">
              <a:extLst>
                <a:ext uri="{FF2B5EF4-FFF2-40B4-BE49-F238E27FC236}">
                  <a16:creationId xmlns:a16="http://schemas.microsoft.com/office/drawing/2014/main" id="{44975CC6-E28D-F439-3F81-F952CEE24E4C}"/>
                </a:ext>
              </a:extLst>
            </p:cNvPr>
            <p:cNvGrpSpPr/>
            <p:nvPr/>
          </p:nvGrpSpPr>
          <p:grpSpPr>
            <a:xfrm>
              <a:off x="7145782" y="9579781"/>
              <a:ext cx="1440000" cy="734840"/>
              <a:chOff x="7554484" y="5020163"/>
              <a:chExt cx="1440000" cy="734840"/>
            </a:xfrm>
          </p:grpSpPr>
          <p:sp>
            <p:nvSpPr>
              <p:cNvPr id="7912" name="organ - facial muscles">
                <a:extLst>
                  <a:ext uri="{FF2B5EF4-FFF2-40B4-BE49-F238E27FC236}">
                    <a16:creationId xmlns:a16="http://schemas.microsoft.com/office/drawing/2014/main" id="{2A6904B5-8132-59DA-CE20-2C7D74A49721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Pharynx</a:t>
                </a:r>
              </a:p>
            </p:txBody>
          </p:sp>
          <p:sp>
            <p:nvSpPr>
              <p:cNvPr id="7913" name="FTU - orbicularis oculi">
                <a:extLst>
                  <a:ext uri="{FF2B5EF4-FFF2-40B4-BE49-F238E27FC236}">
                    <a16:creationId xmlns:a16="http://schemas.microsoft.com/office/drawing/2014/main" id="{13D8401F-72C0-009E-F1E5-EC06B7728EE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Stylopharyngeus</a:t>
                </a:r>
              </a:p>
            </p:txBody>
          </p:sp>
          <p:sp>
            <p:nvSpPr>
              <p:cNvPr id="7914" name="FTU - occipitofrontalis">
                <a:extLst>
                  <a:ext uri="{FF2B5EF4-FFF2-40B4-BE49-F238E27FC236}">
                    <a16:creationId xmlns:a16="http://schemas.microsoft.com/office/drawing/2014/main" id="{18E53EA2-EF50-B59F-2005-85B28D6207C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Salpingopharyngeus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5" name="FTU - nasalis">
                <a:extLst>
                  <a:ext uri="{FF2B5EF4-FFF2-40B4-BE49-F238E27FC236}">
                    <a16:creationId xmlns:a16="http://schemas.microsoft.com/office/drawing/2014/main" id="{E45BDE47-B578-E929-03B7-81239357A4C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pharyngeal constrictor muscle</a:t>
                </a:r>
              </a:p>
            </p:txBody>
          </p:sp>
          <p:sp>
            <p:nvSpPr>
              <p:cNvPr id="7916" name="FTU - zygomaticus major">
                <a:extLst>
                  <a:ext uri="{FF2B5EF4-FFF2-40B4-BE49-F238E27FC236}">
                    <a16:creationId xmlns:a16="http://schemas.microsoft.com/office/drawing/2014/main" id="{12AB9A93-564E-E8D2-FE08-53D6C7EBEB98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Middle pharyngeal constrictor muscle</a:t>
                </a:r>
              </a:p>
            </p:txBody>
          </p:sp>
          <p:sp>
            <p:nvSpPr>
              <p:cNvPr id="7917" name="FTU - zygomaticus minor">
                <a:extLst>
                  <a:ext uri="{FF2B5EF4-FFF2-40B4-BE49-F238E27FC236}">
                    <a16:creationId xmlns:a16="http://schemas.microsoft.com/office/drawing/2014/main" id="{D1A94F2D-3F57-4FA6-5DF4-B01641D6B00C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Superior pharyngeal constrictor muscle</a:t>
                </a:r>
              </a:p>
            </p:txBody>
          </p:sp>
        </p:grpSp>
        <p:grpSp>
          <p:nvGrpSpPr>
            <p:cNvPr id="7892" name="Group 7891">
              <a:extLst>
                <a:ext uri="{FF2B5EF4-FFF2-40B4-BE49-F238E27FC236}">
                  <a16:creationId xmlns:a16="http://schemas.microsoft.com/office/drawing/2014/main" id="{D1B5C171-EDD9-FEBC-BDF3-EE55F6319E68}"/>
                </a:ext>
              </a:extLst>
            </p:cNvPr>
            <p:cNvGrpSpPr/>
            <p:nvPr/>
          </p:nvGrpSpPr>
          <p:grpSpPr>
            <a:xfrm>
              <a:off x="8476110" y="9712264"/>
              <a:ext cx="84788" cy="91092"/>
              <a:chOff x="12626158" y="10798008"/>
              <a:chExt cx="84788" cy="91092"/>
            </a:xfrm>
          </p:grpSpPr>
          <p:sp>
            <p:nvSpPr>
              <p:cNvPr id="7909" name="Text Box 3036">
                <a:extLst>
                  <a:ext uri="{FF2B5EF4-FFF2-40B4-BE49-F238E27FC236}">
                    <a16:creationId xmlns:a16="http://schemas.microsoft.com/office/drawing/2014/main" id="{3A5C210E-C0D9-8F60-BFF4-6F0F055911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0" name="Text Box 3036">
                <a:extLst>
                  <a:ext uri="{FF2B5EF4-FFF2-40B4-BE49-F238E27FC236}">
                    <a16:creationId xmlns:a16="http://schemas.microsoft.com/office/drawing/2014/main" id="{6D3EF60D-CBD4-E342-8EF9-FA1B374784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11" name="Text Box 3036">
                <a:extLst>
                  <a:ext uri="{FF2B5EF4-FFF2-40B4-BE49-F238E27FC236}">
                    <a16:creationId xmlns:a16="http://schemas.microsoft.com/office/drawing/2014/main" id="{30A3E307-753F-6B33-6254-931187885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3" name="Group 7892">
              <a:extLst>
                <a:ext uri="{FF2B5EF4-FFF2-40B4-BE49-F238E27FC236}">
                  <a16:creationId xmlns:a16="http://schemas.microsoft.com/office/drawing/2014/main" id="{DAB80CAA-915B-A03D-3A01-F56A630FF360}"/>
                </a:ext>
              </a:extLst>
            </p:cNvPr>
            <p:cNvGrpSpPr/>
            <p:nvPr/>
          </p:nvGrpSpPr>
          <p:grpSpPr>
            <a:xfrm>
              <a:off x="8474750" y="9832182"/>
              <a:ext cx="84788" cy="91092"/>
              <a:chOff x="12626158" y="10798008"/>
              <a:chExt cx="84788" cy="91092"/>
            </a:xfrm>
          </p:grpSpPr>
          <p:sp>
            <p:nvSpPr>
              <p:cNvPr id="7906" name="Text Box 3036">
                <a:extLst>
                  <a:ext uri="{FF2B5EF4-FFF2-40B4-BE49-F238E27FC236}">
                    <a16:creationId xmlns:a16="http://schemas.microsoft.com/office/drawing/2014/main" id="{FCAE82C4-C0D3-D6D4-63F2-2E80147BB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7" name="Text Box 3036">
                <a:extLst>
                  <a:ext uri="{FF2B5EF4-FFF2-40B4-BE49-F238E27FC236}">
                    <a16:creationId xmlns:a16="http://schemas.microsoft.com/office/drawing/2014/main" id="{92A13EB1-A36C-0EF7-FAE6-2A10CB99F9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8" name="Text Box 3036">
                <a:extLst>
                  <a:ext uri="{FF2B5EF4-FFF2-40B4-BE49-F238E27FC236}">
                    <a16:creationId xmlns:a16="http://schemas.microsoft.com/office/drawing/2014/main" id="{5C7E8D0B-E103-4AAA-7F16-98D68B8A3B5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4" name="Group 7893">
              <a:extLst>
                <a:ext uri="{FF2B5EF4-FFF2-40B4-BE49-F238E27FC236}">
                  <a16:creationId xmlns:a16="http://schemas.microsoft.com/office/drawing/2014/main" id="{55EFEFF9-E404-B23C-FBB3-0DA97B6DA3D6}"/>
                </a:ext>
              </a:extLst>
            </p:cNvPr>
            <p:cNvGrpSpPr/>
            <p:nvPr/>
          </p:nvGrpSpPr>
          <p:grpSpPr>
            <a:xfrm>
              <a:off x="8474750" y="9954495"/>
              <a:ext cx="84788" cy="91092"/>
              <a:chOff x="12626158" y="10798008"/>
              <a:chExt cx="84788" cy="91092"/>
            </a:xfrm>
          </p:grpSpPr>
          <p:sp>
            <p:nvSpPr>
              <p:cNvPr id="7903" name="Text Box 3036">
                <a:extLst>
                  <a:ext uri="{FF2B5EF4-FFF2-40B4-BE49-F238E27FC236}">
                    <a16:creationId xmlns:a16="http://schemas.microsoft.com/office/drawing/2014/main" id="{0214F15E-69AD-C0EC-2D6D-91BF2888B2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4" name="Text Box 3036">
                <a:extLst>
                  <a:ext uri="{FF2B5EF4-FFF2-40B4-BE49-F238E27FC236}">
                    <a16:creationId xmlns:a16="http://schemas.microsoft.com/office/drawing/2014/main" id="{2376F6EE-5EC0-AF1D-7DB5-0C8380AD0F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5" name="Text Box 3036">
                <a:extLst>
                  <a:ext uri="{FF2B5EF4-FFF2-40B4-BE49-F238E27FC236}">
                    <a16:creationId xmlns:a16="http://schemas.microsoft.com/office/drawing/2014/main" id="{5CA23208-468A-2A04-0C5D-D017977D17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5" name="Group 7894">
              <a:extLst>
                <a:ext uri="{FF2B5EF4-FFF2-40B4-BE49-F238E27FC236}">
                  <a16:creationId xmlns:a16="http://schemas.microsoft.com/office/drawing/2014/main" id="{45A69664-4DBF-2707-760F-558A599DCFC6}"/>
                </a:ext>
              </a:extLst>
            </p:cNvPr>
            <p:cNvGrpSpPr/>
            <p:nvPr/>
          </p:nvGrpSpPr>
          <p:grpSpPr>
            <a:xfrm>
              <a:off x="8476665" y="10073964"/>
              <a:ext cx="84788" cy="91092"/>
              <a:chOff x="12626158" y="10798008"/>
              <a:chExt cx="84788" cy="91092"/>
            </a:xfrm>
          </p:grpSpPr>
          <p:sp>
            <p:nvSpPr>
              <p:cNvPr id="7900" name="Text Box 3036">
                <a:extLst>
                  <a:ext uri="{FF2B5EF4-FFF2-40B4-BE49-F238E27FC236}">
                    <a16:creationId xmlns:a16="http://schemas.microsoft.com/office/drawing/2014/main" id="{EDE10373-07BC-D874-18CC-5C26B77F4B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1" name="Text Box 3036">
                <a:extLst>
                  <a:ext uri="{FF2B5EF4-FFF2-40B4-BE49-F238E27FC236}">
                    <a16:creationId xmlns:a16="http://schemas.microsoft.com/office/drawing/2014/main" id="{E60395FE-3DC1-D4C3-293E-169BC24AD9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02" name="Text Box 3036">
                <a:extLst>
                  <a:ext uri="{FF2B5EF4-FFF2-40B4-BE49-F238E27FC236}">
                    <a16:creationId xmlns:a16="http://schemas.microsoft.com/office/drawing/2014/main" id="{29F6DD8F-66AD-AEE9-5D00-2088BA8E58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896" name="Group 7895">
              <a:extLst>
                <a:ext uri="{FF2B5EF4-FFF2-40B4-BE49-F238E27FC236}">
                  <a16:creationId xmlns:a16="http://schemas.microsoft.com/office/drawing/2014/main" id="{03132C9A-E6AD-D4BD-1806-A130E7D6A7BA}"/>
                </a:ext>
              </a:extLst>
            </p:cNvPr>
            <p:cNvGrpSpPr/>
            <p:nvPr/>
          </p:nvGrpSpPr>
          <p:grpSpPr>
            <a:xfrm>
              <a:off x="8475305" y="10193882"/>
              <a:ext cx="84788" cy="91092"/>
              <a:chOff x="12626158" y="10798008"/>
              <a:chExt cx="84788" cy="91092"/>
            </a:xfrm>
          </p:grpSpPr>
          <p:sp>
            <p:nvSpPr>
              <p:cNvPr id="7897" name="Text Box 3036">
                <a:extLst>
                  <a:ext uri="{FF2B5EF4-FFF2-40B4-BE49-F238E27FC236}">
                    <a16:creationId xmlns:a16="http://schemas.microsoft.com/office/drawing/2014/main" id="{FBE6FAE9-40C0-90CA-2897-F83DF3247D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8" name="Text Box 3036">
                <a:extLst>
                  <a:ext uri="{FF2B5EF4-FFF2-40B4-BE49-F238E27FC236}">
                    <a16:creationId xmlns:a16="http://schemas.microsoft.com/office/drawing/2014/main" id="{36B8FF19-442E-9D06-5689-CA75411987B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99" name="Text Box 3036">
                <a:extLst>
                  <a:ext uri="{FF2B5EF4-FFF2-40B4-BE49-F238E27FC236}">
                    <a16:creationId xmlns:a16="http://schemas.microsoft.com/office/drawing/2014/main" id="{F8792EBF-AB89-9578-3086-80408B079E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18" name="Group 7917">
            <a:extLst>
              <a:ext uri="{FF2B5EF4-FFF2-40B4-BE49-F238E27FC236}">
                <a16:creationId xmlns:a16="http://schemas.microsoft.com/office/drawing/2014/main" id="{769042E1-F282-7D7F-BA1A-1B6E702E5FA0}"/>
              </a:ext>
            </a:extLst>
          </p:cNvPr>
          <p:cNvGrpSpPr/>
          <p:nvPr/>
        </p:nvGrpSpPr>
        <p:grpSpPr>
          <a:xfrm>
            <a:off x="7150500" y="10201564"/>
            <a:ext cx="1440000" cy="860342"/>
            <a:chOff x="7143990" y="10478218"/>
            <a:chExt cx="1440000" cy="860342"/>
          </a:xfrm>
        </p:grpSpPr>
        <p:grpSp>
          <p:nvGrpSpPr>
            <p:cNvPr id="7919" name="organ group - facial muscles">
              <a:extLst>
                <a:ext uri="{FF2B5EF4-FFF2-40B4-BE49-F238E27FC236}">
                  <a16:creationId xmlns:a16="http://schemas.microsoft.com/office/drawing/2014/main" id="{224AEF08-1F65-CBFB-44E7-526E3F32503C}"/>
                </a:ext>
              </a:extLst>
            </p:cNvPr>
            <p:cNvGrpSpPr/>
            <p:nvPr/>
          </p:nvGrpSpPr>
          <p:grpSpPr>
            <a:xfrm>
              <a:off x="7143990" y="10478218"/>
              <a:ext cx="1440000" cy="860342"/>
              <a:chOff x="7554484" y="5020162"/>
              <a:chExt cx="1440000" cy="860342"/>
            </a:xfrm>
          </p:grpSpPr>
          <p:sp>
            <p:nvSpPr>
              <p:cNvPr id="7944" name="organ - facial muscles">
                <a:extLst>
                  <a:ext uri="{FF2B5EF4-FFF2-40B4-BE49-F238E27FC236}">
                    <a16:creationId xmlns:a16="http://schemas.microsoft.com/office/drawing/2014/main" id="{9AA07B0F-0217-A034-EC1A-ED994AF34B23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6034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Abdomen</a:t>
                </a:r>
              </a:p>
            </p:txBody>
          </p:sp>
          <p:sp>
            <p:nvSpPr>
              <p:cNvPr id="7945" name="FTU - orbicularis oculi">
                <a:extLst>
                  <a:ext uri="{FF2B5EF4-FFF2-40B4-BE49-F238E27FC236}">
                    <a16:creationId xmlns:a16="http://schemas.microsoft.com/office/drawing/2014/main" id="{3BD5935A-FB9A-7592-E2D0-C0D12AF6F114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Rectus abdominis</a:t>
                </a:r>
              </a:p>
            </p:txBody>
          </p:sp>
          <p:sp>
            <p:nvSpPr>
              <p:cNvPr id="7946" name="FTU - occipitofrontalis">
                <a:extLst>
                  <a:ext uri="{FF2B5EF4-FFF2-40B4-BE49-F238E27FC236}">
                    <a16:creationId xmlns:a16="http://schemas.microsoft.com/office/drawing/2014/main" id="{03CEBEE8-BCE7-3C5A-CAD9-74B6D23C0AEA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oblique</a:t>
                </a:r>
              </a:p>
            </p:txBody>
          </p:sp>
          <p:sp>
            <p:nvSpPr>
              <p:cNvPr id="7947" name="FTU - nasalis">
                <a:extLst>
                  <a:ext uri="{FF2B5EF4-FFF2-40B4-BE49-F238E27FC236}">
                    <a16:creationId xmlns:a16="http://schemas.microsoft.com/office/drawing/2014/main" id="{9F62678C-F8B5-919F-7608-70813CD36BB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oblique</a:t>
                </a:r>
              </a:p>
            </p:txBody>
          </p:sp>
          <p:sp>
            <p:nvSpPr>
              <p:cNvPr id="7948" name="FTU - zygomaticus major">
                <a:extLst>
                  <a:ext uri="{FF2B5EF4-FFF2-40B4-BE49-F238E27FC236}">
                    <a16:creationId xmlns:a16="http://schemas.microsoft.com/office/drawing/2014/main" id="{200CB598-31F6-D32B-0623-004C0AD2874F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abdominis</a:t>
                </a:r>
              </a:p>
            </p:txBody>
          </p:sp>
          <p:sp>
            <p:nvSpPr>
              <p:cNvPr id="7949" name="FTU - zygomaticus minor">
                <a:extLst>
                  <a:ext uri="{FF2B5EF4-FFF2-40B4-BE49-F238E27FC236}">
                    <a16:creationId xmlns:a16="http://schemas.microsoft.com/office/drawing/2014/main" id="{79ABBFEA-7065-24FB-1273-0B4CE8CB8EEA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Pyramidalis</a:t>
                </a:r>
              </a:p>
            </p:txBody>
          </p:sp>
          <p:sp>
            <p:nvSpPr>
              <p:cNvPr id="7950" name="FTU - orbicularis oris">
                <a:extLst>
                  <a:ext uri="{FF2B5EF4-FFF2-40B4-BE49-F238E27FC236}">
                    <a16:creationId xmlns:a16="http://schemas.microsoft.com/office/drawing/2014/main" id="{D5A4E3D2-3116-2D09-32AB-10CB43F3C7AE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Quadratus lumborum</a:t>
                </a:r>
              </a:p>
            </p:txBody>
          </p:sp>
        </p:grpSp>
        <p:grpSp>
          <p:nvGrpSpPr>
            <p:cNvPr id="7920" name="Group 7919">
              <a:extLst>
                <a:ext uri="{FF2B5EF4-FFF2-40B4-BE49-F238E27FC236}">
                  <a16:creationId xmlns:a16="http://schemas.microsoft.com/office/drawing/2014/main" id="{A04715A8-036F-2FB8-9A1D-88E6F2809D53}"/>
                </a:ext>
              </a:extLst>
            </p:cNvPr>
            <p:cNvGrpSpPr/>
            <p:nvPr/>
          </p:nvGrpSpPr>
          <p:grpSpPr>
            <a:xfrm>
              <a:off x="8480978" y="10609390"/>
              <a:ext cx="84788" cy="91092"/>
              <a:chOff x="12626158" y="10798008"/>
              <a:chExt cx="84788" cy="91092"/>
            </a:xfrm>
          </p:grpSpPr>
          <p:sp>
            <p:nvSpPr>
              <p:cNvPr id="7941" name="Text Box 3036">
                <a:extLst>
                  <a:ext uri="{FF2B5EF4-FFF2-40B4-BE49-F238E27FC236}">
                    <a16:creationId xmlns:a16="http://schemas.microsoft.com/office/drawing/2014/main" id="{E424C5B8-9326-1201-0281-81D441646A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2" name="Text Box 3036">
                <a:extLst>
                  <a:ext uri="{FF2B5EF4-FFF2-40B4-BE49-F238E27FC236}">
                    <a16:creationId xmlns:a16="http://schemas.microsoft.com/office/drawing/2014/main" id="{6E0F9717-A2F3-C7F6-78A5-A45C16030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3" name="Text Box 3036">
                <a:extLst>
                  <a:ext uri="{FF2B5EF4-FFF2-40B4-BE49-F238E27FC236}">
                    <a16:creationId xmlns:a16="http://schemas.microsoft.com/office/drawing/2014/main" id="{9E2C2B7B-F224-4AB3-5310-A008842AC1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1" name="Group 7920">
              <a:extLst>
                <a:ext uri="{FF2B5EF4-FFF2-40B4-BE49-F238E27FC236}">
                  <a16:creationId xmlns:a16="http://schemas.microsoft.com/office/drawing/2014/main" id="{D009F42C-CA1A-317F-A00E-85A5B41EB89C}"/>
                </a:ext>
              </a:extLst>
            </p:cNvPr>
            <p:cNvGrpSpPr/>
            <p:nvPr/>
          </p:nvGrpSpPr>
          <p:grpSpPr>
            <a:xfrm>
              <a:off x="8479618" y="10729308"/>
              <a:ext cx="84788" cy="91092"/>
              <a:chOff x="12626158" y="10798008"/>
              <a:chExt cx="84788" cy="91092"/>
            </a:xfrm>
          </p:grpSpPr>
          <p:sp>
            <p:nvSpPr>
              <p:cNvPr id="7938" name="Text Box 3036">
                <a:extLst>
                  <a:ext uri="{FF2B5EF4-FFF2-40B4-BE49-F238E27FC236}">
                    <a16:creationId xmlns:a16="http://schemas.microsoft.com/office/drawing/2014/main" id="{FC498EFF-FC21-2D2D-518E-6F45D1EF9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9" name="Text Box 3036">
                <a:extLst>
                  <a:ext uri="{FF2B5EF4-FFF2-40B4-BE49-F238E27FC236}">
                    <a16:creationId xmlns:a16="http://schemas.microsoft.com/office/drawing/2014/main" id="{43E86E6A-BCCE-7ED0-7CCF-7F011EFB30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40" name="Text Box 3036">
                <a:extLst>
                  <a:ext uri="{FF2B5EF4-FFF2-40B4-BE49-F238E27FC236}">
                    <a16:creationId xmlns:a16="http://schemas.microsoft.com/office/drawing/2014/main" id="{97BD18A1-3BCA-7902-BCDF-83906503E5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2" name="Group 7921">
              <a:extLst>
                <a:ext uri="{FF2B5EF4-FFF2-40B4-BE49-F238E27FC236}">
                  <a16:creationId xmlns:a16="http://schemas.microsoft.com/office/drawing/2014/main" id="{4E9C13DD-ADEC-8AF8-86AA-98FFA330A435}"/>
                </a:ext>
              </a:extLst>
            </p:cNvPr>
            <p:cNvGrpSpPr/>
            <p:nvPr/>
          </p:nvGrpSpPr>
          <p:grpSpPr>
            <a:xfrm>
              <a:off x="8479618" y="10851621"/>
              <a:ext cx="84788" cy="91092"/>
              <a:chOff x="12626158" y="10798008"/>
              <a:chExt cx="84788" cy="91092"/>
            </a:xfrm>
          </p:grpSpPr>
          <p:sp>
            <p:nvSpPr>
              <p:cNvPr id="7935" name="Text Box 3036">
                <a:extLst>
                  <a:ext uri="{FF2B5EF4-FFF2-40B4-BE49-F238E27FC236}">
                    <a16:creationId xmlns:a16="http://schemas.microsoft.com/office/drawing/2014/main" id="{BE575C13-85FB-94C6-F80D-984AD06BBE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6" name="Text Box 3036">
                <a:extLst>
                  <a:ext uri="{FF2B5EF4-FFF2-40B4-BE49-F238E27FC236}">
                    <a16:creationId xmlns:a16="http://schemas.microsoft.com/office/drawing/2014/main" id="{B318F902-7E07-E028-F033-903FAF918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7" name="Text Box 3036">
                <a:extLst>
                  <a:ext uri="{FF2B5EF4-FFF2-40B4-BE49-F238E27FC236}">
                    <a16:creationId xmlns:a16="http://schemas.microsoft.com/office/drawing/2014/main" id="{1F915AF8-ECED-9DE3-E278-F8623DA28D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3" name="Group 7922">
              <a:extLst>
                <a:ext uri="{FF2B5EF4-FFF2-40B4-BE49-F238E27FC236}">
                  <a16:creationId xmlns:a16="http://schemas.microsoft.com/office/drawing/2014/main" id="{13B27726-BC81-30A8-71EF-180E8BC46E02}"/>
                </a:ext>
              </a:extLst>
            </p:cNvPr>
            <p:cNvGrpSpPr/>
            <p:nvPr/>
          </p:nvGrpSpPr>
          <p:grpSpPr>
            <a:xfrm>
              <a:off x="8475905" y="10975150"/>
              <a:ext cx="84788" cy="91092"/>
              <a:chOff x="12626158" y="10798008"/>
              <a:chExt cx="84788" cy="91092"/>
            </a:xfrm>
          </p:grpSpPr>
          <p:sp>
            <p:nvSpPr>
              <p:cNvPr id="7932" name="Text Box 3036">
                <a:extLst>
                  <a:ext uri="{FF2B5EF4-FFF2-40B4-BE49-F238E27FC236}">
                    <a16:creationId xmlns:a16="http://schemas.microsoft.com/office/drawing/2014/main" id="{B3AABC5D-2290-28A1-CD65-9A31D4E817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3" name="Text Box 3036">
                <a:extLst>
                  <a:ext uri="{FF2B5EF4-FFF2-40B4-BE49-F238E27FC236}">
                    <a16:creationId xmlns:a16="http://schemas.microsoft.com/office/drawing/2014/main" id="{C4C89425-5927-5A1D-44EE-47C7D8F14E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4" name="Text Box 3036">
                <a:extLst>
                  <a:ext uri="{FF2B5EF4-FFF2-40B4-BE49-F238E27FC236}">
                    <a16:creationId xmlns:a16="http://schemas.microsoft.com/office/drawing/2014/main" id="{92AF2E80-7262-61FC-7F66-672D3D33A3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4" name="Group 7923">
              <a:extLst>
                <a:ext uri="{FF2B5EF4-FFF2-40B4-BE49-F238E27FC236}">
                  <a16:creationId xmlns:a16="http://schemas.microsoft.com/office/drawing/2014/main" id="{B34ED5C7-8462-C851-27ED-2B67294AD5E6}"/>
                </a:ext>
              </a:extLst>
            </p:cNvPr>
            <p:cNvGrpSpPr/>
            <p:nvPr/>
          </p:nvGrpSpPr>
          <p:grpSpPr>
            <a:xfrm>
              <a:off x="8474545" y="11095068"/>
              <a:ext cx="84788" cy="91092"/>
              <a:chOff x="12626158" y="10798008"/>
              <a:chExt cx="84788" cy="91092"/>
            </a:xfrm>
          </p:grpSpPr>
          <p:sp>
            <p:nvSpPr>
              <p:cNvPr id="7929" name="Text Box 3036">
                <a:extLst>
                  <a:ext uri="{FF2B5EF4-FFF2-40B4-BE49-F238E27FC236}">
                    <a16:creationId xmlns:a16="http://schemas.microsoft.com/office/drawing/2014/main" id="{5FD81E0C-BB29-1032-3C13-295AC60A9A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0" name="Text Box 3036">
                <a:extLst>
                  <a:ext uri="{FF2B5EF4-FFF2-40B4-BE49-F238E27FC236}">
                    <a16:creationId xmlns:a16="http://schemas.microsoft.com/office/drawing/2014/main" id="{A7F4FF5C-FE66-4F73-5A26-0F244CFDBD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31" name="Text Box 3036">
                <a:extLst>
                  <a:ext uri="{FF2B5EF4-FFF2-40B4-BE49-F238E27FC236}">
                    <a16:creationId xmlns:a16="http://schemas.microsoft.com/office/drawing/2014/main" id="{00B89E06-C39A-5265-2025-FED6742275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25" name="Group 7924">
              <a:extLst>
                <a:ext uri="{FF2B5EF4-FFF2-40B4-BE49-F238E27FC236}">
                  <a16:creationId xmlns:a16="http://schemas.microsoft.com/office/drawing/2014/main" id="{F4955CB1-2868-3410-FA5B-3E504B644BA9}"/>
                </a:ext>
              </a:extLst>
            </p:cNvPr>
            <p:cNvGrpSpPr/>
            <p:nvPr/>
          </p:nvGrpSpPr>
          <p:grpSpPr>
            <a:xfrm>
              <a:off x="8474545" y="11217381"/>
              <a:ext cx="84788" cy="91092"/>
              <a:chOff x="12626158" y="10798008"/>
              <a:chExt cx="84788" cy="91092"/>
            </a:xfrm>
          </p:grpSpPr>
          <p:sp>
            <p:nvSpPr>
              <p:cNvPr id="7926" name="Text Box 3036">
                <a:extLst>
                  <a:ext uri="{FF2B5EF4-FFF2-40B4-BE49-F238E27FC236}">
                    <a16:creationId xmlns:a16="http://schemas.microsoft.com/office/drawing/2014/main" id="{356C14D5-2790-AA40-7652-9225DE3702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7" name="Text Box 3036">
                <a:extLst>
                  <a:ext uri="{FF2B5EF4-FFF2-40B4-BE49-F238E27FC236}">
                    <a16:creationId xmlns:a16="http://schemas.microsoft.com/office/drawing/2014/main" id="{D1FE5FE6-A7EB-ACC9-1E9F-8B357933BA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28" name="Text Box 3036">
                <a:extLst>
                  <a:ext uri="{FF2B5EF4-FFF2-40B4-BE49-F238E27FC236}">
                    <a16:creationId xmlns:a16="http://schemas.microsoft.com/office/drawing/2014/main" id="{E34E7701-3F29-0D68-1A65-2C1A91A998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7951" name="Group 7950">
            <a:extLst>
              <a:ext uri="{FF2B5EF4-FFF2-40B4-BE49-F238E27FC236}">
                <a16:creationId xmlns:a16="http://schemas.microsoft.com/office/drawing/2014/main" id="{5DE0DF62-A90F-6529-AF8C-4863666EB3FC}"/>
              </a:ext>
            </a:extLst>
          </p:cNvPr>
          <p:cNvGrpSpPr/>
          <p:nvPr/>
        </p:nvGrpSpPr>
        <p:grpSpPr>
          <a:xfrm>
            <a:off x="7146758" y="11177507"/>
            <a:ext cx="1441349" cy="1599226"/>
            <a:chOff x="7136707" y="11556436"/>
            <a:chExt cx="1441349" cy="1599226"/>
          </a:xfrm>
        </p:grpSpPr>
        <p:grpSp>
          <p:nvGrpSpPr>
            <p:cNvPr id="7952" name="Group 7951">
              <a:extLst>
                <a:ext uri="{FF2B5EF4-FFF2-40B4-BE49-F238E27FC236}">
                  <a16:creationId xmlns:a16="http://schemas.microsoft.com/office/drawing/2014/main" id="{4402F21B-EAA2-B4DE-337A-9CD7A0BA8A10}"/>
                </a:ext>
              </a:extLst>
            </p:cNvPr>
            <p:cNvGrpSpPr/>
            <p:nvPr/>
          </p:nvGrpSpPr>
          <p:grpSpPr>
            <a:xfrm>
              <a:off x="7136707" y="11556436"/>
              <a:ext cx="1441349" cy="1599226"/>
              <a:chOff x="8689413" y="11391905"/>
              <a:chExt cx="1441349" cy="1599226"/>
            </a:xfrm>
          </p:grpSpPr>
          <p:grpSp>
            <p:nvGrpSpPr>
              <p:cNvPr id="8004" name="organ group - facial muscles">
                <a:extLst>
                  <a:ext uri="{FF2B5EF4-FFF2-40B4-BE49-F238E27FC236}">
                    <a16:creationId xmlns:a16="http://schemas.microsoft.com/office/drawing/2014/main" id="{9565E955-5D59-990B-2D61-0491F146A2F8}"/>
                  </a:ext>
                </a:extLst>
              </p:cNvPr>
              <p:cNvGrpSpPr/>
              <p:nvPr/>
            </p:nvGrpSpPr>
            <p:grpSpPr>
              <a:xfrm>
                <a:off x="8690762" y="11391905"/>
                <a:ext cx="1440000" cy="1599226"/>
                <a:chOff x="7554484" y="5020163"/>
                <a:chExt cx="1440000" cy="1599226"/>
              </a:xfrm>
            </p:grpSpPr>
            <p:sp>
              <p:nvSpPr>
                <p:cNvPr id="8008" name="organ - facial muscles">
                  <a:extLst>
                    <a:ext uri="{FF2B5EF4-FFF2-40B4-BE49-F238E27FC236}">
                      <a16:creationId xmlns:a16="http://schemas.microsoft.com/office/drawing/2014/main" id="{56F233B3-DDEF-DF9F-7FC4-6246CB676B13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59922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Back</a:t>
                  </a:r>
                </a:p>
              </p:txBody>
            </p:sp>
            <p:sp>
              <p:nvSpPr>
                <p:cNvPr id="8009" name="FTU - orbicularis oculi">
                  <a:extLst>
                    <a:ext uri="{FF2B5EF4-FFF2-40B4-BE49-F238E27FC236}">
                      <a16:creationId xmlns:a16="http://schemas.microsoft.com/office/drawing/2014/main" id="{4E689384-A781-2155-9A15-2F30B3E8F269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Iliocostalis</a:t>
                  </a:r>
                </a:p>
              </p:txBody>
            </p:sp>
            <p:sp>
              <p:nvSpPr>
                <p:cNvPr id="8010" name="FTU - occipitofrontalis">
                  <a:extLst>
                    <a:ext uri="{FF2B5EF4-FFF2-40B4-BE49-F238E27FC236}">
                      <a16:creationId xmlns:a16="http://schemas.microsoft.com/office/drawing/2014/main" id="{79DDB21F-FFC2-E475-54E7-BC6A2A4FDD60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</a:t>
                  </a:r>
                </a:p>
              </p:txBody>
            </p:sp>
            <p:sp>
              <p:nvSpPr>
                <p:cNvPr id="8011" name="FTU - nasalis">
                  <a:extLst>
                    <a:ext uri="{FF2B5EF4-FFF2-40B4-BE49-F238E27FC236}">
                      <a16:creationId xmlns:a16="http://schemas.microsoft.com/office/drawing/2014/main" id="{5A39FDA9-B777-0C7D-2DE8-ED9AAB1C3E9E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Spinalis</a:t>
                  </a:r>
                </a:p>
              </p:txBody>
            </p:sp>
            <p:sp>
              <p:nvSpPr>
                <p:cNvPr id="8012" name="FTU - zygomaticus major">
                  <a:extLst>
                    <a:ext uri="{FF2B5EF4-FFF2-40B4-BE49-F238E27FC236}">
                      <a16:creationId xmlns:a16="http://schemas.microsoft.com/office/drawing/2014/main" id="{04BC0D5A-E9E2-0E93-83C4-863E23505CF6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Latissimus dorsi</a:t>
                  </a:r>
                </a:p>
              </p:txBody>
            </p:sp>
            <p:sp>
              <p:nvSpPr>
                <p:cNvPr id="8013" name="FTU - zygomaticus minor">
                  <a:extLst>
                    <a:ext uri="{FF2B5EF4-FFF2-40B4-BE49-F238E27FC236}">
                      <a16:creationId xmlns:a16="http://schemas.microsoft.com/office/drawing/2014/main" id="{3B06F740-88E2-5FE7-36DA-0902FCDA117A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thoracis</a:t>
                  </a:r>
                </a:p>
              </p:txBody>
            </p:sp>
            <p:sp>
              <p:nvSpPr>
                <p:cNvPr id="8014" name="FTU - orbicularis oris">
                  <a:extLst>
                    <a:ext uri="{FF2B5EF4-FFF2-40B4-BE49-F238E27FC236}">
                      <a16:creationId xmlns:a16="http://schemas.microsoft.com/office/drawing/2014/main" id="{7FC20010-A02D-5817-E807-233119F05F44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cervicis</a:t>
                  </a:r>
                </a:p>
              </p:txBody>
            </p:sp>
            <p:sp>
              <p:nvSpPr>
                <p:cNvPr id="8015" name="FTU - depressor anguli oris">
                  <a:extLst>
                    <a:ext uri="{FF2B5EF4-FFF2-40B4-BE49-F238E27FC236}">
                      <a16:creationId xmlns:a16="http://schemas.microsoft.com/office/drawing/2014/main" id="{0A65A0F1-9DED-F534-FC20-E7C946021C8A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016" name="FTU - levator labii">
                  <a:extLst>
                    <a:ext uri="{FF2B5EF4-FFF2-40B4-BE49-F238E27FC236}">
                      <a16:creationId xmlns:a16="http://schemas.microsoft.com/office/drawing/2014/main" id="{0C4E7772-A5D6-CA22-378E-F787E0C1A906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Multifidus</a:t>
                  </a:r>
                </a:p>
              </p:txBody>
            </p:sp>
            <p:sp>
              <p:nvSpPr>
                <p:cNvPr id="8017" name="FTU - mentalis">
                  <a:extLst>
                    <a:ext uri="{FF2B5EF4-FFF2-40B4-BE49-F238E27FC236}">
                      <a16:creationId xmlns:a16="http://schemas.microsoft.com/office/drawing/2014/main" id="{EFA96647-C33B-5E21-1A66-8AB2AE0DE23C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Rotatores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18" name="FTU - temporalis">
                  <a:extLst>
                    <a:ext uri="{FF2B5EF4-FFF2-40B4-BE49-F238E27FC236}">
                      <a16:creationId xmlns:a16="http://schemas.microsoft.com/office/drawing/2014/main" id="{50F0C45B-3ECD-F3E4-8706-1C832847039A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Interspinales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005" name="organ group - facial muscles">
                <a:extLst>
                  <a:ext uri="{FF2B5EF4-FFF2-40B4-BE49-F238E27FC236}">
                    <a16:creationId xmlns:a16="http://schemas.microsoft.com/office/drawing/2014/main" id="{8B7CCBC2-4187-F410-D82F-473569592B7E}"/>
                  </a:ext>
                </a:extLst>
              </p:cNvPr>
              <p:cNvGrpSpPr/>
              <p:nvPr/>
            </p:nvGrpSpPr>
            <p:grpSpPr>
              <a:xfrm>
                <a:off x="8689413" y="12732704"/>
                <a:ext cx="1440000" cy="232281"/>
                <a:chOff x="7554484" y="5140413"/>
                <a:chExt cx="1440000" cy="232281"/>
              </a:xfrm>
            </p:grpSpPr>
            <p:sp>
              <p:nvSpPr>
                <p:cNvPr id="8006" name="FTU - orbicularis oculi">
                  <a:extLst>
                    <a:ext uri="{FF2B5EF4-FFF2-40B4-BE49-F238E27FC236}">
                      <a16:creationId xmlns:a16="http://schemas.microsoft.com/office/drawing/2014/main" id="{405A3300-244E-5CE5-8C80-915D1E6849A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Intertransversarii</a:t>
                  </a:r>
                </a:p>
              </p:txBody>
            </p:sp>
            <p:sp>
              <p:nvSpPr>
                <p:cNvPr id="8007" name="FTU - nasalis">
                  <a:extLst>
                    <a:ext uri="{FF2B5EF4-FFF2-40B4-BE49-F238E27FC236}">
                      <a16:creationId xmlns:a16="http://schemas.microsoft.com/office/drawing/2014/main" id="{90AE95CF-49DE-06A2-22EA-1C12BD5359E3}"/>
                    </a:ext>
                  </a:extLst>
                </p:cNvPr>
                <p:cNvSpPr txBox="1"/>
                <p:nvPr/>
              </p:nvSpPr>
              <p:spPr>
                <a:xfrm>
                  <a:off x="7554484" y="526469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- cervicis</a:t>
                  </a:r>
                </a:p>
              </p:txBody>
            </p:sp>
          </p:grpSp>
        </p:grpSp>
        <p:grpSp>
          <p:nvGrpSpPr>
            <p:cNvPr id="7954" name="Group 7953">
              <a:extLst>
                <a:ext uri="{FF2B5EF4-FFF2-40B4-BE49-F238E27FC236}">
                  <a16:creationId xmlns:a16="http://schemas.microsoft.com/office/drawing/2014/main" id="{2F5F71C7-EB7B-8323-5F8B-2D7F69E7A79B}"/>
                </a:ext>
              </a:extLst>
            </p:cNvPr>
            <p:cNvGrpSpPr/>
            <p:nvPr/>
          </p:nvGrpSpPr>
          <p:grpSpPr>
            <a:xfrm>
              <a:off x="8480869" y="11689385"/>
              <a:ext cx="84788" cy="91092"/>
              <a:chOff x="12626158" y="10798008"/>
              <a:chExt cx="84788" cy="91092"/>
            </a:xfrm>
          </p:grpSpPr>
          <p:sp>
            <p:nvSpPr>
              <p:cNvPr id="8001" name="Text Box 3036">
                <a:extLst>
                  <a:ext uri="{FF2B5EF4-FFF2-40B4-BE49-F238E27FC236}">
                    <a16:creationId xmlns:a16="http://schemas.microsoft.com/office/drawing/2014/main" id="{DD11FCFE-2514-906C-5B18-A0DBEDB7A33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2" name="Text Box 3036">
                <a:extLst>
                  <a:ext uri="{FF2B5EF4-FFF2-40B4-BE49-F238E27FC236}">
                    <a16:creationId xmlns:a16="http://schemas.microsoft.com/office/drawing/2014/main" id="{26263581-F44E-A725-7BCE-2AEAED5403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3" name="Text Box 3036">
                <a:extLst>
                  <a:ext uri="{FF2B5EF4-FFF2-40B4-BE49-F238E27FC236}">
                    <a16:creationId xmlns:a16="http://schemas.microsoft.com/office/drawing/2014/main" id="{12F5A63A-C555-C085-D38A-315CE925CA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6" name="Group 7955">
              <a:extLst>
                <a:ext uri="{FF2B5EF4-FFF2-40B4-BE49-F238E27FC236}">
                  <a16:creationId xmlns:a16="http://schemas.microsoft.com/office/drawing/2014/main" id="{4CA184B6-4BFA-D7C5-72AD-BA5BB4BA9C72}"/>
                </a:ext>
              </a:extLst>
            </p:cNvPr>
            <p:cNvGrpSpPr/>
            <p:nvPr/>
          </p:nvGrpSpPr>
          <p:grpSpPr>
            <a:xfrm>
              <a:off x="8479509" y="11809303"/>
              <a:ext cx="84788" cy="91092"/>
              <a:chOff x="12626158" y="10798008"/>
              <a:chExt cx="84788" cy="91092"/>
            </a:xfrm>
          </p:grpSpPr>
          <p:sp>
            <p:nvSpPr>
              <p:cNvPr id="7998" name="Text Box 3036">
                <a:extLst>
                  <a:ext uri="{FF2B5EF4-FFF2-40B4-BE49-F238E27FC236}">
                    <a16:creationId xmlns:a16="http://schemas.microsoft.com/office/drawing/2014/main" id="{496E962E-59CC-7C29-1E31-91D5F5C63E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9" name="Text Box 3036">
                <a:extLst>
                  <a:ext uri="{FF2B5EF4-FFF2-40B4-BE49-F238E27FC236}">
                    <a16:creationId xmlns:a16="http://schemas.microsoft.com/office/drawing/2014/main" id="{D1B71A51-9D8C-EB1A-09F5-3A02E46F00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00" name="Text Box 3036">
                <a:extLst>
                  <a:ext uri="{FF2B5EF4-FFF2-40B4-BE49-F238E27FC236}">
                    <a16:creationId xmlns:a16="http://schemas.microsoft.com/office/drawing/2014/main" id="{B42F1B9C-4887-523D-52CA-2F118D9094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7" name="Group 7956">
              <a:extLst>
                <a:ext uri="{FF2B5EF4-FFF2-40B4-BE49-F238E27FC236}">
                  <a16:creationId xmlns:a16="http://schemas.microsoft.com/office/drawing/2014/main" id="{5DF24DF7-FAFE-FDB8-8544-3BC62772A156}"/>
                </a:ext>
              </a:extLst>
            </p:cNvPr>
            <p:cNvGrpSpPr/>
            <p:nvPr/>
          </p:nvGrpSpPr>
          <p:grpSpPr>
            <a:xfrm>
              <a:off x="8479509" y="11931616"/>
              <a:ext cx="84788" cy="91092"/>
              <a:chOff x="12626158" y="10798008"/>
              <a:chExt cx="84788" cy="91092"/>
            </a:xfrm>
          </p:grpSpPr>
          <p:sp>
            <p:nvSpPr>
              <p:cNvPr id="7995" name="Text Box 3036">
                <a:extLst>
                  <a:ext uri="{FF2B5EF4-FFF2-40B4-BE49-F238E27FC236}">
                    <a16:creationId xmlns:a16="http://schemas.microsoft.com/office/drawing/2014/main" id="{3F2A58B9-BECC-7FBF-7F31-CE6B425718F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6" name="Text Box 3036">
                <a:extLst>
                  <a:ext uri="{FF2B5EF4-FFF2-40B4-BE49-F238E27FC236}">
                    <a16:creationId xmlns:a16="http://schemas.microsoft.com/office/drawing/2014/main" id="{0A14781A-6A2C-2342-5960-367DA09803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7" name="Text Box 3036">
                <a:extLst>
                  <a:ext uri="{FF2B5EF4-FFF2-40B4-BE49-F238E27FC236}">
                    <a16:creationId xmlns:a16="http://schemas.microsoft.com/office/drawing/2014/main" id="{9CCA8C3B-6144-D5BD-D587-8F10B295D2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59" name="Group 7958">
              <a:extLst>
                <a:ext uri="{FF2B5EF4-FFF2-40B4-BE49-F238E27FC236}">
                  <a16:creationId xmlns:a16="http://schemas.microsoft.com/office/drawing/2014/main" id="{9CBD6EE0-9ECC-3565-6A24-F1B0C2C228F5}"/>
                </a:ext>
              </a:extLst>
            </p:cNvPr>
            <p:cNvGrpSpPr/>
            <p:nvPr/>
          </p:nvGrpSpPr>
          <p:grpSpPr>
            <a:xfrm>
              <a:off x="8475796" y="12055145"/>
              <a:ext cx="84788" cy="91092"/>
              <a:chOff x="12626158" y="10798008"/>
              <a:chExt cx="84788" cy="91092"/>
            </a:xfrm>
          </p:grpSpPr>
          <p:sp>
            <p:nvSpPr>
              <p:cNvPr id="7992" name="Text Box 3036">
                <a:extLst>
                  <a:ext uri="{FF2B5EF4-FFF2-40B4-BE49-F238E27FC236}">
                    <a16:creationId xmlns:a16="http://schemas.microsoft.com/office/drawing/2014/main" id="{39AD71D7-B893-34E3-92B7-4456B2D1D6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3" name="Text Box 3036">
                <a:extLst>
                  <a:ext uri="{FF2B5EF4-FFF2-40B4-BE49-F238E27FC236}">
                    <a16:creationId xmlns:a16="http://schemas.microsoft.com/office/drawing/2014/main" id="{B60906A7-7BA0-67CB-60EE-E9683BE4EC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4" name="Text Box 3036">
                <a:extLst>
                  <a:ext uri="{FF2B5EF4-FFF2-40B4-BE49-F238E27FC236}">
                    <a16:creationId xmlns:a16="http://schemas.microsoft.com/office/drawing/2014/main" id="{7445C0FE-0C72-2DC1-860A-0416188AAC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0" name="Group 7959">
              <a:extLst>
                <a:ext uri="{FF2B5EF4-FFF2-40B4-BE49-F238E27FC236}">
                  <a16:creationId xmlns:a16="http://schemas.microsoft.com/office/drawing/2014/main" id="{369CAC33-0CBB-5310-C0E4-6711A17FA45B}"/>
                </a:ext>
              </a:extLst>
            </p:cNvPr>
            <p:cNvGrpSpPr/>
            <p:nvPr/>
          </p:nvGrpSpPr>
          <p:grpSpPr>
            <a:xfrm>
              <a:off x="8474436" y="12175063"/>
              <a:ext cx="84788" cy="91092"/>
              <a:chOff x="12626158" y="10798008"/>
              <a:chExt cx="84788" cy="91092"/>
            </a:xfrm>
          </p:grpSpPr>
          <p:sp>
            <p:nvSpPr>
              <p:cNvPr id="7989" name="Text Box 3036">
                <a:extLst>
                  <a:ext uri="{FF2B5EF4-FFF2-40B4-BE49-F238E27FC236}">
                    <a16:creationId xmlns:a16="http://schemas.microsoft.com/office/drawing/2014/main" id="{B7D6FC79-E8EC-2319-DAB1-9E9A8E5FD7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0" name="Text Box 3036">
                <a:extLst>
                  <a:ext uri="{FF2B5EF4-FFF2-40B4-BE49-F238E27FC236}">
                    <a16:creationId xmlns:a16="http://schemas.microsoft.com/office/drawing/2014/main" id="{56131F0D-75CA-1028-32C9-FF0299EFE5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91" name="Text Box 3036">
                <a:extLst>
                  <a:ext uri="{FF2B5EF4-FFF2-40B4-BE49-F238E27FC236}">
                    <a16:creationId xmlns:a16="http://schemas.microsoft.com/office/drawing/2014/main" id="{C7338786-41EE-889B-4DCB-5E51669E7A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1" name="Group 7960">
              <a:extLst>
                <a:ext uri="{FF2B5EF4-FFF2-40B4-BE49-F238E27FC236}">
                  <a16:creationId xmlns:a16="http://schemas.microsoft.com/office/drawing/2014/main" id="{DAE170EB-F1AF-9EE7-0465-E2978A29F274}"/>
                </a:ext>
              </a:extLst>
            </p:cNvPr>
            <p:cNvGrpSpPr/>
            <p:nvPr/>
          </p:nvGrpSpPr>
          <p:grpSpPr>
            <a:xfrm>
              <a:off x="8474436" y="12297376"/>
              <a:ext cx="84788" cy="91092"/>
              <a:chOff x="12626158" y="10798008"/>
              <a:chExt cx="84788" cy="91092"/>
            </a:xfrm>
          </p:grpSpPr>
          <p:sp>
            <p:nvSpPr>
              <p:cNvPr id="7986" name="Text Box 3036">
                <a:extLst>
                  <a:ext uri="{FF2B5EF4-FFF2-40B4-BE49-F238E27FC236}">
                    <a16:creationId xmlns:a16="http://schemas.microsoft.com/office/drawing/2014/main" id="{0788BBB0-BB59-8810-1070-F16D10D0857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7" name="Text Box 3036">
                <a:extLst>
                  <a:ext uri="{FF2B5EF4-FFF2-40B4-BE49-F238E27FC236}">
                    <a16:creationId xmlns:a16="http://schemas.microsoft.com/office/drawing/2014/main" id="{C18173B7-FD1F-54DC-C008-0B366F2CC7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8" name="Text Box 3036">
                <a:extLst>
                  <a:ext uri="{FF2B5EF4-FFF2-40B4-BE49-F238E27FC236}">
                    <a16:creationId xmlns:a16="http://schemas.microsoft.com/office/drawing/2014/main" id="{52D2EEBD-EDE6-CDEF-BA75-15386328F3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2" name="Group 7961">
              <a:extLst>
                <a:ext uri="{FF2B5EF4-FFF2-40B4-BE49-F238E27FC236}">
                  <a16:creationId xmlns:a16="http://schemas.microsoft.com/office/drawing/2014/main" id="{F3C6D6C0-2F85-40B8-D293-C6F456B40811}"/>
                </a:ext>
              </a:extLst>
            </p:cNvPr>
            <p:cNvGrpSpPr/>
            <p:nvPr/>
          </p:nvGrpSpPr>
          <p:grpSpPr>
            <a:xfrm>
              <a:off x="8476387" y="12422601"/>
              <a:ext cx="84788" cy="91092"/>
              <a:chOff x="12626158" y="10798008"/>
              <a:chExt cx="84788" cy="91092"/>
            </a:xfrm>
          </p:grpSpPr>
          <p:sp>
            <p:nvSpPr>
              <p:cNvPr id="7983" name="Text Box 3036">
                <a:extLst>
                  <a:ext uri="{FF2B5EF4-FFF2-40B4-BE49-F238E27FC236}">
                    <a16:creationId xmlns:a16="http://schemas.microsoft.com/office/drawing/2014/main" id="{EF1E074A-788E-68CE-0555-8B7A2FE24D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4" name="Text Box 3036">
                <a:extLst>
                  <a:ext uri="{FF2B5EF4-FFF2-40B4-BE49-F238E27FC236}">
                    <a16:creationId xmlns:a16="http://schemas.microsoft.com/office/drawing/2014/main" id="{A95D9911-33BB-90F9-01D1-E6E3593038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5" name="Text Box 3036">
                <a:extLst>
                  <a:ext uri="{FF2B5EF4-FFF2-40B4-BE49-F238E27FC236}">
                    <a16:creationId xmlns:a16="http://schemas.microsoft.com/office/drawing/2014/main" id="{F3B9B16D-53DB-3B3D-CB64-DC39AE3C52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3" name="Group 7962">
              <a:extLst>
                <a:ext uri="{FF2B5EF4-FFF2-40B4-BE49-F238E27FC236}">
                  <a16:creationId xmlns:a16="http://schemas.microsoft.com/office/drawing/2014/main" id="{ADE68968-65AA-D12F-5405-93A2F74689D9}"/>
                </a:ext>
              </a:extLst>
            </p:cNvPr>
            <p:cNvGrpSpPr/>
            <p:nvPr/>
          </p:nvGrpSpPr>
          <p:grpSpPr>
            <a:xfrm>
              <a:off x="8475027" y="12542519"/>
              <a:ext cx="84788" cy="91092"/>
              <a:chOff x="12626158" y="10798008"/>
              <a:chExt cx="84788" cy="91092"/>
            </a:xfrm>
          </p:grpSpPr>
          <p:sp>
            <p:nvSpPr>
              <p:cNvPr id="7980" name="Text Box 3036">
                <a:extLst>
                  <a:ext uri="{FF2B5EF4-FFF2-40B4-BE49-F238E27FC236}">
                    <a16:creationId xmlns:a16="http://schemas.microsoft.com/office/drawing/2014/main" id="{F863A7AB-C625-5646-FA5F-855CE34C3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1" name="Text Box 3036">
                <a:extLst>
                  <a:ext uri="{FF2B5EF4-FFF2-40B4-BE49-F238E27FC236}">
                    <a16:creationId xmlns:a16="http://schemas.microsoft.com/office/drawing/2014/main" id="{5A57E351-DCB5-12CE-1219-F444E02F99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82" name="Text Box 3036">
                <a:extLst>
                  <a:ext uri="{FF2B5EF4-FFF2-40B4-BE49-F238E27FC236}">
                    <a16:creationId xmlns:a16="http://schemas.microsoft.com/office/drawing/2014/main" id="{7C4904B7-2257-8E92-5346-EB6935A9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4" name="Group 7963">
              <a:extLst>
                <a:ext uri="{FF2B5EF4-FFF2-40B4-BE49-F238E27FC236}">
                  <a16:creationId xmlns:a16="http://schemas.microsoft.com/office/drawing/2014/main" id="{AD06D65C-CC18-C623-6D8F-F8DD6FC4E97A}"/>
                </a:ext>
              </a:extLst>
            </p:cNvPr>
            <p:cNvGrpSpPr/>
            <p:nvPr/>
          </p:nvGrpSpPr>
          <p:grpSpPr>
            <a:xfrm>
              <a:off x="8475027" y="12664832"/>
              <a:ext cx="84788" cy="91092"/>
              <a:chOff x="12626158" y="10798008"/>
              <a:chExt cx="84788" cy="91092"/>
            </a:xfrm>
          </p:grpSpPr>
          <p:sp>
            <p:nvSpPr>
              <p:cNvPr id="7977" name="Text Box 3036">
                <a:extLst>
                  <a:ext uri="{FF2B5EF4-FFF2-40B4-BE49-F238E27FC236}">
                    <a16:creationId xmlns:a16="http://schemas.microsoft.com/office/drawing/2014/main" id="{EA559F8A-652D-B4CE-F54F-D02EF4EEF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8" name="Text Box 3036">
                <a:extLst>
                  <a:ext uri="{FF2B5EF4-FFF2-40B4-BE49-F238E27FC236}">
                    <a16:creationId xmlns:a16="http://schemas.microsoft.com/office/drawing/2014/main" id="{6BE5E4F5-72F7-D55B-397C-15FC5331A4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9" name="Text Box 3036">
                <a:extLst>
                  <a:ext uri="{FF2B5EF4-FFF2-40B4-BE49-F238E27FC236}">
                    <a16:creationId xmlns:a16="http://schemas.microsoft.com/office/drawing/2014/main" id="{6A343F15-3476-3B50-D071-DD95FDD73E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5" name="Group 7964">
              <a:extLst>
                <a:ext uri="{FF2B5EF4-FFF2-40B4-BE49-F238E27FC236}">
                  <a16:creationId xmlns:a16="http://schemas.microsoft.com/office/drawing/2014/main" id="{05B41512-20C9-2DCF-1F05-FAD5EF0B804F}"/>
                </a:ext>
              </a:extLst>
            </p:cNvPr>
            <p:cNvGrpSpPr/>
            <p:nvPr/>
          </p:nvGrpSpPr>
          <p:grpSpPr>
            <a:xfrm>
              <a:off x="8471314" y="12788361"/>
              <a:ext cx="84788" cy="91092"/>
              <a:chOff x="12626158" y="10798008"/>
              <a:chExt cx="84788" cy="91092"/>
            </a:xfrm>
          </p:grpSpPr>
          <p:sp>
            <p:nvSpPr>
              <p:cNvPr id="7974" name="Text Box 3036">
                <a:extLst>
                  <a:ext uri="{FF2B5EF4-FFF2-40B4-BE49-F238E27FC236}">
                    <a16:creationId xmlns:a16="http://schemas.microsoft.com/office/drawing/2014/main" id="{12A2C3E4-8B7F-C599-3D62-DB0795F08F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5" name="Text Box 3036">
                <a:extLst>
                  <a:ext uri="{FF2B5EF4-FFF2-40B4-BE49-F238E27FC236}">
                    <a16:creationId xmlns:a16="http://schemas.microsoft.com/office/drawing/2014/main" id="{97AC9F3C-B83C-6066-7500-C20B5D41AE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6" name="Text Box 3036">
                <a:extLst>
                  <a:ext uri="{FF2B5EF4-FFF2-40B4-BE49-F238E27FC236}">
                    <a16:creationId xmlns:a16="http://schemas.microsoft.com/office/drawing/2014/main" id="{C51FF103-3737-B027-4D09-11E36699B6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6" name="Group 7965">
              <a:extLst>
                <a:ext uri="{FF2B5EF4-FFF2-40B4-BE49-F238E27FC236}">
                  <a16:creationId xmlns:a16="http://schemas.microsoft.com/office/drawing/2014/main" id="{EDD8772F-36BB-6BB9-93B5-1C365E473C3C}"/>
                </a:ext>
              </a:extLst>
            </p:cNvPr>
            <p:cNvGrpSpPr/>
            <p:nvPr/>
          </p:nvGrpSpPr>
          <p:grpSpPr>
            <a:xfrm>
              <a:off x="8469954" y="12908279"/>
              <a:ext cx="84788" cy="91092"/>
              <a:chOff x="12626158" y="10798008"/>
              <a:chExt cx="84788" cy="91092"/>
            </a:xfrm>
          </p:grpSpPr>
          <p:sp>
            <p:nvSpPr>
              <p:cNvPr id="7971" name="Text Box 3036">
                <a:extLst>
                  <a:ext uri="{FF2B5EF4-FFF2-40B4-BE49-F238E27FC236}">
                    <a16:creationId xmlns:a16="http://schemas.microsoft.com/office/drawing/2014/main" id="{EE4A646B-365E-D306-264F-F2F66BD9FD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2" name="Text Box 3036">
                <a:extLst>
                  <a:ext uri="{FF2B5EF4-FFF2-40B4-BE49-F238E27FC236}">
                    <a16:creationId xmlns:a16="http://schemas.microsoft.com/office/drawing/2014/main" id="{79B8EAD8-8857-2A12-B4C5-A7FA6676D6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3" name="Text Box 3036">
                <a:extLst>
                  <a:ext uri="{FF2B5EF4-FFF2-40B4-BE49-F238E27FC236}">
                    <a16:creationId xmlns:a16="http://schemas.microsoft.com/office/drawing/2014/main" id="{20AA460D-F32A-5619-9D91-E77E0D5F4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967" name="Group 7966">
              <a:extLst>
                <a:ext uri="{FF2B5EF4-FFF2-40B4-BE49-F238E27FC236}">
                  <a16:creationId xmlns:a16="http://schemas.microsoft.com/office/drawing/2014/main" id="{50AE7E89-1700-1EE1-CB92-E74C1F616FB8}"/>
                </a:ext>
              </a:extLst>
            </p:cNvPr>
            <p:cNvGrpSpPr/>
            <p:nvPr/>
          </p:nvGrpSpPr>
          <p:grpSpPr>
            <a:xfrm>
              <a:off x="8469954" y="13030592"/>
              <a:ext cx="84788" cy="91092"/>
              <a:chOff x="12626158" y="10798008"/>
              <a:chExt cx="84788" cy="91092"/>
            </a:xfrm>
          </p:grpSpPr>
          <p:sp>
            <p:nvSpPr>
              <p:cNvPr id="7968" name="Text Box 3036">
                <a:extLst>
                  <a:ext uri="{FF2B5EF4-FFF2-40B4-BE49-F238E27FC236}">
                    <a16:creationId xmlns:a16="http://schemas.microsoft.com/office/drawing/2014/main" id="{F4162352-02FB-C5BD-FF9B-4B60D55785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69" name="Text Box 3036">
                <a:extLst>
                  <a:ext uri="{FF2B5EF4-FFF2-40B4-BE49-F238E27FC236}">
                    <a16:creationId xmlns:a16="http://schemas.microsoft.com/office/drawing/2014/main" id="{6C951DBF-64A2-FA21-4885-B02FEB3EC9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70" name="Text Box 3036">
                <a:extLst>
                  <a:ext uri="{FF2B5EF4-FFF2-40B4-BE49-F238E27FC236}">
                    <a16:creationId xmlns:a16="http://schemas.microsoft.com/office/drawing/2014/main" id="{29873E57-4E99-2AA0-FBBB-4B6A495C64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19" name="Group 8018">
            <a:extLst>
              <a:ext uri="{FF2B5EF4-FFF2-40B4-BE49-F238E27FC236}">
                <a16:creationId xmlns:a16="http://schemas.microsoft.com/office/drawing/2014/main" id="{8CD7DA04-B923-5234-D725-250884A772CD}"/>
              </a:ext>
            </a:extLst>
          </p:cNvPr>
          <p:cNvGrpSpPr/>
          <p:nvPr/>
        </p:nvGrpSpPr>
        <p:grpSpPr>
          <a:xfrm>
            <a:off x="7150812" y="13107146"/>
            <a:ext cx="1440000" cy="1227908"/>
            <a:chOff x="7152387" y="13561267"/>
            <a:chExt cx="1440000" cy="1227908"/>
          </a:xfrm>
        </p:grpSpPr>
        <p:grpSp>
          <p:nvGrpSpPr>
            <p:cNvPr id="8020" name="organ group - facial muscles">
              <a:extLst>
                <a:ext uri="{FF2B5EF4-FFF2-40B4-BE49-F238E27FC236}">
                  <a16:creationId xmlns:a16="http://schemas.microsoft.com/office/drawing/2014/main" id="{08AE4410-2C07-FA00-3829-734485C210EB}"/>
                </a:ext>
              </a:extLst>
            </p:cNvPr>
            <p:cNvGrpSpPr/>
            <p:nvPr/>
          </p:nvGrpSpPr>
          <p:grpSpPr>
            <a:xfrm>
              <a:off x="7152387" y="13561267"/>
              <a:ext cx="1440000" cy="1227908"/>
              <a:chOff x="7554484" y="5020162"/>
              <a:chExt cx="1440000" cy="1227908"/>
            </a:xfrm>
          </p:grpSpPr>
          <p:sp>
            <p:nvSpPr>
              <p:cNvPr id="8057" name="organ - facial muscles">
                <a:extLst>
                  <a:ext uri="{FF2B5EF4-FFF2-40B4-BE49-F238E27FC236}">
                    <a16:creationId xmlns:a16="http://schemas.microsoft.com/office/drawing/2014/main" id="{AB13F493-BCA9-C089-B290-93AED719D632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22790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Chest</a:t>
                </a:r>
              </a:p>
            </p:txBody>
          </p:sp>
          <p:sp>
            <p:nvSpPr>
              <p:cNvPr id="8058" name="FTU - orbicularis oculi">
                <a:extLst>
                  <a:ext uri="{FF2B5EF4-FFF2-40B4-BE49-F238E27FC236}">
                    <a16:creationId xmlns:a16="http://schemas.microsoft.com/office/drawing/2014/main" id="{748D991A-EB75-8E7A-1808-E362C5984E9C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external</a:t>
                </a:r>
              </a:p>
            </p:txBody>
          </p:sp>
          <p:sp>
            <p:nvSpPr>
              <p:cNvPr id="8059" name="FTU - occipitofrontalis">
                <a:extLst>
                  <a:ext uri="{FF2B5EF4-FFF2-40B4-BE49-F238E27FC236}">
                    <a16:creationId xmlns:a16="http://schemas.microsoft.com/office/drawing/2014/main" id="{0B92169A-A0E0-1D54-93F9-D440E2DD7AC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internal</a:t>
                </a:r>
              </a:p>
            </p:txBody>
          </p:sp>
          <p:sp>
            <p:nvSpPr>
              <p:cNvPr id="8060" name="FTU - nasalis">
                <a:extLst>
                  <a:ext uri="{FF2B5EF4-FFF2-40B4-BE49-F238E27FC236}">
                    <a16:creationId xmlns:a16="http://schemas.microsoft.com/office/drawing/2014/main" id="{4C1D32C0-6AB8-B5BB-F21F-504E97ABED3A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Intercostals - innermost</a:t>
                </a:r>
              </a:p>
            </p:txBody>
          </p:sp>
          <p:sp>
            <p:nvSpPr>
              <p:cNvPr id="8061" name="FTU - zygomaticus major">
                <a:extLst>
                  <a:ext uri="{FF2B5EF4-FFF2-40B4-BE49-F238E27FC236}">
                    <a16:creationId xmlns:a16="http://schemas.microsoft.com/office/drawing/2014/main" id="{4BE97FF4-FF5B-D614-43B0-25283DE62905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Subcostales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2" name="FTU - zygomaticus minor">
                <a:extLst>
                  <a:ext uri="{FF2B5EF4-FFF2-40B4-BE49-F238E27FC236}">
                    <a16:creationId xmlns:a16="http://schemas.microsoft.com/office/drawing/2014/main" id="{7047EE83-67DB-EBBA-89E6-030A308F5DC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Transversus thoracis</a:t>
                </a:r>
              </a:p>
            </p:txBody>
          </p:sp>
          <p:sp>
            <p:nvSpPr>
              <p:cNvPr id="8063" name="FTU - orbicularis oris">
                <a:extLst>
                  <a:ext uri="{FF2B5EF4-FFF2-40B4-BE49-F238E27FC236}">
                    <a16:creationId xmlns:a16="http://schemas.microsoft.com/office/drawing/2014/main" id="{2BAE343E-4D9B-9821-655B-FEB036D1E0C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Levatores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costarum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64" name="FTU - depressor anguli oris">
                <a:extLst>
                  <a:ext uri="{FF2B5EF4-FFF2-40B4-BE49-F238E27FC236}">
                    <a16:creationId xmlns:a16="http://schemas.microsoft.com/office/drawing/2014/main" id="{CD6E2C41-6E4C-A3A6-A5ED-570338D0F0BF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inferior</a:t>
                </a:r>
              </a:p>
            </p:txBody>
          </p:sp>
          <p:sp>
            <p:nvSpPr>
              <p:cNvPr id="8065" name="FTU - levator labii">
                <a:extLst>
                  <a:ext uri="{FF2B5EF4-FFF2-40B4-BE49-F238E27FC236}">
                    <a16:creationId xmlns:a16="http://schemas.microsoft.com/office/drawing/2014/main" id="{9549DC8D-199E-EE00-7F8E-3B5B0C6F110F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posterior - superior</a:t>
                </a:r>
              </a:p>
            </p:txBody>
          </p:sp>
          <p:sp>
            <p:nvSpPr>
              <p:cNvPr id="8066" name="FTU - mentalis">
                <a:extLst>
                  <a:ext uri="{FF2B5EF4-FFF2-40B4-BE49-F238E27FC236}">
                    <a16:creationId xmlns:a16="http://schemas.microsoft.com/office/drawing/2014/main" id="{47A332D4-7B5D-3B16-B6B5-AD06B1EC04F7}"/>
                  </a:ext>
                </a:extLst>
              </p:cNvPr>
              <p:cNvSpPr txBox="1"/>
              <p:nvPr/>
            </p:nvSpPr>
            <p:spPr>
              <a:xfrm>
                <a:off x="7554484" y="611382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diaphragm</a:t>
                </a:r>
              </a:p>
            </p:txBody>
          </p:sp>
        </p:grpSp>
        <p:grpSp>
          <p:nvGrpSpPr>
            <p:cNvPr id="8021" name="Group 8020">
              <a:extLst>
                <a:ext uri="{FF2B5EF4-FFF2-40B4-BE49-F238E27FC236}">
                  <a16:creationId xmlns:a16="http://schemas.microsoft.com/office/drawing/2014/main" id="{13B1465C-454E-C0D8-0B06-2F4F6AAD88EA}"/>
                </a:ext>
              </a:extLst>
            </p:cNvPr>
            <p:cNvGrpSpPr/>
            <p:nvPr/>
          </p:nvGrpSpPr>
          <p:grpSpPr>
            <a:xfrm>
              <a:off x="8480785" y="13689702"/>
              <a:ext cx="84788" cy="91092"/>
              <a:chOff x="12626158" y="10798008"/>
              <a:chExt cx="84788" cy="91092"/>
            </a:xfrm>
          </p:grpSpPr>
          <p:sp>
            <p:nvSpPr>
              <p:cNvPr id="8054" name="Text Box 3036">
                <a:extLst>
                  <a:ext uri="{FF2B5EF4-FFF2-40B4-BE49-F238E27FC236}">
                    <a16:creationId xmlns:a16="http://schemas.microsoft.com/office/drawing/2014/main" id="{76297549-C9B3-736B-6002-F8935DE641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5" name="Text Box 3036">
                <a:extLst>
                  <a:ext uri="{FF2B5EF4-FFF2-40B4-BE49-F238E27FC236}">
                    <a16:creationId xmlns:a16="http://schemas.microsoft.com/office/drawing/2014/main" id="{EC6582E9-0F1C-D702-03C9-6008671F19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6" name="Text Box 3036">
                <a:extLst>
                  <a:ext uri="{FF2B5EF4-FFF2-40B4-BE49-F238E27FC236}">
                    <a16:creationId xmlns:a16="http://schemas.microsoft.com/office/drawing/2014/main" id="{D7E53F02-03E7-9F77-1001-EBA0E15E98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2" name="Group 8021">
              <a:extLst>
                <a:ext uri="{FF2B5EF4-FFF2-40B4-BE49-F238E27FC236}">
                  <a16:creationId xmlns:a16="http://schemas.microsoft.com/office/drawing/2014/main" id="{2CADAF58-C1E0-7E15-6713-6EF8990FF53C}"/>
                </a:ext>
              </a:extLst>
            </p:cNvPr>
            <p:cNvGrpSpPr/>
            <p:nvPr/>
          </p:nvGrpSpPr>
          <p:grpSpPr>
            <a:xfrm>
              <a:off x="8480785" y="13812015"/>
              <a:ext cx="84788" cy="91092"/>
              <a:chOff x="12626158" y="10798008"/>
              <a:chExt cx="84788" cy="91092"/>
            </a:xfrm>
          </p:grpSpPr>
          <p:sp>
            <p:nvSpPr>
              <p:cNvPr id="8051" name="Text Box 3036">
                <a:extLst>
                  <a:ext uri="{FF2B5EF4-FFF2-40B4-BE49-F238E27FC236}">
                    <a16:creationId xmlns:a16="http://schemas.microsoft.com/office/drawing/2014/main" id="{823B249A-8523-5182-181D-D92BEDEED5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2" name="Text Box 3036">
                <a:extLst>
                  <a:ext uri="{FF2B5EF4-FFF2-40B4-BE49-F238E27FC236}">
                    <a16:creationId xmlns:a16="http://schemas.microsoft.com/office/drawing/2014/main" id="{52D9E7D9-9978-F234-A29F-7A7C601069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3" name="Text Box 3036">
                <a:extLst>
                  <a:ext uri="{FF2B5EF4-FFF2-40B4-BE49-F238E27FC236}">
                    <a16:creationId xmlns:a16="http://schemas.microsoft.com/office/drawing/2014/main" id="{64271F30-89BA-4322-6CEB-A984E55AFC3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3" name="Group 8022">
              <a:extLst>
                <a:ext uri="{FF2B5EF4-FFF2-40B4-BE49-F238E27FC236}">
                  <a16:creationId xmlns:a16="http://schemas.microsoft.com/office/drawing/2014/main" id="{BF21EE1C-C77F-E386-9D11-3F67E9AB80DD}"/>
                </a:ext>
              </a:extLst>
            </p:cNvPr>
            <p:cNvGrpSpPr/>
            <p:nvPr/>
          </p:nvGrpSpPr>
          <p:grpSpPr>
            <a:xfrm>
              <a:off x="8477072" y="13935544"/>
              <a:ext cx="84788" cy="91092"/>
              <a:chOff x="12626158" y="10798008"/>
              <a:chExt cx="84788" cy="91092"/>
            </a:xfrm>
          </p:grpSpPr>
          <p:sp>
            <p:nvSpPr>
              <p:cNvPr id="8048" name="Text Box 3036">
                <a:extLst>
                  <a:ext uri="{FF2B5EF4-FFF2-40B4-BE49-F238E27FC236}">
                    <a16:creationId xmlns:a16="http://schemas.microsoft.com/office/drawing/2014/main" id="{395B0EF0-8993-7CC1-D197-B9505D1F0F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9" name="Text Box 3036">
                <a:extLst>
                  <a:ext uri="{FF2B5EF4-FFF2-40B4-BE49-F238E27FC236}">
                    <a16:creationId xmlns:a16="http://schemas.microsoft.com/office/drawing/2014/main" id="{890DD1A2-BBBC-D0F8-6AC4-E4E1438442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50" name="Text Box 3036">
                <a:extLst>
                  <a:ext uri="{FF2B5EF4-FFF2-40B4-BE49-F238E27FC236}">
                    <a16:creationId xmlns:a16="http://schemas.microsoft.com/office/drawing/2014/main" id="{9E84DE36-2688-8977-D8CA-C445B436B0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4" name="Group 8023">
              <a:extLst>
                <a:ext uri="{FF2B5EF4-FFF2-40B4-BE49-F238E27FC236}">
                  <a16:creationId xmlns:a16="http://schemas.microsoft.com/office/drawing/2014/main" id="{853A0050-7EC4-54E3-A694-F6BACB32E680}"/>
                </a:ext>
              </a:extLst>
            </p:cNvPr>
            <p:cNvGrpSpPr/>
            <p:nvPr/>
          </p:nvGrpSpPr>
          <p:grpSpPr>
            <a:xfrm>
              <a:off x="8475712" y="14055462"/>
              <a:ext cx="84788" cy="91092"/>
              <a:chOff x="12626158" y="10798008"/>
              <a:chExt cx="84788" cy="91092"/>
            </a:xfrm>
          </p:grpSpPr>
          <p:sp>
            <p:nvSpPr>
              <p:cNvPr id="8045" name="Text Box 3036">
                <a:extLst>
                  <a:ext uri="{FF2B5EF4-FFF2-40B4-BE49-F238E27FC236}">
                    <a16:creationId xmlns:a16="http://schemas.microsoft.com/office/drawing/2014/main" id="{54686124-8F85-0382-622F-87A794F8C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6" name="Text Box 3036">
                <a:extLst>
                  <a:ext uri="{FF2B5EF4-FFF2-40B4-BE49-F238E27FC236}">
                    <a16:creationId xmlns:a16="http://schemas.microsoft.com/office/drawing/2014/main" id="{D1D37E3C-4A5B-F935-181B-194BF4CEDB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7" name="Text Box 3036">
                <a:extLst>
                  <a:ext uri="{FF2B5EF4-FFF2-40B4-BE49-F238E27FC236}">
                    <a16:creationId xmlns:a16="http://schemas.microsoft.com/office/drawing/2014/main" id="{5B4B4F67-28A5-3B1F-A793-A7B038A1A6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5" name="Group 8024">
              <a:extLst>
                <a:ext uri="{FF2B5EF4-FFF2-40B4-BE49-F238E27FC236}">
                  <a16:creationId xmlns:a16="http://schemas.microsoft.com/office/drawing/2014/main" id="{54DA9DE8-81B5-C606-1DEE-1EFFC90E1857}"/>
                </a:ext>
              </a:extLst>
            </p:cNvPr>
            <p:cNvGrpSpPr/>
            <p:nvPr/>
          </p:nvGrpSpPr>
          <p:grpSpPr>
            <a:xfrm>
              <a:off x="8475712" y="14177775"/>
              <a:ext cx="84788" cy="91092"/>
              <a:chOff x="12626158" y="10798008"/>
              <a:chExt cx="84788" cy="91092"/>
            </a:xfrm>
          </p:grpSpPr>
          <p:sp>
            <p:nvSpPr>
              <p:cNvPr id="8042" name="Text Box 3036">
                <a:extLst>
                  <a:ext uri="{FF2B5EF4-FFF2-40B4-BE49-F238E27FC236}">
                    <a16:creationId xmlns:a16="http://schemas.microsoft.com/office/drawing/2014/main" id="{6E8CDA85-07D2-59D6-AB13-C154127D09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3" name="Text Box 3036">
                <a:extLst>
                  <a:ext uri="{FF2B5EF4-FFF2-40B4-BE49-F238E27FC236}">
                    <a16:creationId xmlns:a16="http://schemas.microsoft.com/office/drawing/2014/main" id="{9893B161-7A61-E0C5-FB6C-FAA468978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4" name="Text Box 3036">
                <a:extLst>
                  <a:ext uri="{FF2B5EF4-FFF2-40B4-BE49-F238E27FC236}">
                    <a16:creationId xmlns:a16="http://schemas.microsoft.com/office/drawing/2014/main" id="{1428FF57-CBBD-F418-06A1-A8B35F98DF7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6" name="Group 8025">
              <a:extLst>
                <a:ext uri="{FF2B5EF4-FFF2-40B4-BE49-F238E27FC236}">
                  <a16:creationId xmlns:a16="http://schemas.microsoft.com/office/drawing/2014/main" id="{B2125764-7FF7-CF87-BBCD-2DEBDEAB2CF1}"/>
                </a:ext>
              </a:extLst>
            </p:cNvPr>
            <p:cNvGrpSpPr/>
            <p:nvPr/>
          </p:nvGrpSpPr>
          <p:grpSpPr>
            <a:xfrm>
              <a:off x="8477703" y="14298546"/>
              <a:ext cx="84788" cy="91092"/>
              <a:chOff x="12626158" y="10798008"/>
              <a:chExt cx="84788" cy="91092"/>
            </a:xfrm>
          </p:grpSpPr>
          <p:sp>
            <p:nvSpPr>
              <p:cNvPr id="8039" name="Text Box 3036">
                <a:extLst>
                  <a:ext uri="{FF2B5EF4-FFF2-40B4-BE49-F238E27FC236}">
                    <a16:creationId xmlns:a16="http://schemas.microsoft.com/office/drawing/2014/main" id="{5D49EE67-5DCE-178B-67B1-633C9128E48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0" name="Text Box 3036">
                <a:extLst>
                  <a:ext uri="{FF2B5EF4-FFF2-40B4-BE49-F238E27FC236}">
                    <a16:creationId xmlns:a16="http://schemas.microsoft.com/office/drawing/2014/main" id="{5D5C8AFE-F253-A8AC-A83F-873CD3D1A6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41" name="Text Box 3036">
                <a:extLst>
                  <a:ext uri="{FF2B5EF4-FFF2-40B4-BE49-F238E27FC236}">
                    <a16:creationId xmlns:a16="http://schemas.microsoft.com/office/drawing/2014/main" id="{91CBD5E3-4867-59E4-423B-523AA030F3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7" name="Group 8026">
              <a:extLst>
                <a:ext uri="{FF2B5EF4-FFF2-40B4-BE49-F238E27FC236}">
                  <a16:creationId xmlns:a16="http://schemas.microsoft.com/office/drawing/2014/main" id="{0D12BF19-FFA6-CFAC-78E3-7A945DB0FBA6}"/>
                </a:ext>
              </a:extLst>
            </p:cNvPr>
            <p:cNvGrpSpPr/>
            <p:nvPr/>
          </p:nvGrpSpPr>
          <p:grpSpPr>
            <a:xfrm>
              <a:off x="8476343" y="14418464"/>
              <a:ext cx="84788" cy="91092"/>
              <a:chOff x="12626158" y="10798008"/>
              <a:chExt cx="84788" cy="91092"/>
            </a:xfrm>
          </p:grpSpPr>
          <p:sp>
            <p:nvSpPr>
              <p:cNvPr id="8036" name="Text Box 3036">
                <a:extLst>
                  <a:ext uri="{FF2B5EF4-FFF2-40B4-BE49-F238E27FC236}">
                    <a16:creationId xmlns:a16="http://schemas.microsoft.com/office/drawing/2014/main" id="{0ED8EF80-DBDB-EA0A-0595-AF456B5BD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7" name="Text Box 3036">
                <a:extLst>
                  <a:ext uri="{FF2B5EF4-FFF2-40B4-BE49-F238E27FC236}">
                    <a16:creationId xmlns:a16="http://schemas.microsoft.com/office/drawing/2014/main" id="{0DFB1854-A6B2-58E0-4E38-6A105EB747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8" name="Text Box 3036">
                <a:extLst>
                  <a:ext uri="{FF2B5EF4-FFF2-40B4-BE49-F238E27FC236}">
                    <a16:creationId xmlns:a16="http://schemas.microsoft.com/office/drawing/2014/main" id="{B6DCFD9A-79E7-1116-B14A-6D46B82194F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8" name="Group 8027">
              <a:extLst>
                <a:ext uri="{FF2B5EF4-FFF2-40B4-BE49-F238E27FC236}">
                  <a16:creationId xmlns:a16="http://schemas.microsoft.com/office/drawing/2014/main" id="{A0F86B1D-2A86-0D54-E556-104ED208E13C}"/>
                </a:ext>
              </a:extLst>
            </p:cNvPr>
            <p:cNvGrpSpPr/>
            <p:nvPr/>
          </p:nvGrpSpPr>
          <p:grpSpPr>
            <a:xfrm>
              <a:off x="8476343" y="14540777"/>
              <a:ext cx="84788" cy="91092"/>
              <a:chOff x="12626158" y="10798008"/>
              <a:chExt cx="84788" cy="91092"/>
            </a:xfrm>
          </p:grpSpPr>
          <p:sp>
            <p:nvSpPr>
              <p:cNvPr id="8033" name="Text Box 3036">
                <a:extLst>
                  <a:ext uri="{FF2B5EF4-FFF2-40B4-BE49-F238E27FC236}">
                    <a16:creationId xmlns:a16="http://schemas.microsoft.com/office/drawing/2014/main" id="{6F8477AC-B57B-09E5-6C79-0E5216CBC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4" name="Text Box 3036">
                <a:extLst>
                  <a:ext uri="{FF2B5EF4-FFF2-40B4-BE49-F238E27FC236}">
                    <a16:creationId xmlns:a16="http://schemas.microsoft.com/office/drawing/2014/main" id="{D3D6235B-BA6B-10EC-2967-EC47266F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5" name="Text Box 3036">
                <a:extLst>
                  <a:ext uri="{FF2B5EF4-FFF2-40B4-BE49-F238E27FC236}">
                    <a16:creationId xmlns:a16="http://schemas.microsoft.com/office/drawing/2014/main" id="{9FABEAD8-F3F6-F65C-848E-5F9B2F4C4D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29" name="Group 8028">
              <a:extLst>
                <a:ext uri="{FF2B5EF4-FFF2-40B4-BE49-F238E27FC236}">
                  <a16:creationId xmlns:a16="http://schemas.microsoft.com/office/drawing/2014/main" id="{09FE2292-0770-296E-1189-58B85F715EAA}"/>
                </a:ext>
              </a:extLst>
            </p:cNvPr>
            <p:cNvGrpSpPr/>
            <p:nvPr/>
          </p:nvGrpSpPr>
          <p:grpSpPr>
            <a:xfrm>
              <a:off x="8472630" y="14664306"/>
              <a:ext cx="84788" cy="91092"/>
              <a:chOff x="12626158" y="10798008"/>
              <a:chExt cx="84788" cy="91092"/>
            </a:xfrm>
          </p:grpSpPr>
          <p:sp>
            <p:nvSpPr>
              <p:cNvPr id="8030" name="Text Box 3036">
                <a:extLst>
                  <a:ext uri="{FF2B5EF4-FFF2-40B4-BE49-F238E27FC236}">
                    <a16:creationId xmlns:a16="http://schemas.microsoft.com/office/drawing/2014/main" id="{C6EAB1AD-6430-F523-D7C1-30FC35D921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1" name="Text Box 3036">
                <a:extLst>
                  <a:ext uri="{FF2B5EF4-FFF2-40B4-BE49-F238E27FC236}">
                    <a16:creationId xmlns:a16="http://schemas.microsoft.com/office/drawing/2014/main" id="{5E5F6FD9-A300-5D57-BA8F-333B7AE1B2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32" name="Text Box 3036">
                <a:extLst>
                  <a:ext uri="{FF2B5EF4-FFF2-40B4-BE49-F238E27FC236}">
                    <a16:creationId xmlns:a16="http://schemas.microsoft.com/office/drawing/2014/main" id="{AC33229F-C86D-64F5-D4D8-F368EBA583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067" name="Group 8066">
            <a:extLst>
              <a:ext uri="{FF2B5EF4-FFF2-40B4-BE49-F238E27FC236}">
                <a16:creationId xmlns:a16="http://schemas.microsoft.com/office/drawing/2014/main" id="{0C376E11-7207-41B2-6F05-187F38470005}"/>
              </a:ext>
            </a:extLst>
          </p:cNvPr>
          <p:cNvGrpSpPr/>
          <p:nvPr/>
        </p:nvGrpSpPr>
        <p:grpSpPr>
          <a:xfrm>
            <a:off x="7150406" y="14473904"/>
            <a:ext cx="1440000" cy="1007047"/>
            <a:chOff x="7149728" y="15015544"/>
            <a:chExt cx="1440000" cy="1007047"/>
          </a:xfrm>
        </p:grpSpPr>
        <p:grpSp>
          <p:nvGrpSpPr>
            <p:cNvPr id="8068" name="organ group - facial muscles">
              <a:extLst>
                <a:ext uri="{FF2B5EF4-FFF2-40B4-BE49-F238E27FC236}">
                  <a16:creationId xmlns:a16="http://schemas.microsoft.com/office/drawing/2014/main" id="{2379418C-F058-F38F-767D-C7DE0DB5F9BB}"/>
                </a:ext>
              </a:extLst>
            </p:cNvPr>
            <p:cNvGrpSpPr/>
            <p:nvPr/>
          </p:nvGrpSpPr>
          <p:grpSpPr>
            <a:xfrm>
              <a:off x="7149728" y="15015544"/>
              <a:ext cx="1440000" cy="1007047"/>
              <a:chOff x="7554484" y="5020162"/>
              <a:chExt cx="1440000" cy="1007047"/>
            </a:xfrm>
          </p:grpSpPr>
          <p:sp>
            <p:nvSpPr>
              <p:cNvPr id="8097" name="organ - facial muscles">
                <a:extLst>
                  <a:ext uri="{FF2B5EF4-FFF2-40B4-BE49-F238E27FC236}">
                    <a16:creationId xmlns:a16="http://schemas.microsoft.com/office/drawing/2014/main" id="{3779F73B-3737-BB48-CA47-A05F27EEAD34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1007047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Perineum</a:t>
                </a:r>
              </a:p>
            </p:txBody>
          </p:sp>
          <p:sp>
            <p:nvSpPr>
              <p:cNvPr id="8098" name="FTU - orbicularis oculi">
                <a:extLst>
                  <a:ext uri="{FF2B5EF4-FFF2-40B4-BE49-F238E27FC236}">
                    <a16:creationId xmlns:a16="http://schemas.microsoft.com/office/drawing/2014/main" id="{AFA43B7F-C36F-1669-D500-D50D3DF0FE50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externus</a:t>
                </a:r>
              </a:p>
            </p:txBody>
          </p:sp>
          <p:sp>
            <p:nvSpPr>
              <p:cNvPr id="8099" name="FTU - occipitofrontalis">
                <a:extLst>
                  <a:ext uri="{FF2B5EF4-FFF2-40B4-BE49-F238E27FC236}">
                    <a16:creationId xmlns:a16="http://schemas.microsoft.com/office/drawing/2014/main" id="{09B273A0-43E3-9D11-6D77-92E529163F33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ani - internus</a:t>
                </a:r>
              </a:p>
            </p:txBody>
          </p:sp>
          <p:sp>
            <p:nvSpPr>
              <p:cNvPr id="8100" name="FTU - nasalis">
                <a:extLst>
                  <a:ext uri="{FF2B5EF4-FFF2-40B4-BE49-F238E27FC236}">
                    <a16:creationId xmlns:a16="http://schemas.microsoft.com/office/drawing/2014/main" id="{EB92A508-CD42-C410-9EB3-A822B8460532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Superficial transverse perineal muscle</a:t>
                </a:r>
              </a:p>
            </p:txBody>
          </p:sp>
          <p:sp>
            <p:nvSpPr>
              <p:cNvPr id="8101" name="FTU - zygomaticus major">
                <a:extLst>
                  <a:ext uri="{FF2B5EF4-FFF2-40B4-BE49-F238E27FC236}">
                    <a16:creationId xmlns:a16="http://schemas.microsoft.com/office/drawing/2014/main" id="{A3A3B71B-B5A7-EB67-6274-8D9BF3483EBE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Bulbospongiosus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02" name="FTU - zygomaticus minor">
                <a:extLst>
                  <a:ext uri="{FF2B5EF4-FFF2-40B4-BE49-F238E27FC236}">
                    <a16:creationId xmlns:a16="http://schemas.microsoft.com/office/drawing/2014/main" id="{76F9CAAE-B30E-230F-9CE9-9C49404867BF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Ischiocavernosus</a:t>
                </a:r>
              </a:p>
            </p:txBody>
          </p:sp>
          <p:sp>
            <p:nvSpPr>
              <p:cNvPr id="8103" name="FTU - orbicularis oris">
                <a:extLst>
                  <a:ext uri="{FF2B5EF4-FFF2-40B4-BE49-F238E27FC236}">
                    <a16:creationId xmlns:a16="http://schemas.microsoft.com/office/drawing/2014/main" id="{5A1AFE92-9FF9-BE46-2465-22ACB89D7834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Deep transverse perineal muscle</a:t>
                </a:r>
              </a:p>
            </p:txBody>
          </p:sp>
          <p:sp>
            <p:nvSpPr>
              <p:cNvPr id="8104" name="FTU - depressor anguli oris">
                <a:extLst>
                  <a:ext uri="{FF2B5EF4-FFF2-40B4-BE49-F238E27FC236}">
                    <a16:creationId xmlns:a16="http://schemas.microsoft.com/office/drawing/2014/main" id="{319B3139-3388-B299-D795-4B2F35791AB3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 urethrae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membranaceae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69" name="Group 8068">
              <a:extLst>
                <a:ext uri="{FF2B5EF4-FFF2-40B4-BE49-F238E27FC236}">
                  <a16:creationId xmlns:a16="http://schemas.microsoft.com/office/drawing/2014/main" id="{CE70754F-8303-CFDD-6CE4-A99B814930BD}"/>
                </a:ext>
              </a:extLst>
            </p:cNvPr>
            <p:cNvGrpSpPr/>
            <p:nvPr/>
          </p:nvGrpSpPr>
          <p:grpSpPr>
            <a:xfrm>
              <a:off x="8476128" y="15146288"/>
              <a:ext cx="84788" cy="91092"/>
              <a:chOff x="12626158" y="10798008"/>
              <a:chExt cx="84788" cy="91092"/>
            </a:xfrm>
          </p:grpSpPr>
          <p:sp>
            <p:nvSpPr>
              <p:cNvPr id="8094" name="Text Box 3036">
                <a:extLst>
                  <a:ext uri="{FF2B5EF4-FFF2-40B4-BE49-F238E27FC236}">
                    <a16:creationId xmlns:a16="http://schemas.microsoft.com/office/drawing/2014/main" id="{3EEE0C6C-C24B-603C-B3F5-78C41205BA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5" name="Text Box 3036">
                <a:extLst>
                  <a:ext uri="{FF2B5EF4-FFF2-40B4-BE49-F238E27FC236}">
                    <a16:creationId xmlns:a16="http://schemas.microsoft.com/office/drawing/2014/main" id="{0D2350FB-B305-62C7-1A87-FD1A10C9D9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6" name="Text Box 3036">
                <a:extLst>
                  <a:ext uri="{FF2B5EF4-FFF2-40B4-BE49-F238E27FC236}">
                    <a16:creationId xmlns:a16="http://schemas.microsoft.com/office/drawing/2014/main" id="{509D916B-FE4A-D065-1B7A-EED251C739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0" name="Group 8069">
              <a:extLst>
                <a:ext uri="{FF2B5EF4-FFF2-40B4-BE49-F238E27FC236}">
                  <a16:creationId xmlns:a16="http://schemas.microsoft.com/office/drawing/2014/main" id="{B5381216-6C41-4A43-CD8A-29BBFBE34EC8}"/>
                </a:ext>
              </a:extLst>
            </p:cNvPr>
            <p:cNvGrpSpPr/>
            <p:nvPr/>
          </p:nvGrpSpPr>
          <p:grpSpPr>
            <a:xfrm>
              <a:off x="8476128" y="15268601"/>
              <a:ext cx="84788" cy="91092"/>
              <a:chOff x="12626158" y="10798008"/>
              <a:chExt cx="84788" cy="91092"/>
            </a:xfrm>
          </p:grpSpPr>
          <p:sp>
            <p:nvSpPr>
              <p:cNvPr id="8091" name="Text Box 3036">
                <a:extLst>
                  <a:ext uri="{FF2B5EF4-FFF2-40B4-BE49-F238E27FC236}">
                    <a16:creationId xmlns:a16="http://schemas.microsoft.com/office/drawing/2014/main" id="{91354E46-4F87-826B-E862-A83F8008E1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2" name="Text Box 3036">
                <a:extLst>
                  <a:ext uri="{FF2B5EF4-FFF2-40B4-BE49-F238E27FC236}">
                    <a16:creationId xmlns:a16="http://schemas.microsoft.com/office/drawing/2014/main" id="{CFD13DCE-037E-E7F7-80CB-1E058B67AB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3" name="Text Box 3036">
                <a:extLst>
                  <a:ext uri="{FF2B5EF4-FFF2-40B4-BE49-F238E27FC236}">
                    <a16:creationId xmlns:a16="http://schemas.microsoft.com/office/drawing/2014/main" id="{FED7A35B-8142-018D-8C99-AD2C2574A3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1" name="Group 8070">
              <a:extLst>
                <a:ext uri="{FF2B5EF4-FFF2-40B4-BE49-F238E27FC236}">
                  <a16:creationId xmlns:a16="http://schemas.microsoft.com/office/drawing/2014/main" id="{F1BAAF18-4F92-6381-7887-0177062DD01A}"/>
                </a:ext>
              </a:extLst>
            </p:cNvPr>
            <p:cNvGrpSpPr/>
            <p:nvPr/>
          </p:nvGrpSpPr>
          <p:grpSpPr>
            <a:xfrm>
              <a:off x="8476750" y="15388075"/>
              <a:ext cx="84788" cy="91092"/>
              <a:chOff x="12626158" y="10798008"/>
              <a:chExt cx="84788" cy="91092"/>
            </a:xfrm>
          </p:grpSpPr>
          <p:sp>
            <p:nvSpPr>
              <p:cNvPr id="8088" name="Text Box 3036">
                <a:extLst>
                  <a:ext uri="{FF2B5EF4-FFF2-40B4-BE49-F238E27FC236}">
                    <a16:creationId xmlns:a16="http://schemas.microsoft.com/office/drawing/2014/main" id="{42CE272D-4F38-2C75-5308-924E1F263A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9" name="Text Box 3036">
                <a:extLst>
                  <a:ext uri="{FF2B5EF4-FFF2-40B4-BE49-F238E27FC236}">
                    <a16:creationId xmlns:a16="http://schemas.microsoft.com/office/drawing/2014/main" id="{BC06E234-1E4C-4929-6EEA-294B031B8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90" name="Text Box 3036">
                <a:extLst>
                  <a:ext uri="{FF2B5EF4-FFF2-40B4-BE49-F238E27FC236}">
                    <a16:creationId xmlns:a16="http://schemas.microsoft.com/office/drawing/2014/main" id="{C3D61D8A-7AC5-BC06-B22B-FA33D1D6ED7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2" name="Group 8071">
              <a:extLst>
                <a:ext uri="{FF2B5EF4-FFF2-40B4-BE49-F238E27FC236}">
                  <a16:creationId xmlns:a16="http://schemas.microsoft.com/office/drawing/2014/main" id="{24A34891-645B-E52C-0BE6-A6F836F8894C}"/>
                </a:ext>
              </a:extLst>
            </p:cNvPr>
            <p:cNvGrpSpPr/>
            <p:nvPr/>
          </p:nvGrpSpPr>
          <p:grpSpPr>
            <a:xfrm>
              <a:off x="8475390" y="15507993"/>
              <a:ext cx="84788" cy="91092"/>
              <a:chOff x="12626158" y="10798008"/>
              <a:chExt cx="84788" cy="91092"/>
            </a:xfrm>
          </p:grpSpPr>
          <p:sp>
            <p:nvSpPr>
              <p:cNvPr id="8085" name="Text Box 3036">
                <a:extLst>
                  <a:ext uri="{FF2B5EF4-FFF2-40B4-BE49-F238E27FC236}">
                    <a16:creationId xmlns:a16="http://schemas.microsoft.com/office/drawing/2014/main" id="{FDB7370C-C61A-1D80-5EF7-E56B771180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6" name="Text Box 3036">
                <a:extLst>
                  <a:ext uri="{FF2B5EF4-FFF2-40B4-BE49-F238E27FC236}">
                    <a16:creationId xmlns:a16="http://schemas.microsoft.com/office/drawing/2014/main" id="{7AC2CA84-A63A-7845-B939-2173E59C427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7" name="Text Box 3036">
                <a:extLst>
                  <a:ext uri="{FF2B5EF4-FFF2-40B4-BE49-F238E27FC236}">
                    <a16:creationId xmlns:a16="http://schemas.microsoft.com/office/drawing/2014/main" id="{01A8BF9F-3B84-E4BD-4975-C32C6A0254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3" name="Group 8072">
              <a:extLst>
                <a:ext uri="{FF2B5EF4-FFF2-40B4-BE49-F238E27FC236}">
                  <a16:creationId xmlns:a16="http://schemas.microsoft.com/office/drawing/2014/main" id="{85F487C0-FCB3-941C-3B78-83267532E0F0}"/>
                </a:ext>
              </a:extLst>
            </p:cNvPr>
            <p:cNvGrpSpPr/>
            <p:nvPr/>
          </p:nvGrpSpPr>
          <p:grpSpPr>
            <a:xfrm>
              <a:off x="8475390" y="15630306"/>
              <a:ext cx="84788" cy="91092"/>
              <a:chOff x="12626158" y="10798008"/>
              <a:chExt cx="84788" cy="91092"/>
            </a:xfrm>
          </p:grpSpPr>
          <p:sp>
            <p:nvSpPr>
              <p:cNvPr id="8082" name="Text Box 3036">
                <a:extLst>
                  <a:ext uri="{FF2B5EF4-FFF2-40B4-BE49-F238E27FC236}">
                    <a16:creationId xmlns:a16="http://schemas.microsoft.com/office/drawing/2014/main" id="{C10E642B-11AE-4039-1D3B-3A6DE6EE71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3" name="Text Box 3036">
                <a:extLst>
                  <a:ext uri="{FF2B5EF4-FFF2-40B4-BE49-F238E27FC236}">
                    <a16:creationId xmlns:a16="http://schemas.microsoft.com/office/drawing/2014/main" id="{7133265B-FDF1-120A-B0A2-291801413C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4" name="Text Box 3036">
                <a:extLst>
                  <a:ext uri="{FF2B5EF4-FFF2-40B4-BE49-F238E27FC236}">
                    <a16:creationId xmlns:a16="http://schemas.microsoft.com/office/drawing/2014/main" id="{CEFE3747-F1DC-D31D-73D2-BCC6C8082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4" name="Group 8073">
              <a:extLst>
                <a:ext uri="{FF2B5EF4-FFF2-40B4-BE49-F238E27FC236}">
                  <a16:creationId xmlns:a16="http://schemas.microsoft.com/office/drawing/2014/main" id="{6236A340-F69F-1A7D-83C4-63B9DCEAFE5D}"/>
                </a:ext>
              </a:extLst>
            </p:cNvPr>
            <p:cNvGrpSpPr/>
            <p:nvPr/>
          </p:nvGrpSpPr>
          <p:grpSpPr>
            <a:xfrm>
              <a:off x="8471677" y="15753835"/>
              <a:ext cx="84788" cy="91092"/>
              <a:chOff x="12626158" y="10798008"/>
              <a:chExt cx="84788" cy="91092"/>
            </a:xfrm>
          </p:grpSpPr>
          <p:sp>
            <p:nvSpPr>
              <p:cNvPr id="8079" name="Text Box 3036">
                <a:extLst>
                  <a:ext uri="{FF2B5EF4-FFF2-40B4-BE49-F238E27FC236}">
                    <a16:creationId xmlns:a16="http://schemas.microsoft.com/office/drawing/2014/main" id="{96F60B14-B362-8C7B-9061-19C05CEA56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0" name="Text Box 3036">
                <a:extLst>
                  <a:ext uri="{FF2B5EF4-FFF2-40B4-BE49-F238E27FC236}">
                    <a16:creationId xmlns:a16="http://schemas.microsoft.com/office/drawing/2014/main" id="{DE517FD5-B6AE-50BE-6A1F-F164C8244A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81" name="Text Box 3036">
                <a:extLst>
                  <a:ext uri="{FF2B5EF4-FFF2-40B4-BE49-F238E27FC236}">
                    <a16:creationId xmlns:a16="http://schemas.microsoft.com/office/drawing/2014/main" id="{27D7DC05-7EDB-D203-2BC3-68CD57218B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075" name="Group 8074">
              <a:extLst>
                <a:ext uri="{FF2B5EF4-FFF2-40B4-BE49-F238E27FC236}">
                  <a16:creationId xmlns:a16="http://schemas.microsoft.com/office/drawing/2014/main" id="{F157FD44-0AD5-AD84-8E36-9DC63CB78024}"/>
                </a:ext>
              </a:extLst>
            </p:cNvPr>
            <p:cNvGrpSpPr/>
            <p:nvPr/>
          </p:nvGrpSpPr>
          <p:grpSpPr>
            <a:xfrm>
              <a:off x="8470317" y="15873753"/>
              <a:ext cx="84788" cy="91092"/>
              <a:chOff x="12626158" y="10798008"/>
              <a:chExt cx="84788" cy="91092"/>
            </a:xfrm>
          </p:grpSpPr>
          <p:sp>
            <p:nvSpPr>
              <p:cNvPr id="8076" name="Text Box 3036">
                <a:extLst>
                  <a:ext uri="{FF2B5EF4-FFF2-40B4-BE49-F238E27FC236}">
                    <a16:creationId xmlns:a16="http://schemas.microsoft.com/office/drawing/2014/main" id="{68FAC901-53E0-4F07-7040-5F139EA4F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7" name="Text Box 3036">
                <a:extLst>
                  <a:ext uri="{FF2B5EF4-FFF2-40B4-BE49-F238E27FC236}">
                    <a16:creationId xmlns:a16="http://schemas.microsoft.com/office/drawing/2014/main" id="{58D6D076-C71D-0FE8-D600-FABDFAB18E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78" name="Text Box 3036">
                <a:extLst>
                  <a:ext uri="{FF2B5EF4-FFF2-40B4-BE49-F238E27FC236}">
                    <a16:creationId xmlns:a16="http://schemas.microsoft.com/office/drawing/2014/main" id="{C4607794-7310-45A3-B24A-C4B1154921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05" name="Group 8104">
            <a:extLst>
              <a:ext uri="{FF2B5EF4-FFF2-40B4-BE49-F238E27FC236}">
                <a16:creationId xmlns:a16="http://schemas.microsoft.com/office/drawing/2014/main" id="{4CE2E1D6-76F4-20AE-A0A0-3CBF8415D930}"/>
              </a:ext>
            </a:extLst>
          </p:cNvPr>
          <p:cNvGrpSpPr/>
          <p:nvPr/>
        </p:nvGrpSpPr>
        <p:grpSpPr>
          <a:xfrm>
            <a:off x="7150550" y="15638202"/>
            <a:ext cx="1440000" cy="734840"/>
            <a:chOff x="7150925" y="16322892"/>
            <a:chExt cx="1440000" cy="734840"/>
          </a:xfrm>
        </p:grpSpPr>
        <p:grpSp>
          <p:nvGrpSpPr>
            <p:cNvPr id="8106" name="organ group - facial muscles">
              <a:extLst>
                <a:ext uri="{FF2B5EF4-FFF2-40B4-BE49-F238E27FC236}">
                  <a16:creationId xmlns:a16="http://schemas.microsoft.com/office/drawing/2014/main" id="{9B609879-9746-1E5C-A32D-A4832E37313A}"/>
                </a:ext>
              </a:extLst>
            </p:cNvPr>
            <p:cNvGrpSpPr/>
            <p:nvPr/>
          </p:nvGrpSpPr>
          <p:grpSpPr>
            <a:xfrm>
              <a:off x="7150925" y="16322892"/>
              <a:ext cx="1440000" cy="734840"/>
              <a:chOff x="7554484" y="5020163"/>
              <a:chExt cx="1440000" cy="734840"/>
            </a:xfrm>
          </p:grpSpPr>
          <p:sp>
            <p:nvSpPr>
              <p:cNvPr id="8127" name="organ - facial muscles">
                <a:extLst>
                  <a:ext uri="{FF2B5EF4-FFF2-40B4-BE49-F238E27FC236}">
                    <a16:creationId xmlns:a16="http://schemas.microsoft.com/office/drawing/2014/main" id="{D80AE247-3E68-298E-27C5-E41002052E39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Arm</a:t>
                </a:r>
              </a:p>
            </p:txBody>
          </p:sp>
          <p:sp>
            <p:nvSpPr>
              <p:cNvPr id="8128" name="FTU - orbicularis oculi">
                <a:extLst>
                  <a:ext uri="{FF2B5EF4-FFF2-40B4-BE49-F238E27FC236}">
                    <a16:creationId xmlns:a16="http://schemas.microsoft.com/office/drawing/2014/main" id="{77B3C49C-266B-6640-5AF7-263292FC459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Coracobrachialis</a:t>
                </a:r>
              </a:p>
            </p:txBody>
          </p:sp>
          <p:sp>
            <p:nvSpPr>
              <p:cNvPr id="8129" name="FTU - occipitofrontalis">
                <a:extLst>
                  <a:ext uri="{FF2B5EF4-FFF2-40B4-BE49-F238E27FC236}">
                    <a16:creationId xmlns:a16="http://schemas.microsoft.com/office/drawing/2014/main" id="{808F2D6D-8BE5-DF0D-7374-C29036216896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Biceps brachii</a:t>
                </a:r>
              </a:p>
            </p:txBody>
          </p:sp>
          <p:sp>
            <p:nvSpPr>
              <p:cNvPr id="8130" name="FTU - nasalis">
                <a:extLst>
                  <a:ext uri="{FF2B5EF4-FFF2-40B4-BE49-F238E27FC236}">
                    <a16:creationId xmlns:a16="http://schemas.microsoft.com/office/drawing/2014/main" id="{FB4947C5-FB56-2EE3-8294-52602AE3EAA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Brachialis</a:t>
                </a:r>
              </a:p>
            </p:txBody>
          </p:sp>
          <p:sp>
            <p:nvSpPr>
              <p:cNvPr id="8131" name="FTU - zygomaticus major">
                <a:extLst>
                  <a:ext uri="{FF2B5EF4-FFF2-40B4-BE49-F238E27FC236}">
                    <a16:creationId xmlns:a16="http://schemas.microsoft.com/office/drawing/2014/main" id="{608A6B17-2D74-EC76-7FB1-422901168AC6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Triceps brachii</a:t>
                </a:r>
              </a:p>
            </p:txBody>
          </p:sp>
          <p:sp>
            <p:nvSpPr>
              <p:cNvPr id="8132" name="FTU - zygomaticus minor">
                <a:extLst>
                  <a:ext uri="{FF2B5EF4-FFF2-40B4-BE49-F238E27FC236}">
                    <a16:creationId xmlns:a16="http://schemas.microsoft.com/office/drawing/2014/main" id="{6E479195-8439-558F-4350-D0EE88309F91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Anconeus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7" name="Group 8106">
              <a:extLst>
                <a:ext uri="{FF2B5EF4-FFF2-40B4-BE49-F238E27FC236}">
                  <a16:creationId xmlns:a16="http://schemas.microsoft.com/office/drawing/2014/main" id="{4E0A28B1-297D-5A2E-B350-16C74FA2E019}"/>
                </a:ext>
              </a:extLst>
            </p:cNvPr>
            <p:cNvGrpSpPr/>
            <p:nvPr/>
          </p:nvGrpSpPr>
          <p:grpSpPr>
            <a:xfrm>
              <a:off x="8481465" y="16454223"/>
              <a:ext cx="84788" cy="91092"/>
              <a:chOff x="12626158" y="10798008"/>
              <a:chExt cx="84788" cy="91092"/>
            </a:xfrm>
          </p:grpSpPr>
          <p:sp>
            <p:nvSpPr>
              <p:cNvPr id="8124" name="Text Box 3036">
                <a:extLst>
                  <a:ext uri="{FF2B5EF4-FFF2-40B4-BE49-F238E27FC236}">
                    <a16:creationId xmlns:a16="http://schemas.microsoft.com/office/drawing/2014/main" id="{D8302F04-671B-D8C1-F675-E0238ACFDE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5" name="Text Box 3036">
                <a:extLst>
                  <a:ext uri="{FF2B5EF4-FFF2-40B4-BE49-F238E27FC236}">
                    <a16:creationId xmlns:a16="http://schemas.microsoft.com/office/drawing/2014/main" id="{E970D13A-D074-F181-7C6E-416DD45F01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6" name="Text Box 3036">
                <a:extLst>
                  <a:ext uri="{FF2B5EF4-FFF2-40B4-BE49-F238E27FC236}">
                    <a16:creationId xmlns:a16="http://schemas.microsoft.com/office/drawing/2014/main" id="{677D1502-0957-EF7D-CC85-C14FDFCFFF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8" name="Group 8107">
              <a:extLst>
                <a:ext uri="{FF2B5EF4-FFF2-40B4-BE49-F238E27FC236}">
                  <a16:creationId xmlns:a16="http://schemas.microsoft.com/office/drawing/2014/main" id="{64B1D05B-B21B-114C-2DF0-89938F9ACCD7}"/>
                </a:ext>
              </a:extLst>
            </p:cNvPr>
            <p:cNvGrpSpPr/>
            <p:nvPr/>
          </p:nvGrpSpPr>
          <p:grpSpPr>
            <a:xfrm>
              <a:off x="8480105" y="16574141"/>
              <a:ext cx="84788" cy="91092"/>
              <a:chOff x="12626158" y="10798008"/>
              <a:chExt cx="84788" cy="91092"/>
            </a:xfrm>
          </p:grpSpPr>
          <p:sp>
            <p:nvSpPr>
              <p:cNvPr id="8121" name="Text Box 3036">
                <a:extLst>
                  <a:ext uri="{FF2B5EF4-FFF2-40B4-BE49-F238E27FC236}">
                    <a16:creationId xmlns:a16="http://schemas.microsoft.com/office/drawing/2014/main" id="{6F5B3A38-3AFA-94B0-B971-3F4804580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2" name="Text Box 3036">
                <a:extLst>
                  <a:ext uri="{FF2B5EF4-FFF2-40B4-BE49-F238E27FC236}">
                    <a16:creationId xmlns:a16="http://schemas.microsoft.com/office/drawing/2014/main" id="{AA4A3134-2951-BC4A-D635-8F142E4986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3" name="Text Box 3036">
                <a:extLst>
                  <a:ext uri="{FF2B5EF4-FFF2-40B4-BE49-F238E27FC236}">
                    <a16:creationId xmlns:a16="http://schemas.microsoft.com/office/drawing/2014/main" id="{33FA34B6-0612-648C-1D07-5A2C092689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09" name="Group 8108">
              <a:extLst>
                <a:ext uri="{FF2B5EF4-FFF2-40B4-BE49-F238E27FC236}">
                  <a16:creationId xmlns:a16="http://schemas.microsoft.com/office/drawing/2014/main" id="{509A36C4-FF50-B261-2DAC-562BA9583AC0}"/>
                </a:ext>
              </a:extLst>
            </p:cNvPr>
            <p:cNvGrpSpPr/>
            <p:nvPr/>
          </p:nvGrpSpPr>
          <p:grpSpPr>
            <a:xfrm>
              <a:off x="8480105" y="16696454"/>
              <a:ext cx="84788" cy="91092"/>
              <a:chOff x="12626158" y="10798008"/>
              <a:chExt cx="84788" cy="91092"/>
            </a:xfrm>
          </p:grpSpPr>
          <p:sp>
            <p:nvSpPr>
              <p:cNvPr id="8118" name="Text Box 3036">
                <a:extLst>
                  <a:ext uri="{FF2B5EF4-FFF2-40B4-BE49-F238E27FC236}">
                    <a16:creationId xmlns:a16="http://schemas.microsoft.com/office/drawing/2014/main" id="{C1EED552-2B58-5459-4C85-F9E74A65B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9" name="Text Box 3036">
                <a:extLst>
                  <a:ext uri="{FF2B5EF4-FFF2-40B4-BE49-F238E27FC236}">
                    <a16:creationId xmlns:a16="http://schemas.microsoft.com/office/drawing/2014/main" id="{E0EF3412-8060-DE23-2A19-256B70BEFD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20" name="Text Box 3036">
                <a:extLst>
                  <a:ext uri="{FF2B5EF4-FFF2-40B4-BE49-F238E27FC236}">
                    <a16:creationId xmlns:a16="http://schemas.microsoft.com/office/drawing/2014/main" id="{2A202B83-9AC9-CFAE-DFC0-881374028FC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0" name="Group 8109">
              <a:extLst>
                <a:ext uri="{FF2B5EF4-FFF2-40B4-BE49-F238E27FC236}">
                  <a16:creationId xmlns:a16="http://schemas.microsoft.com/office/drawing/2014/main" id="{D6202EA9-09A3-2359-3004-DD2B5373CCA1}"/>
                </a:ext>
              </a:extLst>
            </p:cNvPr>
            <p:cNvGrpSpPr/>
            <p:nvPr/>
          </p:nvGrpSpPr>
          <p:grpSpPr>
            <a:xfrm>
              <a:off x="8476392" y="16819983"/>
              <a:ext cx="84788" cy="91092"/>
              <a:chOff x="12626158" y="10798008"/>
              <a:chExt cx="84788" cy="91092"/>
            </a:xfrm>
          </p:grpSpPr>
          <p:sp>
            <p:nvSpPr>
              <p:cNvPr id="8115" name="Text Box 3036">
                <a:extLst>
                  <a:ext uri="{FF2B5EF4-FFF2-40B4-BE49-F238E27FC236}">
                    <a16:creationId xmlns:a16="http://schemas.microsoft.com/office/drawing/2014/main" id="{3FDE2EF6-F412-B677-108A-40E7067854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6" name="Text Box 3036">
                <a:extLst>
                  <a:ext uri="{FF2B5EF4-FFF2-40B4-BE49-F238E27FC236}">
                    <a16:creationId xmlns:a16="http://schemas.microsoft.com/office/drawing/2014/main" id="{8B5563F2-96D3-7FF8-FE0A-22B7B6D449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7" name="Text Box 3036">
                <a:extLst>
                  <a:ext uri="{FF2B5EF4-FFF2-40B4-BE49-F238E27FC236}">
                    <a16:creationId xmlns:a16="http://schemas.microsoft.com/office/drawing/2014/main" id="{B1BB3665-5288-C048-6381-427A97EABC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11" name="Group 8110">
              <a:extLst>
                <a:ext uri="{FF2B5EF4-FFF2-40B4-BE49-F238E27FC236}">
                  <a16:creationId xmlns:a16="http://schemas.microsoft.com/office/drawing/2014/main" id="{B1746A44-79E6-3BEE-16B4-3D7D3B5D3CF6}"/>
                </a:ext>
              </a:extLst>
            </p:cNvPr>
            <p:cNvGrpSpPr/>
            <p:nvPr/>
          </p:nvGrpSpPr>
          <p:grpSpPr>
            <a:xfrm>
              <a:off x="8475032" y="16939901"/>
              <a:ext cx="84788" cy="91092"/>
              <a:chOff x="12626158" y="10798008"/>
              <a:chExt cx="84788" cy="91092"/>
            </a:xfrm>
          </p:grpSpPr>
          <p:sp>
            <p:nvSpPr>
              <p:cNvPr id="8112" name="Text Box 3036">
                <a:extLst>
                  <a:ext uri="{FF2B5EF4-FFF2-40B4-BE49-F238E27FC236}">
                    <a16:creationId xmlns:a16="http://schemas.microsoft.com/office/drawing/2014/main" id="{65A2164D-5FA3-D46A-06E6-9086A4E539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3" name="Text Box 3036">
                <a:extLst>
                  <a:ext uri="{FF2B5EF4-FFF2-40B4-BE49-F238E27FC236}">
                    <a16:creationId xmlns:a16="http://schemas.microsoft.com/office/drawing/2014/main" id="{A9E1CD69-D6D1-D74E-2B85-EB350A7C49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14" name="Text Box 3036">
                <a:extLst>
                  <a:ext uri="{FF2B5EF4-FFF2-40B4-BE49-F238E27FC236}">
                    <a16:creationId xmlns:a16="http://schemas.microsoft.com/office/drawing/2014/main" id="{FE0BD272-B6FE-B923-DAB6-31D28E7E52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133" name="Group 8132">
            <a:extLst>
              <a:ext uri="{FF2B5EF4-FFF2-40B4-BE49-F238E27FC236}">
                <a16:creationId xmlns:a16="http://schemas.microsoft.com/office/drawing/2014/main" id="{CDEDB13E-0E9C-9E7A-3538-A4136B7820BC}"/>
              </a:ext>
            </a:extLst>
          </p:cNvPr>
          <p:cNvGrpSpPr/>
          <p:nvPr/>
        </p:nvGrpSpPr>
        <p:grpSpPr>
          <a:xfrm>
            <a:off x="7151415" y="16527652"/>
            <a:ext cx="1441349" cy="2464875"/>
            <a:chOff x="7145683" y="17392827"/>
            <a:chExt cx="1441349" cy="2464875"/>
          </a:xfrm>
        </p:grpSpPr>
        <p:grpSp>
          <p:nvGrpSpPr>
            <p:cNvPr id="8134" name="Group 8133">
              <a:extLst>
                <a:ext uri="{FF2B5EF4-FFF2-40B4-BE49-F238E27FC236}">
                  <a16:creationId xmlns:a16="http://schemas.microsoft.com/office/drawing/2014/main" id="{F5364201-3C92-F1B4-05FA-AAF8C9F8A407}"/>
                </a:ext>
              </a:extLst>
            </p:cNvPr>
            <p:cNvGrpSpPr/>
            <p:nvPr/>
          </p:nvGrpSpPr>
          <p:grpSpPr>
            <a:xfrm>
              <a:off x="7145683" y="17392827"/>
              <a:ext cx="1441349" cy="2464875"/>
              <a:chOff x="7135964" y="17514574"/>
              <a:chExt cx="1441349" cy="2464875"/>
            </a:xfrm>
          </p:grpSpPr>
          <p:grpSp>
            <p:nvGrpSpPr>
              <p:cNvPr id="8211" name="organ group - facial muscles">
                <a:extLst>
                  <a:ext uri="{FF2B5EF4-FFF2-40B4-BE49-F238E27FC236}">
                    <a16:creationId xmlns:a16="http://schemas.microsoft.com/office/drawing/2014/main" id="{505CC2A2-E75A-90AE-5744-5471F5D62879}"/>
                  </a:ext>
                </a:extLst>
              </p:cNvPr>
              <p:cNvGrpSpPr/>
              <p:nvPr/>
            </p:nvGrpSpPr>
            <p:grpSpPr>
              <a:xfrm>
                <a:off x="7137313" y="17514574"/>
                <a:ext cx="1440000" cy="2464875"/>
                <a:chOff x="7554484" y="5020162"/>
                <a:chExt cx="1440000" cy="2464875"/>
              </a:xfrm>
            </p:grpSpPr>
            <p:sp>
              <p:nvSpPr>
                <p:cNvPr id="8222" name="organ - facial muscles">
                  <a:extLst>
                    <a:ext uri="{FF2B5EF4-FFF2-40B4-BE49-F238E27FC236}">
                      <a16:creationId xmlns:a16="http://schemas.microsoft.com/office/drawing/2014/main" id="{939CCD43-7DA8-668A-7991-39F0A9C95655}"/>
                    </a:ext>
                  </a:extLst>
                </p:cNvPr>
                <p:cNvSpPr txBox="1"/>
                <p:nvPr/>
              </p:nvSpPr>
              <p:spPr>
                <a:xfrm>
                  <a:off x="7554484" y="5020162"/>
                  <a:ext cx="1440000" cy="2464875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Forearm</a:t>
                  </a:r>
                </a:p>
              </p:txBody>
            </p:sp>
            <p:sp>
              <p:nvSpPr>
                <p:cNvPr id="8223" name="FTU - orbicularis oculi">
                  <a:extLst>
                    <a:ext uri="{FF2B5EF4-FFF2-40B4-BE49-F238E27FC236}">
                      <a16:creationId xmlns:a16="http://schemas.microsoft.com/office/drawing/2014/main" id="{3A290C19-987B-B02B-B55F-C70C555EB7E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teres</a:t>
                  </a:r>
                </a:p>
              </p:txBody>
            </p:sp>
            <p:sp>
              <p:nvSpPr>
                <p:cNvPr id="8224" name="FTU - occipitofrontalis">
                  <a:extLst>
                    <a:ext uri="{FF2B5EF4-FFF2-40B4-BE49-F238E27FC236}">
                      <a16:creationId xmlns:a16="http://schemas.microsoft.com/office/drawing/2014/main" id="{A62F5C7D-375C-73D4-6AFD-D7B8BBD5F148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radialis</a:t>
                  </a:r>
                </a:p>
              </p:txBody>
            </p:sp>
            <p:sp>
              <p:nvSpPr>
                <p:cNvPr id="8225" name="FTU - nasalis">
                  <a:extLst>
                    <a:ext uri="{FF2B5EF4-FFF2-40B4-BE49-F238E27FC236}">
                      <a16:creationId xmlns:a16="http://schemas.microsoft.com/office/drawing/2014/main" id="{3068251A-78CA-9CF8-2BBD-5032624B4B85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longus</a:t>
                  </a:r>
                </a:p>
              </p:txBody>
            </p:sp>
            <p:sp>
              <p:nvSpPr>
                <p:cNvPr id="8226" name="FTU - zygomaticus major">
                  <a:extLst>
                    <a:ext uri="{FF2B5EF4-FFF2-40B4-BE49-F238E27FC236}">
                      <a16:creationId xmlns:a16="http://schemas.microsoft.com/office/drawing/2014/main" id="{254F88D0-0336-4809-0430-D37087863E0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27" name="FTU - zygomaticus minor">
                  <a:extLst>
                    <a:ext uri="{FF2B5EF4-FFF2-40B4-BE49-F238E27FC236}">
                      <a16:creationId xmlns:a16="http://schemas.microsoft.com/office/drawing/2014/main" id="{1B1984A7-D90B-DF30-53BC-C7F132D24721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superficialis</a:t>
                  </a:r>
                </a:p>
              </p:txBody>
            </p:sp>
            <p:sp>
              <p:nvSpPr>
                <p:cNvPr id="8228" name="FTU - orbicularis oris">
                  <a:extLst>
                    <a:ext uri="{FF2B5EF4-FFF2-40B4-BE49-F238E27FC236}">
                      <a16:creationId xmlns:a16="http://schemas.microsoft.com/office/drawing/2014/main" id="{9CDB7C62-ECC9-6A12-5CD3-A1D8B334412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Pronator quadratus</a:t>
                  </a:r>
                </a:p>
              </p:txBody>
            </p:sp>
            <p:sp>
              <p:nvSpPr>
                <p:cNvPr id="8229" name="FTU - depressor anguli oris">
                  <a:extLst>
                    <a:ext uri="{FF2B5EF4-FFF2-40B4-BE49-F238E27FC236}">
                      <a16:creationId xmlns:a16="http://schemas.microsoft.com/office/drawing/2014/main" id="{99B1703F-65ED-5753-45B7-C836A704F8D8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profundus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30" name="FTU - levator labii">
                  <a:extLst>
                    <a:ext uri="{FF2B5EF4-FFF2-40B4-BE49-F238E27FC236}">
                      <a16:creationId xmlns:a16="http://schemas.microsoft.com/office/drawing/2014/main" id="{E69CF1CC-03D6-C198-A216-9B942F45427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longus</a:t>
                  </a:r>
                </a:p>
              </p:txBody>
            </p:sp>
            <p:sp>
              <p:nvSpPr>
                <p:cNvPr id="8231" name="FTU - mentalis">
                  <a:extLst>
                    <a:ext uri="{FF2B5EF4-FFF2-40B4-BE49-F238E27FC236}">
                      <a16:creationId xmlns:a16="http://schemas.microsoft.com/office/drawing/2014/main" id="{964C460A-A44F-BE2B-CAE1-56659750ECA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</a:t>
                  </a:r>
                </a:p>
              </p:txBody>
            </p:sp>
            <p:sp>
              <p:nvSpPr>
                <p:cNvPr id="8232" name="FTU - temporalis">
                  <a:extLst>
                    <a:ext uri="{FF2B5EF4-FFF2-40B4-BE49-F238E27FC236}">
                      <a16:creationId xmlns:a16="http://schemas.microsoft.com/office/drawing/2014/main" id="{9BE45262-9FD9-F672-D928-A39653239298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212" name="organ group - facial muscles">
                <a:extLst>
                  <a:ext uri="{FF2B5EF4-FFF2-40B4-BE49-F238E27FC236}">
                    <a16:creationId xmlns:a16="http://schemas.microsoft.com/office/drawing/2014/main" id="{C2FD60B1-259B-2514-CC0B-50047D1071F1}"/>
                  </a:ext>
                </a:extLst>
              </p:cNvPr>
              <p:cNvGrpSpPr/>
              <p:nvPr/>
            </p:nvGrpSpPr>
            <p:grpSpPr>
              <a:xfrm>
                <a:off x="7135964" y="18855374"/>
                <a:ext cx="1440000" cy="1089500"/>
                <a:chOff x="7546392" y="5140413"/>
                <a:chExt cx="1440000" cy="1089500"/>
              </a:xfrm>
            </p:grpSpPr>
            <p:sp>
              <p:nvSpPr>
                <p:cNvPr id="8213" name="FTU - orbicularis oculi">
                  <a:extLst>
                    <a:ext uri="{FF2B5EF4-FFF2-40B4-BE49-F238E27FC236}">
                      <a16:creationId xmlns:a16="http://schemas.microsoft.com/office/drawing/2014/main" id="{7ECBD8B1-32F6-F418-A664-5E468C0736BA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ulnaris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14" name="FTU - occipitofrontalis">
                  <a:extLst>
                    <a:ext uri="{FF2B5EF4-FFF2-40B4-BE49-F238E27FC236}">
                      <a16:creationId xmlns:a16="http://schemas.microsoft.com/office/drawing/2014/main" id="{BDA8EAF2-72ED-0FEA-FAAC-7C6ACB68953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Brachioradialis</a:t>
                  </a:r>
                </a:p>
              </p:txBody>
            </p:sp>
            <p:sp>
              <p:nvSpPr>
                <p:cNvPr id="8215" name="FTU - nasalis">
                  <a:extLst>
                    <a:ext uri="{FF2B5EF4-FFF2-40B4-BE49-F238E27FC236}">
                      <a16:creationId xmlns:a16="http://schemas.microsoft.com/office/drawing/2014/main" id="{49A40906-262B-5E18-6A44-6ABAAFCAB66A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longus</a:t>
                  </a:r>
                </a:p>
              </p:txBody>
            </p:sp>
            <p:sp>
              <p:nvSpPr>
                <p:cNvPr id="8216" name="FTU - zygomaticus major">
                  <a:extLst>
                    <a:ext uri="{FF2B5EF4-FFF2-40B4-BE49-F238E27FC236}">
                      <a16:creationId xmlns:a16="http://schemas.microsoft.com/office/drawing/2014/main" id="{45F8A70C-663C-5E2D-10B7-3DC131DF4FB5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carpi radialis brevis</a:t>
                  </a:r>
                </a:p>
              </p:txBody>
            </p:sp>
            <p:sp>
              <p:nvSpPr>
                <p:cNvPr id="8217" name="FTU - zygomaticus minor">
                  <a:extLst>
                    <a:ext uri="{FF2B5EF4-FFF2-40B4-BE49-F238E27FC236}">
                      <a16:creationId xmlns:a16="http://schemas.microsoft.com/office/drawing/2014/main" id="{D7829A9D-74B3-3C24-10D7-64B764F87B7E}"/>
                    </a:ext>
                  </a:extLst>
                </p:cNvPr>
                <p:cNvSpPr txBox="1"/>
                <p:nvPr/>
              </p:nvSpPr>
              <p:spPr>
                <a:xfrm>
                  <a:off x="7546392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Supinator</a:t>
                  </a:r>
                </a:p>
              </p:txBody>
            </p:sp>
            <p:sp>
              <p:nvSpPr>
                <p:cNvPr id="8218" name="FTU - orbicularis oris">
                  <a:extLst>
                    <a:ext uri="{FF2B5EF4-FFF2-40B4-BE49-F238E27FC236}">
                      <a16:creationId xmlns:a16="http://schemas.microsoft.com/office/drawing/2014/main" id="{2B393A64-B617-AB7F-CC00-FCC7A2F6CECE}"/>
                    </a:ext>
                  </a:extLst>
                </p:cNvPr>
                <p:cNvSpPr txBox="1"/>
                <p:nvPr/>
              </p:nvSpPr>
              <p:spPr>
                <a:xfrm>
                  <a:off x="7546392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indicis</a:t>
                  </a:r>
                </a:p>
              </p:txBody>
            </p:sp>
            <p:sp>
              <p:nvSpPr>
                <p:cNvPr id="8219" name="FTU - depressor anguli oris">
                  <a:extLst>
                    <a:ext uri="{FF2B5EF4-FFF2-40B4-BE49-F238E27FC236}">
                      <a16:creationId xmlns:a16="http://schemas.microsoft.com/office/drawing/2014/main" id="{22E31523-0329-5055-6081-3978D82BEA56}"/>
                    </a:ext>
                  </a:extLst>
                </p:cNvPr>
                <p:cNvSpPr txBox="1"/>
                <p:nvPr/>
              </p:nvSpPr>
              <p:spPr>
                <a:xfrm>
                  <a:off x="7546392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longus</a:t>
                  </a:r>
                </a:p>
              </p:txBody>
            </p:sp>
            <p:sp>
              <p:nvSpPr>
                <p:cNvPr id="8220" name="FTU - levator labii">
                  <a:extLst>
                    <a:ext uri="{FF2B5EF4-FFF2-40B4-BE49-F238E27FC236}">
                      <a16:creationId xmlns:a16="http://schemas.microsoft.com/office/drawing/2014/main" id="{F3A43A8B-F593-950A-E836-1EC64423B598}"/>
                    </a:ext>
                  </a:extLst>
                </p:cNvPr>
                <p:cNvSpPr txBox="1"/>
                <p:nvPr/>
              </p:nvSpPr>
              <p:spPr>
                <a:xfrm>
                  <a:off x="7546392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brevis</a:t>
                  </a:r>
                </a:p>
              </p:txBody>
            </p:sp>
            <p:sp>
              <p:nvSpPr>
                <p:cNvPr id="8221" name="FTU - mentalis">
                  <a:extLst>
                    <a:ext uri="{FF2B5EF4-FFF2-40B4-BE49-F238E27FC236}">
                      <a16:creationId xmlns:a16="http://schemas.microsoft.com/office/drawing/2014/main" id="{06EEBCC7-BEF9-D4EE-C7E0-98B8E7C2B056}"/>
                    </a:ext>
                  </a:extLst>
                </p:cNvPr>
                <p:cNvSpPr txBox="1"/>
                <p:nvPr/>
              </p:nvSpPr>
              <p:spPr>
                <a:xfrm>
                  <a:off x="7546392" y="61219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pollicis longus</a:t>
                  </a:r>
                </a:p>
              </p:txBody>
            </p:sp>
          </p:grpSp>
        </p:grpSp>
        <p:grpSp>
          <p:nvGrpSpPr>
            <p:cNvPr id="8135" name="Group 8134">
              <a:extLst>
                <a:ext uri="{FF2B5EF4-FFF2-40B4-BE49-F238E27FC236}">
                  <a16:creationId xmlns:a16="http://schemas.microsoft.com/office/drawing/2014/main" id="{83656A1F-3B50-93AC-450E-66E721652BE3}"/>
                </a:ext>
              </a:extLst>
            </p:cNvPr>
            <p:cNvGrpSpPr/>
            <p:nvPr/>
          </p:nvGrpSpPr>
          <p:grpSpPr>
            <a:xfrm>
              <a:off x="8477754" y="17524707"/>
              <a:ext cx="84788" cy="91092"/>
              <a:chOff x="12626158" y="10798008"/>
              <a:chExt cx="84788" cy="91092"/>
            </a:xfrm>
          </p:grpSpPr>
          <p:sp>
            <p:nvSpPr>
              <p:cNvPr id="8208" name="Text Box 3036">
                <a:extLst>
                  <a:ext uri="{FF2B5EF4-FFF2-40B4-BE49-F238E27FC236}">
                    <a16:creationId xmlns:a16="http://schemas.microsoft.com/office/drawing/2014/main" id="{8BA2A5FD-5137-997C-9D83-4BCC75ABDE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9" name="Text Box 3036">
                <a:extLst>
                  <a:ext uri="{FF2B5EF4-FFF2-40B4-BE49-F238E27FC236}">
                    <a16:creationId xmlns:a16="http://schemas.microsoft.com/office/drawing/2014/main" id="{DF44084A-DC38-4816-2EE3-FD109983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10" name="Text Box 3036">
                <a:extLst>
                  <a:ext uri="{FF2B5EF4-FFF2-40B4-BE49-F238E27FC236}">
                    <a16:creationId xmlns:a16="http://schemas.microsoft.com/office/drawing/2014/main" id="{D3214C12-4B68-B1AA-0194-45B6166B24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6" name="Group 8135">
              <a:extLst>
                <a:ext uri="{FF2B5EF4-FFF2-40B4-BE49-F238E27FC236}">
                  <a16:creationId xmlns:a16="http://schemas.microsoft.com/office/drawing/2014/main" id="{FBD126C1-AD40-B77C-72C6-D09147D6CC91}"/>
                </a:ext>
              </a:extLst>
            </p:cNvPr>
            <p:cNvGrpSpPr/>
            <p:nvPr/>
          </p:nvGrpSpPr>
          <p:grpSpPr>
            <a:xfrm>
              <a:off x="8476394" y="17644625"/>
              <a:ext cx="84788" cy="91092"/>
              <a:chOff x="12626158" y="10798008"/>
              <a:chExt cx="84788" cy="91092"/>
            </a:xfrm>
          </p:grpSpPr>
          <p:sp>
            <p:nvSpPr>
              <p:cNvPr id="8205" name="Text Box 3036">
                <a:extLst>
                  <a:ext uri="{FF2B5EF4-FFF2-40B4-BE49-F238E27FC236}">
                    <a16:creationId xmlns:a16="http://schemas.microsoft.com/office/drawing/2014/main" id="{116D5192-986A-F352-7755-C04F90D34C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6" name="Text Box 3036">
                <a:extLst>
                  <a:ext uri="{FF2B5EF4-FFF2-40B4-BE49-F238E27FC236}">
                    <a16:creationId xmlns:a16="http://schemas.microsoft.com/office/drawing/2014/main" id="{BD44E78B-2CC4-C649-C6F2-2E0E9A0FE38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7" name="Text Box 3036">
                <a:extLst>
                  <a:ext uri="{FF2B5EF4-FFF2-40B4-BE49-F238E27FC236}">
                    <a16:creationId xmlns:a16="http://schemas.microsoft.com/office/drawing/2014/main" id="{464363A5-BB16-935F-D783-4B3DF3F999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7" name="Group 8136">
              <a:extLst>
                <a:ext uri="{FF2B5EF4-FFF2-40B4-BE49-F238E27FC236}">
                  <a16:creationId xmlns:a16="http://schemas.microsoft.com/office/drawing/2014/main" id="{BDEBD8D3-C5FC-97EC-738D-6CB400A6DB64}"/>
                </a:ext>
              </a:extLst>
            </p:cNvPr>
            <p:cNvGrpSpPr/>
            <p:nvPr/>
          </p:nvGrpSpPr>
          <p:grpSpPr>
            <a:xfrm>
              <a:off x="8476394" y="17766938"/>
              <a:ext cx="84788" cy="91092"/>
              <a:chOff x="12626158" y="10798008"/>
              <a:chExt cx="84788" cy="91092"/>
            </a:xfrm>
          </p:grpSpPr>
          <p:sp>
            <p:nvSpPr>
              <p:cNvPr id="8202" name="Text Box 3036">
                <a:extLst>
                  <a:ext uri="{FF2B5EF4-FFF2-40B4-BE49-F238E27FC236}">
                    <a16:creationId xmlns:a16="http://schemas.microsoft.com/office/drawing/2014/main" id="{B3347470-9104-A89C-C992-A79FE63CA3A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3" name="Text Box 3036">
                <a:extLst>
                  <a:ext uri="{FF2B5EF4-FFF2-40B4-BE49-F238E27FC236}">
                    <a16:creationId xmlns:a16="http://schemas.microsoft.com/office/drawing/2014/main" id="{4AE2CBB3-B61A-050E-F5D9-AD78251A6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4" name="Text Box 3036">
                <a:extLst>
                  <a:ext uri="{FF2B5EF4-FFF2-40B4-BE49-F238E27FC236}">
                    <a16:creationId xmlns:a16="http://schemas.microsoft.com/office/drawing/2014/main" id="{D8AEF1F9-E529-1538-7F44-54D1132882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8" name="Group 8137">
              <a:extLst>
                <a:ext uri="{FF2B5EF4-FFF2-40B4-BE49-F238E27FC236}">
                  <a16:creationId xmlns:a16="http://schemas.microsoft.com/office/drawing/2014/main" id="{533D8876-ABA0-7F7E-6117-52D63D662581}"/>
                </a:ext>
              </a:extLst>
            </p:cNvPr>
            <p:cNvGrpSpPr/>
            <p:nvPr/>
          </p:nvGrpSpPr>
          <p:grpSpPr>
            <a:xfrm>
              <a:off x="8472681" y="17890467"/>
              <a:ext cx="84788" cy="91092"/>
              <a:chOff x="12626158" y="10798008"/>
              <a:chExt cx="84788" cy="91092"/>
            </a:xfrm>
          </p:grpSpPr>
          <p:sp>
            <p:nvSpPr>
              <p:cNvPr id="8199" name="Text Box 3036">
                <a:extLst>
                  <a:ext uri="{FF2B5EF4-FFF2-40B4-BE49-F238E27FC236}">
                    <a16:creationId xmlns:a16="http://schemas.microsoft.com/office/drawing/2014/main" id="{B031714C-388F-3481-953F-7D1344EC6F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0" name="Text Box 3036">
                <a:extLst>
                  <a:ext uri="{FF2B5EF4-FFF2-40B4-BE49-F238E27FC236}">
                    <a16:creationId xmlns:a16="http://schemas.microsoft.com/office/drawing/2014/main" id="{EDF5C32D-BFD6-49A2-A090-14168C4752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01" name="Text Box 3036">
                <a:extLst>
                  <a:ext uri="{FF2B5EF4-FFF2-40B4-BE49-F238E27FC236}">
                    <a16:creationId xmlns:a16="http://schemas.microsoft.com/office/drawing/2014/main" id="{6975FFE2-8975-5F58-62BB-23F6C647C5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39" name="Group 8138">
              <a:extLst>
                <a:ext uri="{FF2B5EF4-FFF2-40B4-BE49-F238E27FC236}">
                  <a16:creationId xmlns:a16="http://schemas.microsoft.com/office/drawing/2014/main" id="{6C3217E1-2F33-A81F-8EB5-5FC315CA79C1}"/>
                </a:ext>
              </a:extLst>
            </p:cNvPr>
            <p:cNvGrpSpPr/>
            <p:nvPr/>
          </p:nvGrpSpPr>
          <p:grpSpPr>
            <a:xfrm>
              <a:off x="8471321" y="18010385"/>
              <a:ext cx="84788" cy="91092"/>
              <a:chOff x="12626158" y="10798008"/>
              <a:chExt cx="84788" cy="91092"/>
            </a:xfrm>
          </p:grpSpPr>
          <p:sp>
            <p:nvSpPr>
              <p:cNvPr id="8196" name="Text Box 3036">
                <a:extLst>
                  <a:ext uri="{FF2B5EF4-FFF2-40B4-BE49-F238E27FC236}">
                    <a16:creationId xmlns:a16="http://schemas.microsoft.com/office/drawing/2014/main" id="{99F7A8A6-4B0F-DC68-41E2-4BC7BCBC54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7" name="Text Box 3036">
                <a:extLst>
                  <a:ext uri="{FF2B5EF4-FFF2-40B4-BE49-F238E27FC236}">
                    <a16:creationId xmlns:a16="http://schemas.microsoft.com/office/drawing/2014/main" id="{673D9408-36F7-B2CF-B1AA-9C3A4B4605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8" name="Text Box 3036">
                <a:extLst>
                  <a:ext uri="{FF2B5EF4-FFF2-40B4-BE49-F238E27FC236}">
                    <a16:creationId xmlns:a16="http://schemas.microsoft.com/office/drawing/2014/main" id="{33FBC71A-1965-A17E-9BA3-15E401D202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0" name="Group 8139">
              <a:extLst>
                <a:ext uri="{FF2B5EF4-FFF2-40B4-BE49-F238E27FC236}">
                  <a16:creationId xmlns:a16="http://schemas.microsoft.com/office/drawing/2014/main" id="{0E36D520-BDD0-DBA1-EFB2-ADBD314FB5DC}"/>
                </a:ext>
              </a:extLst>
            </p:cNvPr>
            <p:cNvGrpSpPr/>
            <p:nvPr/>
          </p:nvGrpSpPr>
          <p:grpSpPr>
            <a:xfrm>
              <a:off x="8471321" y="18132698"/>
              <a:ext cx="84788" cy="91092"/>
              <a:chOff x="12626158" y="10798008"/>
              <a:chExt cx="84788" cy="91092"/>
            </a:xfrm>
          </p:grpSpPr>
          <p:sp>
            <p:nvSpPr>
              <p:cNvPr id="8193" name="Text Box 3036">
                <a:extLst>
                  <a:ext uri="{FF2B5EF4-FFF2-40B4-BE49-F238E27FC236}">
                    <a16:creationId xmlns:a16="http://schemas.microsoft.com/office/drawing/2014/main" id="{6C918D6E-E8DA-F58A-7F26-9D18CCCDB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4" name="Text Box 3036">
                <a:extLst>
                  <a:ext uri="{FF2B5EF4-FFF2-40B4-BE49-F238E27FC236}">
                    <a16:creationId xmlns:a16="http://schemas.microsoft.com/office/drawing/2014/main" id="{E7BEB3B2-0A55-7B70-9D16-FE44597621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5" name="Text Box 3036">
                <a:extLst>
                  <a:ext uri="{FF2B5EF4-FFF2-40B4-BE49-F238E27FC236}">
                    <a16:creationId xmlns:a16="http://schemas.microsoft.com/office/drawing/2014/main" id="{6A02D0B6-335C-B686-416D-F708A359CE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1" name="Group 8140">
              <a:extLst>
                <a:ext uri="{FF2B5EF4-FFF2-40B4-BE49-F238E27FC236}">
                  <a16:creationId xmlns:a16="http://schemas.microsoft.com/office/drawing/2014/main" id="{3491A2A9-FF12-A948-F909-8D9EC86BFEBB}"/>
                </a:ext>
              </a:extLst>
            </p:cNvPr>
            <p:cNvGrpSpPr/>
            <p:nvPr/>
          </p:nvGrpSpPr>
          <p:grpSpPr>
            <a:xfrm>
              <a:off x="8478708" y="18255660"/>
              <a:ext cx="84788" cy="91092"/>
              <a:chOff x="12626158" y="10798008"/>
              <a:chExt cx="84788" cy="91092"/>
            </a:xfrm>
          </p:grpSpPr>
          <p:sp>
            <p:nvSpPr>
              <p:cNvPr id="8190" name="Text Box 3036">
                <a:extLst>
                  <a:ext uri="{FF2B5EF4-FFF2-40B4-BE49-F238E27FC236}">
                    <a16:creationId xmlns:a16="http://schemas.microsoft.com/office/drawing/2014/main" id="{7401804D-64DE-8D19-36A2-D71D37ED83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1" name="Text Box 3036">
                <a:extLst>
                  <a:ext uri="{FF2B5EF4-FFF2-40B4-BE49-F238E27FC236}">
                    <a16:creationId xmlns:a16="http://schemas.microsoft.com/office/drawing/2014/main" id="{AE20BC90-50C3-D59C-174B-F3ABB25D3C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92" name="Text Box 3036">
                <a:extLst>
                  <a:ext uri="{FF2B5EF4-FFF2-40B4-BE49-F238E27FC236}">
                    <a16:creationId xmlns:a16="http://schemas.microsoft.com/office/drawing/2014/main" id="{FB602130-304F-4726-6ABB-6283259D8C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2" name="Group 8141">
              <a:extLst>
                <a:ext uri="{FF2B5EF4-FFF2-40B4-BE49-F238E27FC236}">
                  <a16:creationId xmlns:a16="http://schemas.microsoft.com/office/drawing/2014/main" id="{A5B8FB84-34C5-E6E6-CF31-40798C4F981B}"/>
                </a:ext>
              </a:extLst>
            </p:cNvPr>
            <p:cNvGrpSpPr/>
            <p:nvPr/>
          </p:nvGrpSpPr>
          <p:grpSpPr>
            <a:xfrm>
              <a:off x="8477348" y="18375578"/>
              <a:ext cx="84788" cy="91092"/>
              <a:chOff x="12626158" y="10798008"/>
              <a:chExt cx="84788" cy="91092"/>
            </a:xfrm>
          </p:grpSpPr>
          <p:sp>
            <p:nvSpPr>
              <p:cNvPr id="8187" name="Text Box 3036">
                <a:extLst>
                  <a:ext uri="{FF2B5EF4-FFF2-40B4-BE49-F238E27FC236}">
                    <a16:creationId xmlns:a16="http://schemas.microsoft.com/office/drawing/2014/main" id="{B1CE7AAA-4D24-C71C-4EC5-3E685CED4A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8" name="Text Box 3036">
                <a:extLst>
                  <a:ext uri="{FF2B5EF4-FFF2-40B4-BE49-F238E27FC236}">
                    <a16:creationId xmlns:a16="http://schemas.microsoft.com/office/drawing/2014/main" id="{58A69D30-4F82-24BC-0DD3-E749E3DDA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9" name="Text Box 3036">
                <a:extLst>
                  <a:ext uri="{FF2B5EF4-FFF2-40B4-BE49-F238E27FC236}">
                    <a16:creationId xmlns:a16="http://schemas.microsoft.com/office/drawing/2014/main" id="{59C26C7C-2894-3B15-799E-9C02E743F3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3" name="Group 8142">
              <a:extLst>
                <a:ext uri="{FF2B5EF4-FFF2-40B4-BE49-F238E27FC236}">
                  <a16:creationId xmlns:a16="http://schemas.microsoft.com/office/drawing/2014/main" id="{35B6264A-352A-7C5F-02D7-5F9EC69B2FC6}"/>
                </a:ext>
              </a:extLst>
            </p:cNvPr>
            <p:cNvGrpSpPr/>
            <p:nvPr/>
          </p:nvGrpSpPr>
          <p:grpSpPr>
            <a:xfrm>
              <a:off x="8477348" y="18497891"/>
              <a:ext cx="84788" cy="91092"/>
              <a:chOff x="12626158" y="10798008"/>
              <a:chExt cx="84788" cy="91092"/>
            </a:xfrm>
          </p:grpSpPr>
          <p:sp>
            <p:nvSpPr>
              <p:cNvPr id="8184" name="Text Box 3036">
                <a:extLst>
                  <a:ext uri="{FF2B5EF4-FFF2-40B4-BE49-F238E27FC236}">
                    <a16:creationId xmlns:a16="http://schemas.microsoft.com/office/drawing/2014/main" id="{BB1C1381-19C7-CCB7-357D-B219EBB47EF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5" name="Text Box 3036">
                <a:extLst>
                  <a:ext uri="{FF2B5EF4-FFF2-40B4-BE49-F238E27FC236}">
                    <a16:creationId xmlns:a16="http://schemas.microsoft.com/office/drawing/2014/main" id="{5F314AFA-63C3-3AE7-E560-49A7FF692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6" name="Text Box 3036">
                <a:extLst>
                  <a:ext uri="{FF2B5EF4-FFF2-40B4-BE49-F238E27FC236}">
                    <a16:creationId xmlns:a16="http://schemas.microsoft.com/office/drawing/2014/main" id="{A1B4C5BD-C18F-D916-0D1C-4E3C0A0E76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4" name="Group 8143">
              <a:extLst>
                <a:ext uri="{FF2B5EF4-FFF2-40B4-BE49-F238E27FC236}">
                  <a16:creationId xmlns:a16="http://schemas.microsoft.com/office/drawing/2014/main" id="{360B83B1-8B92-6246-EE06-3D98CC21952D}"/>
                </a:ext>
              </a:extLst>
            </p:cNvPr>
            <p:cNvGrpSpPr/>
            <p:nvPr/>
          </p:nvGrpSpPr>
          <p:grpSpPr>
            <a:xfrm>
              <a:off x="8473635" y="18621420"/>
              <a:ext cx="84788" cy="91092"/>
              <a:chOff x="12626158" y="10798008"/>
              <a:chExt cx="84788" cy="91092"/>
            </a:xfrm>
          </p:grpSpPr>
          <p:sp>
            <p:nvSpPr>
              <p:cNvPr id="8181" name="Text Box 3036">
                <a:extLst>
                  <a:ext uri="{FF2B5EF4-FFF2-40B4-BE49-F238E27FC236}">
                    <a16:creationId xmlns:a16="http://schemas.microsoft.com/office/drawing/2014/main" id="{DA40BB91-75BB-0EA7-D2FF-5F9F5863E5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2" name="Text Box 3036">
                <a:extLst>
                  <a:ext uri="{FF2B5EF4-FFF2-40B4-BE49-F238E27FC236}">
                    <a16:creationId xmlns:a16="http://schemas.microsoft.com/office/drawing/2014/main" id="{B4A12054-39B6-ED00-AB16-164CFDABFB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3" name="Text Box 3036">
                <a:extLst>
                  <a:ext uri="{FF2B5EF4-FFF2-40B4-BE49-F238E27FC236}">
                    <a16:creationId xmlns:a16="http://schemas.microsoft.com/office/drawing/2014/main" id="{02C91AB6-A810-D603-5948-95346D5655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5" name="Group 8144">
              <a:extLst>
                <a:ext uri="{FF2B5EF4-FFF2-40B4-BE49-F238E27FC236}">
                  <a16:creationId xmlns:a16="http://schemas.microsoft.com/office/drawing/2014/main" id="{1C64268C-3523-783F-286D-F4ADD56623E6}"/>
                </a:ext>
              </a:extLst>
            </p:cNvPr>
            <p:cNvGrpSpPr/>
            <p:nvPr/>
          </p:nvGrpSpPr>
          <p:grpSpPr>
            <a:xfrm>
              <a:off x="8472275" y="18741338"/>
              <a:ext cx="84788" cy="91092"/>
              <a:chOff x="12626158" y="10798008"/>
              <a:chExt cx="84788" cy="91092"/>
            </a:xfrm>
          </p:grpSpPr>
          <p:sp>
            <p:nvSpPr>
              <p:cNvPr id="8178" name="Text Box 3036">
                <a:extLst>
                  <a:ext uri="{FF2B5EF4-FFF2-40B4-BE49-F238E27FC236}">
                    <a16:creationId xmlns:a16="http://schemas.microsoft.com/office/drawing/2014/main" id="{922AAB98-30D6-4361-A3E1-3AAE9F908D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9" name="Text Box 3036">
                <a:extLst>
                  <a:ext uri="{FF2B5EF4-FFF2-40B4-BE49-F238E27FC236}">
                    <a16:creationId xmlns:a16="http://schemas.microsoft.com/office/drawing/2014/main" id="{0CBB0C3C-E9A8-744A-C174-38B1F88E54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80" name="Text Box 3036">
                <a:extLst>
                  <a:ext uri="{FF2B5EF4-FFF2-40B4-BE49-F238E27FC236}">
                    <a16:creationId xmlns:a16="http://schemas.microsoft.com/office/drawing/2014/main" id="{E436F25D-876B-558F-12FA-0AA1FC954E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6" name="Group 8145">
              <a:extLst>
                <a:ext uri="{FF2B5EF4-FFF2-40B4-BE49-F238E27FC236}">
                  <a16:creationId xmlns:a16="http://schemas.microsoft.com/office/drawing/2014/main" id="{76A0FCF4-A3D7-BEF3-CE6A-A8C3585ECDC2}"/>
                </a:ext>
              </a:extLst>
            </p:cNvPr>
            <p:cNvGrpSpPr/>
            <p:nvPr/>
          </p:nvGrpSpPr>
          <p:grpSpPr>
            <a:xfrm>
              <a:off x="8472275" y="18863651"/>
              <a:ext cx="84788" cy="91092"/>
              <a:chOff x="12626158" y="10798008"/>
              <a:chExt cx="84788" cy="91092"/>
            </a:xfrm>
          </p:grpSpPr>
          <p:sp>
            <p:nvSpPr>
              <p:cNvPr id="8175" name="Text Box 3036">
                <a:extLst>
                  <a:ext uri="{FF2B5EF4-FFF2-40B4-BE49-F238E27FC236}">
                    <a16:creationId xmlns:a16="http://schemas.microsoft.com/office/drawing/2014/main" id="{57506B2F-F5C4-C740-1709-7D44CF01B9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6" name="Text Box 3036">
                <a:extLst>
                  <a:ext uri="{FF2B5EF4-FFF2-40B4-BE49-F238E27FC236}">
                    <a16:creationId xmlns:a16="http://schemas.microsoft.com/office/drawing/2014/main" id="{8BAD5596-0073-ED4D-B52F-DA96021DAA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7" name="Text Box 3036">
                <a:extLst>
                  <a:ext uri="{FF2B5EF4-FFF2-40B4-BE49-F238E27FC236}">
                    <a16:creationId xmlns:a16="http://schemas.microsoft.com/office/drawing/2014/main" id="{FB7AF23A-0E26-22EF-9063-A446EEFE44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7" name="Group 8146">
              <a:extLst>
                <a:ext uri="{FF2B5EF4-FFF2-40B4-BE49-F238E27FC236}">
                  <a16:creationId xmlns:a16="http://schemas.microsoft.com/office/drawing/2014/main" id="{AF801C87-C243-9F97-1AD0-4A3F58A8B9C8}"/>
                </a:ext>
              </a:extLst>
            </p:cNvPr>
            <p:cNvGrpSpPr/>
            <p:nvPr/>
          </p:nvGrpSpPr>
          <p:grpSpPr>
            <a:xfrm>
              <a:off x="8474998" y="18987635"/>
              <a:ext cx="84788" cy="91092"/>
              <a:chOff x="12626158" y="10798008"/>
              <a:chExt cx="84788" cy="91092"/>
            </a:xfrm>
          </p:grpSpPr>
          <p:sp>
            <p:nvSpPr>
              <p:cNvPr id="8172" name="Text Box 3036">
                <a:extLst>
                  <a:ext uri="{FF2B5EF4-FFF2-40B4-BE49-F238E27FC236}">
                    <a16:creationId xmlns:a16="http://schemas.microsoft.com/office/drawing/2014/main" id="{03951F49-ACEF-6969-5325-232333CABE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3" name="Text Box 3036">
                <a:extLst>
                  <a:ext uri="{FF2B5EF4-FFF2-40B4-BE49-F238E27FC236}">
                    <a16:creationId xmlns:a16="http://schemas.microsoft.com/office/drawing/2014/main" id="{FA340E6B-6FF5-5CD6-6A9E-5BB0F2D2B4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4" name="Text Box 3036">
                <a:extLst>
                  <a:ext uri="{FF2B5EF4-FFF2-40B4-BE49-F238E27FC236}">
                    <a16:creationId xmlns:a16="http://schemas.microsoft.com/office/drawing/2014/main" id="{57DAE4B9-7C15-052A-6490-50CD3BFF51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8" name="Group 8147">
              <a:extLst>
                <a:ext uri="{FF2B5EF4-FFF2-40B4-BE49-F238E27FC236}">
                  <a16:creationId xmlns:a16="http://schemas.microsoft.com/office/drawing/2014/main" id="{FD71EE91-D0E5-D670-9E7E-A767A6DEE66F}"/>
                </a:ext>
              </a:extLst>
            </p:cNvPr>
            <p:cNvGrpSpPr/>
            <p:nvPr/>
          </p:nvGrpSpPr>
          <p:grpSpPr>
            <a:xfrm>
              <a:off x="8473638" y="19107553"/>
              <a:ext cx="84788" cy="91092"/>
              <a:chOff x="12626158" y="10798008"/>
              <a:chExt cx="84788" cy="91092"/>
            </a:xfrm>
          </p:grpSpPr>
          <p:sp>
            <p:nvSpPr>
              <p:cNvPr id="8169" name="Text Box 3036">
                <a:extLst>
                  <a:ext uri="{FF2B5EF4-FFF2-40B4-BE49-F238E27FC236}">
                    <a16:creationId xmlns:a16="http://schemas.microsoft.com/office/drawing/2014/main" id="{727DD82B-F23C-B77C-04D8-E802A3B84C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0" name="Text Box 3036">
                <a:extLst>
                  <a:ext uri="{FF2B5EF4-FFF2-40B4-BE49-F238E27FC236}">
                    <a16:creationId xmlns:a16="http://schemas.microsoft.com/office/drawing/2014/main" id="{9348345B-08FA-6FAA-A72D-AC90CFE735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71" name="Text Box 3036">
                <a:extLst>
                  <a:ext uri="{FF2B5EF4-FFF2-40B4-BE49-F238E27FC236}">
                    <a16:creationId xmlns:a16="http://schemas.microsoft.com/office/drawing/2014/main" id="{3910C9C5-67E2-4526-8EDF-554C92FA779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49" name="Group 8148">
              <a:extLst>
                <a:ext uri="{FF2B5EF4-FFF2-40B4-BE49-F238E27FC236}">
                  <a16:creationId xmlns:a16="http://schemas.microsoft.com/office/drawing/2014/main" id="{C44B81D9-F16F-D923-F165-AC97506F604F}"/>
                </a:ext>
              </a:extLst>
            </p:cNvPr>
            <p:cNvGrpSpPr/>
            <p:nvPr/>
          </p:nvGrpSpPr>
          <p:grpSpPr>
            <a:xfrm>
              <a:off x="8473638" y="19229866"/>
              <a:ext cx="84788" cy="91092"/>
              <a:chOff x="12626158" y="10798008"/>
              <a:chExt cx="84788" cy="91092"/>
            </a:xfrm>
          </p:grpSpPr>
          <p:sp>
            <p:nvSpPr>
              <p:cNvPr id="8166" name="Text Box 3036">
                <a:extLst>
                  <a:ext uri="{FF2B5EF4-FFF2-40B4-BE49-F238E27FC236}">
                    <a16:creationId xmlns:a16="http://schemas.microsoft.com/office/drawing/2014/main" id="{E74C236C-9783-6047-F276-E3B0ECF859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7" name="Text Box 3036">
                <a:extLst>
                  <a:ext uri="{FF2B5EF4-FFF2-40B4-BE49-F238E27FC236}">
                    <a16:creationId xmlns:a16="http://schemas.microsoft.com/office/drawing/2014/main" id="{2B2A6E96-3773-D780-BAC7-BBD999595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8" name="Text Box 3036">
                <a:extLst>
                  <a:ext uri="{FF2B5EF4-FFF2-40B4-BE49-F238E27FC236}">
                    <a16:creationId xmlns:a16="http://schemas.microsoft.com/office/drawing/2014/main" id="{1E00A662-E045-C290-E2E1-D58D9FB6A94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0" name="Group 8149">
              <a:extLst>
                <a:ext uri="{FF2B5EF4-FFF2-40B4-BE49-F238E27FC236}">
                  <a16:creationId xmlns:a16="http://schemas.microsoft.com/office/drawing/2014/main" id="{06216095-8C90-9378-741D-27E2322701F8}"/>
                </a:ext>
              </a:extLst>
            </p:cNvPr>
            <p:cNvGrpSpPr/>
            <p:nvPr/>
          </p:nvGrpSpPr>
          <p:grpSpPr>
            <a:xfrm>
              <a:off x="8469925" y="19353395"/>
              <a:ext cx="84788" cy="91092"/>
              <a:chOff x="12626158" y="10798008"/>
              <a:chExt cx="84788" cy="91092"/>
            </a:xfrm>
          </p:grpSpPr>
          <p:sp>
            <p:nvSpPr>
              <p:cNvPr id="8163" name="Text Box 3036">
                <a:extLst>
                  <a:ext uri="{FF2B5EF4-FFF2-40B4-BE49-F238E27FC236}">
                    <a16:creationId xmlns:a16="http://schemas.microsoft.com/office/drawing/2014/main" id="{733C40D2-9410-C6B1-4BC2-44332BC21C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4" name="Text Box 3036">
                <a:extLst>
                  <a:ext uri="{FF2B5EF4-FFF2-40B4-BE49-F238E27FC236}">
                    <a16:creationId xmlns:a16="http://schemas.microsoft.com/office/drawing/2014/main" id="{D3430759-C949-454F-7067-00570B39C5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5" name="Text Box 3036">
                <a:extLst>
                  <a:ext uri="{FF2B5EF4-FFF2-40B4-BE49-F238E27FC236}">
                    <a16:creationId xmlns:a16="http://schemas.microsoft.com/office/drawing/2014/main" id="{25EFF94C-2EE5-41BE-3AAD-93479B6F0B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1" name="Group 8150">
              <a:extLst>
                <a:ext uri="{FF2B5EF4-FFF2-40B4-BE49-F238E27FC236}">
                  <a16:creationId xmlns:a16="http://schemas.microsoft.com/office/drawing/2014/main" id="{48B688F6-41C4-A37D-98F8-D74AB2E7AED6}"/>
                </a:ext>
              </a:extLst>
            </p:cNvPr>
            <p:cNvGrpSpPr/>
            <p:nvPr/>
          </p:nvGrpSpPr>
          <p:grpSpPr>
            <a:xfrm>
              <a:off x="8468565" y="19473313"/>
              <a:ext cx="84788" cy="91092"/>
              <a:chOff x="12626158" y="10798008"/>
              <a:chExt cx="84788" cy="91092"/>
            </a:xfrm>
          </p:grpSpPr>
          <p:sp>
            <p:nvSpPr>
              <p:cNvPr id="8160" name="Text Box 3036">
                <a:extLst>
                  <a:ext uri="{FF2B5EF4-FFF2-40B4-BE49-F238E27FC236}">
                    <a16:creationId xmlns:a16="http://schemas.microsoft.com/office/drawing/2014/main" id="{48D316B7-4D4A-54B5-0E92-3CCFB21499C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1" name="Text Box 3036">
                <a:extLst>
                  <a:ext uri="{FF2B5EF4-FFF2-40B4-BE49-F238E27FC236}">
                    <a16:creationId xmlns:a16="http://schemas.microsoft.com/office/drawing/2014/main" id="{73D6CAA6-0820-9225-2317-36C3CE6966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62" name="Text Box 3036">
                <a:extLst>
                  <a:ext uri="{FF2B5EF4-FFF2-40B4-BE49-F238E27FC236}">
                    <a16:creationId xmlns:a16="http://schemas.microsoft.com/office/drawing/2014/main" id="{654C7864-2B17-FE6E-E8A3-3A1D46FFF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2" name="Group 8151">
              <a:extLst>
                <a:ext uri="{FF2B5EF4-FFF2-40B4-BE49-F238E27FC236}">
                  <a16:creationId xmlns:a16="http://schemas.microsoft.com/office/drawing/2014/main" id="{5A1C3927-603B-A1B6-9E3B-1452109CBF3B}"/>
                </a:ext>
              </a:extLst>
            </p:cNvPr>
            <p:cNvGrpSpPr/>
            <p:nvPr/>
          </p:nvGrpSpPr>
          <p:grpSpPr>
            <a:xfrm>
              <a:off x="8468565" y="19595626"/>
              <a:ext cx="84788" cy="91092"/>
              <a:chOff x="12626158" y="10798008"/>
              <a:chExt cx="84788" cy="91092"/>
            </a:xfrm>
          </p:grpSpPr>
          <p:sp>
            <p:nvSpPr>
              <p:cNvPr id="8157" name="Text Box 3036">
                <a:extLst>
                  <a:ext uri="{FF2B5EF4-FFF2-40B4-BE49-F238E27FC236}">
                    <a16:creationId xmlns:a16="http://schemas.microsoft.com/office/drawing/2014/main" id="{296D8A6A-29C9-1C5D-E508-EE511F2CB7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8" name="Text Box 3036">
                <a:extLst>
                  <a:ext uri="{FF2B5EF4-FFF2-40B4-BE49-F238E27FC236}">
                    <a16:creationId xmlns:a16="http://schemas.microsoft.com/office/drawing/2014/main" id="{E66158C3-A1C7-6FF1-13A6-CB3601D9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9" name="Text Box 3036">
                <a:extLst>
                  <a:ext uri="{FF2B5EF4-FFF2-40B4-BE49-F238E27FC236}">
                    <a16:creationId xmlns:a16="http://schemas.microsoft.com/office/drawing/2014/main" id="{76A10577-E24D-3D40-41E4-51FB2AB060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153" name="Group 8152">
              <a:extLst>
                <a:ext uri="{FF2B5EF4-FFF2-40B4-BE49-F238E27FC236}">
                  <a16:creationId xmlns:a16="http://schemas.microsoft.com/office/drawing/2014/main" id="{EF1A22B9-B46A-BEA0-2670-EBF1AD9C6EDF}"/>
                </a:ext>
              </a:extLst>
            </p:cNvPr>
            <p:cNvGrpSpPr/>
            <p:nvPr/>
          </p:nvGrpSpPr>
          <p:grpSpPr>
            <a:xfrm>
              <a:off x="8473569" y="19723684"/>
              <a:ext cx="84788" cy="91092"/>
              <a:chOff x="12626158" y="10798008"/>
              <a:chExt cx="84788" cy="91092"/>
            </a:xfrm>
          </p:grpSpPr>
          <p:sp>
            <p:nvSpPr>
              <p:cNvPr id="8154" name="Text Box 3036">
                <a:extLst>
                  <a:ext uri="{FF2B5EF4-FFF2-40B4-BE49-F238E27FC236}">
                    <a16:creationId xmlns:a16="http://schemas.microsoft.com/office/drawing/2014/main" id="{CA2C0D07-722E-8749-4513-C4D85DB5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5" name="Text Box 3036">
                <a:extLst>
                  <a:ext uri="{FF2B5EF4-FFF2-40B4-BE49-F238E27FC236}">
                    <a16:creationId xmlns:a16="http://schemas.microsoft.com/office/drawing/2014/main" id="{15B55E3F-3EC7-5AD1-D170-CCEFB1380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56" name="Text Box 3036">
                <a:extLst>
                  <a:ext uri="{FF2B5EF4-FFF2-40B4-BE49-F238E27FC236}">
                    <a16:creationId xmlns:a16="http://schemas.microsoft.com/office/drawing/2014/main" id="{0F9DA125-80B1-09CF-6005-E2D7500F75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33" name="Group 8232">
            <a:extLst>
              <a:ext uri="{FF2B5EF4-FFF2-40B4-BE49-F238E27FC236}">
                <a16:creationId xmlns:a16="http://schemas.microsoft.com/office/drawing/2014/main" id="{91E503DB-6363-21DC-D9D3-1FFE88E61FD0}"/>
              </a:ext>
            </a:extLst>
          </p:cNvPr>
          <p:cNvGrpSpPr/>
          <p:nvPr/>
        </p:nvGrpSpPr>
        <p:grpSpPr>
          <a:xfrm>
            <a:off x="8700888" y="21075854"/>
            <a:ext cx="1440000" cy="512906"/>
            <a:chOff x="7155093" y="20157860"/>
            <a:chExt cx="1440000" cy="512906"/>
          </a:xfrm>
        </p:grpSpPr>
        <p:grpSp>
          <p:nvGrpSpPr>
            <p:cNvPr id="8234" name="organ group - facial muscles">
              <a:extLst>
                <a:ext uri="{FF2B5EF4-FFF2-40B4-BE49-F238E27FC236}">
                  <a16:creationId xmlns:a16="http://schemas.microsoft.com/office/drawing/2014/main" id="{ADA484BF-B7CC-CD70-227B-C6CDE0387FB6}"/>
                </a:ext>
              </a:extLst>
            </p:cNvPr>
            <p:cNvGrpSpPr/>
            <p:nvPr/>
          </p:nvGrpSpPr>
          <p:grpSpPr>
            <a:xfrm>
              <a:off x="7155093" y="20157860"/>
              <a:ext cx="1440000" cy="512906"/>
              <a:chOff x="7554484" y="5020163"/>
              <a:chExt cx="1440000" cy="512906"/>
            </a:xfrm>
          </p:grpSpPr>
          <p:sp>
            <p:nvSpPr>
              <p:cNvPr id="8247" name="organ - facial muscles">
                <a:extLst>
                  <a:ext uri="{FF2B5EF4-FFF2-40B4-BE49-F238E27FC236}">
                    <a16:creationId xmlns:a16="http://schemas.microsoft.com/office/drawing/2014/main" id="{576ED3EF-4892-1BA3-1217-238C3AEE7C6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51290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Iliac region</a:t>
                </a:r>
              </a:p>
            </p:txBody>
          </p:sp>
          <p:sp>
            <p:nvSpPr>
              <p:cNvPr id="8248" name="FTU - orbicularis oculi">
                <a:extLst>
                  <a:ext uri="{FF2B5EF4-FFF2-40B4-BE49-F238E27FC236}">
                    <a16:creationId xmlns:a16="http://schemas.microsoft.com/office/drawing/2014/main" id="{AD32911A-6630-261E-93BA-00FD8AA16B03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major</a:t>
                </a:r>
              </a:p>
            </p:txBody>
          </p:sp>
          <p:sp>
            <p:nvSpPr>
              <p:cNvPr id="8249" name="FTU - occipitofrontalis">
                <a:extLst>
                  <a:ext uri="{FF2B5EF4-FFF2-40B4-BE49-F238E27FC236}">
                    <a16:creationId xmlns:a16="http://schemas.microsoft.com/office/drawing/2014/main" id="{F82325A6-279B-0B20-6BBD-922689AE764F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Psoas minor</a:t>
                </a:r>
              </a:p>
            </p:txBody>
          </p:sp>
          <p:sp>
            <p:nvSpPr>
              <p:cNvPr id="8250" name="FTU - nasalis">
                <a:extLst>
                  <a:ext uri="{FF2B5EF4-FFF2-40B4-BE49-F238E27FC236}">
                    <a16:creationId xmlns:a16="http://schemas.microsoft.com/office/drawing/2014/main" id="{5943B062-EAEE-991C-0A79-B338EA616C7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Iliacus</a:t>
                </a:r>
              </a:p>
            </p:txBody>
          </p:sp>
        </p:grpSp>
        <p:grpSp>
          <p:nvGrpSpPr>
            <p:cNvPr id="8235" name="Group 8234">
              <a:extLst>
                <a:ext uri="{FF2B5EF4-FFF2-40B4-BE49-F238E27FC236}">
                  <a16:creationId xmlns:a16="http://schemas.microsoft.com/office/drawing/2014/main" id="{8C181EC9-C9A0-BC4A-9B68-4C9CF828CADE}"/>
                </a:ext>
              </a:extLst>
            </p:cNvPr>
            <p:cNvGrpSpPr/>
            <p:nvPr/>
          </p:nvGrpSpPr>
          <p:grpSpPr>
            <a:xfrm>
              <a:off x="8481455" y="20288290"/>
              <a:ext cx="84788" cy="91092"/>
              <a:chOff x="12626158" y="10798008"/>
              <a:chExt cx="84788" cy="91092"/>
            </a:xfrm>
          </p:grpSpPr>
          <p:sp>
            <p:nvSpPr>
              <p:cNvPr id="8244" name="Text Box 3036">
                <a:extLst>
                  <a:ext uri="{FF2B5EF4-FFF2-40B4-BE49-F238E27FC236}">
                    <a16:creationId xmlns:a16="http://schemas.microsoft.com/office/drawing/2014/main" id="{644F3537-3308-7D76-AE37-58680CC1DC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5" name="Text Box 3036">
                <a:extLst>
                  <a:ext uri="{FF2B5EF4-FFF2-40B4-BE49-F238E27FC236}">
                    <a16:creationId xmlns:a16="http://schemas.microsoft.com/office/drawing/2014/main" id="{AC08D2F7-F45C-0CDD-A26B-B85441E3B0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6" name="Text Box 3036">
                <a:extLst>
                  <a:ext uri="{FF2B5EF4-FFF2-40B4-BE49-F238E27FC236}">
                    <a16:creationId xmlns:a16="http://schemas.microsoft.com/office/drawing/2014/main" id="{3BF3010A-4EE3-D21C-F36E-56854D5864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6" name="Group 8235">
              <a:extLst>
                <a:ext uri="{FF2B5EF4-FFF2-40B4-BE49-F238E27FC236}">
                  <a16:creationId xmlns:a16="http://schemas.microsoft.com/office/drawing/2014/main" id="{406B1120-84BF-311B-AEB0-4DD5A9F9252A}"/>
                </a:ext>
              </a:extLst>
            </p:cNvPr>
            <p:cNvGrpSpPr/>
            <p:nvPr/>
          </p:nvGrpSpPr>
          <p:grpSpPr>
            <a:xfrm>
              <a:off x="8481455" y="20410603"/>
              <a:ext cx="84788" cy="91092"/>
              <a:chOff x="12626158" y="10798008"/>
              <a:chExt cx="84788" cy="91092"/>
            </a:xfrm>
          </p:grpSpPr>
          <p:sp>
            <p:nvSpPr>
              <p:cNvPr id="8241" name="Text Box 3036">
                <a:extLst>
                  <a:ext uri="{FF2B5EF4-FFF2-40B4-BE49-F238E27FC236}">
                    <a16:creationId xmlns:a16="http://schemas.microsoft.com/office/drawing/2014/main" id="{B23426E6-094E-E3A9-E1E6-7513DA82637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2" name="Text Box 3036">
                <a:extLst>
                  <a:ext uri="{FF2B5EF4-FFF2-40B4-BE49-F238E27FC236}">
                    <a16:creationId xmlns:a16="http://schemas.microsoft.com/office/drawing/2014/main" id="{0802236F-B51B-F6B0-96D4-1589F6C135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3" name="Text Box 3036">
                <a:extLst>
                  <a:ext uri="{FF2B5EF4-FFF2-40B4-BE49-F238E27FC236}">
                    <a16:creationId xmlns:a16="http://schemas.microsoft.com/office/drawing/2014/main" id="{1FCC72C7-68A1-90F1-EB51-49F414BEEA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37" name="Group 8236">
              <a:extLst>
                <a:ext uri="{FF2B5EF4-FFF2-40B4-BE49-F238E27FC236}">
                  <a16:creationId xmlns:a16="http://schemas.microsoft.com/office/drawing/2014/main" id="{31FFC4E4-0DB8-0D58-6471-1B1C23E6A25D}"/>
                </a:ext>
              </a:extLst>
            </p:cNvPr>
            <p:cNvGrpSpPr/>
            <p:nvPr/>
          </p:nvGrpSpPr>
          <p:grpSpPr>
            <a:xfrm>
              <a:off x="8477742" y="20534132"/>
              <a:ext cx="84788" cy="91092"/>
              <a:chOff x="12626158" y="10798008"/>
              <a:chExt cx="84788" cy="91092"/>
            </a:xfrm>
          </p:grpSpPr>
          <p:sp>
            <p:nvSpPr>
              <p:cNvPr id="8238" name="Text Box 3036">
                <a:extLst>
                  <a:ext uri="{FF2B5EF4-FFF2-40B4-BE49-F238E27FC236}">
                    <a16:creationId xmlns:a16="http://schemas.microsoft.com/office/drawing/2014/main" id="{AE4FCB2D-5CA3-4CBE-DF5A-AB1C6DD752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39" name="Text Box 3036">
                <a:extLst>
                  <a:ext uri="{FF2B5EF4-FFF2-40B4-BE49-F238E27FC236}">
                    <a16:creationId xmlns:a16="http://schemas.microsoft.com/office/drawing/2014/main" id="{EC8CAC7A-B1DE-A96A-6DCA-37AFAAACC1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40" name="Text Box 3036">
                <a:extLst>
                  <a:ext uri="{FF2B5EF4-FFF2-40B4-BE49-F238E27FC236}">
                    <a16:creationId xmlns:a16="http://schemas.microsoft.com/office/drawing/2014/main" id="{921348A9-F22A-D5EB-82D7-7667CBDF01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251" name="Group 8250">
            <a:extLst>
              <a:ext uri="{FF2B5EF4-FFF2-40B4-BE49-F238E27FC236}">
                <a16:creationId xmlns:a16="http://schemas.microsoft.com/office/drawing/2014/main" id="{C8FE4706-B31D-5B26-3BCF-4E849474004E}"/>
              </a:ext>
            </a:extLst>
          </p:cNvPr>
          <p:cNvGrpSpPr/>
          <p:nvPr/>
        </p:nvGrpSpPr>
        <p:grpSpPr>
          <a:xfrm>
            <a:off x="7149069" y="22785852"/>
            <a:ext cx="1441349" cy="1739118"/>
            <a:chOff x="7149069" y="22540271"/>
            <a:chExt cx="1441349" cy="1739118"/>
          </a:xfrm>
        </p:grpSpPr>
        <p:grpSp>
          <p:nvGrpSpPr>
            <p:cNvPr id="8252" name="Group 8251">
              <a:extLst>
                <a:ext uri="{FF2B5EF4-FFF2-40B4-BE49-F238E27FC236}">
                  <a16:creationId xmlns:a16="http://schemas.microsoft.com/office/drawing/2014/main" id="{DC1BB162-C101-777B-6D53-6B7548B89FAD}"/>
                </a:ext>
              </a:extLst>
            </p:cNvPr>
            <p:cNvGrpSpPr/>
            <p:nvPr/>
          </p:nvGrpSpPr>
          <p:grpSpPr>
            <a:xfrm>
              <a:off x="7149069" y="22540271"/>
              <a:ext cx="1441349" cy="1739118"/>
              <a:chOff x="7138846" y="22464198"/>
              <a:chExt cx="1441349" cy="1739118"/>
            </a:xfrm>
          </p:grpSpPr>
          <p:grpSp>
            <p:nvGrpSpPr>
              <p:cNvPr id="8305" name="organ group - facial muscles">
                <a:extLst>
                  <a:ext uri="{FF2B5EF4-FFF2-40B4-BE49-F238E27FC236}">
                    <a16:creationId xmlns:a16="http://schemas.microsoft.com/office/drawing/2014/main" id="{F865716D-C579-C9C1-0D53-FD7BB5AF02BB}"/>
                  </a:ext>
                </a:extLst>
              </p:cNvPr>
              <p:cNvGrpSpPr/>
              <p:nvPr/>
            </p:nvGrpSpPr>
            <p:grpSpPr>
              <a:xfrm>
                <a:off x="7140195" y="22464198"/>
                <a:ext cx="1440000" cy="1739118"/>
                <a:chOff x="7554484" y="5020163"/>
                <a:chExt cx="1440000" cy="1739118"/>
              </a:xfrm>
            </p:grpSpPr>
            <p:sp>
              <p:nvSpPr>
                <p:cNvPr id="8310" name="organ - facial muscles">
                  <a:extLst>
                    <a:ext uri="{FF2B5EF4-FFF2-40B4-BE49-F238E27FC236}">
                      <a16:creationId xmlns:a16="http://schemas.microsoft.com/office/drawing/2014/main" id="{88BE2962-F18B-CF07-C801-F55C6A0D5831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73911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Leg</a:t>
                  </a:r>
                </a:p>
              </p:txBody>
            </p:sp>
            <p:sp>
              <p:nvSpPr>
                <p:cNvPr id="8311" name="FTU - orbicularis oculi">
                  <a:extLst>
                    <a:ext uri="{FF2B5EF4-FFF2-40B4-BE49-F238E27FC236}">
                      <a16:creationId xmlns:a16="http://schemas.microsoft.com/office/drawing/2014/main" id="{0669904E-1E8A-9500-4BAD-2511F74DDADE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anterior</a:t>
                  </a:r>
                </a:p>
              </p:txBody>
            </p:sp>
            <p:sp>
              <p:nvSpPr>
                <p:cNvPr id="8312" name="FTU - occipitofrontalis">
                  <a:extLst>
                    <a:ext uri="{FF2B5EF4-FFF2-40B4-BE49-F238E27FC236}">
                      <a16:creationId xmlns:a16="http://schemas.microsoft.com/office/drawing/2014/main" id="{2DC7AB39-F458-921F-0DB5-EE8D4AD0B66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longus</a:t>
                  </a:r>
                </a:p>
              </p:txBody>
            </p:sp>
            <p:sp>
              <p:nvSpPr>
                <p:cNvPr id="8313" name="FTU - nasalis">
                  <a:extLst>
                    <a:ext uri="{FF2B5EF4-FFF2-40B4-BE49-F238E27FC236}">
                      <a16:creationId xmlns:a16="http://schemas.microsoft.com/office/drawing/2014/main" id="{C25F1AAE-80EF-E9FE-568C-64A5514201AD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longus</a:t>
                  </a:r>
                </a:p>
              </p:txBody>
            </p:sp>
            <p:sp>
              <p:nvSpPr>
                <p:cNvPr id="8314" name="FTU - zygomaticus major">
                  <a:extLst>
                    <a:ext uri="{FF2B5EF4-FFF2-40B4-BE49-F238E27FC236}">
                      <a16:creationId xmlns:a16="http://schemas.microsoft.com/office/drawing/2014/main" id="{842C700A-D348-F8F8-3935-9F7E5E4C19EF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tertius</a:t>
                  </a:r>
                </a:p>
              </p:txBody>
            </p:sp>
            <p:sp>
              <p:nvSpPr>
                <p:cNvPr id="8315" name="FTU - zygomaticus minor">
                  <a:extLst>
                    <a:ext uri="{FF2B5EF4-FFF2-40B4-BE49-F238E27FC236}">
                      <a16:creationId xmlns:a16="http://schemas.microsoft.com/office/drawing/2014/main" id="{AF9EC0BF-A1AE-22D0-4E27-A9862EE18273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Gastrocnemius</a:t>
                  </a:r>
                </a:p>
              </p:txBody>
            </p:sp>
            <p:sp>
              <p:nvSpPr>
                <p:cNvPr id="8316" name="FTU - orbicularis oris">
                  <a:extLst>
                    <a:ext uri="{FF2B5EF4-FFF2-40B4-BE49-F238E27FC236}">
                      <a16:creationId xmlns:a16="http://schemas.microsoft.com/office/drawing/2014/main" id="{F77FE3B6-DDE1-0DC8-5BE8-FEE4EB6DDC15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Soleus</a:t>
                  </a:r>
                </a:p>
              </p:txBody>
            </p:sp>
            <p:sp>
              <p:nvSpPr>
                <p:cNvPr id="8317" name="FTU - depressor anguli oris">
                  <a:extLst>
                    <a:ext uri="{FF2B5EF4-FFF2-40B4-BE49-F238E27FC236}">
                      <a16:creationId xmlns:a16="http://schemas.microsoft.com/office/drawing/2014/main" id="{735C9538-B69E-CF64-D358-116533F017BB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Plantaris</a:t>
                  </a:r>
                </a:p>
              </p:txBody>
            </p:sp>
            <p:sp>
              <p:nvSpPr>
                <p:cNvPr id="8318" name="FTU - levator labii">
                  <a:extLst>
                    <a:ext uri="{FF2B5EF4-FFF2-40B4-BE49-F238E27FC236}">
                      <a16:creationId xmlns:a16="http://schemas.microsoft.com/office/drawing/2014/main" id="{81167D87-BEC7-4A75-40F6-22ECF00B0DE0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Popliteus</a:t>
                  </a:r>
                </a:p>
              </p:txBody>
            </p:sp>
            <p:sp>
              <p:nvSpPr>
                <p:cNvPr id="8319" name="FTU - mentalis">
                  <a:extLst>
                    <a:ext uri="{FF2B5EF4-FFF2-40B4-BE49-F238E27FC236}">
                      <a16:creationId xmlns:a16="http://schemas.microsoft.com/office/drawing/2014/main" id="{8D79DA14-E17C-664A-EBAF-503267E60FD0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longus</a:t>
                  </a:r>
                </a:p>
              </p:txBody>
            </p:sp>
            <p:sp>
              <p:nvSpPr>
                <p:cNvPr id="8320" name="FTU - temporalis">
                  <a:extLst>
                    <a:ext uri="{FF2B5EF4-FFF2-40B4-BE49-F238E27FC236}">
                      <a16:creationId xmlns:a16="http://schemas.microsoft.com/office/drawing/2014/main" id="{AB11C1EC-F5B0-E115-BD3C-CD30BD850980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longus</a:t>
                  </a:r>
                </a:p>
              </p:txBody>
            </p:sp>
          </p:grpSp>
          <p:grpSp>
            <p:nvGrpSpPr>
              <p:cNvPr id="8306" name="organ group - facial muscles">
                <a:extLst>
                  <a:ext uri="{FF2B5EF4-FFF2-40B4-BE49-F238E27FC236}">
                    <a16:creationId xmlns:a16="http://schemas.microsoft.com/office/drawing/2014/main" id="{D0FA6445-D6A2-8754-E91E-2FF3C2E86F12}"/>
                  </a:ext>
                </a:extLst>
              </p:cNvPr>
              <p:cNvGrpSpPr/>
              <p:nvPr/>
            </p:nvGrpSpPr>
            <p:grpSpPr>
              <a:xfrm>
                <a:off x="7138846" y="23804997"/>
                <a:ext cx="1440000" cy="351352"/>
                <a:chOff x="7546392" y="5140413"/>
                <a:chExt cx="1440000" cy="351352"/>
              </a:xfrm>
            </p:grpSpPr>
            <p:sp>
              <p:nvSpPr>
                <p:cNvPr id="8307" name="FTU - orbicularis oculi">
                  <a:extLst>
                    <a:ext uri="{FF2B5EF4-FFF2-40B4-BE49-F238E27FC236}">
                      <a16:creationId xmlns:a16="http://schemas.microsoft.com/office/drawing/2014/main" id="{6423A821-5C9C-B36B-242D-A1E76C383E0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Tibialis posterior</a:t>
                  </a:r>
                </a:p>
              </p:txBody>
            </p:sp>
            <p:sp>
              <p:nvSpPr>
                <p:cNvPr id="8308" name="FTU - occipitofrontalis">
                  <a:extLst>
                    <a:ext uri="{FF2B5EF4-FFF2-40B4-BE49-F238E27FC236}">
                      <a16:creationId xmlns:a16="http://schemas.microsoft.com/office/drawing/2014/main" id="{5AC372A3-E91F-A2D3-F52D-D8AD9ADF97A7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longus</a:t>
                  </a:r>
                </a:p>
              </p:txBody>
            </p:sp>
            <p:sp>
              <p:nvSpPr>
                <p:cNvPr id="8309" name="FTU - nasalis">
                  <a:extLst>
                    <a:ext uri="{FF2B5EF4-FFF2-40B4-BE49-F238E27FC236}">
                      <a16:creationId xmlns:a16="http://schemas.microsoft.com/office/drawing/2014/main" id="{26B7995C-24D7-BF5A-04F6-62440F992E0B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Fibularis brevis</a:t>
                  </a:r>
                </a:p>
              </p:txBody>
            </p:sp>
          </p:grpSp>
        </p:grpSp>
        <p:grpSp>
          <p:nvGrpSpPr>
            <p:cNvPr id="8253" name="Group 8252">
              <a:extLst>
                <a:ext uri="{FF2B5EF4-FFF2-40B4-BE49-F238E27FC236}">
                  <a16:creationId xmlns:a16="http://schemas.microsoft.com/office/drawing/2014/main" id="{843344A0-24DD-B89D-6DED-A279B4ED90DE}"/>
                </a:ext>
              </a:extLst>
            </p:cNvPr>
            <p:cNvGrpSpPr/>
            <p:nvPr/>
          </p:nvGrpSpPr>
          <p:grpSpPr>
            <a:xfrm>
              <a:off x="8476459" y="22672130"/>
              <a:ext cx="84788" cy="91092"/>
              <a:chOff x="12626158" y="10798008"/>
              <a:chExt cx="84788" cy="91092"/>
            </a:xfrm>
          </p:grpSpPr>
          <p:sp>
            <p:nvSpPr>
              <p:cNvPr id="8302" name="Text Box 3036">
                <a:extLst>
                  <a:ext uri="{FF2B5EF4-FFF2-40B4-BE49-F238E27FC236}">
                    <a16:creationId xmlns:a16="http://schemas.microsoft.com/office/drawing/2014/main" id="{5E47CAB3-FCD7-8E62-2302-0227FF55EB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3" name="Text Box 3036">
                <a:extLst>
                  <a:ext uri="{FF2B5EF4-FFF2-40B4-BE49-F238E27FC236}">
                    <a16:creationId xmlns:a16="http://schemas.microsoft.com/office/drawing/2014/main" id="{933E5134-C13D-EEE2-4A61-CAF0C5255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4" name="Text Box 3036">
                <a:extLst>
                  <a:ext uri="{FF2B5EF4-FFF2-40B4-BE49-F238E27FC236}">
                    <a16:creationId xmlns:a16="http://schemas.microsoft.com/office/drawing/2014/main" id="{D218B1D0-674A-5882-63B3-E89D61787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4" name="Group 8253">
              <a:extLst>
                <a:ext uri="{FF2B5EF4-FFF2-40B4-BE49-F238E27FC236}">
                  <a16:creationId xmlns:a16="http://schemas.microsoft.com/office/drawing/2014/main" id="{01EB8768-62D5-A6FD-2917-B33B5191C1C4}"/>
                </a:ext>
              </a:extLst>
            </p:cNvPr>
            <p:cNvGrpSpPr/>
            <p:nvPr/>
          </p:nvGrpSpPr>
          <p:grpSpPr>
            <a:xfrm>
              <a:off x="8479581" y="22792048"/>
              <a:ext cx="84788" cy="91092"/>
              <a:chOff x="12626158" y="10798008"/>
              <a:chExt cx="84788" cy="91092"/>
            </a:xfrm>
          </p:grpSpPr>
          <p:sp>
            <p:nvSpPr>
              <p:cNvPr id="8299" name="Text Box 3036">
                <a:extLst>
                  <a:ext uri="{FF2B5EF4-FFF2-40B4-BE49-F238E27FC236}">
                    <a16:creationId xmlns:a16="http://schemas.microsoft.com/office/drawing/2014/main" id="{1C3C0B78-8207-C054-BD19-F7E9DB14C2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0" name="Text Box 3036">
                <a:extLst>
                  <a:ext uri="{FF2B5EF4-FFF2-40B4-BE49-F238E27FC236}">
                    <a16:creationId xmlns:a16="http://schemas.microsoft.com/office/drawing/2014/main" id="{7D612ACA-E4B2-DC34-3653-040332414CF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01" name="Text Box 3036">
                <a:extLst>
                  <a:ext uri="{FF2B5EF4-FFF2-40B4-BE49-F238E27FC236}">
                    <a16:creationId xmlns:a16="http://schemas.microsoft.com/office/drawing/2014/main" id="{6CEFA35F-BDD0-E256-CB08-9449A560394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5" name="Group 8254">
              <a:extLst>
                <a:ext uri="{FF2B5EF4-FFF2-40B4-BE49-F238E27FC236}">
                  <a16:creationId xmlns:a16="http://schemas.microsoft.com/office/drawing/2014/main" id="{4425F01A-D5BC-DBA0-43BC-FB61B3B3711A}"/>
                </a:ext>
              </a:extLst>
            </p:cNvPr>
            <p:cNvGrpSpPr/>
            <p:nvPr/>
          </p:nvGrpSpPr>
          <p:grpSpPr>
            <a:xfrm>
              <a:off x="8479581" y="22914361"/>
              <a:ext cx="84788" cy="91092"/>
              <a:chOff x="12626158" y="10798008"/>
              <a:chExt cx="84788" cy="91092"/>
            </a:xfrm>
          </p:grpSpPr>
          <p:sp>
            <p:nvSpPr>
              <p:cNvPr id="8296" name="Text Box 3036">
                <a:extLst>
                  <a:ext uri="{FF2B5EF4-FFF2-40B4-BE49-F238E27FC236}">
                    <a16:creationId xmlns:a16="http://schemas.microsoft.com/office/drawing/2014/main" id="{A041DC0D-8A34-4D06-F8F3-3FE601B9E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7" name="Text Box 3036">
                <a:extLst>
                  <a:ext uri="{FF2B5EF4-FFF2-40B4-BE49-F238E27FC236}">
                    <a16:creationId xmlns:a16="http://schemas.microsoft.com/office/drawing/2014/main" id="{175B35C6-C77D-27F2-FE4D-A2BB3A4A61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8" name="Text Box 3036">
                <a:extLst>
                  <a:ext uri="{FF2B5EF4-FFF2-40B4-BE49-F238E27FC236}">
                    <a16:creationId xmlns:a16="http://schemas.microsoft.com/office/drawing/2014/main" id="{2C14411D-768E-9D62-D2B7-5411BAC376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6" name="Group 8255">
              <a:extLst>
                <a:ext uri="{FF2B5EF4-FFF2-40B4-BE49-F238E27FC236}">
                  <a16:creationId xmlns:a16="http://schemas.microsoft.com/office/drawing/2014/main" id="{DB3691E8-DA23-C68A-B0C7-CD633942FDC1}"/>
                </a:ext>
              </a:extLst>
            </p:cNvPr>
            <p:cNvGrpSpPr/>
            <p:nvPr/>
          </p:nvGrpSpPr>
          <p:grpSpPr>
            <a:xfrm>
              <a:off x="8480350" y="23037890"/>
              <a:ext cx="84788" cy="91092"/>
              <a:chOff x="12626158" y="10798008"/>
              <a:chExt cx="84788" cy="91092"/>
            </a:xfrm>
          </p:grpSpPr>
          <p:sp>
            <p:nvSpPr>
              <p:cNvPr id="8293" name="Text Box 3036">
                <a:extLst>
                  <a:ext uri="{FF2B5EF4-FFF2-40B4-BE49-F238E27FC236}">
                    <a16:creationId xmlns:a16="http://schemas.microsoft.com/office/drawing/2014/main" id="{9EAB7482-961C-F1FC-AB4D-7DE361B6F1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4" name="Text Box 3036">
                <a:extLst>
                  <a:ext uri="{FF2B5EF4-FFF2-40B4-BE49-F238E27FC236}">
                    <a16:creationId xmlns:a16="http://schemas.microsoft.com/office/drawing/2014/main" id="{AE3923BB-066E-DE94-C8AD-22002BFBB3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5" name="Text Box 3036">
                <a:extLst>
                  <a:ext uri="{FF2B5EF4-FFF2-40B4-BE49-F238E27FC236}">
                    <a16:creationId xmlns:a16="http://schemas.microsoft.com/office/drawing/2014/main" id="{D906C896-B755-ADEA-EC5C-4A5482CB2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7" name="Group 8256">
              <a:extLst>
                <a:ext uri="{FF2B5EF4-FFF2-40B4-BE49-F238E27FC236}">
                  <a16:creationId xmlns:a16="http://schemas.microsoft.com/office/drawing/2014/main" id="{049C67B9-C396-7E5B-7112-99446DC7C261}"/>
                </a:ext>
              </a:extLst>
            </p:cNvPr>
            <p:cNvGrpSpPr/>
            <p:nvPr/>
          </p:nvGrpSpPr>
          <p:grpSpPr>
            <a:xfrm>
              <a:off x="8478990" y="23157808"/>
              <a:ext cx="84788" cy="91092"/>
              <a:chOff x="12626158" y="10798008"/>
              <a:chExt cx="84788" cy="91092"/>
            </a:xfrm>
          </p:grpSpPr>
          <p:sp>
            <p:nvSpPr>
              <p:cNvPr id="8290" name="Text Box 3036">
                <a:extLst>
                  <a:ext uri="{FF2B5EF4-FFF2-40B4-BE49-F238E27FC236}">
                    <a16:creationId xmlns:a16="http://schemas.microsoft.com/office/drawing/2014/main" id="{674C645E-49C6-A629-EC5A-14DA31F8244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1" name="Text Box 3036">
                <a:extLst>
                  <a:ext uri="{FF2B5EF4-FFF2-40B4-BE49-F238E27FC236}">
                    <a16:creationId xmlns:a16="http://schemas.microsoft.com/office/drawing/2014/main" id="{39413365-10EB-150F-4FF1-E87F24321C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92" name="Text Box 3036">
                <a:extLst>
                  <a:ext uri="{FF2B5EF4-FFF2-40B4-BE49-F238E27FC236}">
                    <a16:creationId xmlns:a16="http://schemas.microsoft.com/office/drawing/2014/main" id="{DC6170EF-0BF9-6524-E917-5298110D969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8" name="Group 8257">
              <a:extLst>
                <a:ext uri="{FF2B5EF4-FFF2-40B4-BE49-F238E27FC236}">
                  <a16:creationId xmlns:a16="http://schemas.microsoft.com/office/drawing/2014/main" id="{3C57E12E-0B9A-5302-2F63-E7E0169B0FCC}"/>
                </a:ext>
              </a:extLst>
            </p:cNvPr>
            <p:cNvGrpSpPr/>
            <p:nvPr/>
          </p:nvGrpSpPr>
          <p:grpSpPr>
            <a:xfrm>
              <a:off x="8478990" y="23280121"/>
              <a:ext cx="84788" cy="91092"/>
              <a:chOff x="12626158" y="10798008"/>
              <a:chExt cx="84788" cy="91092"/>
            </a:xfrm>
          </p:grpSpPr>
          <p:sp>
            <p:nvSpPr>
              <p:cNvPr id="8287" name="Text Box 3036">
                <a:extLst>
                  <a:ext uri="{FF2B5EF4-FFF2-40B4-BE49-F238E27FC236}">
                    <a16:creationId xmlns:a16="http://schemas.microsoft.com/office/drawing/2014/main" id="{BCD17C34-FEE6-045F-FD53-28DC1A22E3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8" name="Text Box 3036">
                <a:extLst>
                  <a:ext uri="{FF2B5EF4-FFF2-40B4-BE49-F238E27FC236}">
                    <a16:creationId xmlns:a16="http://schemas.microsoft.com/office/drawing/2014/main" id="{5550F272-C3AA-5DC4-42F7-C018CB499D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9" name="Text Box 3036">
                <a:extLst>
                  <a:ext uri="{FF2B5EF4-FFF2-40B4-BE49-F238E27FC236}">
                    <a16:creationId xmlns:a16="http://schemas.microsoft.com/office/drawing/2014/main" id="{16A5DEE4-7ACF-8B07-520B-E28E9B98DD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59" name="Group 8258">
              <a:extLst>
                <a:ext uri="{FF2B5EF4-FFF2-40B4-BE49-F238E27FC236}">
                  <a16:creationId xmlns:a16="http://schemas.microsoft.com/office/drawing/2014/main" id="{A6CDEA42-9B93-CA90-7860-74F2F348A90B}"/>
                </a:ext>
              </a:extLst>
            </p:cNvPr>
            <p:cNvGrpSpPr/>
            <p:nvPr/>
          </p:nvGrpSpPr>
          <p:grpSpPr>
            <a:xfrm>
              <a:off x="8477129" y="23402754"/>
              <a:ext cx="84788" cy="91092"/>
              <a:chOff x="12626158" y="10798008"/>
              <a:chExt cx="84788" cy="91092"/>
            </a:xfrm>
          </p:grpSpPr>
          <p:sp>
            <p:nvSpPr>
              <p:cNvPr id="8284" name="Text Box 3036">
                <a:extLst>
                  <a:ext uri="{FF2B5EF4-FFF2-40B4-BE49-F238E27FC236}">
                    <a16:creationId xmlns:a16="http://schemas.microsoft.com/office/drawing/2014/main" id="{33730ECF-1AAC-F92C-FF1E-BBBB9BC5CE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5" name="Text Box 3036">
                <a:extLst>
                  <a:ext uri="{FF2B5EF4-FFF2-40B4-BE49-F238E27FC236}">
                    <a16:creationId xmlns:a16="http://schemas.microsoft.com/office/drawing/2014/main" id="{EC7396B0-F189-2D67-4253-70F91E36E0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6" name="Text Box 3036">
                <a:extLst>
                  <a:ext uri="{FF2B5EF4-FFF2-40B4-BE49-F238E27FC236}">
                    <a16:creationId xmlns:a16="http://schemas.microsoft.com/office/drawing/2014/main" id="{4A81A763-EFB4-763A-6429-ADA4B98935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0" name="Group 8259">
              <a:extLst>
                <a:ext uri="{FF2B5EF4-FFF2-40B4-BE49-F238E27FC236}">
                  <a16:creationId xmlns:a16="http://schemas.microsoft.com/office/drawing/2014/main" id="{D5407EC0-3AF2-FDBE-49CF-527FD2075B23}"/>
                </a:ext>
              </a:extLst>
            </p:cNvPr>
            <p:cNvGrpSpPr/>
            <p:nvPr/>
          </p:nvGrpSpPr>
          <p:grpSpPr>
            <a:xfrm>
              <a:off x="8480251" y="23522672"/>
              <a:ext cx="84788" cy="91092"/>
              <a:chOff x="12626158" y="10798008"/>
              <a:chExt cx="84788" cy="91092"/>
            </a:xfrm>
          </p:grpSpPr>
          <p:sp>
            <p:nvSpPr>
              <p:cNvPr id="8281" name="Text Box 3036">
                <a:extLst>
                  <a:ext uri="{FF2B5EF4-FFF2-40B4-BE49-F238E27FC236}">
                    <a16:creationId xmlns:a16="http://schemas.microsoft.com/office/drawing/2014/main" id="{C4D679C2-F82B-A5B5-A06F-103B10BBF9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2" name="Text Box 3036">
                <a:extLst>
                  <a:ext uri="{FF2B5EF4-FFF2-40B4-BE49-F238E27FC236}">
                    <a16:creationId xmlns:a16="http://schemas.microsoft.com/office/drawing/2014/main" id="{CE0ACA9D-647C-F270-D938-094AE5B28DA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3" name="Text Box 3036">
                <a:extLst>
                  <a:ext uri="{FF2B5EF4-FFF2-40B4-BE49-F238E27FC236}">
                    <a16:creationId xmlns:a16="http://schemas.microsoft.com/office/drawing/2014/main" id="{8053F97B-17B6-882F-A0A9-9112C31B85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1" name="Group 8260">
              <a:extLst>
                <a:ext uri="{FF2B5EF4-FFF2-40B4-BE49-F238E27FC236}">
                  <a16:creationId xmlns:a16="http://schemas.microsoft.com/office/drawing/2014/main" id="{631FADA9-FBFA-EFC1-FBAB-9416EC4B1A5D}"/>
                </a:ext>
              </a:extLst>
            </p:cNvPr>
            <p:cNvGrpSpPr/>
            <p:nvPr/>
          </p:nvGrpSpPr>
          <p:grpSpPr>
            <a:xfrm>
              <a:off x="8480251" y="23644985"/>
              <a:ext cx="84788" cy="91092"/>
              <a:chOff x="12626158" y="10798008"/>
              <a:chExt cx="84788" cy="91092"/>
            </a:xfrm>
          </p:grpSpPr>
          <p:sp>
            <p:nvSpPr>
              <p:cNvPr id="8278" name="Text Box 3036">
                <a:extLst>
                  <a:ext uri="{FF2B5EF4-FFF2-40B4-BE49-F238E27FC236}">
                    <a16:creationId xmlns:a16="http://schemas.microsoft.com/office/drawing/2014/main" id="{E555CB84-804B-6859-CABE-090FBD694F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9" name="Text Box 3036">
                <a:extLst>
                  <a:ext uri="{FF2B5EF4-FFF2-40B4-BE49-F238E27FC236}">
                    <a16:creationId xmlns:a16="http://schemas.microsoft.com/office/drawing/2014/main" id="{6F41E3A5-23B0-ACF7-A9E8-644E685FCD8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80" name="Text Box 3036">
                <a:extLst>
                  <a:ext uri="{FF2B5EF4-FFF2-40B4-BE49-F238E27FC236}">
                    <a16:creationId xmlns:a16="http://schemas.microsoft.com/office/drawing/2014/main" id="{95235F2A-C547-C9E0-B926-1519D550D8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2" name="Group 8261">
              <a:extLst>
                <a:ext uri="{FF2B5EF4-FFF2-40B4-BE49-F238E27FC236}">
                  <a16:creationId xmlns:a16="http://schemas.microsoft.com/office/drawing/2014/main" id="{E760BFB9-B1B8-0B0A-AF85-522E9939FAF5}"/>
                </a:ext>
              </a:extLst>
            </p:cNvPr>
            <p:cNvGrpSpPr/>
            <p:nvPr/>
          </p:nvGrpSpPr>
          <p:grpSpPr>
            <a:xfrm>
              <a:off x="8481020" y="23768514"/>
              <a:ext cx="84788" cy="91092"/>
              <a:chOff x="12626158" y="10798008"/>
              <a:chExt cx="84788" cy="91092"/>
            </a:xfrm>
          </p:grpSpPr>
          <p:sp>
            <p:nvSpPr>
              <p:cNvPr id="8275" name="Text Box 3036">
                <a:extLst>
                  <a:ext uri="{FF2B5EF4-FFF2-40B4-BE49-F238E27FC236}">
                    <a16:creationId xmlns:a16="http://schemas.microsoft.com/office/drawing/2014/main" id="{435B7B71-CC62-303E-C7CA-FFD175C4B9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6" name="Text Box 3036">
                <a:extLst>
                  <a:ext uri="{FF2B5EF4-FFF2-40B4-BE49-F238E27FC236}">
                    <a16:creationId xmlns:a16="http://schemas.microsoft.com/office/drawing/2014/main" id="{2B2747F6-5823-AC15-1C35-ACA4DF0159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7" name="Text Box 3036">
                <a:extLst>
                  <a:ext uri="{FF2B5EF4-FFF2-40B4-BE49-F238E27FC236}">
                    <a16:creationId xmlns:a16="http://schemas.microsoft.com/office/drawing/2014/main" id="{40F32BBF-EBDD-F9C8-5117-9D44A1934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3" name="Group 8262">
              <a:extLst>
                <a:ext uri="{FF2B5EF4-FFF2-40B4-BE49-F238E27FC236}">
                  <a16:creationId xmlns:a16="http://schemas.microsoft.com/office/drawing/2014/main" id="{9D179D95-EE4D-DD00-FB51-BEF48C2DD8C2}"/>
                </a:ext>
              </a:extLst>
            </p:cNvPr>
            <p:cNvGrpSpPr/>
            <p:nvPr/>
          </p:nvGrpSpPr>
          <p:grpSpPr>
            <a:xfrm>
              <a:off x="8479660" y="23888432"/>
              <a:ext cx="84788" cy="91092"/>
              <a:chOff x="12626158" y="10798008"/>
              <a:chExt cx="84788" cy="91092"/>
            </a:xfrm>
          </p:grpSpPr>
          <p:sp>
            <p:nvSpPr>
              <p:cNvPr id="8272" name="Text Box 3036">
                <a:extLst>
                  <a:ext uri="{FF2B5EF4-FFF2-40B4-BE49-F238E27FC236}">
                    <a16:creationId xmlns:a16="http://schemas.microsoft.com/office/drawing/2014/main" id="{02094E95-BF75-57E5-64B4-3C67DDF530D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3" name="Text Box 3036">
                <a:extLst>
                  <a:ext uri="{FF2B5EF4-FFF2-40B4-BE49-F238E27FC236}">
                    <a16:creationId xmlns:a16="http://schemas.microsoft.com/office/drawing/2014/main" id="{7BF1B98A-F490-E0C2-B134-E33A4EE539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4" name="Text Box 3036">
                <a:extLst>
                  <a:ext uri="{FF2B5EF4-FFF2-40B4-BE49-F238E27FC236}">
                    <a16:creationId xmlns:a16="http://schemas.microsoft.com/office/drawing/2014/main" id="{6109B1AD-98B2-3B40-E39D-4CF0E4D935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4" name="Group 8263">
              <a:extLst>
                <a:ext uri="{FF2B5EF4-FFF2-40B4-BE49-F238E27FC236}">
                  <a16:creationId xmlns:a16="http://schemas.microsoft.com/office/drawing/2014/main" id="{40AC19B2-69CE-6179-1542-B721257ADB6F}"/>
                </a:ext>
              </a:extLst>
            </p:cNvPr>
            <p:cNvGrpSpPr/>
            <p:nvPr/>
          </p:nvGrpSpPr>
          <p:grpSpPr>
            <a:xfrm>
              <a:off x="8479660" y="24010745"/>
              <a:ext cx="84788" cy="91092"/>
              <a:chOff x="12626158" y="10798008"/>
              <a:chExt cx="84788" cy="91092"/>
            </a:xfrm>
          </p:grpSpPr>
          <p:sp>
            <p:nvSpPr>
              <p:cNvPr id="8269" name="Text Box 3036">
                <a:extLst>
                  <a:ext uri="{FF2B5EF4-FFF2-40B4-BE49-F238E27FC236}">
                    <a16:creationId xmlns:a16="http://schemas.microsoft.com/office/drawing/2014/main" id="{543E20BE-6023-FC0F-F420-7043D8FC57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0" name="Text Box 3036">
                <a:extLst>
                  <a:ext uri="{FF2B5EF4-FFF2-40B4-BE49-F238E27FC236}">
                    <a16:creationId xmlns:a16="http://schemas.microsoft.com/office/drawing/2014/main" id="{F93654D7-EAEA-B920-7E7D-9BD99AB2D1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71" name="Text Box 3036">
                <a:extLst>
                  <a:ext uri="{FF2B5EF4-FFF2-40B4-BE49-F238E27FC236}">
                    <a16:creationId xmlns:a16="http://schemas.microsoft.com/office/drawing/2014/main" id="{18A181D7-262C-FD2F-0BD5-A2BC81BD00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265" name="Group 8264">
              <a:extLst>
                <a:ext uri="{FF2B5EF4-FFF2-40B4-BE49-F238E27FC236}">
                  <a16:creationId xmlns:a16="http://schemas.microsoft.com/office/drawing/2014/main" id="{A00BAD6B-DF0E-45A4-0B9F-8265B2CCEAF4}"/>
                </a:ext>
              </a:extLst>
            </p:cNvPr>
            <p:cNvGrpSpPr/>
            <p:nvPr/>
          </p:nvGrpSpPr>
          <p:grpSpPr>
            <a:xfrm>
              <a:off x="8477129" y="24134478"/>
              <a:ext cx="84788" cy="91092"/>
              <a:chOff x="12626158" y="10798008"/>
              <a:chExt cx="84788" cy="91092"/>
            </a:xfrm>
          </p:grpSpPr>
          <p:sp>
            <p:nvSpPr>
              <p:cNvPr id="8266" name="Text Box 3036">
                <a:extLst>
                  <a:ext uri="{FF2B5EF4-FFF2-40B4-BE49-F238E27FC236}">
                    <a16:creationId xmlns:a16="http://schemas.microsoft.com/office/drawing/2014/main" id="{40F7B24F-67D4-9670-A327-3483544571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7" name="Text Box 3036">
                <a:extLst>
                  <a:ext uri="{FF2B5EF4-FFF2-40B4-BE49-F238E27FC236}">
                    <a16:creationId xmlns:a16="http://schemas.microsoft.com/office/drawing/2014/main" id="{E76094BC-6511-7428-1C4C-045B286A67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68" name="Text Box 3036">
                <a:extLst>
                  <a:ext uri="{FF2B5EF4-FFF2-40B4-BE49-F238E27FC236}">
                    <a16:creationId xmlns:a16="http://schemas.microsoft.com/office/drawing/2014/main" id="{9123A443-C0D6-9707-B977-5826DE140E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21" name="Group 8320">
            <a:extLst>
              <a:ext uri="{FF2B5EF4-FFF2-40B4-BE49-F238E27FC236}">
                <a16:creationId xmlns:a16="http://schemas.microsoft.com/office/drawing/2014/main" id="{CEEF89F2-5D24-5361-D316-C56D70FC8F2A}"/>
              </a:ext>
            </a:extLst>
          </p:cNvPr>
          <p:cNvGrpSpPr/>
          <p:nvPr/>
        </p:nvGrpSpPr>
        <p:grpSpPr>
          <a:xfrm>
            <a:off x="8698246" y="14462219"/>
            <a:ext cx="1440000" cy="649026"/>
            <a:chOff x="8694010" y="14236400"/>
            <a:chExt cx="1440000" cy="649026"/>
          </a:xfrm>
        </p:grpSpPr>
        <p:grpSp>
          <p:nvGrpSpPr>
            <p:cNvPr id="8322" name="organ group - facial muscles">
              <a:extLst>
                <a:ext uri="{FF2B5EF4-FFF2-40B4-BE49-F238E27FC236}">
                  <a16:creationId xmlns:a16="http://schemas.microsoft.com/office/drawing/2014/main" id="{575C17B2-6B75-B9DC-ECCC-80FCFCAB43A7}"/>
                </a:ext>
              </a:extLst>
            </p:cNvPr>
            <p:cNvGrpSpPr/>
            <p:nvPr/>
          </p:nvGrpSpPr>
          <p:grpSpPr>
            <a:xfrm>
              <a:off x="8694010" y="14236400"/>
              <a:ext cx="1440000" cy="649026"/>
              <a:chOff x="7554484" y="5020163"/>
              <a:chExt cx="1440000" cy="649026"/>
            </a:xfrm>
          </p:grpSpPr>
          <p:sp>
            <p:nvSpPr>
              <p:cNvPr id="8339" name="organ - facial muscles">
                <a:extLst>
                  <a:ext uri="{FF2B5EF4-FFF2-40B4-BE49-F238E27FC236}">
                    <a16:creationId xmlns:a16="http://schemas.microsoft.com/office/drawing/2014/main" id="{7B40005C-CA9A-3297-33BC-697CB1977F8B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Pelvis</a:t>
                </a:r>
              </a:p>
            </p:txBody>
          </p:sp>
          <p:sp>
            <p:nvSpPr>
              <p:cNvPr id="8340" name="FTU - orbicularis oculi">
                <a:extLst>
                  <a:ext uri="{FF2B5EF4-FFF2-40B4-BE49-F238E27FC236}">
                    <a16:creationId xmlns:a16="http://schemas.microsoft.com/office/drawing/2014/main" id="{C9DE366D-5369-4E8F-E2DB-AFB6C454A53F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Coccygeus</a:t>
                </a:r>
              </a:p>
            </p:txBody>
          </p:sp>
          <p:sp>
            <p:nvSpPr>
              <p:cNvPr id="8341" name="FTU - occipitofrontalis">
                <a:extLst>
                  <a:ext uri="{FF2B5EF4-FFF2-40B4-BE49-F238E27FC236}">
                    <a16:creationId xmlns:a16="http://schemas.microsoft.com/office/drawing/2014/main" id="{F276DD8E-A0FB-0E02-2A74-8C96D571E197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Iliococcygeus</a:t>
                </a:r>
              </a:p>
            </p:txBody>
          </p:sp>
          <p:sp>
            <p:nvSpPr>
              <p:cNvPr id="8342" name="FTU - nasalis">
                <a:extLst>
                  <a:ext uri="{FF2B5EF4-FFF2-40B4-BE49-F238E27FC236}">
                    <a16:creationId xmlns:a16="http://schemas.microsoft.com/office/drawing/2014/main" id="{C1AE6BE7-238E-E149-CFFC-6322ED8EFE48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Pubococcygeus</a:t>
                </a:r>
              </a:p>
            </p:txBody>
          </p:sp>
          <p:sp>
            <p:nvSpPr>
              <p:cNvPr id="8343" name="FTU - zygomaticus major">
                <a:extLst>
                  <a:ext uri="{FF2B5EF4-FFF2-40B4-BE49-F238E27FC236}">
                    <a16:creationId xmlns:a16="http://schemas.microsoft.com/office/drawing/2014/main" id="{E678B448-B84E-9CE6-DB9D-5FE1D13DCEF1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Puborectalis</a:t>
                </a:r>
              </a:p>
            </p:txBody>
          </p:sp>
        </p:grpSp>
        <p:grpSp>
          <p:nvGrpSpPr>
            <p:cNvPr id="8323" name="Group 8322">
              <a:extLst>
                <a:ext uri="{FF2B5EF4-FFF2-40B4-BE49-F238E27FC236}">
                  <a16:creationId xmlns:a16="http://schemas.microsoft.com/office/drawing/2014/main" id="{DE880409-662A-F165-C079-9F6EDB63A4E4}"/>
                </a:ext>
              </a:extLst>
            </p:cNvPr>
            <p:cNvGrpSpPr/>
            <p:nvPr/>
          </p:nvGrpSpPr>
          <p:grpSpPr>
            <a:xfrm>
              <a:off x="10020056" y="14365787"/>
              <a:ext cx="84788" cy="91092"/>
              <a:chOff x="12626158" y="10798008"/>
              <a:chExt cx="84788" cy="91092"/>
            </a:xfrm>
          </p:grpSpPr>
          <p:sp>
            <p:nvSpPr>
              <p:cNvPr id="8336" name="Text Box 3036">
                <a:extLst>
                  <a:ext uri="{FF2B5EF4-FFF2-40B4-BE49-F238E27FC236}">
                    <a16:creationId xmlns:a16="http://schemas.microsoft.com/office/drawing/2014/main" id="{C1DF5105-FEBF-1E0D-7DD2-306D97B4D8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7" name="Text Box 3036">
                <a:extLst>
                  <a:ext uri="{FF2B5EF4-FFF2-40B4-BE49-F238E27FC236}">
                    <a16:creationId xmlns:a16="http://schemas.microsoft.com/office/drawing/2014/main" id="{92EDDB23-B6C9-F4F6-448B-60935773D8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8" name="Text Box 3036">
                <a:extLst>
                  <a:ext uri="{FF2B5EF4-FFF2-40B4-BE49-F238E27FC236}">
                    <a16:creationId xmlns:a16="http://schemas.microsoft.com/office/drawing/2014/main" id="{0CEAE7BC-1A35-D3E4-6DFF-D5D384338D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4" name="Group 8323">
              <a:extLst>
                <a:ext uri="{FF2B5EF4-FFF2-40B4-BE49-F238E27FC236}">
                  <a16:creationId xmlns:a16="http://schemas.microsoft.com/office/drawing/2014/main" id="{06F0B523-699F-5D51-FC1B-0CA44A492077}"/>
                </a:ext>
              </a:extLst>
            </p:cNvPr>
            <p:cNvGrpSpPr/>
            <p:nvPr/>
          </p:nvGrpSpPr>
          <p:grpSpPr>
            <a:xfrm>
              <a:off x="10020056" y="14488100"/>
              <a:ext cx="84788" cy="91092"/>
              <a:chOff x="12626158" y="10798008"/>
              <a:chExt cx="84788" cy="91092"/>
            </a:xfrm>
          </p:grpSpPr>
          <p:sp>
            <p:nvSpPr>
              <p:cNvPr id="8333" name="Text Box 3036">
                <a:extLst>
                  <a:ext uri="{FF2B5EF4-FFF2-40B4-BE49-F238E27FC236}">
                    <a16:creationId xmlns:a16="http://schemas.microsoft.com/office/drawing/2014/main" id="{E5A419A0-E0ED-FC01-9F40-1A185B66C1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4" name="Text Box 3036">
                <a:extLst>
                  <a:ext uri="{FF2B5EF4-FFF2-40B4-BE49-F238E27FC236}">
                    <a16:creationId xmlns:a16="http://schemas.microsoft.com/office/drawing/2014/main" id="{14980ED8-7A1B-7974-2B68-A8EE06A050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5" name="Text Box 3036">
                <a:extLst>
                  <a:ext uri="{FF2B5EF4-FFF2-40B4-BE49-F238E27FC236}">
                    <a16:creationId xmlns:a16="http://schemas.microsoft.com/office/drawing/2014/main" id="{766676AA-A74E-3FB7-B475-7DB33F2D48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5" name="Group 8324">
              <a:extLst>
                <a:ext uri="{FF2B5EF4-FFF2-40B4-BE49-F238E27FC236}">
                  <a16:creationId xmlns:a16="http://schemas.microsoft.com/office/drawing/2014/main" id="{83EC66E7-E2C1-BA1D-D796-68130E266A15}"/>
                </a:ext>
              </a:extLst>
            </p:cNvPr>
            <p:cNvGrpSpPr/>
            <p:nvPr/>
          </p:nvGrpSpPr>
          <p:grpSpPr>
            <a:xfrm>
              <a:off x="10016343" y="14611629"/>
              <a:ext cx="84788" cy="91092"/>
              <a:chOff x="12626158" y="10798008"/>
              <a:chExt cx="84788" cy="91092"/>
            </a:xfrm>
          </p:grpSpPr>
          <p:sp>
            <p:nvSpPr>
              <p:cNvPr id="8330" name="Text Box 3036">
                <a:extLst>
                  <a:ext uri="{FF2B5EF4-FFF2-40B4-BE49-F238E27FC236}">
                    <a16:creationId xmlns:a16="http://schemas.microsoft.com/office/drawing/2014/main" id="{E34B668E-73EC-5198-18F4-C4BE193FAF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1" name="Text Box 3036">
                <a:extLst>
                  <a:ext uri="{FF2B5EF4-FFF2-40B4-BE49-F238E27FC236}">
                    <a16:creationId xmlns:a16="http://schemas.microsoft.com/office/drawing/2014/main" id="{B986DF28-B035-00B7-45DC-8CCF1883F1E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32" name="Text Box 3036">
                <a:extLst>
                  <a:ext uri="{FF2B5EF4-FFF2-40B4-BE49-F238E27FC236}">
                    <a16:creationId xmlns:a16="http://schemas.microsoft.com/office/drawing/2014/main" id="{71FA3698-858A-49D7-B2F5-6A800112E2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26" name="Group 8325">
              <a:extLst>
                <a:ext uri="{FF2B5EF4-FFF2-40B4-BE49-F238E27FC236}">
                  <a16:creationId xmlns:a16="http://schemas.microsoft.com/office/drawing/2014/main" id="{ED2E0AC3-B076-E8A1-A205-F26D81A24B28}"/>
                </a:ext>
              </a:extLst>
            </p:cNvPr>
            <p:cNvGrpSpPr/>
            <p:nvPr/>
          </p:nvGrpSpPr>
          <p:grpSpPr>
            <a:xfrm>
              <a:off x="10014983" y="14731547"/>
              <a:ext cx="84788" cy="91092"/>
              <a:chOff x="12626158" y="10798008"/>
              <a:chExt cx="84788" cy="91092"/>
            </a:xfrm>
          </p:grpSpPr>
          <p:sp>
            <p:nvSpPr>
              <p:cNvPr id="8327" name="Text Box 3036">
                <a:extLst>
                  <a:ext uri="{FF2B5EF4-FFF2-40B4-BE49-F238E27FC236}">
                    <a16:creationId xmlns:a16="http://schemas.microsoft.com/office/drawing/2014/main" id="{29D9FDB1-505C-A0B0-284B-9C6B6B3BF3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8" name="Text Box 3036">
                <a:extLst>
                  <a:ext uri="{FF2B5EF4-FFF2-40B4-BE49-F238E27FC236}">
                    <a16:creationId xmlns:a16="http://schemas.microsoft.com/office/drawing/2014/main" id="{F065C0CB-F05E-9E19-15CB-415E997158C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29" name="Text Box 3036">
                <a:extLst>
                  <a:ext uri="{FF2B5EF4-FFF2-40B4-BE49-F238E27FC236}">
                    <a16:creationId xmlns:a16="http://schemas.microsoft.com/office/drawing/2014/main" id="{4009462F-F5DA-9E3E-C17E-A56374F454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44" name="Group 8343">
            <a:extLst>
              <a:ext uri="{FF2B5EF4-FFF2-40B4-BE49-F238E27FC236}">
                <a16:creationId xmlns:a16="http://schemas.microsoft.com/office/drawing/2014/main" id="{238CEF2C-FF43-AAC3-F57A-3A2CA1B5EEFC}"/>
              </a:ext>
            </a:extLst>
          </p:cNvPr>
          <p:cNvGrpSpPr/>
          <p:nvPr/>
        </p:nvGrpSpPr>
        <p:grpSpPr>
          <a:xfrm>
            <a:off x="8696905" y="15320020"/>
            <a:ext cx="1440000" cy="734840"/>
            <a:chOff x="8696905" y="15320020"/>
            <a:chExt cx="1440000" cy="734840"/>
          </a:xfrm>
        </p:grpSpPr>
        <p:grpSp>
          <p:nvGrpSpPr>
            <p:cNvPr id="8345" name="organ group - facial muscles">
              <a:extLst>
                <a:ext uri="{FF2B5EF4-FFF2-40B4-BE49-F238E27FC236}">
                  <a16:creationId xmlns:a16="http://schemas.microsoft.com/office/drawing/2014/main" id="{DC52C18D-958D-B34E-A8BF-C1D11A628F2B}"/>
                </a:ext>
              </a:extLst>
            </p:cNvPr>
            <p:cNvGrpSpPr/>
            <p:nvPr/>
          </p:nvGrpSpPr>
          <p:grpSpPr>
            <a:xfrm>
              <a:off x="8696905" y="15320020"/>
              <a:ext cx="1440000" cy="734840"/>
              <a:chOff x="7554484" y="5020163"/>
              <a:chExt cx="1440000" cy="734840"/>
            </a:xfrm>
          </p:grpSpPr>
          <p:sp>
            <p:nvSpPr>
              <p:cNvPr id="8366" name="organ - facial muscles">
                <a:extLst>
                  <a:ext uri="{FF2B5EF4-FFF2-40B4-BE49-F238E27FC236}">
                    <a16:creationId xmlns:a16="http://schemas.microsoft.com/office/drawing/2014/main" id="{9EA7ADA9-7902-D605-72AA-60FEB54A0940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7348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Vertebral column</a:t>
                </a:r>
              </a:p>
            </p:txBody>
          </p:sp>
          <p:sp>
            <p:nvSpPr>
              <p:cNvPr id="8367" name="FTU - orbicularis oculi">
                <a:extLst>
                  <a:ext uri="{FF2B5EF4-FFF2-40B4-BE49-F238E27FC236}">
                    <a16:creationId xmlns:a16="http://schemas.microsoft.com/office/drawing/2014/main" id="{8092ED0B-FA39-5BDC-3BD4-065F23E4E907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Trapezius</a:t>
                </a:r>
              </a:p>
            </p:txBody>
          </p:sp>
          <p:sp>
            <p:nvSpPr>
              <p:cNvPr id="8368" name="FTU - occipitofrontalis">
                <a:extLst>
                  <a:ext uri="{FF2B5EF4-FFF2-40B4-BE49-F238E27FC236}">
                    <a16:creationId xmlns:a16="http://schemas.microsoft.com/office/drawing/2014/main" id="{6CF94E3F-5291-3E31-4BEC-51CF24E2FC21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Latissimus dorsi</a:t>
                </a:r>
              </a:p>
            </p:txBody>
          </p:sp>
          <p:sp>
            <p:nvSpPr>
              <p:cNvPr id="8369" name="FTU - nasalis">
                <a:extLst>
                  <a:ext uri="{FF2B5EF4-FFF2-40B4-BE49-F238E27FC236}">
                    <a16:creationId xmlns:a16="http://schemas.microsoft.com/office/drawing/2014/main" id="{D4762E71-FB1A-5D3D-4B23-59557320003D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major</a:t>
                </a:r>
              </a:p>
            </p:txBody>
          </p:sp>
          <p:sp>
            <p:nvSpPr>
              <p:cNvPr id="8370" name="FTU - zygomaticus major">
                <a:extLst>
                  <a:ext uri="{FF2B5EF4-FFF2-40B4-BE49-F238E27FC236}">
                    <a16:creationId xmlns:a16="http://schemas.microsoft.com/office/drawing/2014/main" id="{B015FD9A-030C-68F3-17C7-3F2FCDCCB3A3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Rhomboid minor</a:t>
                </a:r>
              </a:p>
            </p:txBody>
          </p:sp>
          <p:sp>
            <p:nvSpPr>
              <p:cNvPr id="8371" name="FTU - zygomaticus minor">
                <a:extLst>
                  <a:ext uri="{FF2B5EF4-FFF2-40B4-BE49-F238E27FC236}">
                    <a16:creationId xmlns:a16="http://schemas.microsoft.com/office/drawing/2014/main" id="{BD78286E-4D2B-AF6B-C9AE-9ACA5E0B6D70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Levator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scapulae</a:t>
                </a:r>
              </a:p>
            </p:txBody>
          </p:sp>
        </p:grpSp>
        <p:grpSp>
          <p:nvGrpSpPr>
            <p:cNvPr id="8346" name="Group 8345">
              <a:extLst>
                <a:ext uri="{FF2B5EF4-FFF2-40B4-BE49-F238E27FC236}">
                  <a16:creationId xmlns:a16="http://schemas.microsoft.com/office/drawing/2014/main" id="{D2796A64-1661-A517-5D69-8A6130DD8DA0}"/>
                </a:ext>
              </a:extLst>
            </p:cNvPr>
            <p:cNvGrpSpPr/>
            <p:nvPr/>
          </p:nvGrpSpPr>
          <p:grpSpPr>
            <a:xfrm>
              <a:off x="10026406" y="15451332"/>
              <a:ext cx="84788" cy="91092"/>
              <a:chOff x="12626158" y="10798008"/>
              <a:chExt cx="84788" cy="91092"/>
            </a:xfrm>
          </p:grpSpPr>
          <p:sp>
            <p:nvSpPr>
              <p:cNvPr id="8363" name="Text Box 3036">
                <a:extLst>
                  <a:ext uri="{FF2B5EF4-FFF2-40B4-BE49-F238E27FC236}">
                    <a16:creationId xmlns:a16="http://schemas.microsoft.com/office/drawing/2014/main" id="{98E9E07B-2E63-62A1-775E-5183E8E6C8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4" name="Text Box 3036">
                <a:extLst>
                  <a:ext uri="{FF2B5EF4-FFF2-40B4-BE49-F238E27FC236}">
                    <a16:creationId xmlns:a16="http://schemas.microsoft.com/office/drawing/2014/main" id="{A0A80C80-5A26-F53B-6BEF-D5E85C33356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5" name="Text Box 3036">
                <a:extLst>
                  <a:ext uri="{FF2B5EF4-FFF2-40B4-BE49-F238E27FC236}">
                    <a16:creationId xmlns:a16="http://schemas.microsoft.com/office/drawing/2014/main" id="{1A5B1F4B-91C4-60E2-2850-F4B67793A4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7" name="Group 8346">
              <a:extLst>
                <a:ext uri="{FF2B5EF4-FFF2-40B4-BE49-F238E27FC236}">
                  <a16:creationId xmlns:a16="http://schemas.microsoft.com/office/drawing/2014/main" id="{991F6E20-D6BD-74B5-1146-FC9B79B7EE06}"/>
                </a:ext>
              </a:extLst>
            </p:cNvPr>
            <p:cNvGrpSpPr/>
            <p:nvPr/>
          </p:nvGrpSpPr>
          <p:grpSpPr>
            <a:xfrm>
              <a:off x="10026406" y="15573645"/>
              <a:ext cx="84788" cy="91092"/>
              <a:chOff x="12626158" y="10798008"/>
              <a:chExt cx="84788" cy="91092"/>
            </a:xfrm>
          </p:grpSpPr>
          <p:sp>
            <p:nvSpPr>
              <p:cNvPr id="8360" name="Text Box 3036">
                <a:extLst>
                  <a:ext uri="{FF2B5EF4-FFF2-40B4-BE49-F238E27FC236}">
                    <a16:creationId xmlns:a16="http://schemas.microsoft.com/office/drawing/2014/main" id="{0E1AF3B7-C264-90AA-6603-E3CA23507FC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1" name="Text Box 3036">
                <a:extLst>
                  <a:ext uri="{FF2B5EF4-FFF2-40B4-BE49-F238E27FC236}">
                    <a16:creationId xmlns:a16="http://schemas.microsoft.com/office/drawing/2014/main" id="{304F05D0-5E77-7FB0-16A9-26B863D0EA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62" name="Text Box 3036">
                <a:extLst>
                  <a:ext uri="{FF2B5EF4-FFF2-40B4-BE49-F238E27FC236}">
                    <a16:creationId xmlns:a16="http://schemas.microsoft.com/office/drawing/2014/main" id="{3B2DF24F-FF37-EF96-46C5-AC40ACC1B57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8" name="Group 8347">
              <a:extLst>
                <a:ext uri="{FF2B5EF4-FFF2-40B4-BE49-F238E27FC236}">
                  <a16:creationId xmlns:a16="http://schemas.microsoft.com/office/drawing/2014/main" id="{6703C58D-7BCE-2F83-5643-3739EBCCF9F7}"/>
                </a:ext>
              </a:extLst>
            </p:cNvPr>
            <p:cNvGrpSpPr/>
            <p:nvPr/>
          </p:nvGrpSpPr>
          <p:grpSpPr>
            <a:xfrm>
              <a:off x="10022693" y="15697174"/>
              <a:ext cx="84788" cy="91092"/>
              <a:chOff x="12626158" y="10798008"/>
              <a:chExt cx="84788" cy="91092"/>
            </a:xfrm>
          </p:grpSpPr>
          <p:sp>
            <p:nvSpPr>
              <p:cNvPr id="8357" name="Text Box 3036">
                <a:extLst>
                  <a:ext uri="{FF2B5EF4-FFF2-40B4-BE49-F238E27FC236}">
                    <a16:creationId xmlns:a16="http://schemas.microsoft.com/office/drawing/2014/main" id="{77791DE7-F14B-9A1D-041A-013582A26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8" name="Text Box 3036">
                <a:extLst>
                  <a:ext uri="{FF2B5EF4-FFF2-40B4-BE49-F238E27FC236}">
                    <a16:creationId xmlns:a16="http://schemas.microsoft.com/office/drawing/2014/main" id="{F58AB516-E148-82C3-0232-2C70833F05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9" name="Text Box 3036">
                <a:extLst>
                  <a:ext uri="{FF2B5EF4-FFF2-40B4-BE49-F238E27FC236}">
                    <a16:creationId xmlns:a16="http://schemas.microsoft.com/office/drawing/2014/main" id="{BA14AA2C-9E1D-457E-188C-9169EEF826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49" name="Group 8348">
              <a:extLst>
                <a:ext uri="{FF2B5EF4-FFF2-40B4-BE49-F238E27FC236}">
                  <a16:creationId xmlns:a16="http://schemas.microsoft.com/office/drawing/2014/main" id="{2D3983CC-621C-3FCB-928F-11B6A5EE7B13}"/>
                </a:ext>
              </a:extLst>
            </p:cNvPr>
            <p:cNvGrpSpPr/>
            <p:nvPr/>
          </p:nvGrpSpPr>
          <p:grpSpPr>
            <a:xfrm>
              <a:off x="10021333" y="15817092"/>
              <a:ext cx="84788" cy="91092"/>
              <a:chOff x="12626158" y="10798008"/>
              <a:chExt cx="84788" cy="91092"/>
            </a:xfrm>
          </p:grpSpPr>
          <p:sp>
            <p:nvSpPr>
              <p:cNvPr id="8354" name="Text Box 3036">
                <a:extLst>
                  <a:ext uri="{FF2B5EF4-FFF2-40B4-BE49-F238E27FC236}">
                    <a16:creationId xmlns:a16="http://schemas.microsoft.com/office/drawing/2014/main" id="{9F83E943-745F-75F3-DA42-84E23AEADD0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5" name="Text Box 3036">
                <a:extLst>
                  <a:ext uri="{FF2B5EF4-FFF2-40B4-BE49-F238E27FC236}">
                    <a16:creationId xmlns:a16="http://schemas.microsoft.com/office/drawing/2014/main" id="{ED5DE24F-9ADE-1D9C-F909-E1AC9A99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6" name="Text Box 3036">
                <a:extLst>
                  <a:ext uri="{FF2B5EF4-FFF2-40B4-BE49-F238E27FC236}">
                    <a16:creationId xmlns:a16="http://schemas.microsoft.com/office/drawing/2014/main" id="{E2BE9F76-FFAA-A1A6-D8C7-5F5A49362C3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50" name="Group 8349">
              <a:extLst>
                <a:ext uri="{FF2B5EF4-FFF2-40B4-BE49-F238E27FC236}">
                  <a16:creationId xmlns:a16="http://schemas.microsoft.com/office/drawing/2014/main" id="{ECAD4BB3-6D9F-9306-B305-502E8BCE2766}"/>
                </a:ext>
              </a:extLst>
            </p:cNvPr>
            <p:cNvGrpSpPr/>
            <p:nvPr/>
          </p:nvGrpSpPr>
          <p:grpSpPr>
            <a:xfrm>
              <a:off x="10021333" y="15939405"/>
              <a:ext cx="84788" cy="91092"/>
              <a:chOff x="12626158" y="10798008"/>
              <a:chExt cx="84788" cy="91092"/>
            </a:xfrm>
          </p:grpSpPr>
          <p:sp>
            <p:nvSpPr>
              <p:cNvPr id="8351" name="Text Box 3036">
                <a:extLst>
                  <a:ext uri="{FF2B5EF4-FFF2-40B4-BE49-F238E27FC236}">
                    <a16:creationId xmlns:a16="http://schemas.microsoft.com/office/drawing/2014/main" id="{5ED0D99E-DBA2-A9E5-0928-B463C12FC73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2" name="Text Box 3036">
                <a:extLst>
                  <a:ext uri="{FF2B5EF4-FFF2-40B4-BE49-F238E27FC236}">
                    <a16:creationId xmlns:a16="http://schemas.microsoft.com/office/drawing/2014/main" id="{90331E96-E6C8-C93D-CEC0-315B4EB1D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53" name="Text Box 3036">
                <a:extLst>
                  <a:ext uri="{FF2B5EF4-FFF2-40B4-BE49-F238E27FC236}">
                    <a16:creationId xmlns:a16="http://schemas.microsoft.com/office/drawing/2014/main" id="{176C7C21-B7EF-D66F-D7A4-F2F7CEA54D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72" name="Group 8371">
            <a:extLst>
              <a:ext uri="{FF2B5EF4-FFF2-40B4-BE49-F238E27FC236}">
                <a16:creationId xmlns:a16="http://schemas.microsoft.com/office/drawing/2014/main" id="{455E66EA-9EF9-9F76-866E-19A4C9712D1A}"/>
              </a:ext>
            </a:extLst>
          </p:cNvPr>
          <p:cNvGrpSpPr/>
          <p:nvPr/>
        </p:nvGrpSpPr>
        <p:grpSpPr>
          <a:xfrm>
            <a:off x="8697118" y="16256505"/>
            <a:ext cx="1440000" cy="649026"/>
            <a:chOff x="8697185" y="15743436"/>
            <a:chExt cx="1440000" cy="649026"/>
          </a:xfrm>
        </p:grpSpPr>
        <p:grpSp>
          <p:nvGrpSpPr>
            <p:cNvPr id="8373" name="organ group - facial muscles">
              <a:extLst>
                <a:ext uri="{FF2B5EF4-FFF2-40B4-BE49-F238E27FC236}">
                  <a16:creationId xmlns:a16="http://schemas.microsoft.com/office/drawing/2014/main" id="{0788F1F8-6201-3C7D-5F3D-C86A0E41CED7}"/>
                </a:ext>
              </a:extLst>
            </p:cNvPr>
            <p:cNvGrpSpPr/>
            <p:nvPr/>
          </p:nvGrpSpPr>
          <p:grpSpPr>
            <a:xfrm>
              <a:off x="8697185" y="15743436"/>
              <a:ext cx="1440000" cy="649026"/>
              <a:chOff x="7554484" y="5020163"/>
              <a:chExt cx="1440000" cy="649026"/>
            </a:xfrm>
          </p:grpSpPr>
          <p:sp>
            <p:nvSpPr>
              <p:cNvPr id="8390" name="organ - facial muscles">
                <a:extLst>
                  <a:ext uri="{FF2B5EF4-FFF2-40B4-BE49-F238E27FC236}">
                    <a16:creationId xmlns:a16="http://schemas.microsoft.com/office/drawing/2014/main" id="{84F1FEA9-3ECF-8A0A-E349-ED9764FB1B9E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64902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Thoracic walls</a:t>
                </a:r>
              </a:p>
            </p:txBody>
          </p:sp>
          <p:sp>
            <p:nvSpPr>
              <p:cNvPr id="8391" name="FTU - orbicularis oculi">
                <a:extLst>
                  <a:ext uri="{FF2B5EF4-FFF2-40B4-BE49-F238E27FC236}">
                    <a16:creationId xmlns:a16="http://schemas.microsoft.com/office/drawing/2014/main" id="{FD7740BD-626E-3D68-4D34-5E18AA3BD1F2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major</a:t>
                </a:r>
              </a:p>
            </p:txBody>
          </p:sp>
          <p:sp>
            <p:nvSpPr>
              <p:cNvPr id="8392" name="FTU - occipitofrontalis">
                <a:extLst>
                  <a:ext uri="{FF2B5EF4-FFF2-40B4-BE49-F238E27FC236}">
                    <a16:creationId xmlns:a16="http://schemas.microsoft.com/office/drawing/2014/main" id="{19E63883-2133-2D0E-D851-DC5770A80D28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Pectoralis minor</a:t>
                </a:r>
              </a:p>
            </p:txBody>
          </p:sp>
          <p:sp>
            <p:nvSpPr>
              <p:cNvPr id="8393" name="FTU - nasalis">
                <a:extLst>
                  <a:ext uri="{FF2B5EF4-FFF2-40B4-BE49-F238E27FC236}">
                    <a16:creationId xmlns:a16="http://schemas.microsoft.com/office/drawing/2014/main" id="{8622CAE2-1E69-9073-CFD8-A61FA2888D86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Subclavius</a:t>
                </a:r>
              </a:p>
            </p:txBody>
          </p:sp>
          <p:sp>
            <p:nvSpPr>
              <p:cNvPr id="8394" name="FTU - zygomaticus major">
                <a:extLst>
                  <a:ext uri="{FF2B5EF4-FFF2-40B4-BE49-F238E27FC236}">
                    <a16:creationId xmlns:a16="http://schemas.microsoft.com/office/drawing/2014/main" id="{933178A9-31C3-1D72-6ADB-43DD92CCB6B0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Serratus anterior</a:t>
                </a:r>
              </a:p>
            </p:txBody>
          </p:sp>
        </p:grpSp>
        <p:grpSp>
          <p:nvGrpSpPr>
            <p:cNvPr id="8374" name="Group 8373">
              <a:extLst>
                <a:ext uri="{FF2B5EF4-FFF2-40B4-BE49-F238E27FC236}">
                  <a16:creationId xmlns:a16="http://schemas.microsoft.com/office/drawing/2014/main" id="{AE252D9D-0071-36D8-2C6D-421A2D6D5890}"/>
                </a:ext>
              </a:extLst>
            </p:cNvPr>
            <p:cNvGrpSpPr/>
            <p:nvPr/>
          </p:nvGrpSpPr>
          <p:grpSpPr>
            <a:xfrm>
              <a:off x="10026432" y="15868923"/>
              <a:ext cx="84788" cy="91092"/>
              <a:chOff x="12626158" y="10798008"/>
              <a:chExt cx="84788" cy="91092"/>
            </a:xfrm>
          </p:grpSpPr>
          <p:sp>
            <p:nvSpPr>
              <p:cNvPr id="8387" name="Text Box 3036">
                <a:extLst>
                  <a:ext uri="{FF2B5EF4-FFF2-40B4-BE49-F238E27FC236}">
                    <a16:creationId xmlns:a16="http://schemas.microsoft.com/office/drawing/2014/main" id="{9E2BF0A2-F491-A47D-01DD-6DC510FFD9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8" name="Text Box 3036">
                <a:extLst>
                  <a:ext uri="{FF2B5EF4-FFF2-40B4-BE49-F238E27FC236}">
                    <a16:creationId xmlns:a16="http://schemas.microsoft.com/office/drawing/2014/main" id="{E6FA565E-2A3D-32EF-1AE1-0AFFCA94BD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9" name="Text Box 3036">
                <a:extLst>
                  <a:ext uri="{FF2B5EF4-FFF2-40B4-BE49-F238E27FC236}">
                    <a16:creationId xmlns:a16="http://schemas.microsoft.com/office/drawing/2014/main" id="{FB03CF32-B766-78A3-C0AB-F1FDE91451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5" name="Group 8374">
              <a:extLst>
                <a:ext uri="{FF2B5EF4-FFF2-40B4-BE49-F238E27FC236}">
                  <a16:creationId xmlns:a16="http://schemas.microsoft.com/office/drawing/2014/main" id="{2C1B48D7-B7C1-6DC8-4008-521DA3AC26A0}"/>
                </a:ext>
              </a:extLst>
            </p:cNvPr>
            <p:cNvGrpSpPr/>
            <p:nvPr/>
          </p:nvGrpSpPr>
          <p:grpSpPr>
            <a:xfrm>
              <a:off x="10026432" y="15991236"/>
              <a:ext cx="84788" cy="91092"/>
              <a:chOff x="12626158" y="10798008"/>
              <a:chExt cx="84788" cy="91092"/>
            </a:xfrm>
          </p:grpSpPr>
          <p:sp>
            <p:nvSpPr>
              <p:cNvPr id="8384" name="Text Box 3036">
                <a:extLst>
                  <a:ext uri="{FF2B5EF4-FFF2-40B4-BE49-F238E27FC236}">
                    <a16:creationId xmlns:a16="http://schemas.microsoft.com/office/drawing/2014/main" id="{77E4589F-BA85-6047-240F-8FFFF3D993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5" name="Text Box 3036">
                <a:extLst>
                  <a:ext uri="{FF2B5EF4-FFF2-40B4-BE49-F238E27FC236}">
                    <a16:creationId xmlns:a16="http://schemas.microsoft.com/office/drawing/2014/main" id="{FF7D52B6-6E94-8A91-0B4C-FD23CB0927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6" name="Text Box 3036">
                <a:extLst>
                  <a:ext uri="{FF2B5EF4-FFF2-40B4-BE49-F238E27FC236}">
                    <a16:creationId xmlns:a16="http://schemas.microsoft.com/office/drawing/2014/main" id="{2B41BFAE-43A4-AC6C-4C9D-A6ACC94765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6" name="Group 8375">
              <a:extLst>
                <a:ext uri="{FF2B5EF4-FFF2-40B4-BE49-F238E27FC236}">
                  <a16:creationId xmlns:a16="http://schemas.microsoft.com/office/drawing/2014/main" id="{27E9B1FB-32F5-8A25-156E-626D7597C187}"/>
                </a:ext>
              </a:extLst>
            </p:cNvPr>
            <p:cNvGrpSpPr/>
            <p:nvPr/>
          </p:nvGrpSpPr>
          <p:grpSpPr>
            <a:xfrm>
              <a:off x="10022719" y="16114765"/>
              <a:ext cx="84788" cy="91092"/>
              <a:chOff x="12626158" y="10798008"/>
              <a:chExt cx="84788" cy="91092"/>
            </a:xfrm>
          </p:grpSpPr>
          <p:sp>
            <p:nvSpPr>
              <p:cNvPr id="8381" name="Text Box 3036">
                <a:extLst>
                  <a:ext uri="{FF2B5EF4-FFF2-40B4-BE49-F238E27FC236}">
                    <a16:creationId xmlns:a16="http://schemas.microsoft.com/office/drawing/2014/main" id="{33D2C7DC-6894-980E-FE30-8D7A5B5806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2" name="Text Box 3036">
                <a:extLst>
                  <a:ext uri="{FF2B5EF4-FFF2-40B4-BE49-F238E27FC236}">
                    <a16:creationId xmlns:a16="http://schemas.microsoft.com/office/drawing/2014/main" id="{A7B95AA2-57F7-1DDE-09DA-6687697BC19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3" name="Text Box 3036">
                <a:extLst>
                  <a:ext uri="{FF2B5EF4-FFF2-40B4-BE49-F238E27FC236}">
                    <a16:creationId xmlns:a16="http://schemas.microsoft.com/office/drawing/2014/main" id="{4C90005C-8666-5CB1-750D-BFB14C6D3F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77" name="Group 8376">
              <a:extLst>
                <a:ext uri="{FF2B5EF4-FFF2-40B4-BE49-F238E27FC236}">
                  <a16:creationId xmlns:a16="http://schemas.microsoft.com/office/drawing/2014/main" id="{3B4E61DE-C589-2F53-A3FD-C043B1C1F851}"/>
                </a:ext>
              </a:extLst>
            </p:cNvPr>
            <p:cNvGrpSpPr/>
            <p:nvPr/>
          </p:nvGrpSpPr>
          <p:grpSpPr>
            <a:xfrm>
              <a:off x="10021359" y="16234683"/>
              <a:ext cx="84788" cy="91092"/>
              <a:chOff x="12626158" y="10798008"/>
              <a:chExt cx="84788" cy="91092"/>
            </a:xfrm>
          </p:grpSpPr>
          <p:sp>
            <p:nvSpPr>
              <p:cNvPr id="8378" name="Text Box 3036">
                <a:extLst>
                  <a:ext uri="{FF2B5EF4-FFF2-40B4-BE49-F238E27FC236}">
                    <a16:creationId xmlns:a16="http://schemas.microsoft.com/office/drawing/2014/main" id="{8F4A5D01-F0DF-9890-E312-4A2ACE33D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79" name="Text Box 3036">
                <a:extLst>
                  <a:ext uri="{FF2B5EF4-FFF2-40B4-BE49-F238E27FC236}">
                    <a16:creationId xmlns:a16="http://schemas.microsoft.com/office/drawing/2014/main" id="{96D267FC-E143-E2AA-B811-7319E354A7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80" name="Text Box 3036">
                <a:extLst>
                  <a:ext uri="{FF2B5EF4-FFF2-40B4-BE49-F238E27FC236}">
                    <a16:creationId xmlns:a16="http://schemas.microsoft.com/office/drawing/2014/main" id="{6ED7C02C-A48C-E7DE-8AA9-24658445DE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395" name="Group 8394">
            <a:extLst>
              <a:ext uri="{FF2B5EF4-FFF2-40B4-BE49-F238E27FC236}">
                <a16:creationId xmlns:a16="http://schemas.microsoft.com/office/drawing/2014/main" id="{F82C8260-2F99-FFAC-18E0-68AC75000D61}"/>
              </a:ext>
            </a:extLst>
          </p:cNvPr>
          <p:cNvGrpSpPr/>
          <p:nvPr/>
        </p:nvGrpSpPr>
        <p:grpSpPr>
          <a:xfrm>
            <a:off x="8695971" y="17132690"/>
            <a:ext cx="1440000" cy="876933"/>
            <a:chOff x="8695164" y="16631630"/>
            <a:chExt cx="1440000" cy="876933"/>
          </a:xfrm>
        </p:grpSpPr>
        <p:grpSp>
          <p:nvGrpSpPr>
            <p:cNvPr id="8396" name="organ group - facial muscles">
              <a:extLst>
                <a:ext uri="{FF2B5EF4-FFF2-40B4-BE49-F238E27FC236}">
                  <a16:creationId xmlns:a16="http://schemas.microsoft.com/office/drawing/2014/main" id="{8826715E-C3BE-023A-A3F7-05F36D4152E9}"/>
                </a:ext>
              </a:extLst>
            </p:cNvPr>
            <p:cNvGrpSpPr/>
            <p:nvPr/>
          </p:nvGrpSpPr>
          <p:grpSpPr>
            <a:xfrm>
              <a:off x="8695164" y="16631630"/>
              <a:ext cx="1440000" cy="876933"/>
              <a:chOff x="7554484" y="5020162"/>
              <a:chExt cx="1440000" cy="876933"/>
            </a:xfrm>
          </p:grpSpPr>
          <p:sp>
            <p:nvSpPr>
              <p:cNvPr id="8421" name="organ - facial muscles">
                <a:extLst>
                  <a:ext uri="{FF2B5EF4-FFF2-40B4-BE49-F238E27FC236}">
                    <a16:creationId xmlns:a16="http://schemas.microsoft.com/office/drawing/2014/main" id="{39BCB040-C824-703B-4694-98AE5313D44B}"/>
                  </a:ext>
                </a:extLst>
              </p:cNvPr>
              <p:cNvSpPr txBox="1"/>
              <p:nvPr/>
            </p:nvSpPr>
            <p:spPr>
              <a:xfrm>
                <a:off x="7554484" y="5020162"/>
                <a:ext cx="1440000" cy="87693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Shoulder</a:t>
                </a:r>
              </a:p>
            </p:txBody>
          </p:sp>
          <p:sp>
            <p:nvSpPr>
              <p:cNvPr id="8422" name="FTU - orbicularis oculi">
                <a:extLst>
                  <a:ext uri="{FF2B5EF4-FFF2-40B4-BE49-F238E27FC236}">
                    <a16:creationId xmlns:a16="http://schemas.microsoft.com/office/drawing/2014/main" id="{24244F48-35A3-F38B-4B21-A59F9A5B3D81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Deltoid</a:t>
                </a:r>
              </a:p>
            </p:txBody>
          </p:sp>
          <p:sp>
            <p:nvSpPr>
              <p:cNvPr id="8423" name="FTU - occipitofrontalis">
                <a:extLst>
                  <a:ext uri="{FF2B5EF4-FFF2-40B4-BE49-F238E27FC236}">
                    <a16:creationId xmlns:a16="http://schemas.microsoft.com/office/drawing/2014/main" id="{EB54AC04-2841-35CA-C210-3212D87056C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major</a:t>
                </a:r>
              </a:p>
            </p:txBody>
          </p:sp>
          <p:sp>
            <p:nvSpPr>
              <p:cNvPr id="8424" name="FTU - nasalis">
                <a:extLst>
                  <a:ext uri="{FF2B5EF4-FFF2-40B4-BE49-F238E27FC236}">
                    <a16:creationId xmlns:a16="http://schemas.microsoft.com/office/drawing/2014/main" id="{DC7BEA55-BA18-CCB0-EB97-9B8C17B3366E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Supraspinatus</a:t>
                </a:r>
              </a:p>
            </p:txBody>
          </p:sp>
          <p:sp>
            <p:nvSpPr>
              <p:cNvPr id="8425" name="FTU - zygomaticus major">
                <a:extLst>
                  <a:ext uri="{FF2B5EF4-FFF2-40B4-BE49-F238E27FC236}">
                    <a16:creationId xmlns:a16="http://schemas.microsoft.com/office/drawing/2014/main" id="{94E9F7BA-38BB-E6C1-5DE2-89B8BC505F2D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Infraspinatus</a:t>
                </a:r>
              </a:p>
            </p:txBody>
          </p:sp>
          <p:sp>
            <p:nvSpPr>
              <p:cNvPr id="8426" name="FTU - zygomaticus minor">
                <a:extLst>
                  <a:ext uri="{FF2B5EF4-FFF2-40B4-BE49-F238E27FC236}">
                    <a16:creationId xmlns:a16="http://schemas.microsoft.com/office/drawing/2014/main" id="{1BEC9CC5-050D-C374-45A4-CC6BBFD2454D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Teres minor</a:t>
                </a:r>
              </a:p>
            </p:txBody>
          </p:sp>
          <p:sp>
            <p:nvSpPr>
              <p:cNvPr id="8427" name="FTU - orbicularis oris">
                <a:extLst>
                  <a:ext uri="{FF2B5EF4-FFF2-40B4-BE49-F238E27FC236}">
                    <a16:creationId xmlns:a16="http://schemas.microsoft.com/office/drawing/2014/main" id="{4BC25A15-4730-CD0A-24DF-80C3DE2E438D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Subscapularis</a:t>
                </a:r>
              </a:p>
            </p:txBody>
          </p:sp>
        </p:grpSp>
        <p:grpSp>
          <p:nvGrpSpPr>
            <p:cNvPr id="8397" name="Group 8396">
              <a:extLst>
                <a:ext uri="{FF2B5EF4-FFF2-40B4-BE49-F238E27FC236}">
                  <a16:creationId xmlns:a16="http://schemas.microsoft.com/office/drawing/2014/main" id="{722FA458-D794-B24B-1021-296D8D209883}"/>
                </a:ext>
              </a:extLst>
            </p:cNvPr>
            <p:cNvGrpSpPr/>
            <p:nvPr/>
          </p:nvGrpSpPr>
          <p:grpSpPr>
            <a:xfrm>
              <a:off x="10023231" y="16761810"/>
              <a:ext cx="84788" cy="91092"/>
              <a:chOff x="12626158" y="10798008"/>
              <a:chExt cx="84788" cy="91092"/>
            </a:xfrm>
          </p:grpSpPr>
          <p:sp>
            <p:nvSpPr>
              <p:cNvPr id="8418" name="Text Box 3036">
                <a:extLst>
                  <a:ext uri="{FF2B5EF4-FFF2-40B4-BE49-F238E27FC236}">
                    <a16:creationId xmlns:a16="http://schemas.microsoft.com/office/drawing/2014/main" id="{2EF09211-3D31-6C85-CA0F-BE83D879E0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9" name="Text Box 3036">
                <a:extLst>
                  <a:ext uri="{FF2B5EF4-FFF2-40B4-BE49-F238E27FC236}">
                    <a16:creationId xmlns:a16="http://schemas.microsoft.com/office/drawing/2014/main" id="{EDAFA862-28C4-5F9C-25B5-FCB7550729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20" name="Text Box 3036">
                <a:extLst>
                  <a:ext uri="{FF2B5EF4-FFF2-40B4-BE49-F238E27FC236}">
                    <a16:creationId xmlns:a16="http://schemas.microsoft.com/office/drawing/2014/main" id="{FC3B58B6-2D32-D134-90CD-187BF66977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8" name="Group 8397">
              <a:extLst>
                <a:ext uri="{FF2B5EF4-FFF2-40B4-BE49-F238E27FC236}">
                  <a16:creationId xmlns:a16="http://schemas.microsoft.com/office/drawing/2014/main" id="{FF7FBB62-6897-6C5D-949E-CE969BEAB0E8}"/>
                </a:ext>
              </a:extLst>
            </p:cNvPr>
            <p:cNvGrpSpPr/>
            <p:nvPr/>
          </p:nvGrpSpPr>
          <p:grpSpPr>
            <a:xfrm>
              <a:off x="10023231" y="16884123"/>
              <a:ext cx="84788" cy="91092"/>
              <a:chOff x="12626158" y="10798008"/>
              <a:chExt cx="84788" cy="91092"/>
            </a:xfrm>
          </p:grpSpPr>
          <p:sp>
            <p:nvSpPr>
              <p:cNvPr id="8415" name="Text Box 3036">
                <a:extLst>
                  <a:ext uri="{FF2B5EF4-FFF2-40B4-BE49-F238E27FC236}">
                    <a16:creationId xmlns:a16="http://schemas.microsoft.com/office/drawing/2014/main" id="{A131A171-E5F7-C258-2F5C-4D9E4B8AB6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6" name="Text Box 3036">
                <a:extLst>
                  <a:ext uri="{FF2B5EF4-FFF2-40B4-BE49-F238E27FC236}">
                    <a16:creationId xmlns:a16="http://schemas.microsoft.com/office/drawing/2014/main" id="{75D36076-A71F-FB45-6C4A-B6BFC1AA9FA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7" name="Text Box 3036">
                <a:extLst>
                  <a:ext uri="{FF2B5EF4-FFF2-40B4-BE49-F238E27FC236}">
                    <a16:creationId xmlns:a16="http://schemas.microsoft.com/office/drawing/2014/main" id="{A7C56F85-82E0-7CA0-FFA3-4D9BC79E84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399" name="Group 8398">
              <a:extLst>
                <a:ext uri="{FF2B5EF4-FFF2-40B4-BE49-F238E27FC236}">
                  <a16:creationId xmlns:a16="http://schemas.microsoft.com/office/drawing/2014/main" id="{9A479D8D-3EE1-26B0-1E4F-59C1702A1AE4}"/>
                </a:ext>
              </a:extLst>
            </p:cNvPr>
            <p:cNvGrpSpPr/>
            <p:nvPr/>
          </p:nvGrpSpPr>
          <p:grpSpPr>
            <a:xfrm>
              <a:off x="10019518" y="17007652"/>
              <a:ext cx="84788" cy="91092"/>
              <a:chOff x="12626158" y="10798008"/>
              <a:chExt cx="84788" cy="91092"/>
            </a:xfrm>
          </p:grpSpPr>
          <p:sp>
            <p:nvSpPr>
              <p:cNvPr id="8412" name="Text Box 3036">
                <a:extLst>
                  <a:ext uri="{FF2B5EF4-FFF2-40B4-BE49-F238E27FC236}">
                    <a16:creationId xmlns:a16="http://schemas.microsoft.com/office/drawing/2014/main" id="{38616E7C-D9DC-4611-E1B0-F400305614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3" name="Text Box 3036">
                <a:extLst>
                  <a:ext uri="{FF2B5EF4-FFF2-40B4-BE49-F238E27FC236}">
                    <a16:creationId xmlns:a16="http://schemas.microsoft.com/office/drawing/2014/main" id="{70C18A85-6ED7-0D7B-B0BE-3303A60270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4" name="Text Box 3036">
                <a:extLst>
                  <a:ext uri="{FF2B5EF4-FFF2-40B4-BE49-F238E27FC236}">
                    <a16:creationId xmlns:a16="http://schemas.microsoft.com/office/drawing/2014/main" id="{BE7B5C74-A427-733A-154D-257B712B9D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0" name="Group 8399">
              <a:extLst>
                <a:ext uri="{FF2B5EF4-FFF2-40B4-BE49-F238E27FC236}">
                  <a16:creationId xmlns:a16="http://schemas.microsoft.com/office/drawing/2014/main" id="{A28007D4-E85B-F8BA-AE11-73C45FF08568}"/>
                </a:ext>
              </a:extLst>
            </p:cNvPr>
            <p:cNvGrpSpPr/>
            <p:nvPr/>
          </p:nvGrpSpPr>
          <p:grpSpPr>
            <a:xfrm>
              <a:off x="10018158" y="17127570"/>
              <a:ext cx="84788" cy="91092"/>
              <a:chOff x="12626158" y="10798008"/>
              <a:chExt cx="84788" cy="91092"/>
            </a:xfrm>
          </p:grpSpPr>
          <p:sp>
            <p:nvSpPr>
              <p:cNvPr id="8409" name="Text Box 3036">
                <a:extLst>
                  <a:ext uri="{FF2B5EF4-FFF2-40B4-BE49-F238E27FC236}">
                    <a16:creationId xmlns:a16="http://schemas.microsoft.com/office/drawing/2014/main" id="{3E2C9844-E06F-B13A-55AE-6C9AC2D904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0" name="Text Box 3036">
                <a:extLst>
                  <a:ext uri="{FF2B5EF4-FFF2-40B4-BE49-F238E27FC236}">
                    <a16:creationId xmlns:a16="http://schemas.microsoft.com/office/drawing/2014/main" id="{7013F9E8-864E-4E9C-2207-2365A4ADEA3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11" name="Text Box 3036">
                <a:extLst>
                  <a:ext uri="{FF2B5EF4-FFF2-40B4-BE49-F238E27FC236}">
                    <a16:creationId xmlns:a16="http://schemas.microsoft.com/office/drawing/2014/main" id="{637060C8-6861-292E-B627-85818E61E8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1" name="Group 8400">
              <a:extLst>
                <a:ext uri="{FF2B5EF4-FFF2-40B4-BE49-F238E27FC236}">
                  <a16:creationId xmlns:a16="http://schemas.microsoft.com/office/drawing/2014/main" id="{C60F8CDA-68AE-C19F-F1DD-4C9DCAC0765E}"/>
                </a:ext>
              </a:extLst>
            </p:cNvPr>
            <p:cNvGrpSpPr/>
            <p:nvPr/>
          </p:nvGrpSpPr>
          <p:grpSpPr>
            <a:xfrm>
              <a:off x="10018158" y="17249883"/>
              <a:ext cx="84788" cy="91092"/>
              <a:chOff x="12626158" y="10798008"/>
              <a:chExt cx="84788" cy="91092"/>
            </a:xfrm>
          </p:grpSpPr>
          <p:sp>
            <p:nvSpPr>
              <p:cNvPr id="8406" name="Text Box 3036">
                <a:extLst>
                  <a:ext uri="{FF2B5EF4-FFF2-40B4-BE49-F238E27FC236}">
                    <a16:creationId xmlns:a16="http://schemas.microsoft.com/office/drawing/2014/main" id="{AEADF44C-E285-BC9B-6CCC-8D7DD25C85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7" name="Text Box 3036">
                <a:extLst>
                  <a:ext uri="{FF2B5EF4-FFF2-40B4-BE49-F238E27FC236}">
                    <a16:creationId xmlns:a16="http://schemas.microsoft.com/office/drawing/2014/main" id="{8049EDF8-8A3B-B998-06D5-EF66760D13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8" name="Text Box 3036">
                <a:extLst>
                  <a:ext uri="{FF2B5EF4-FFF2-40B4-BE49-F238E27FC236}">
                    <a16:creationId xmlns:a16="http://schemas.microsoft.com/office/drawing/2014/main" id="{D7D103A8-3748-6EB4-9333-EA6858E85F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02" name="Group 8401">
              <a:extLst>
                <a:ext uri="{FF2B5EF4-FFF2-40B4-BE49-F238E27FC236}">
                  <a16:creationId xmlns:a16="http://schemas.microsoft.com/office/drawing/2014/main" id="{C8E87825-4C0A-9C3B-2740-AC9FD56667BC}"/>
                </a:ext>
              </a:extLst>
            </p:cNvPr>
            <p:cNvGrpSpPr/>
            <p:nvPr/>
          </p:nvGrpSpPr>
          <p:grpSpPr>
            <a:xfrm>
              <a:off x="10023231" y="17373464"/>
              <a:ext cx="84788" cy="91092"/>
              <a:chOff x="12626158" y="10798008"/>
              <a:chExt cx="84788" cy="91092"/>
            </a:xfrm>
          </p:grpSpPr>
          <p:sp>
            <p:nvSpPr>
              <p:cNvPr id="8403" name="Text Box 3036">
                <a:extLst>
                  <a:ext uri="{FF2B5EF4-FFF2-40B4-BE49-F238E27FC236}">
                    <a16:creationId xmlns:a16="http://schemas.microsoft.com/office/drawing/2014/main" id="{B957D304-2E01-D1DB-407C-47703C8FE58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4" name="Text Box 3036">
                <a:extLst>
                  <a:ext uri="{FF2B5EF4-FFF2-40B4-BE49-F238E27FC236}">
                    <a16:creationId xmlns:a16="http://schemas.microsoft.com/office/drawing/2014/main" id="{E652C475-E4FA-E879-2306-B153E26F27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05" name="Text Box 3036">
                <a:extLst>
                  <a:ext uri="{FF2B5EF4-FFF2-40B4-BE49-F238E27FC236}">
                    <a16:creationId xmlns:a16="http://schemas.microsoft.com/office/drawing/2014/main" id="{CCE3DC2D-23D5-2A6E-4EB8-341D054D454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428" name="Group 8427">
            <a:extLst>
              <a:ext uri="{FF2B5EF4-FFF2-40B4-BE49-F238E27FC236}">
                <a16:creationId xmlns:a16="http://schemas.microsoft.com/office/drawing/2014/main" id="{4E21796E-C8C9-256B-B775-694E3BD3A1FA}"/>
              </a:ext>
            </a:extLst>
          </p:cNvPr>
          <p:cNvGrpSpPr/>
          <p:nvPr/>
        </p:nvGrpSpPr>
        <p:grpSpPr>
          <a:xfrm>
            <a:off x="8694336" y="18242782"/>
            <a:ext cx="1442788" cy="2603148"/>
            <a:chOff x="8701322" y="17728398"/>
            <a:chExt cx="1442788" cy="2603148"/>
          </a:xfrm>
        </p:grpSpPr>
        <p:grpSp>
          <p:nvGrpSpPr>
            <p:cNvPr id="8429" name="Group 8428">
              <a:extLst>
                <a:ext uri="{FF2B5EF4-FFF2-40B4-BE49-F238E27FC236}">
                  <a16:creationId xmlns:a16="http://schemas.microsoft.com/office/drawing/2014/main" id="{D9F84EC2-E1F2-FA01-D56F-2691C1FFCD94}"/>
                </a:ext>
              </a:extLst>
            </p:cNvPr>
            <p:cNvGrpSpPr/>
            <p:nvPr/>
          </p:nvGrpSpPr>
          <p:grpSpPr>
            <a:xfrm>
              <a:off x="8701322" y="17728398"/>
              <a:ext cx="1441349" cy="2603148"/>
              <a:chOff x="8689413" y="20289442"/>
              <a:chExt cx="1441349" cy="2603148"/>
            </a:xfrm>
          </p:grpSpPr>
          <p:grpSp>
            <p:nvGrpSpPr>
              <p:cNvPr id="8516" name="organ group - facial muscles">
                <a:extLst>
                  <a:ext uri="{FF2B5EF4-FFF2-40B4-BE49-F238E27FC236}">
                    <a16:creationId xmlns:a16="http://schemas.microsoft.com/office/drawing/2014/main" id="{7B10CC90-0138-E0CB-F4A2-1B920574EA8F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2603148"/>
                <a:chOff x="7554484" y="5020163"/>
                <a:chExt cx="1440000" cy="2603148"/>
              </a:xfrm>
            </p:grpSpPr>
            <p:sp>
              <p:nvSpPr>
                <p:cNvPr id="8522" name="organ - facial muscles">
                  <a:extLst>
                    <a:ext uri="{FF2B5EF4-FFF2-40B4-BE49-F238E27FC236}">
                      <a16:creationId xmlns:a16="http://schemas.microsoft.com/office/drawing/2014/main" id="{59C6111A-85E1-4B80-58AD-04133D94E668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260314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Hand</a:t>
                  </a:r>
                </a:p>
              </p:txBody>
            </p:sp>
            <p:sp>
              <p:nvSpPr>
                <p:cNvPr id="8523" name="FTU - orbicularis oculi">
                  <a:extLst>
                    <a:ext uri="{FF2B5EF4-FFF2-40B4-BE49-F238E27FC236}">
                      <a16:creationId xmlns:a16="http://schemas.microsoft.com/office/drawing/2014/main" id="{E48828AF-BED2-3F33-AAD2-A1E1E23E9074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pollicis</a:t>
                  </a:r>
                </a:p>
              </p:txBody>
            </p:sp>
            <p:sp>
              <p:nvSpPr>
                <p:cNvPr id="8524" name="FTU - occipitofrontalis">
                  <a:extLst>
                    <a:ext uri="{FF2B5EF4-FFF2-40B4-BE49-F238E27FC236}">
                      <a16:creationId xmlns:a16="http://schemas.microsoft.com/office/drawing/2014/main" id="{2EF3C10D-003A-54DC-C0C9-CAFCBDB22ED9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pollicis brevis</a:t>
                  </a:r>
                </a:p>
              </p:txBody>
            </p:sp>
            <p:sp>
              <p:nvSpPr>
                <p:cNvPr id="8525" name="FTU - nasalis">
                  <a:extLst>
                    <a:ext uri="{FF2B5EF4-FFF2-40B4-BE49-F238E27FC236}">
                      <a16:creationId xmlns:a16="http://schemas.microsoft.com/office/drawing/2014/main" id="{A8804EC2-DFFB-6E28-526F-1EC83447C30A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pollicis brevis</a:t>
                  </a:r>
                </a:p>
              </p:txBody>
            </p:sp>
            <p:sp>
              <p:nvSpPr>
                <p:cNvPr id="8526" name="FTU - zygomaticus major">
                  <a:extLst>
                    <a:ext uri="{FF2B5EF4-FFF2-40B4-BE49-F238E27FC236}">
                      <a16:creationId xmlns:a16="http://schemas.microsoft.com/office/drawing/2014/main" id="{99EFAE10-9A57-7E30-2179-08DC42DA9DD3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pollicis</a:t>
                  </a:r>
                </a:p>
              </p:txBody>
            </p:sp>
            <p:sp>
              <p:nvSpPr>
                <p:cNvPr id="8527" name="FTU - zygomaticus minor">
                  <a:extLst>
                    <a:ext uri="{FF2B5EF4-FFF2-40B4-BE49-F238E27FC236}">
                      <a16:creationId xmlns:a16="http://schemas.microsoft.com/office/drawing/2014/main" id="{60AC93CE-C2A2-953C-68B2-38217B544102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Palmaris brevis</a:t>
                  </a:r>
                </a:p>
              </p:txBody>
            </p:sp>
            <p:sp>
              <p:nvSpPr>
                <p:cNvPr id="8528" name="FTU - orbicularis oris">
                  <a:extLst>
                    <a:ext uri="{FF2B5EF4-FFF2-40B4-BE49-F238E27FC236}">
                      <a16:creationId xmlns:a16="http://schemas.microsoft.com/office/drawing/2014/main" id="{22C4D613-733F-ABE9-D266-0D1E771128E0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29" name="FTU - depressor anguli oris">
                  <a:extLst>
                    <a:ext uri="{FF2B5EF4-FFF2-40B4-BE49-F238E27FC236}">
                      <a16:creationId xmlns:a16="http://schemas.microsoft.com/office/drawing/2014/main" id="{6618B6A3-92F1-8693-2E75-2458A5F4999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530" name="FTU - levator labii">
                  <a:extLst>
                    <a:ext uri="{FF2B5EF4-FFF2-40B4-BE49-F238E27FC236}">
                      <a16:creationId xmlns:a16="http://schemas.microsoft.com/office/drawing/2014/main" id="{3F759BD6-51AB-E674-129C-DDA3C444DB25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Opponens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31" name="FTU - mentalis">
                  <a:extLst>
                    <a:ext uri="{FF2B5EF4-FFF2-40B4-BE49-F238E27FC236}">
                      <a16:creationId xmlns:a16="http://schemas.microsoft.com/office/drawing/2014/main" id="{DDC0CA14-D4E9-52AC-1B20-1F367A8A398B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</a:t>
                  </a:r>
                </a:p>
              </p:txBody>
            </p:sp>
            <p:sp>
              <p:nvSpPr>
                <p:cNvPr id="8532" name="FTU - temporalis">
                  <a:extLst>
                    <a:ext uri="{FF2B5EF4-FFF2-40B4-BE49-F238E27FC236}">
                      <a16:creationId xmlns:a16="http://schemas.microsoft.com/office/drawing/2014/main" id="{A0D31CBD-D995-594C-D19E-55FA1B98AAF5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</a:t>
                  </a:r>
                </a:p>
              </p:txBody>
            </p:sp>
          </p:grpSp>
          <p:grpSp>
            <p:nvGrpSpPr>
              <p:cNvPr id="8517" name="organ group - facial muscles">
                <a:extLst>
                  <a:ext uri="{FF2B5EF4-FFF2-40B4-BE49-F238E27FC236}">
                    <a16:creationId xmlns:a16="http://schemas.microsoft.com/office/drawing/2014/main" id="{42201B0D-B00D-D5A0-D03C-92FC2F949B26}"/>
                  </a:ext>
                </a:extLst>
              </p:cNvPr>
              <p:cNvGrpSpPr/>
              <p:nvPr/>
            </p:nvGrpSpPr>
            <p:grpSpPr>
              <a:xfrm>
                <a:off x="8689413" y="21630241"/>
                <a:ext cx="1440000" cy="473028"/>
                <a:chOff x="7546392" y="5140413"/>
                <a:chExt cx="1440000" cy="473028"/>
              </a:xfrm>
            </p:grpSpPr>
            <p:sp>
              <p:nvSpPr>
                <p:cNvPr id="8518" name="FTU - orbicularis oculi">
                  <a:extLst>
                    <a:ext uri="{FF2B5EF4-FFF2-40B4-BE49-F238E27FC236}">
                      <a16:creationId xmlns:a16="http://schemas.microsoft.com/office/drawing/2014/main" id="{95477BFE-926A-C295-BC6F-774069D26B16}"/>
                    </a:ext>
                  </a:extLst>
                </p:cNvPr>
                <p:cNvSpPr txBox="1"/>
                <p:nvPr/>
              </p:nvSpPr>
              <p:spPr>
                <a:xfrm>
                  <a:off x="7546392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III</a:t>
                  </a:r>
                </a:p>
              </p:txBody>
            </p:sp>
            <p:sp>
              <p:nvSpPr>
                <p:cNvPr id="8519" name="FTU - occipitofrontalis">
                  <a:extLst>
                    <a:ext uri="{FF2B5EF4-FFF2-40B4-BE49-F238E27FC236}">
                      <a16:creationId xmlns:a16="http://schemas.microsoft.com/office/drawing/2014/main" id="{A524648E-71FC-D179-8B00-FB88C2E7D452}"/>
                    </a:ext>
                  </a:extLst>
                </p:cNvPr>
                <p:cNvSpPr txBox="1"/>
                <p:nvPr/>
              </p:nvSpPr>
              <p:spPr>
                <a:xfrm>
                  <a:off x="7546392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IV</a:t>
                  </a:r>
                </a:p>
              </p:txBody>
            </p:sp>
            <p:sp>
              <p:nvSpPr>
                <p:cNvPr id="8520" name="FTU - nasalis">
                  <a:extLst>
                    <a:ext uri="{FF2B5EF4-FFF2-40B4-BE49-F238E27FC236}">
                      <a16:creationId xmlns:a16="http://schemas.microsoft.com/office/drawing/2014/main" id="{BA4231FE-45CC-3E16-8C25-AC5AC9F59D66}"/>
                    </a:ext>
                  </a:extLst>
                </p:cNvPr>
                <p:cNvSpPr txBox="1"/>
                <p:nvPr/>
              </p:nvSpPr>
              <p:spPr>
                <a:xfrm>
                  <a:off x="7546392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521" name="FTU - zygomaticus major">
                  <a:extLst>
                    <a:ext uri="{FF2B5EF4-FFF2-40B4-BE49-F238E27FC236}">
                      <a16:creationId xmlns:a16="http://schemas.microsoft.com/office/drawing/2014/main" id="{FF52C74F-CD0E-099F-C9BD-D5765695E5C3}"/>
                    </a:ext>
                  </a:extLst>
                </p:cNvPr>
                <p:cNvSpPr txBox="1"/>
                <p:nvPr/>
              </p:nvSpPr>
              <p:spPr>
                <a:xfrm>
                  <a:off x="7546392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II</a:t>
                  </a:r>
                </a:p>
              </p:txBody>
            </p:sp>
          </p:grpSp>
        </p:grpSp>
        <p:sp>
          <p:nvSpPr>
            <p:cNvPr id="8430" name="FTU - zygomaticus major">
              <a:extLst>
                <a:ext uri="{FF2B5EF4-FFF2-40B4-BE49-F238E27FC236}">
                  <a16:creationId xmlns:a16="http://schemas.microsoft.com/office/drawing/2014/main" id="{030128AE-C5C6-207E-B790-DE48AE3B6A9E}"/>
                </a:ext>
              </a:extLst>
            </p:cNvPr>
            <p:cNvSpPr txBox="1"/>
            <p:nvPr/>
          </p:nvSpPr>
          <p:spPr>
            <a:xfrm>
              <a:off x="8701997" y="195589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431" name="FTU - zygomaticus major">
              <a:extLst>
                <a:ext uri="{FF2B5EF4-FFF2-40B4-BE49-F238E27FC236}">
                  <a16:creationId xmlns:a16="http://schemas.microsoft.com/office/drawing/2014/main" id="{A217CA75-CD73-1948-F2CA-099E3835024E}"/>
                </a:ext>
              </a:extLst>
            </p:cNvPr>
            <p:cNvSpPr txBox="1"/>
            <p:nvPr/>
          </p:nvSpPr>
          <p:spPr>
            <a:xfrm>
              <a:off x="8704104" y="1968223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sp>
          <p:nvSpPr>
            <p:cNvPr id="8432" name="FTU - palmar interosseus I">
              <a:extLst>
                <a:ext uri="{FF2B5EF4-FFF2-40B4-BE49-F238E27FC236}">
                  <a16:creationId xmlns:a16="http://schemas.microsoft.com/office/drawing/2014/main" id="{1A3547DB-CC73-5968-2F2E-8D8C0FF22DEC}"/>
                </a:ext>
              </a:extLst>
            </p:cNvPr>
            <p:cNvSpPr txBox="1"/>
            <p:nvPr/>
          </p:nvSpPr>
          <p:spPr>
            <a:xfrm>
              <a:off x="8704104" y="19803702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 </a:t>
              </a:r>
            </a:p>
          </p:txBody>
        </p:sp>
        <p:sp>
          <p:nvSpPr>
            <p:cNvPr id="8433" name="FTU - palmar interosseus I">
              <a:extLst>
                <a:ext uri="{FF2B5EF4-FFF2-40B4-BE49-F238E27FC236}">
                  <a16:creationId xmlns:a16="http://schemas.microsoft.com/office/drawing/2014/main" id="{2DB6E130-3FBA-3688-9A8B-609C470938C0}"/>
                </a:ext>
              </a:extLst>
            </p:cNvPr>
            <p:cNvSpPr txBox="1"/>
            <p:nvPr/>
          </p:nvSpPr>
          <p:spPr>
            <a:xfrm>
              <a:off x="8704110" y="1992839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</a:t>
              </a:r>
            </a:p>
          </p:txBody>
        </p:sp>
        <p:sp>
          <p:nvSpPr>
            <p:cNvPr id="8434" name="FTU - palmar interosseus I">
              <a:extLst>
                <a:ext uri="{FF2B5EF4-FFF2-40B4-BE49-F238E27FC236}">
                  <a16:creationId xmlns:a16="http://schemas.microsoft.com/office/drawing/2014/main" id="{008077F2-F7B2-C49E-BD96-203F0453C8E9}"/>
                </a:ext>
              </a:extLst>
            </p:cNvPr>
            <p:cNvSpPr txBox="1"/>
            <p:nvPr/>
          </p:nvSpPr>
          <p:spPr>
            <a:xfrm>
              <a:off x="8703680" y="2004986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III</a:t>
              </a:r>
            </a:p>
          </p:txBody>
        </p:sp>
        <p:sp>
          <p:nvSpPr>
            <p:cNvPr id="8435" name="FTU - palmar interosseus I">
              <a:extLst>
                <a:ext uri="{FF2B5EF4-FFF2-40B4-BE49-F238E27FC236}">
                  <a16:creationId xmlns:a16="http://schemas.microsoft.com/office/drawing/2014/main" id="{1944F48E-5BAF-72FD-1DF9-17417831F2E7}"/>
                </a:ext>
              </a:extLst>
            </p:cNvPr>
            <p:cNvSpPr txBox="1"/>
            <p:nvPr/>
          </p:nvSpPr>
          <p:spPr>
            <a:xfrm>
              <a:off x="8703680" y="2017132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Palmar interossei IV</a:t>
              </a:r>
            </a:p>
          </p:txBody>
        </p:sp>
        <p:grpSp>
          <p:nvGrpSpPr>
            <p:cNvPr id="8436" name="Group 8435">
              <a:extLst>
                <a:ext uri="{FF2B5EF4-FFF2-40B4-BE49-F238E27FC236}">
                  <a16:creationId xmlns:a16="http://schemas.microsoft.com/office/drawing/2014/main" id="{37D80883-038E-0DB2-0178-9BA5719BE551}"/>
                </a:ext>
              </a:extLst>
            </p:cNvPr>
            <p:cNvGrpSpPr/>
            <p:nvPr/>
          </p:nvGrpSpPr>
          <p:grpSpPr>
            <a:xfrm>
              <a:off x="10027912" y="17857285"/>
              <a:ext cx="84788" cy="91092"/>
              <a:chOff x="12626158" y="10798008"/>
              <a:chExt cx="84788" cy="91092"/>
            </a:xfrm>
          </p:grpSpPr>
          <p:sp>
            <p:nvSpPr>
              <p:cNvPr id="8513" name="Text Box 3036">
                <a:extLst>
                  <a:ext uri="{FF2B5EF4-FFF2-40B4-BE49-F238E27FC236}">
                    <a16:creationId xmlns:a16="http://schemas.microsoft.com/office/drawing/2014/main" id="{4BC42739-5124-E140-CF92-EFC7BCFE4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4" name="Text Box 3036">
                <a:extLst>
                  <a:ext uri="{FF2B5EF4-FFF2-40B4-BE49-F238E27FC236}">
                    <a16:creationId xmlns:a16="http://schemas.microsoft.com/office/drawing/2014/main" id="{EBEC46EC-FB38-68ED-D469-FE4FB7F903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5" name="Text Box 3036">
                <a:extLst>
                  <a:ext uri="{FF2B5EF4-FFF2-40B4-BE49-F238E27FC236}">
                    <a16:creationId xmlns:a16="http://schemas.microsoft.com/office/drawing/2014/main" id="{055EB4CB-11D3-51FD-1CA2-5FAA6AA422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7" name="Group 8436">
              <a:extLst>
                <a:ext uri="{FF2B5EF4-FFF2-40B4-BE49-F238E27FC236}">
                  <a16:creationId xmlns:a16="http://schemas.microsoft.com/office/drawing/2014/main" id="{C089325B-556A-FD5C-C24E-22DE4F5005BD}"/>
                </a:ext>
              </a:extLst>
            </p:cNvPr>
            <p:cNvGrpSpPr/>
            <p:nvPr/>
          </p:nvGrpSpPr>
          <p:grpSpPr>
            <a:xfrm>
              <a:off x="10024199" y="17980814"/>
              <a:ext cx="84788" cy="91092"/>
              <a:chOff x="12626158" y="10798008"/>
              <a:chExt cx="84788" cy="91092"/>
            </a:xfrm>
          </p:grpSpPr>
          <p:sp>
            <p:nvSpPr>
              <p:cNvPr id="8510" name="Text Box 3036">
                <a:extLst>
                  <a:ext uri="{FF2B5EF4-FFF2-40B4-BE49-F238E27FC236}">
                    <a16:creationId xmlns:a16="http://schemas.microsoft.com/office/drawing/2014/main" id="{2A78CFF8-C043-EA9B-EE8B-D26DD4DBE7E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1" name="Text Box 3036">
                <a:extLst>
                  <a:ext uri="{FF2B5EF4-FFF2-40B4-BE49-F238E27FC236}">
                    <a16:creationId xmlns:a16="http://schemas.microsoft.com/office/drawing/2014/main" id="{60B5D624-7DC4-56A7-638A-5A83BE4D09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12" name="Text Box 3036">
                <a:extLst>
                  <a:ext uri="{FF2B5EF4-FFF2-40B4-BE49-F238E27FC236}">
                    <a16:creationId xmlns:a16="http://schemas.microsoft.com/office/drawing/2014/main" id="{B15D82F8-1442-D0F8-39A5-0FB3B80C7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8" name="Group 8437">
              <a:extLst>
                <a:ext uri="{FF2B5EF4-FFF2-40B4-BE49-F238E27FC236}">
                  <a16:creationId xmlns:a16="http://schemas.microsoft.com/office/drawing/2014/main" id="{BF081C4C-DD2D-C131-A963-9B37AD53E6F5}"/>
                </a:ext>
              </a:extLst>
            </p:cNvPr>
            <p:cNvGrpSpPr/>
            <p:nvPr/>
          </p:nvGrpSpPr>
          <p:grpSpPr>
            <a:xfrm>
              <a:off x="10022839" y="18100732"/>
              <a:ext cx="84788" cy="91092"/>
              <a:chOff x="12626158" y="10798008"/>
              <a:chExt cx="84788" cy="91092"/>
            </a:xfrm>
          </p:grpSpPr>
          <p:sp>
            <p:nvSpPr>
              <p:cNvPr id="8507" name="Text Box 3036">
                <a:extLst>
                  <a:ext uri="{FF2B5EF4-FFF2-40B4-BE49-F238E27FC236}">
                    <a16:creationId xmlns:a16="http://schemas.microsoft.com/office/drawing/2014/main" id="{4FCA403F-807A-CE11-355F-E35077DD5AA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8" name="Text Box 3036">
                <a:extLst>
                  <a:ext uri="{FF2B5EF4-FFF2-40B4-BE49-F238E27FC236}">
                    <a16:creationId xmlns:a16="http://schemas.microsoft.com/office/drawing/2014/main" id="{EAA157AD-EEC8-09B0-EC72-D5C6787D24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9" name="Text Box 3036">
                <a:extLst>
                  <a:ext uri="{FF2B5EF4-FFF2-40B4-BE49-F238E27FC236}">
                    <a16:creationId xmlns:a16="http://schemas.microsoft.com/office/drawing/2014/main" id="{26A27E3B-0010-6D01-FBE4-D6A1FC4DDCD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39" name="Group 8438">
              <a:extLst>
                <a:ext uri="{FF2B5EF4-FFF2-40B4-BE49-F238E27FC236}">
                  <a16:creationId xmlns:a16="http://schemas.microsoft.com/office/drawing/2014/main" id="{D3DF8F78-4536-8679-D845-6AE76ACF764E}"/>
                </a:ext>
              </a:extLst>
            </p:cNvPr>
            <p:cNvGrpSpPr/>
            <p:nvPr/>
          </p:nvGrpSpPr>
          <p:grpSpPr>
            <a:xfrm>
              <a:off x="10022839" y="18223045"/>
              <a:ext cx="84788" cy="91092"/>
              <a:chOff x="12626158" y="10798008"/>
              <a:chExt cx="84788" cy="91092"/>
            </a:xfrm>
          </p:grpSpPr>
          <p:sp>
            <p:nvSpPr>
              <p:cNvPr id="8504" name="Text Box 3036">
                <a:extLst>
                  <a:ext uri="{FF2B5EF4-FFF2-40B4-BE49-F238E27FC236}">
                    <a16:creationId xmlns:a16="http://schemas.microsoft.com/office/drawing/2014/main" id="{C2D4B468-FD40-7050-2940-D12BA15FAA2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5" name="Text Box 3036">
                <a:extLst>
                  <a:ext uri="{FF2B5EF4-FFF2-40B4-BE49-F238E27FC236}">
                    <a16:creationId xmlns:a16="http://schemas.microsoft.com/office/drawing/2014/main" id="{0C0338FC-7586-60DF-70B4-4A4B6B45793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6" name="Text Box 3036">
                <a:extLst>
                  <a:ext uri="{FF2B5EF4-FFF2-40B4-BE49-F238E27FC236}">
                    <a16:creationId xmlns:a16="http://schemas.microsoft.com/office/drawing/2014/main" id="{D0D7E2A9-6B16-5DCC-CAFA-FA498C0881C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0" name="Group 8439">
              <a:extLst>
                <a:ext uri="{FF2B5EF4-FFF2-40B4-BE49-F238E27FC236}">
                  <a16:creationId xmlns:a16="http://schemas.microsoft.com/office/drawing/2014/main" id="{72FECB5E-3A87-57C5-4F8F-A8C866EFCBB4}"/>
                </a:ext>
              </a:extLst>
            </p:cNvPr>
            <p:cNvGrpSpPr/>
            <p:nvPr/>
          </p:nvGrpSpPr>
          <p:grpSpPr>
            <a:xfrm>
              <a:off x="10027713" y="18345116"/>
              <a:ext cx="84788" cy="91092"/>
              <a:chOff x="12626158" y="10798008"/>
              <a:chExt cx="84788" cy="91092"/>
            </a:xfrm>
          </p:grpSpPr>
          <p:sp>
            <p:nvSpPr>
              <p:cNvPr id="8501" name="Text Box 3036">
                <a:extLst>
                  <a:ext uri="{FF2B5EF4-FFF2-40B4-BE49-F238E27FC236}">
                    <a16:creationId xmlns:a16="http://schemas.microsoft.com/office/drawing/2014/main" id="{8690C6D7-5B7A-8F14-2AE8-421EFFF45E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2" name="Text Box 3036">
                <a:extLst>
                  <a:ext uri="{FF2B5EF4-FFF2-40B4-BE49-F238E27FC236}">
                    <a16:creationId xmlns:a16="http://schemas.microsoft.com/office/drawing/2014/main" id="{6E9D7067-E65B-ADEB-A0FA-CC6BA022A9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3" name="Text Box 3036">
                <a:extLst>
                  <a:ext uri="{FF2B5EF4-FFF2-40B4-BE49-F238E27FC236}">
                    <a16:creationId xmlns:a16="http://schemas.microsoft.com/office/drawing/2014/main" id="{8C6EA7A8-BB77-E15C-9A22-DF7E34EC58C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1" name="Group 8440">
              <a:extLst>
                <a:ext uri="{FF2B5EF4-FFF2-40B4-BE49-F238E27FC236}">
                  <a16:creationId xmlns:a16="http://schemas.microsoft.com/office/drawing/2014/main" id="{F778A10C-9B3A-9349-4690-3156CA26E8F5}"/>
                </a:ext>
              </a:extLst>
            </p:cNvPr>
            <p:cNvGrpSpPr/>
            <p:nvPr/>
          </p:nvGrpSpPr>
          <p:grpSpPr>
            <a:xfrm>
              <a:off x="10027713" y="18467429"/>
              <a:ext cx="84788" cy="91092"/>
              <a:chOff x="12626158" y="10798008"/>
              <a:chExt cx="84788" cy="91092"/>
            </a:xfrm>
          </p:grpSpPr>
          <p:sp>
            <p:nvSpPr>
              <p:cNvPr id="8498" name="Text Box 3036">
                <a:extLst>
                  <a:ext uri="{FF2B5EF4-FFF2-40B4-BE49-F238E27FC236}">
                    <a16:creationId xmlns:a16="http://schemas.microsoft.com/office/drawing/2014/main" id="{4003D5C2-93EF-63E9-386E-6FF38368DF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9" name="Text Box 3036">
                <a:extLst>
                  <a:ext uri="{FF2B5EF4-FFF2-40B4-BE49-F238E27FC236}">
                    <a16:creationId xmlns:a16="http://schemas.microsoft.com/office/drawing/2014/main" id="{A203A258-062D-50C7-1AD0-85E48A9995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00" name="Text Box 3036">
                <a:extLst>
                  <a:ext uri="{FF2B5EF4-FFF2-40B4-BE49-F238E27FC236}">
                    <a16:creationId xmlns:a16="http://schemas.microsoft.com/office/drawing/2014/main" id="{DBEBEE68-B899-264E-C103-82CD541B82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2" name="Group 8441">
              <a:extLst>
                <a:ext uri="{FF2B5EF4-FFF2-40B4-BE49-F238E27FC236}">
                  <a16:creationId xmlns:a16="http://schemas.microsoft.com/office/drawing/2014/main" id="{3BD11B6D-0A86-8F89-17C5-DA7E098B9753}"/>
                </a:ext>
              </a:extLst>
            </p:cNvPr>
            <p:cNvGrpSpPr/>
            <p:nvPr/>
          </p:nvGrpSpPr>
          <p:grpSpPr>
            <a:xfrm>
              <a:off x="10024000" y="18590958"/>
              <a:ext cx="84788" cy="91092"/>
              <a:chOff x="12626158" y="10798008"/>
              <a:chExt cx="84788" cy="91092"/>
            </a:xfrm>
          </p:grpSpPr>
          <p:sp>
            <p:nvSpPr>
              <p:cNvPr id="8495" name="Text Box 3036">
                <a:extLst>
                  <a:ext uri="{FF2B5EF4-FFF2-40B4-BE49-F238E27FC236}">
                    <a16:creationId xmlns:a16="http://schemas.microsoft.com/office/drawing/2014/main" id="{100AC07D-76C9-F34D-FA79-B720BCEC390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6" name="Text Box 3036">
                <a:extLst>
                  <a:ext uri="{FF2B5EF4-FFF2-40B4-BE49-F238E27FC236}">
                    <a16:creationId xmlns:a16="http://schemas.microsoft.com/office/drawing/2014/main" id="{6AE1AC89-6926-1AF5-57FA-EAD3DC59F2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7" name="Text Box 3036">
                <a:extLst>
                  <a:ext uri="{FF2B5EF4-FFF2-40B4-BE49-F238E27FC236}">
                    <a16:creationId xmlns:a16="http://schemas.microsoft.com/office/drawing/2014/main" id="{EE032CBD-923C-258B-A3AF-169CCD208D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3" name="Group 8442">
              <a:extLst>
                <a:ext uri="{FF2B5EF4-FFF2-40B4-BE49-F238E27FC236}">
                  <a16:creationId xmlns:a16="http://schemas.microsoft.com/office/drawing/2014/main" id="{824E8924-00C9-1549-98BB-70EA79977085}"/>
                </a:ext>
              </a:extLst>
            </p:cNvPr>
            <p:cNvGrpSpPr/>
            <p:nvPr/>
          </p:nvGrpSpPr>
          <p:grpSpPr>
            <a:xfrm>
              <a:off x="10022640" y="18710876"/>
              <a:ext cx="84788" cy="91092"/>
              <a:chOff x="12626158" y="10798008"/>
              <a:chExt cx="84788" cy="91092"/>
            </a:xfrm>
          </p:grpSpPr>
          <p:sp>
            <p:nvSpPr>
              <p:cNvPr id="8492" name="Text Box 3036">
                <a:extLst>
                  <a:ext uri="{FF2B5EF4-FFF2-40B4-BE49-F238E27FC236}">
                    <a16:creationId xmlns:a16="http://schemas.microsoft.com/office/drawing/2014/main" id="{7BD8C7D6-BBA1-DC63-DF10-65545697D8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3" name="Text Box 3036">
                <a:extLst>
                  <a:ext uri="{FF2B5EF4-FFF2-40B4-BE49-F238E27FC236}">
                    <a16:creationId xmlns:a16="http://schemas.microsoft.com/office/drawing/2014/main" id="{E2B8F6FC-DB1E-EFCE-82A5-4CEB98D19E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4" name="Text Box 3036">
                <a:extLst>
                  <a:ext uri="{FF2B5EF4-FFF2-40B4-BE49-F238E27FC236}">
                    <a16:creationId xmlns:a16="http://schemas.microsoft.com/office/drawing/2014/main" id="{FCEE7DA9-E08C-8F75-024E-B1E297EB81D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4" name="Group 8443">
              <a:extLst>
                <a:ext uri="{FF2B5EF4-FFF2-40B4-BE49-F238E27FC236}">
                  <a16:creationId xmlns:a16="http://schemas.microsoft.com/office/drawing/2014/main" id="{4839D497-001F-338B-CE72-43ECE338ADAC}"/>
                </a:ext>
              </a:extLst>
            </p:cNvPr>
            <p:cNvGrpSpPr/>
            <p:nvPr/>
          </p:nvGrpSpPr>
          <p:grpSpPr>
            <a:xfrm>
              <a:off x="10022640" y="18833189"/>
              <a:ext cx="84788" cy="91092"/>
              <a:chOff x="12626158" y="10798008"/>
              <a:chExt cx="84788" cy="91092"/>
            </a:xfrm>
          </p:grpSpPr>
          <p:sp>
            <p:nvSpPr>
              <p:cNvPr id="8489" name="Text Box 3036">
                <a:extLst>
                  <a:ext uri="{FF2B5EF4-FFF2-40B4-BE49-F238E27FC236}">
                    <a16:creationId xmlns:a16="http://schemas.microsoft.com/office/drawing/2014/main" id="{63EACA4A-FB4E-967C-89FA-E947530875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0" name="Text Box 3036">
                <a:extLst>
                  <a:ext uri="{FF2B5EF4-FFF2-40B4-BE49-F238E27FC236}">
                    <a16:creationId xmlns:a16="http://schemas.microsoft.com/office/drawing/2014/main" id="{216EA9BC-66ED-9F4F-DC44-11F5FE87DFB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91" name="Text Box 3036">
                <a:extLst>
                  <a:ext uri="{FF2B5EF4-FFF2-40B4-BE49-F238E27FC236}">
                    <a16:creationId xmlns:a16="http://schemas.microsoft.com/office/drawing/2014/main" id="{405AF3AD-284C-182F-D41B-248461FF9A9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5" name="Group 8444">
              <a:extLst>
                <a:ext uri="{FF2B5EF4-FFF2-40B4-BE49-F238E27FC236}">
                  <a16:creationId xmlns:a16="http://schemas.microsoft.com/office/drawing/2014/main" id="{5FD9F17E-BFA3-15DC-8B33-A9D3CA5B0475}"/>
                </a:ext>
              </a:extLst>
            </p:cNvPr>
            <p:cNvGrpSpPr/>
            <p:nvPr/>
          </p:nvGrpSpPr>
          <p:grpSpPr>
            <a:xfrm>
              <a:off x="10023229" y="18956727"/>
              <a:ext cx="84788" cy="91092"/>
              <a:chOff x="12626158" y="10798008"/>
              <a:chExt cx="84788" cy="91092"/>
            </a:xfrm>
          </p:grpSpPr>
          <p:sp>
            <p:nvSpPr>
              <p:cNvPr id="8486" name="Text Box 3036">
                <a:extLst>
                  <a:ext uri="{FF2B5EF4-FFF2-40B4-BE49-F238E27FC236}">
                    <a16:creationId xmlns:a16="http://schemas.microsoft.com/office/drawing/2014/main" id="{C8477D62-56EC-B9C5-EF85-F42238DBB75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7" name="Text Box 3036">
                <a:extLst>
                  <a:ext uri="{FF2B5EF4-FFF2-40B4-BE49-F238E27FC236}">
                    <a16:creationId xmlns:a16="http://schemas.microsoft.com/office/drawing/2014/main" id="{74A1C60B-A960-4F2D-6446-4601C71C6F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8" name="Text Box 3036">
                <a:extLst>
                  <a:ext uri="{FF2B5EF4-FFF2-40B4-BE49-F238E27FC236}">
                    <a16:creationId xmlns:a16="http://schemas.microsoft.com/office/drawing/2014/main" id="{BF362C9A-BE60-7260-F5E1-64243F4388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6" name="Group 8445">
              <a:extLst>
                <a:ext uri="{FF2B5EF4-FFF2-40B4-BE49-F238E27FC236}">
                  <a16:creationId xmlns:a16="http://schemas.microsoft.com/office/drawing/2014/main" id="{49327365-6E2B-47B2-725B-8CF2C986AF27}"/>
                </a:ext>
              </a:extLst>
            </p:cNvPr>
            <p:cNvGrpSpPr/>
            <p:nvPr/>
          </p:nvGrpSpPr>
          <p:grpSpPr>
            <a:xfrm>
              <a:off x="10023229" y="19079040"/>
              <a:ext cx="84788" cy="91092"/>
              <a:chOff x="12626158" y="10798008"/>
              <a:chExt cx="84788" cy="91092"/>
            </a:xfrm>
          </p:grpSpPr>
          <p:sp>
            <p:nvSpPr>
              <p:cNvPr id="8483" name="Text Box 3036">
                <a:extLst>
                  <a:ext uri="{FF2B5EF4-FFF2-40B4-BE49-F238E27FC236}">
                    <a16:creationId xmlns:a16="http://schemas.microsoft.com/office/drawing/2014/main" id="{1D0D12B5-92CA-0659-EEDC-887E6FA254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4" name="Text Box 3036">
                <a:extLst>
                  <a:ext uri="{FF2B5EF4-FFF2-40B4-BE49-F238E27FC236}">
                    <a16:creationId xmlns:a16="http://schemas.microsoft.com/office/drawing/2014/main" id="{561D0364-04E3-DF07-99B2-57F405FD97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5" name="Text Box 3036">
                <a:extLst>
                  <a:ext uri="{FF2B5EF4-FFF2-40B4-BE49-F238E27FC236}">
                    <a16:creationId xmlns:a16="http://schemas.microsoft.com/office/drawing/2014/main" id="{F52CA7FD-BC3A-D23D-3B0D-1332AA27B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7" name="Group 8446">
              <a:extLst>
                <a:ext uri="{FF2B5EF4-FFF2-40B4-BE49-F238E27FC236}">
                  <a16:creationId xmlns:a16="http://schemas.microsoft.com/office/drawing/2014/main" id="{E7AE996B-C7A7-13F2-B1E1-0B1722F86BAB}"/>
                </a:ext>
              </a:extLst>
            </p:cNvPr>
            <p:cNvGrpSpPr/>
            <p:nvPr/>
          </p:nvGrpSpPr>
          <p:grpSpPr>
            <a:xfrm>
              <a:off x="10019516" y="19202569"/>
              <a:ext cx="84788" cy="91092"/>
              <a:chOff x="12626158" y="10798008"/>
              <a:chExt cx="84788" cy="91092"/>
            </a:xfrm>
          </p:grpSpPr>
          <p:sp>
            <p:nvSpPr>
              <p:cNvPr id="8480" name="Text Box 3036">
                <a:extLst>
                  <a:ext uri="{FF2B5EF4-FFF2-40B4-BE49-F238E27FC236}">
                    <a16:creationId xmlns:a16="http://schemas.microsoft.com/office/drawing/2014/main" id="{BA8A78CD-9304-562E-E314-8A1175B173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1" name="Text Box 3036">
                <a:extLst>
                  <a:ext uri="{FF2B5EF4-FFF2-40B4-BE49-F238E27FC236}">
                    <a16:creationId xmlns:a16="http://schemas.microsoft.com/office/drawing/2014/main" id="{828F4F7B-E04C-0E52-44B3-378886286B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82" name="Text Box 3036">
                <a:extLst>
                  <a:ext uri="{FF2B5EF4-FFF2-40B4-BE49-F238E27FC236}">
                    <a16:creationId xmlns:a16="http://schemas.microsoft.com/office/drawing/2014/main" id="{46C7EF16-ECC6-E591-B96C-D743C7EB364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8" name="Group 8447">
              <a:extLst>
                <a:ext uri="{FF2B5EF4-FFF2-40B4-BE49-F238E27FC236}">
                  <a16:creationId xmlns:a16="http://schemas.microsoft.com/office/drawing/2014/main" id="{D8CC282D-0237-1C7B-9A9C-970C5B566503}"/>
                </a:ext>
              </a:extLst>
            </p:cNvPr>
            <p:cNvGrpSpPr/>
            <p:nvPr/>
          </p:nvGrpSpPr>
          <p:grpSpPr>
            <a:xfrm>
              <a:off x="10018156" y="19322487"/>
              <a:ext cx="84788" cy="91092"/>
              <a:chOff x="12626158" y="10798008"/>
              <a:chExt cx="84788" cy="91092"/>
            </a:xfrm>
          </p:grpSpPr>
          <p:sp>
            <p:nvSpPr>
              <p:cNvPr id="8477" name="Text Box 3036">
                <a:extLst>
                  <a:ext uri="{FF2B5EF4-FFF2-40B4-BE49-F238E27FC236}">
                    <a16:creationId xmlns:a16="http://schemas.microsoft.com/office/drawing/2014/main" id="{56FAD033-5ADE-2798-7F1C-07FCFA748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8" name="Text Box 3036">
                <a:extLst>
                  <a:ext uri="{FF2B5EF4-FFF2-40B4-BE49-F238E27FC236}">
                    <a16:creationId xmlns:a16="http://schemas.microsoft.com/office/drawing/2014/main" id="{39F79939-F149-FCAE-F32A-090880D397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9" name="Text Box 3036">
                <a:extLst>
                  <a:ext uri="{FF2B5EF4-FFF2-40B4-BE49-F238E27FC236}">
                    <a16:creationId xmlns:a16="http://schemas.microsoft.com/office/drawing/2014/main" id="{960CBD92-BB53-54F8-5219-DA2CDF8A44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49" name="Group 8448">
              <a:extLst>
                <a:ext uri="{FF2B5EF4-FFF2-40B4-BE49-F238E27FC236}">
                  <a16:creationId xmlns:a16="http://schemas.microsoft.com/office/drawing/2014/main" id="{8C326895-25FE-6697-F758-83EED403F8F7}"/>
                </a:ext>
              </a:extLst>
            </p:cNvPr>
            <p:cNvGrpSpPr/>
            <p:nvPr/>
          </p:nvGrpSpPr>
          <p:grpSpPr>
            <a:xfrm>
              <a:off x="10018156" y="19444800"/>
              <a:ext cx="84788" cy="91092"/>
              <a:chOff x="12626158" y="10798008"/>
              <a:chExt cx="84788" cy="91092"/>
            </a:xfrm>
          </p:grpSpPr>
          <p:sp>
            <p:nvSpPr>
              <p:cNvPr id="8474" name="Text Box 3036">
                <a:extLst>
                  <a:ext uri="{FF2B5EF4-FFF2-40B4-BE49-F238E27FC236}">
                    <a16:creationId xmlns:a16="http://schemas.microsoft.com/office/drawing/2014/main" id="{0CFBD363-1AB1-5A07-9CAC-555A36EC19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5" name="Text Box 3036">
                <a:extLst>
                  <a:ext uri="{FF2B5EF4-FFF2-40B4-BE49-F238E27FC236}">
                    <a16:creationId xmlns:a16="http://schemas.microsoft.com/office/drawing/2014/main" id="{3567BB82-F4F1-DB78-8A85-CA3A8602244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6" name="Text Box 3036">
                <a:extLst>
                  <a:ext uri="{FF2B5EF4-FFF2-40B4-BE49-F238E27FC236}">
                    <a16:creationId xmlns:a16="http://schemas.microsoft.com/office/drawing/2014/main" id="{82EE2039-6B90-CE81-2124-28E604CBFD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0" name="Group 8449">
              <a:extLst>
                <a:ext uri="{FF2B5EF4-FFF2-40B4-BE49-F238E27FC236}">
                  <a16:creationId xmlns:a16="http://schemas.microsoft.com/office/drawing/2014/main" id="{406E798F-7208-34FC-8C27-086874A61772}"/>
                </a:ext>
              </a:extLst>
            </p:cNvPr>
            <p:cNvGrpSpPr/>
            <p:nvPr/>
          </p:nvGrpSpPr>
          <p:grpSpPr>
            <a:xfrm>
              <a:off x="10027485" y="19569731"/>
              <a:ext cx="84788" cy="91092"/>
              <a:chOff x="12626158" y="10798008"/>
              <a:chExt cx="84788" cy="91092"/>
            </a:xfrm>
          </p:grpSpPr>
          <p:sp>
            <p:nvSpPr>
              <p:cNvPr id="8471" name="Text Box 3036">
                <a:extLst>
                  <a:ext uri="{FF2B5EF4-FFF2-40B4-BE49-F238E27FC236}">
                    <a16:creationId xmlns:a16="http://schemas.microsoft.com/office/drawing/2014/main" id="{A048C695-6815-47B9-F2B5-57D2451570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2" name="Text Box 3036">
                <a:extLst>
                  <a:ext uri="{FF2B5EF4-FFF2-40B4-BE49-F238E27FC236}">
                    <a16:creationId xmlns:a16="http://schemas.microsoft.com/office/drawing/2014/main" id="{5072F1A2-0101-76A5-54D9-D71520FCCCC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3" name="Text Box 3036">
                <a:extLst>
                  <a:ext uri="{FF2B5EF4-FFF2-40B4-BE49-F238E27FC236}">
                    <a16:creationId xmlns:a16="http://schemas.microsoft.com/office/drawing/2014/main" id="{840D13F8-9CDE-3C72-D360-F67B23795DF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1" name="Group 8450">
              <a:extLst>
                <a:ext uri="{FF2B5EF4-FFF2-40B4-BE49-F238E27FC236}">
                  <a16:creationId xmlns:a16="http://schemas.microsoft.com/office/drawing/2014/main" id="{135147EA-A440-C251-3A36-75E6F4D5AD4F}"/>
                </a:ext>
              </a:extLst>
            </p:cNvPr>
            <p:cNvGrpSpPr/>
            <p:nvPr/>
          </p:nvGrpSpPr>
          <p:grpSpPr>
            <a:xfrm>
              <a:off x="10027485" y="19692044"/>
              <a:ext cx="84788" cy="91092"/>
              <a:chOff x="12626158" y="10798008"/>
              <a:chExt cx="84788" cy="91092"/>
            </a:xfrm>
          </p:grpSpPr>
          <p:sp>
            <p:nvSpPr>
              <p:cNvPr id="8468" name="Text Box 3036">
                <a:extLst>
                  <a:ext uri="{FF2B5EF4-FFF2-40B4-BE49-F238E27FC236}">
                    <a16:creationId xmlns:a16="http://schemas.microsoft.com/office/drawing/2014/main" id="{9C1A2F74-E605-AF26-3535-5EC5E803E0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9" name="Text Box 3036">
                <a:extLst>
                  <a:ext uri="{FF2B5EF4-FFF2-40B4-BE49-F238E27FC236}">
                    <a16:creationId xmlns:a16="http://schemas.microsoft.com/office/drawing/2014/main" id="{26D1B2BC-1C06-91EF-A503-60A3D4F2E6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70" name="Text Box 3036">
                <a:extLst>
                  <a:ext uri="{FF2B5EF4-FFF2-40B4-BE49-F238E27FC236}">
                    <a16:creationId xmlns:a16="http://schemas.microsoft.com/office/drawing/2014/main" id="{D7E3D978-BF0D-F4FD-5C75-A9808FCAE6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2" name="Group 8451">
              <a:extLst>
                <a:ext uri="{FF2B5EF4-FFF2-40B4-BE49-F238E27FC236}">
                  <a16:creationId xmlns:a16="http://schemas.microsoft.com/office/drawing/2014/main" id="{BB7975DD-64FA-9E87-9B24-9B161D9DC665}"/>
                </a:ext>
              </a:extLst>
            </p:cNvPr>
            <p:cNvGrpSpPr/>
            <p:nvPr/>
          </p:nvGrpSpPr>
          <p:grpSpPr>
            <a:xfrm>
              <a:off x="10023772" y="19815573"/>
              <a:ext cx="84788" cy="91092"/>
              <a:chOff x="12626158" y="10798008"/>
              <a:chExt cx="84788" cy="91092"/>
            </a:xfrm>
          </p:grpSpPr>
          <p:sp>
            <p:nvSpPr>
              <p:cNvPr id="8465" name="Text Box 3036">
                <a:extLst>
                  <a:ext uri="{FF2B5EF4-FFF2-40B4-BE49-F238E27FC236}">
                    <a16:creationId xmlns:a16="http://schemas.microsoft.com/office/drawing/2014/main" id="{C736E3E4-EE54-0BB4-4FA4-914A266138F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6" name="Text Box 3036">
                <a:extLst>
                  <a:ext uri="{FF2B5EF4-FFF2-40B4-BE49-F238E27FC236}">
                    <a16:creationId xmlns:a16="http://schemas.microsoft.com/office/drawing/2014/main" id="{D9FA3CD5-264D-1974-1E08-8356CCD4B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7" name="Text Box 3036">
                <a:extLst>
                  <a:ext uri="{FF2B5EF4-FFF2-40B4-BE49-F238E27FC236}">
                    <a16:creationId xmlns:a16="http://schemas.microsoft.com/office/drawing/2014/main" id="{9C6CBBCD-55DB-35D9-707A-BD3C881110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3" name="Group 8452">
              <a:extLst>
                <a:ext uri="{FF2B5EF4-FFF2-40B4-BE49-F238E27FC236}">
                  <a16:creationId xmlns:a16="http://schemas.microsoft.com/office/drawing/2014/main" id="{8215158F-280A-6A02-3D1A-3F01B0BFAFE0}"/>
                </a:ext>
              </a:extLst>
            </p:cNvPr>
            <p:cNvGrpSpPr/>
            <p:nvPr/>
          </p:nvGrpSpPr>
          <p:grpSpPr>
            <a:xfrm>
              <a:off x="10022412" y="19935491"/>
              <a:ext cx="84788" cy="91092"/>
              <a:chOff x="12626158" y="10798008"/>
              <a:chExt cx="84788" cy="91092"/>
            </a:xfrm>
          </p:grpSpPr>
          <p:sp>
            <p:nvSpPr>
              <p:cNvPr id="8462" name="Text Box 3036">
                <a:extLst>
                  <a:ext uri="{FF2B5EF4-FFF2-40B4-BE49-F238E27FC236}">
                    <a16:creationId xmlns:a16="http://schemas.microsoft.com/office/drawing/2014/main" id="{68A9F4E7-4236-1DB2-29C7-B9A0E3CF612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3" name="Text Box 3036">
                <a:extLst>
                  <a:ext uri="{FF2B5EF4-FFF2-40B4-BE49-F238E27FC236}">
                    <a16:creationId xmlns:a16="http://schemas.microsoft.com/office/drawing/2014/main" id="{E9CE760E-DC6D-9742-5CF8-1C9B2556A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4" name="Text Box 3036">
                <a:extLst>
                  <a:ext uri="{FF2B5EF4-FFF2-40B4-BE49-F238E27FC236}">
                    <a16:creationId xmlns:a16="http://schemas.microsoft.com/office/drawing/2014/main" id="{18F0E157-6879-7C40-7C25-42F228D8E2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4" name="Group 8453">
              <a:extLst>
                <a:ext uri="{FF2B5EF4-FFF2-40B4-BE49-F238E27FC236}">
                  <a16:creationId xmlns:a16="http://schemas.microsoft.com/office/drawing/2014/main" id="{57B49F09-8BF7-7E27-6281-55FCA29FF9CD}"/>
                </a:ext>
              </a:extLst>
            </p:cNvPr>
            <p:cNvGrpSpPr/>
            <p:nvPr/>
          </p:nvGrpSpPr>
          <p:grpSpPr>
            <a:xfrm>
              <a:off x="10022412" y="20057804"/>
              <a:ext cx="84788" cy="91092"/>
              <a:chOff x="12626158" y="10798008"/>
              <a:chExt cx="84788" cy="91092"/>
            </a:xfrm>
          </p:grpSpPr>
          <p:sp>
            <p:nvSpPr>
              <p:cNvPr id="8459" name="Text Box 3036">
                <a:extLst>
                  <a:ext uri="{FF2B5EF4-FFF2-40B4-BE49-F238E27FC236}">
                    <a16:creationId xmlns:a16="http://schemas.microsoft.com/office/drawing/2014/main" id="{F9505537-2249-F191-C7FC-62FBF09905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0" name="Text Box 3036">
                <a:extLst>
                  <a:ext uri="{FF2B5EF4-FFF2-40B4-BE49-F238E27FC236}">
                    <a16:creationId xmlns:a16="http://schemas.microsoft.com/office/drawing/2014/main" id="{F198CA98-BA7F-4726-48C6-CF87B1DC0A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61" name="Text Box 3036">
                <a:extLst>
                  <a:ext uri="{FF2B5EF4-FFF2-40B4-BE49-F238E27FC236}">
                    <a16:creationId xmlns:a16="http://schemas.microsoft.com/office/drawing/2014/main" id="{6EF19507-A1CB-EEF0-D8DC-A88C330407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55" name="Group 8454">
              <a:extLst>
                <a:ext uri="{FF2B5EF4-FFF2-40B4-BE49-F238E27FC236}">
                  <a16:creationId xmlns:a16="http://schemas.microsoft.com/office/drawing/2014/main" id="{D6567450-D6B6-BDC9-7551-25A7F4683B09}"/>
                </a:ext>
              </a:extLst>
            </p:cNvPr>
            <p:cNvGrpSpPr/>
            <p:nvPr/>
          </p:nvGrpSpPr>
          <p:grpSpPr>
            <a:xfrm>
              <a:off x="10020672" y="20179780"/>
              <a:ext cx="84788" cy="91092"/>
              <a:chOff x="12626158" y="10798008"/>
              <a:chExt cx="84788" cy="91092"/>
            </a:xfrm>
          </p:grpSpPr>
          <p:sp>
            <p:nvSpPr>
              <p:cNvPr id="8456" name="Text Box 3036">
                <a:extLst>
                  <a:ext uri="{FF2B5EF4-FFF2-40B4-BE49-F238E27FC236}">
                    <a16:creationId xmlns:a16="http://schemas.microsoft.com/office/drawing/2014/main" id="{024F6608-39C5-221E-BF63-9F40A9FD329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7" name="Text Box 3036">
                <a:extLst>
                  <a:ext uri="{FF2B5EF4-FFF2-40B4-BE49-F238E27FC236}">
                    <a16:creationId xmlns:a16="http://schemas.microsoft.com/office/drawing/2014/main" id="{44AF74B0-0E37-843B-7E4C-4CBB52B9A9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58" name="Text Box 3036">
                <a:extLst>
                  <a:ext uri="{FF2B5EF4-FFF2-40B4-BE49-F238E27FC236}">
                    <a16:creationId xmlns:a16="http://schemas.microsoft.com/office/drawing/2014/main" id="{CDC4ECA7-5E26-962A-AAF2-5667291F4A0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33" name="Group 8532">
            <a:extLst>
              <a:ext uri="{FF2B5EF4-FFF2-40B4-BE49-F238E27FC236}">
                <a16:creationId xmlns:a16="http://schemas.microsoft.com/office/drawing/2014/main" id="{E6F2DAF6-F42C-4A88-BD72-54113F497B8B}"/>
              </a:ext>
            </a:extLst>
          </p:cNvPr>
          <p:cNvGrpSpPr/>
          <p:nvPr/>
        </p:nvGrpSpPr>
        <p:grpSpPr>
          <a:xfrm>
            <a:off x="8695320" y="9220193"/>
            <a:ext cx="1443908" cy="1015066"/>
            <a:chOff x="8692016" y="9163008"/>
            <a:chExt cx="1443908" cy="1015066"/>
          </a:xfrm>
        </p:grpSpPr>
        <p:grpSp>
          <p:nvGrpSpPr>
            <p:cNvPr id="8534" name="organ group - facial muscles">
              <a:extLst>
                <a:ext uri="{FF2B5EF4-FFF2-40B4-BE49-F238E27FC236}">
                  <a16:creationId xmlns:a16="http://schemas.microsoft.com/office/drawing/2014/main" id="{906474B2-2A50-E43D-9B01-6C05C831CD36}"/>
                </a:ext>
              </a:extLst>
            </p:cNvPr>
            <p:cNvGrpSpPr/>
            <p:nvPr/>
          </p:nvGrpSpPr>
          <p:grpSpPr>
            <a:xfrm>
              <a:off x="8692543" y="9163008"/>
              <a:ext cx="1441436" cy="1015066"/>
              <a:chOff x="7553048" y="4881091"/>
              <a:chExt cx="1441436" cy="1015066"/>
            </a:xfrm>
          </p:grpSpPr>
          <p:sp>
            <p:nvSpPr>
              <p:cNvPr id="8565" name="organ - facial muscles">
                <a:extLst>
                  <a:ext uri="{FF2B5EF4-FFF2-40B4-BE49-F238E27FC236}">
                    <a16:creationId xmlns:a16="http://schemas.microsoft.com/office/drawing/2014/main" id="{DEAAD2C8-21BD-5C0A-E1F0-ADE7950E583A}"/>
                  </a:ext>
                </a:extLst>
              </p:cNvPr>
              <p:cNvSpPr txBox="1"/>
              <p:nvPr/>
            </p:nvSpPr>
            <p:spPr>
              <a:xfrm>
                <a:off x="7554484" y="4881091"/>
                <a:ext cx="1440000" cy="101506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Larynx</a:t>
                </a:r>
              </a:p>
            </p:txBody>
          </p:sp>
          <p:sp>
            <p:nvSpPr>
              <p:cNvPr id="8566" name="FTU - orbicularis oculi">
                <a:extLst>
                  <a:ext uri="{FF2B5EF4-FFF2-40B4-BE49-F238E27FC236}">
                    <a16:creationId xmlns:a16="http://schemas.microsoft.com/office/drawing/2014/main" id="{11F3DFA3-1AA6-82F3-9C26-484104D21C32}"/>
                  </a:ext>
                </a:extLst>
              </p:cNvPr>
              <p:cNvSpPr txBox="1"/>
              <p:nvPr/>
            </p:nvSpPr>
            <p:spPr>
              <a:xfrm>
                <a:off x="7553048" y="5010704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Cricothyroid</a:t>
                </a:r>
              </a:p>
            </p:txBody>
          </p:sp>
          <p:sp>
            <p:nvSpPr>
              <p:cNvPr id="8567" name="FTU - occipitofrontalis">
                <a:extLst>
                  <a:ext uri="{FF2B5EF4-FFF2-40B4-BE49-F238E27FC236}">
                    <a16:creationId xmlns:a16="http://schemas.microsoft.com/office/drawing/2014/main" id="{9B633A4B-BEF2-4AEC-D944-92E18B6826AB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Arytenoid - oblique</a:t>
                </a:r>
              </a:p>
            </p:txBody>
          </p:sp>
          <p:sp>
            <p:nvSpPr>
              <p:cNvPr id="8568" name="FTU - nasalis">
                <a:extLst>
                  <a:ext uri="{FF2B5EF4-FFF2-40B4-BE49-F238E27FC236}">
                    <a16:creationId xmlns:a16="http://schemas.microsoft.com/office/drawing/2014/main" id="{C5D49530-8CC5-87F5-D7A9-E65E8E1C11F4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Thyroarytenoid</a:t>
                </a:r>
              </a:p>
            </p:txBody>
          </p:sp>
          <p:sp>
            <p:nvSpPr>
              <p:cNvPr id="8569" name="FTU - zygomaticus major">
                <a:extLst>
                  <a:ext uri="{FF2B5EF4-FFF2-40B4-BE49-F238E27FC236}">
                    <a16:creationId xmlns:a16="http://schemas.microsoft.com/office/drawing/2014/main" id="{9CB28EE4-0926-0293-7DDE-B14D225755D2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cricoarytenoid muscles</a:t>
                </a:r>
              </a:p>
            </p:txBody>
          </p:sp>
          <p:sp>
            <p:nvSpPr>
              <p:cNvPr id="8570" name="FTU - zygomaticus minor">
                <a:extLst>
                  <a:ext uri="{FF2B5EF4-FFF2-40B4-BE49-F238E27FC236}">
                    <a16:creationId xmlns:a16="http://schemas.microsoft.com/office/drawing/2014/main" id="{85072B7C-C165-CD01-D94C-59D4FF8E4255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Lateral cricoarytenoid muscles</a:t>
                </a:r>
              </a:p>
            </p:txBody>
          </p:sp>
        </p:grpSp>
        <p:grpSp>
          <p:nvGrpSpPr>
            <p:cNvPr id="8535" name="Group 8534">
              <a:extLst>
                <a:ext uri="{FF2B5EF4-FFF2-40B4-BE49-F238E27FC236}">
                  <a16:creationId xmlns:a16="http://schemas.microsoft.com/office/drawing/2014/main" id="{3FAAD419-F905-11B7-D286-657C8A8D04FE}"/>
                </a:ext>
              </a:extLst>
            </p:cNvPr>
            <p:cNvGrpSpPr/>
            <p:nvPr/>
          </p:nvGrpSpPr>
          <p:grpSpPr>
            <a:xfrm>
              <a:off x="10019786" y="9300767"/>
              <a:ext cx="84788" cy="91092"/>
              <a:chOff x="12626158" y="10798008"/>
              <a:chExt cx="84788" cy="91092"/>
            </a:xfrm>
          </p:grpSpPr>
          <p:sp>
            <p:nvSpPr>
              <p:cNvPr id="8562" name="Text Box 3036">
                <a:extLst>
                  <a:ext uri="{FF2B5EF4-FFF2-40B4-BE49-F238E27FC236}">
                    <a16:creationId xmlns:a16="http://schemas.microsoft.com/office/drawing/2014/main" id="{2D73EA36-0E4A-5934-1DA5-3FB9441DDE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3" name="Text Box 3036">
                <a:extLst>
                  <a:ext uri="{FF2B5EF4-FFF2-40B4-BE49-F238E27FC236}">
                    <a16:creationId xmlns:a16="http://schemas.microsoft.com/office/drawing/2014/main" id="{F1986813-2D02-431F-1479-8F597A017C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4" name="Text Box 3036">
                <a:extLst>
                  <a:ext uri="{FF2B5EF4-FFF2-40B4-BE49-F238E27FC236}">
                    <a16:creationId xmlns:a16="http://schemas.microsoft.com/office/drawing/2014/main" id="{7D332666-C4E0-1155-7F0B-C12A433EEF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6" name="Group 8535">
              <a:extLst>
                <a:ext uri="{FF2B5EF4-FFF2-40B4-BE49-F238E27FC236}">
                  <a16:creationId xmlns:a16="http://schemas.microsoft.com/office/drawing/2014/main" id="{B7F08019-544B-9671-E668-5056AC853BE4}"/>
                </a:ext>
              </a:extLst>
            </p:cNvPr>
            <p:cNvGrpSpPr/>
            <p:nvPr/>
          </p:nvGrpSpPr>
          <p:grpSpPr>
            <a:xfrm>
              <a:off x="10021329" y="9551282"/>
              <a:ext cx="84788" cy="91092"/>
              <a:chOff x="12626158" y="10798008"/>
              <a:chExt cx="84788" cy="91092"/>
            </a:xfrm>
          </p:grpSpPr>
          <p:sp>
            <p:nvSpPr>
              <p:cNvPr id="8559" name="Text Box 3036">
                <a:extLst>
                  <a:ext uri="{FF2B5EF4-FFF2-40B4-BE49-F238E27FC236}">
                    <a16:creationId xmlns:a16="http://schemas.microsoft.com/office/drawing/2014/main" id="{8F0ABF6D-2866-8DC0-FDB0-E3FE8FB986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0" name="Text Box 3036">
                <a:extLst>
                  <a:ext uri="{FF2B5EF4-FFF2-40B4-BE49-F238E27FC236}">
                    <a16:creationId xmlns:a16="http://schemas.microsoft.com/office/drawing/2014/main" id="{07058819-38B8-8441-650D-F4AE18A8D6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61" name="Text Box 3036">
                <a:extLst>
                  <a:ext uri="{FF2B5EF4-FFF2-40B4-BE49-F238E27FC236}">
                    <a16:creationId xmlns:a16="http://schemas.microsoft.com/office/drawing/2014/main" id="{C0EBE658-9B9F-676D-CAA4-9813BEC038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7" name="Group 8536">
              <a:extLst>
                <a:ext uri="{FF2B5EF4-FFF2-40B4-BE49-F238E27FC236}">
                  <a16:creationId xmlns:a16="http://schemas.microsoft.com/office/drawing/2014/main" id="{9C01812E-2F8A-550B-469B-2A13190E882D}"/>
                </a:ext>
              </a:extLst>
            </p:cNvPr>
            <p:cNvGrpSpPr/>
            <p:nvPr/>
          </p:nvGrpSpPr>
          <p:grpSpPr>
            <a:xfrm>
              <a:off x="10022260" y="9673784"/>
              <a:ext cx="84788" cy="91092"/>
              <a:chOff x="12626158" y="10798008"/>
              <a:chExt cx="84788" cy="91092"/>
            </a:xfrm>
          </p:grpSpPr>
          <p:sp>
            <p:nvSpPr>
              <p:cNvPr id="8556" name="Text Box 3036">
                <a:extLst>
                  <a:ext uri="{FF2B5EF4-FFF2-40B4-BE49-F238E27FC236}">
                    <a16:creationId xmlns:a16="http://schemas.microsoft.com/office/drawing/2014/main" id="{8C2630E9-35F0-4A2C-9D4D-C0EB33E96C0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7" name="Text Box 3036">
                <a:extLst>
                  <a:ext uri="{FF2B5EF4-FFF2-40B4-BE49-F238E27FC236}">
                    <a16:creationId xmlns:a16="http://schemas.microsoft.com/office/drawing/2014/main" id="{9C6DF2D8-D53D-2517-236A-0B7F979ACB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8" name="Text Box 3036">
                <a:extLst>
                  <a:ext uri="{FF2B5EF4-FFF2-40B4-BE49-F238E27FC236}">
                    <a16:creationId xmlns:a16="http://schemas.microsoft.com/office/drawing/2014/main" id="{485CF85D-D88B-ED11-63E0-F66A1D7AB28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8" name="Group 8537">
              <a:extLst>
                <a:ext uri="{FF2B5EF4-FFF2-40B4-BE49-F238E27FC236}">
                  <a16:creationId xmlns:a16="http://schemas.microsoft.com/office/drawing/2014/main" id="{2FD1A7E2-8C4B-BB14-51F3-D0F8F1B298A3}"/>
                </a:ext>
              </a:extLst>
            </p:cNvPr>
            <p:cNvGrpSpPr/>
            <p:nvPr/>
          </p:nvGrpSpPr>
          <p:grpSpPr>
            <a:xfrm>
              <a:off x="10020900" y="9793702"/>
              <a:ext cx="84788" cy="91092"/>
              <a:chOff x="12626158" y="10798008"/>
              <a:chExt cx="84788" cy="91092"/>
            </a:xfrm>
          </p:grpSpPr>
          <p:sp>
            <p:nvSpPr>
              <p:cNvPr id="8553" name="Text Box 3036">
                <a:extLst>
                  <a:ext uri="{FF2B5EF4-FFF2-40B4-BE49-F238E27FC236}">
                    <a16:creationId xmlns:a16="http://schemas.microsoft.com/office/drawing/2014/main" id="{F4D15DEF-6468-0B30-1861-E9C1FC8C6AD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4" name="Text Box 3036">
                <a:extLst>
                  <a:ext uri="{FF2B5EF4-FFF2-40B4-BE49-F238E27FC236}">
                    <a16:creationId xmlns:a16="http://schemas.microsoft.com/office/drawing/2014/main" id="{7C59CE5D-ACD1-20B5-BE7A-ACA8636106E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5" name="Text Box 3036">
                <a:extLst>
                  <a:ext uri="{FF2B5EF4-FFF2-40B4-BE49-F238E27FC236}">
                    <a16:creationId xmlns:a16="http://schemas.microsoft.com/office/drawing/2014/main" id="{A6500962-210B-550D-46FD-7234CD37A64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39" name="Group 8538">
              <a:extLst>
                <a:ext uri="{FF2B5EF4-FFF2-40B4-BE49-F238E27FC236}">
                  <a16:creationId xmlns:a16="http://schemas.microsoft.com/office/drawing/2014/main" id="{14BCED0F-C381-3DFD-D178-E79AA9487B84}"/>
                </a:ext>
              </a:extLst>
            </p:cNvPr>
            <p:cNvGrpSpPr/>
            <p:nvPr/>
          </p:nvGrpSpPr>
          <p:grpSpPr>
            <a:xfrm>
              <a:off x="10020900" y="9916015"/>
              <a:ext cx="84788" cy="91092"/>
              <a:chOff x="12626158" y="10798008"/>
              <a:chExt cx="84788" cy="91092"/>
            </a:xfrm>
          </p:grpSpPr>
          <p:sp>
            <p:nvSpPr>
              <p:cNvPr id="8550" name="Text Box 3036">
                <a:extLst>
                  <a:ext uri="{FF2B5EF4-FFF2-40B4-BE49-F238E27FC236}">
                    <a16:creationId xmlns:a16="http://schemas.microsoft.com/office/drawing/2014/main" id="{6FDCD87E-2689-F8C3-7462-990A9BE0915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1" name="Text Box 3036">
                <a:extLst>
                  <a:ext uri="{FF2B5EF4-FFF2-40B4-BE49-F238E27FC236}">
                    <a16:creationId xmlns:a16="http://schemas.microsoft.com/office/drawing/2014/main" id="{59682853-4DFA-839B-9CB1-7A8E74C7B1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52" name="Text Box 3036">
                <a:extLst>
                  <a:ext uri="{FF2B5EF4-FFF2-40B4-BE49-F238E27FC236}">
                    <a16:creationId xmlns:a16="http://schemas.microsoft.com/office/drawing/2014/main" id="{202859CC-8C99-BB5D-FB04-D4F5D7821F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0" name="FTU - orbicularis oculi">
              <a:extLst>
                <a:ext uri="{FF2B5EF4-FFF2-40B4-BE49-F238E27FC236}">
                  <a16:creationId xmlns:a16="http://schemas.microsoft.com/office/drawing/2014/main" id="{DAE1943C-43E5-FCD2-318C-37782C5B4942}"/>
                </a:ext>
              </a:extLst>
            </p:cNvPr>
            <p:cNvSpPr txBox="1"/>
            <p:nvPr/>
          </p:nvSpPr>
          <p:spPr>
            <a:xfrm>
              <a:off x="8692016" y="941967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Arytenoid  - transverse</a:t>
              </a:r>
            </a:p>
          </p:txBody>
        </p:sp>
        <p:grpSp>
          <p:nvGrpSpPr>
            <p:cNvPr id="8541" name="Group 8540">
              <a:extLst>
                <a:ext uri="{FF2B5EF4-FFF2-40B4-BE49-F238E27FC236}">
                  <a16:creationId xmlns:a16="http://schemas.microsoft.com/office/drawing/2014/main" id="{B6A0ACE5-BB2B-1FCA-F768-F244CDEE31F6}"/>
                </a:ext>
              </a:extLst>
            </p:cNvPr>
            <p:cNvGrpSpPr/>
            <p:nvPr/>
          </p:nvGrpSpPr>
          <p:grpSpPr>
            <a:xfrm>
              <a:off x="10021405" y="9428128"/>
              <a:ext cx="84788" cy="91092"/>
              <a:chOff x="12626158" y="10798008"/>
              <a:chExt cx="84788" cy="91092"/>
            </a:xfrm>
          </p:grpSpPr>
          <p:sp>
            <p:nvSpPr>
              <p:cNvPr id="8547" name="Text Box 3036">
                <a:extLst>
                  <a:ext uri="{FF2B5EF4-FFF2-40B4-BE49-F238E27FC236}">
                    <a16:creationId xmlns:a16="http://schemas.microsoft.com/office/drawing/2014/main" id="{6BAD70C0-A1EF-B68C-92FC-C37F4ABA4F2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8" name="Text Box 3036">
                <a:extLst>
                  <a:ext uri="{FF2B5EF4-FFF2-40B4-BE49-F238E27FC236}">
                    <a16:creationId xmlns:a16="http://schemas.microsoft.com/office/drawing/2014/main" id="{55E764A7-4F7E-A2CA-86C7-F82729C693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9" name="Text Box 3036">
                <a:extLst>
                  <a:ext uri="{FF2B5EF4-FFF2-40B4-BE49-F238E27FC236}">
                    <a16:creationId xmlns:a16="http://schemas.microsoft.com/office/drawing/2014/main" id="{39228D3E-A253-A5D7-C926-84B94908D6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42" name="FTU - orbicularis oculi">
              <a:extLst>
                <a:ext uri="{FF2B5EF4-FFF2-40B4-BE49-F238E27FC236}">
                  <a16:creationId xmlns:a16="http://schemas.microsoft.com/office/drawing/2014/main" id="{D901B8FD-8C04-D8B1-92E2-27259A0F92BA}"/>
                </a:ext>
              </a:extLst>
            </p:cNvPr>
            <p:cNvSpPr txBox="1"/>
            <p:nvPr/>
          </p:nvSpPr>
          <p:spPr>
            <a:xfrm>
              <a:off x="8695924" y="10033616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Ceratocricoid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ligament</a:t>
              </a:r>
            </a:p>
          </p:txBody>
        </p:sp>
        <p:grpSp>
          <p:nvGrpSpPr>
            <p:cNvPr id="8543" name="Group 8542">
              <a:extLst>
                <a:ext uri="{FF2B5EF4-FFF2-40B4-BE49-F238E27FC236}">
                  <a16:creationId xmlns:a16="http://schemas.microsoft.com/office/drawing/2014/main" id="{8C9910F9-E56D-D504-2501-50FDF8E74F5D}"/>
                </a:ext>
              </a:extLst>
            </p:cNvPr>
            <p:cNvGrpSpPr/>
            <p:nvPr/>
          </p:nvGrpSpPr>
          <p:grpSpPr>
            <a:xfrm>
              <a:off x="10025313" y="10042070"/>
              <a:ext cx="84788" cy="91092"/>
              <a:chOff x="12626158" y="10798008"/>
              <a:chExt cx="84788" cy="91092"/>
            </a:xfrm>
          </p:grpSpPr>
          <p:sp>
            <p:nvSpPr>
              <p:cNvPr id="8544" name="Text Box 3036">
                <a:extLst>
                  <a:ext uri="{FF2B5EF4-FFF2-40B4-BE49-F238E27FC236}">
                    <a16:creationId xmlns:a16="http://schemas.microsoft.com/office/drawing/2014/main" id="{7A5FC449-92CA-711E-135C-680DD33FCB6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5" name="Text Box 3036">
                <a:extLst>
                  <a:ext uri="{FF2B5EF4-FFF2-40B4-BE49-F238E27FC236}">
                    <a16:creationId xmlns:a16="http://schemas.microsoft.com/office/drawing/2014/main" id="{7D0874D1-3330-BA2E-E2B4-E03E869FBF1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46" name="Text Box 3036">
                <a:extLst>
                  <a:ext uri="{FF2B5EF4-FFF2-40B4-BE49-F238E27FC236}">
                    <a16:creationId xmlns:a16="http://schemas.microsoft.com/office/drawing/2014/main" id="{02EC3046-497F-51FF-984B-98AB3C2F53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571" name="Group 8570">
            <a:extLst>
              <a:ext uri="{FF2B5EF4-FFF2-40B4-BE49-F238E27FC236}">
                <a16:creationId xmlns:a16="http://schemas.microsoft.com/office/drawing/2014/main" id="{8BB97E7A-146E-2366-8F77-103AB72695FE}"/>
              </a:ext>
            </a:extLst>
          </p:cNvPr>
          <p:cNvGrpSpPr/>
          <p:nvPr/>
        </p:nvGrpSpPr>
        <p:grpSpPr>
          <a:xfrm>
            <a:off x="8699754" y="10395329"/>
            <a:ext cx="1440761" cy="3814964"/>
            <a:chOff x="8692873" y="10193883"/>
            <a:chExt cx="1440761" cy="3814964"/>
          </a:xfrm>
        </p:grpSpPr>
        <p:grpSp>
          <p:nvGrpSpPr>
            <p:cNvPr id="8572" name="Group 8571">
              <a:extLst>
                <a:ext uri="{FF2B5EF4-FFF2-40B4-BE49-F238E27FC236}">
                  <a16:creationId xmlns:a16="http://schemas.microsoft.com/office/drawing/2014/main" id="{702A6E67-960E-6C04-7101-195FCDE70E13}"/>
                </a:ext>
              </a:extLst>
            </p:cNvPr>
            <p:cNvGrpSpPr/>
            <p:nvPr/>
          </p:nvGrpSpPr>
          <p:grpSpPr>
            <a:xfrm>
              <a:off x="8692873" y="10193883"/>
              <a:ext cx="1440761" cy="3814964"/>
              <a:chOff x="7139434" y="9442467"/>
              <a:chExt cx="1440761" cy="3814964"/>
            </a:xfrm>
          </p:grpSpPr>
          <p:grpSp>
            <p:nvGrpSpPr>
              <p:cNvPr id="8696" name="organ group - facial muscles">
                <a:extLst>
                  <a:ext uri="{FF2B5EF4-FFF2-40B4-BE49-F238E27FC236}">
                    <a16:creationId xmlns:a16="http://schemas.microsoft.com/office/drawing/2014/main" id="{A02ED92F-25DC-BC1C-D451-94A85FFD8C4F}"/>
                  </a:ext>
                </a:extLst>
              </p:cNvPr>
              <p:cNvGrpSpPr/>
              <p:nvPr/>
            </p:nvGrpSpPr>
            <p:grpSpPr>
              <a:xfrm>
                <a:off x="7140195" y="9442467"/>
                <a:ext cx="1440000" cy="3814964"/>
                <a:chOff x="7554484" y="4889553"/>
                <a:chExt cx="1440000" cy="3814964"/>
              </a:xfrm>
            </p:grpSpPr>
            <p:sp>
              <p:nvSpPr>
                <p:cNvPr id="8716" name="organ - facial muscles">
                  <a:extLst>
                    <a:ext uri="{FF2B5EF4-FFF2-40B4-BE49-F238E27FC236}">
                      <a16:creationId xmlns:a16="http://schemas.microsoft.com/office/drawing/2014/main" id="{FD075102-F3ED-0AF8-220D-EF0E22BAAE8A}"/>
                    </a:ext>
                  </a:extLst>
                </p:cNvPr>
                <p:cNvSpPr txBox="1"/>
                <p:nvPr/>
              </p:nvSpPr>
              <p:spPr>
                <a:xfrm>
                  <a:off x="7554484" y="4889553"/>
                  <a:ext cx="1440000" cy="381496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Neck</a:t>
                  </a:r>
                </a:p>
              </p:txBody>
            </p:sp>
            <p:sp>
              <p:nvSpPr>
                <p:cNvPr id="8717" name="FTU - orbicularis oculi">
                  <a:extLst>
                    <a:ext uri="{FF2B5EF4-FFF2-40B4-BE49-F238E27FC236}">
                      <a16:creationId xmlns:a16="http://schemas.microsoft.com/office/drawing/2014/main" id="{FDC12D62-D656-58F2-7A17-7320815D9FB9}"/>
                    </a:ext>
                  </a:extLst>
                </p:cNvPr>
                <p:cNvSpPr txBox="1"/>
                <p:nvPr/>
              </p:nvSpPr>
              <p:spPr>
                <a:xfrm>
                  <a:off x="7554484" y="502293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Platysma</a:t>
                  </a:r>
                </a:p>
              </p:txBody>
            </p:sp>
            <p:sp>
              <p:nvSpPr>
                <p:cNvPr id="8718" name="FTU - occipitofrontalis">
                  <a:extLst>
                    <a:ext uri="{FF2B5EF4-FFF2-40B4-BE49-F238E27FC236}">
                      <a16:creationId xmlns:a16="http://schemas.microsoft.com/office/drawing/2014/main" id="{0A5F2632-4BF8-9185-4679-538E42673C81}"/>
                    </a:ext>
                  </a:extLst>
                </p:cNvPr>
                <p:cNvSpPr txBox="1"/>
                <p:nvPr/>
              </p:nvSpPr>
              <p:spPr>
                <a:xfrm>
                  <a:off x="7554484" y="514461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Sternocleidomastoid</a:t>
                  </a:r>
                </a:p>
              </p:txBody>
            </p:sp>
            <p:sp>
              <p:nvSpPr>
                <p:cNvPr id="8719" name="FTU - nasalis">
                  <a:extLst>
                    <a:ext uri="{FF2B5EF4-FFF2-40B4-BE49-F238E27FC236}">
                      <a16:creationId xmlns:a16="http://schemas.microsoft.com/office/drawing/2014/main" id="{59E1A39F-F6A6-7B83-EC89-0B9461C37DF6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Digastricus posterior</a:t>
                  </a:r>
                </a:p>
              </p:txBody>
            </p:sp>
            <p:sp>
              <p:nvSpPr>
                <p:cNvPr id="8720" name="FTU - zygomaticus major">
                  <a:extLst>
                    <a:ext uri="{FF2B5EF4-FFF2-40B4-BE49-F238E27FC236}">
                      <a16:creationId xmlns:a16="http://schemas.microsoft.com/office/drawing/2014/main" id="{052E9F73-010B-E02F-0C69-C07AF0CDD440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Stylohyoid</a:t>
                  </a:r>
                </a:p>
              </p:txBody>
            </p:sp>
            <p:sp>
              <p:nvSpPr>
                <p:cNvPr id="8721" name="FTU - zygomaticus minor">
                  <a:extLst>
                    <a:ext uri="{FF2B5EF4-FFF2-40B4-BE49-F238E27FC236}">
                      <a16:creationId xmlns:a16="http://schemas.microsoft.com/office/drawing/2014/main" id="{BCE2AD8B-1C22-4AB3-70A2-EC9818F90D8F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Mylohyoid</a:t>
                  </a:r>
                </a:p>
              </p:txBody>
            </p:sp>
            <p:sp>
              <p:nvSpPr>
                <p:cNvPr id="8722" name="FTU - orbicularis oris">
                  <a:extLst>
                    <a:ext uri="{FF2B5EF4-FFF2-40B4-BE49-F238E27FC236}">
                      <a16:creationId xmlns:a16="http://schemas.microsoft.com/office/drawing/2014/main" id="{13648BB9-4FB5-3BEF-7A11-9CE86C995A43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Geniohyoid</a:t>
                  </a:r>
                </a:p>
              </p:txBody>
            </p:sp>
            <p:sp>
              <p:nvSpPr>
                <p:cNvPr id="8723" name="FTU - depressor anguli oris">
                  <a:extLst>
                    <a:ext uri="{FF2B5EF4-FFF2-40B4-BE49-F238E27FC236}">
                      <a16:creationId xmlns:a16="http://schemas.microsoft.com/office/drawing/2014/main" id="{AED9F114-A3E6-7E5A-6C84-A59ABD928BF1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Sternohyoid</a:t>
                  </a:r>
                </a:p>
              </p:txBody>
            </p:sp>
            <p:sp>
              <p:nvSpPr>
                <p:cNvPr id="8724" name="FTU - levator labii">
                  <a:extLst>
                    <a:ext uri="{FF2B5EF4-FFF2-40B4-BE49-F238E27FC236}">
                      <a16:creationId xmlns:a16="http://schemas.microsoft.com/office/drawing/2014/main" id="{D8A5B4F8-ED0A-6A96-A6AF-9ED20099A589}"/>
                    </a:ext>
                  </a:extLst>
                </p:cNvPr>
                <p:cNvSpPr txBox="1"/>
                <p:nvPr/>
              </p:nvSpPr>
              <p:spPr>
                <a:xfrm>
                  <a:off x="7554484" y="599214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Sternothyroid</a:t>
                  </a:r>
                </a:p>
              </p:txBody>
            </p:sp>
            <p:sp>
              <p:nvSpPr>
                <p:cNvPr id="8725" name="FTU - mentalis">
                  <a:extLst>
                    <a:ext uri="{FF2B5EF4-FFF2-40B4-BE49-F238E27FC236}">
                      <a16:creationId xmlns:a16="http://schemas.microsoft.com/office/drawing/2014/main" id="{A8249FC9-DD92-A13B-8D2A-E17DF4C3B14F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Thyrohyoid</a:t>
                  </a:r>
                </a:p>
              </p:txBody>
            </p:sp>
            <p:sp>
              <p:nvSpPr>
                <p:cNvPr id="8726" name="FTU - temporalis">
                  <a:extLst>
                    <a:ext uri="{FF2B5EF4-FFF2-40B4-BE49-F238E27FC236}">
                      <a16:creationId xmlns:a16="http://schemas.microsoft.com/office/drawing/2014/main" id="{6092E241-D826-0968-594A-EC9243B6C044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Omohyoid</a:t>
                  </a:r>
                </a:p>
              </p:txBody>
            </p:sp>
          </p:grpSp>
          <p:grpSp>
            <p:nvGrpSpPr>
              <p:cNvPr id="8697" name="organ group - facial muscles">
                <a:extLst>
                  <a:ext uri="{FF2B5EF4-FFF2-40B4-BE49-F238E27FC236}">
                    <a16:creationId xmlns:a16="http://schemas.microsoft.com/office/drawing/2014/main" id="{64C6456D-3395-A05E-E31D-955B81F6F4E1}"/>
                  </a:ext>
                </a:extLst>
              </p:cNvPr>
              <p:cNvGrpSpPr/>
              <p:nvPr/>
            </p:nvGrpSpPr>
            <p:grpSpPr>
              <a:xfrm>
                <a:off x="7139504" y="10913876"/>
                <a:ext cx="1440000" cy="1323998"/>
                <a:chOff x="7547050" y="5140413"/>
                <a:chExt cx="1440000" cy="1323998"/>
              </a:xfrm>
            </p:grpSpPr>
            <p:sp>
              <p:nvSpPr>
                <p:cNvPr id="8707" name="FTU - orbicularis oculi">
                  <a:extLst>
                    <a:ext uri="{FF2B5EF4-FFF2-40B4-BE49-F238E27FC236}">
                      <a16:creationId xmlns:a16="http://schemas.microsoft.com/office/drawing/2014/main" id="{051F48A6-F682-7A09-B579-313D3D7A630D}"/>
                    </a:ext>
                  </a:extLst>
                </p:cNvPr>
                <p:cNvSpPr txBox="1"/>
                <p:nvPr/>
              </p:nvSpPr>
              <p:spPr>
                <a:xfrm>
                  <a:off x="7547050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colli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inferior</a:t>
                  </a:r>
                </a:p>
              </p:txBody>
            </p:sp>
            <p:sp>
              <p:nvSpPr>
                <p:cNvPr id="8708" name="FTU - occipitofrontalis">
                  <a:extLst>
                    <a:ext uri="{FF2B5EF4-FFF2-40B4-BE49-F238E27FC236}">
                      <a16:creationId xmlns:a16="http://schemas.microsoft.com/office/drawing/2014/main" id="{16303227-B730-D63D-15DA-3EAB0F94B19E}"/>
                    </a:ext>
                  </a:extLst>
                </p:cNvPr>
                <p:cNvSpPr txBox="1"/>
                <p:nvPr/>
              </p:nvSpPr>
              <p:spPr>
                <a:xfrm>
                  <a:off x="7547050" y="55065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Longus capitis</a:t>
                  </a:r>
                </a:p>
              </p:txBody>
            </p:sp>
            <p:sp>
              <p:nvSpPr>
                <p:cNvPr id="8709" name="FTU - nasalis">
                  <a:extLst>
                    <a:ext uri="{FF2B5EF4-FFF2-40B4-BE49-F238E27FC236}">
                      <a16:creationId xmlns:a16="http://schemas.microsoft.com/office/drawing/2014/main" id="{00BC5D6D-17BB-312B-3E10-9DDA2F812EA2}"/>
                    </a:ext>
                  </a:extLst>
                </p:cNvPr>
                <p:cNvSpPr txBox="1"/>
                <p:nvPr/>
              </p:nvSpPr>
              <p:spPr>
                <a:xfrm>
                  <a:off x="7547050" y="56282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anterior</a:t>
                  </a:r>
                </a:p>
              </p:txBody>
            </p:sp>
            <p:sp>
              <p:nvSpPr>
                <p:cNvPr id="8710" name="FTU - zygomaticus major">
                  <a:extLst>
                    <a:ext uri="{FF2B5EF4-FFF2-40B4-BE49-F238E27FC236}">
                      <a16:creationId xmlns:a16="http://schemas.microsoft.com/office/drawing/2014/main" id="{1C32E0F2-B51E-3B3F-12D3-D7BF18F13865}"/>
                    </a:ext>
                  </a:extLst>
                </p:cNvPr>
                <p:cNvSpPr txBox="1"/>
                <p:nvPr/>
              </p:nvSpPr>
              <p:spPr>
                <a:xfrm>
                  <a:off x="7547050" y="57499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lateralis</a:t>
                  </a:r>
                </a:p>
              </p:txBody>
            </p:sp>
            <p:sp>
              <p:nvSpPr>
                <p:cNvPr id="8711" name="FTU - zygomaticus minor">
                  <a:extLst>
                    <a:ext uri="{FF2B5EF4-FFF2-40B4-BE49-F238E27FC236}">
                      <a16:creationId xmlns:a16="http://schemas.microsoft.com/office/drawing/2014/main" id="{9DCC0279-679E-A937-0A4C-DBC2F256CFBB}"/>
                    </a:ext>
                  </a:extLst>
                </p:cNvPr>
                <p:cNvSpPr txBox="1"/>
                <p:nvPr/>
              </p:nvSpPr>
              <p:spPr>
                <a:xfrm>
                  <a:off x="7547050" y="587159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anterior</a:t>
                  </a:r>
                </a:p>
              </p:txBody>
            </p:sp>
            <p:sp>
              <p:nvSpPr>
                <p:cNvPr id="8712" name="FTU - orbicularis oris">
                  <a:extLst>
                    <a:ext uri="{FF2B5EF4-FFF2-40B4-BE49-F238E27FC236}">
                      <a16:creationId xmlns:a16="http://schemas.microsoft.com/office/drawing/2014/main" id="{BCA00AD3-3A72-045D-51DB-C11929501DA2}"/>
                    </a:ext>
                  </a:extLst>
                </p:cNvPr>
                <p:cNvSpPr txBox="1"/>
                <p:nvPr/>
              </p:nvSpPr>
              <p:spPr>
                <a:xfrm>
                  <a:off x="7547050" y="599326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middle</a:t>
                  </a:r>
                </a:p>
              </p:txBody>
            </p:sp>
            <p:sp>
              <p:nvSpPr>
                <p:cNvPr id="8713" name="FTU - depressor anguli oris">
                  <a:extLst>
                    <a:ext uri="{FF2B5EF4-FFF2-40B4-BE49-F238E27FC236}">
                      <a16:creationId xmlns:a16="http://schemas.microsoft.com/office/drawing/2014/main" id="{CB1A9D96-5669-294C-E945-EB6B22FF6A07}"/>
                    </a:ext>
                  </a:extLst>
                </p:cNvPr>
                <p:cNvSpPr txBox="1"/>
                <p:nvPr/>
              </p:nvSpPr>
              <p:spPr>
                <a:xfrm>
                  <a:off x="7547050" y="611494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Scalenus posterior</a:t>
                  </a:r>
                </a:p>
              </p:txBody>
            </p:sp>
            <p:sp>
              <p:nvSpPr>
                <p:cNvPr id="8714" name="FTU - levator labii">
                  <a:extLst>
                    <a:ext uri="{FF2B5EF4-FFF2-40B4-BE49-F238E27FC236}">
                      <a16:creationId xmlns:a16="http://schemas.microsoft.com/office/drawing/2014/main" id="{E12EA909-1539-71D1-3C9A-3119350FFA95}"/>
                    </a:ext>
                  </a:extLst>
                </p:cNvPr>
                <p:cNvSpPr txBox="1"/>
                <p:nvPr/>
              </p:nvSpPr>
              <p:spPr>
                <a:xfrm>
                  <a:off x="7547050" y="62366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Levator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scapulae</a:t>
                  </a:r>
                </a:p>
              </p:txBody>
            </p:sp>
            <p:sp>
              <p:nvSpPr>
                <p:cNvPr id="8715" name="FTU - temporalis">
                  <a:extLst>
                    <a:ext uri="{FF2B5EF4-FFF2-40B4-BE49-F238E27FC236}">
                      <a16:creationId xmlns:a16="http://schemas.microsoft.com/office/drawing/2014/main" id="{0F3A3155-6D33-1813-50C4-DE7D1B6A4293}"/>
                    </a:ext>
                  </a:extLst>
                </p:cNvPr>
                <p:cNvSpPr txBox="1"/>
                <p:nvPr/>
              </p:nvSpPr>
              <p:spPr>
                <a:xfrm>
                  <a:off x="7547050" y="635641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</p:grpSp>
          <p:grpSp>
            <p:nvGrpSpPr>
              <p:cNvPr id="8698" name="organ group - facial muscles">
                <a:extLst>
                  <a:ext uri="{FF2B5EF4-FFF2-40B4-BE49-F238E27FC236}">
                    <a16:creationId xmlns:a16="http://schemas.microsoft.com/office/drawing/2014/main" id="{9D8466D6-8828-78E0-4C67-89E5A4CD0991}"/>
                  </a:ext>
                </a:extLst>
              </p:cNvPr>
              <p:cNvGrpSpPr/>
              <p:nvPr/>
            </p:nvGrpSpPr>
            <p:grpSpPr>
              <a:xfrm>
                <a:off x="7139434" y="12258318"/>
                <a:ext cx="1440000" cy="959732"/>
                <a:chOff x="7554484" y="5261327"/>
                <a:chExt cx="1440000" cy="959732"/>
              </a:xfrm>
            </p:grpSpPr>
            <p:sp>
              <p:nvSpPr>
                <p:cNvPr id="8699" name="FTU - orbicularis oculi">
                  <a:extLst>
                    <a:ext uri="{FF2B5EF4-FFF2-40B4-BE49-F238E27FC236}">
                      <a16:creationId xmlns:a16="http://schemas.microsoft.com/office/drawing/2014/main" id="{10CD3CEE-47BC-2965-D97A-A33073706D6F}"/>
                    </a:ext>
                  </a:extLst>
                </p:cNvPr>
                <p:cNvSpPr txBox="1"/>
                <p:nvPr/>
              </p:nvSpPr>
              <p:spPr>
                <a:xfrm>
                  <a:off x="7554484" y="526132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  <p:sp>
              <p:nvSpPr>
                <p:cNvPr id="8700" name="FTU - occipitofrontalis">
                  <a:extLst>
                    <a:ext uri="{FF2B5EF4-FFF2-40B4-BE49-F238E27FC236}">
                      <a16:creationId xmlns:a16="http://schemas.microsoft.com/office/drawing/2014/main" id="{B6718E72-EA70-0353-AAF3-8CB0A1807A68}"/>
                    </a:ext>
                  </a:extLst>
                </p:cNvPr>
                <p:cNvSpPr txBox="1"/>
                <p:nvPr/>
              </p:nvSpPr>
              <p:spPr>
                <a:xfrm>
                  <a:off x="7554484" y="538300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minor</a:t>
                  </a:r>
                </a:p>
              </p:txBody>
            </p:sp>
            <p:sp>
              <p:nvSpPr>
                <p:cNvPr id="8701" name="FTU - nasalis">
                  <a:extLst>
                    <a:ext uri="{FF2B5EF4-FFF2-40B4-BE49-F238E27FC236}">
                      <a16:creationId xmlns:a16="http://schemas.microsoft.com/office/drawing/2014/main" id="{1183D08F-B86E-0823-468C-FC35600DE5BA}"/>
                    </a:ext>
                  </a:extLst>
                </p:cNvPr>
                <p:cNvSpPr txBox="1"/>
                <p:nvPr/>
              </p:nvSpPr>
              <p:spPr>
                <a:xfrm>
                  <a:off x="7554484" y="550467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capitis posterior major</a:t>
                  </a:r>
                </a:p>
              </p:txBody>
            </p:sp>
            <p:sp>
              <p:nvSpPr>
                <p:cNvPr id="8702" name="FTU - zygomaticus major">
                  <a:extLst>
                    <a:ext uri="{FF2B5EF4-FFF2-40B4-BE49-F238E27FC236}">
                      <a16:creationId xmlns:a16="http://schemas.microsoft.com/office/drawing/2014/main" id="{E1E3E0BC-08B6-822C-60A2-67EF7B3D5717}"/>
                    </a:ext>
                  </a:extLst>
                </p:cNvPr>
                <p:cNvSpPr txBox="1"/>
                <p:nvPr/>
              </p:nvSpPr>
              <p:spPr>
                <a:xfrm>
                  <a:off x="7554484" y="562635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Semispinalis capitis</a:t>
                  </a:r>
                </a:p>
              </p:txBody>
            </p:sp>
            <p:sp>
              <p:nvSpPr>
                <p:cNvPr id="8703" name="FTU - zygomaticus minor">
                  <a:extLst>
                    <a:ext uri="{FF2B5EF4-FFF2-40B4-BE49-F238E27FC236}">
                      <a16:creationId xmlns:a16="http://schemas.microsoft.com/office/drawing/2014/main" id="{4846FF0A-1A05-3A5D-4F72-1F494629D992}"/>
                    </a:ext>
                  </a:extLst>
                </p:cNvPr>
                <p:cNvSpPr txBox="1"/>
                <p:nvPr/>
              </p:nvSpPr>
              <p:spPr>
                <a:xfrm>
                  <a:off x="7554484" y="574803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Longissimus capitis</a:t>
                  </a:r>
                </a:p>
              </p:txBody>
            </p:sp>
            <p:sp>
              <p:nvSpPr>
                <p:cNvPr id="8704" name="FTU - orbicularis oris">
                  <a:extLst>
                    <a:ext uri="{FF2B5EF4-FFF2-40B4-BE49-F238E27FC236}">
                      <a16:creationId xmlns:a16="http://schemas.microsoft.com/office/drawing/2014/main" id="{F618A783-3B09-1E48-D0FD-A98CD701BC0B}"/>
                    </a:ext>
                  </a:extLst>
                </p:cNvPr>
                <p:cNvSpPr txBox="1"/>
                <p:nvPr/>
              </p:nvSpPr>
              <p:spPr>
                <a:xfrm>
                  <a:off x="7554484" y="586970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Splenius capitis</a:t>
                  </a:r>
                </a:p>
              </p:txBody>
            </p:sp>
            <p:sp>
              <p:nvSpPr>
                <p:cNvPr id="8705" name="FTU - depressor anguli oris">
                  <a:extLst>
                    <a:ext uri="{FF2B5EF4-FFF2-40B4-BE49-F238E27FC236}">
                      <a16:creationId xmlns:a16="http://schemas.microsoft.com/office/drawing/2014/main" id="{B1C34B82-0046-76C5-6D18-4C38F8D8A9E8}"/>
                    </a:ext>
                  </a:extLst>
                </p:cNvPr>
                <p:cNvSpPr txBox="1"/>
                <p:nvPr/>
              </p:nvSpPr>
              <p:spPr>
                <a:xfrm>
                  <a:off x="7554484" y="599138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superior</a:t>
                  </a:r>
                </a:p>
              </p:txBody>
            </p:sp>
            <p:sp>
              <p:nvSpPr>
                <p:cNvPr id="8706" name="FTU - levator labii">
                  <a:extLst>
                    <a:ext uri="{FF2B5EF4-FFF2-40B4-BE49-F238E27FC236}">
                      <a16:creationId xmlns:a16="http://schemas.microsoft.com/office/drawing/2014/main" id="{4D81C323-B02D-EFB0-F301-9C83EA1E9162}"/>
                    </a:ext>
                  </a:extLst>
                </p:cNvPr>
                <p:cNvSpPr txBox="1"/>
                <p:nvPr/>
              </p:nvSpPr>
              <p:spPr>
                <a:xfrm>
                  <a:off x="7554484" y="611305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Obliquus capitis inferior</a:t>
                  </a:r>
                </a:p>
              </p:txBody>
            </p:sp>
          </p:grpSp>
        </p:grpSp>
        <p:grpSp>
          <p:nvGrpSpPr>
            <p:cNvPr id="8573" name="Group 8572">
              <a:extLst>
                <a:ext uri="{FF2B5EF4-FFF2-40B4-BE49-F238E27FC236}">
                  <a16:creationId xmlns:a16="http://schemas.microsoft.com/office/drawing/2014/main" id="{C75C9E5E-D746-C350-411F-929CE1C1F986}"/>
                </a:ext>
              </a:extLst>
            </p:cNvPr>
            <p:cNvGrpSpPr/>
            <p:nvPr/>
          </p:nvGrpSpPr>
          <p:grpSpPr>
            <a:xfrm>
              <a:off x="10022596" y="10456151"/>
              <a:ext cx="84788" cy="91092"/>
              <a:chOff x="12626158" y="10798008"/>
              <a:chExt cx="84788" cy="91092"/>
            </a:xfrm>
          </p:grpSpPr>
          <p:sp>
            <p:nvSpPr>
              <p:cNvPr id="8693" name="Text Box 3036">
                <a:extLst>
                  <a:ext uri="{FF2B5EF4-FFF2-40B4-BE49-F238E27FC236}">
                    <a16:creationId xmlns:a16="http://schemas.microsoft.com/office/drawing/2014/main" id="{E0A14AFE-CC86-A223-99D0-5C82B2B055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4" name="Text Box 3036">
                <a:extLst>
                  <a:ext uri="{FF2B5EF4-FFF2-40B4-BE49-F238E27FC236}">
                    <a16:creationId xmlns:a16="http://schemas.microsoft.com/office/drawing/2014/main" id="{C4612ECB-6984-E963-7F9A-55DAD34E41F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5" name="Text Box 3036">
                <a:extLst>
                  <a:ext uri="{FF2B5EF4-FFF2-40B4-BE49-F238E27FC236}">
                    <a16:creationId xmlns:a16="http://schemas.microsoft.com/office/drawing/2014/main" id="{70CE9370-F455-FB86-BF51-E5494717610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4" name="Group 8573">
              <a:extLst>
                <a:ext uri="{FF2B5EF4-FFF2-40B4-BE49-F238E27FC236}">
                  <a16:creationId xmlns:a16="http://schemas.microsoft.com/office/drawing/2014/main" id="{DF75F45D-39AC-4DED-F287-B2609BD29A13}"/>
                </a:ext>
              </a:extLst>
            </p:cNvPr>
            <p:cNvGrpSpPr/>
            <p:nvPr/>
          </p:nvGrpSpPr>
          <p:grpSpPr>
            <a:xfrm>
              <a:off x="10019798" y="10336106"/>
              <a:ext cx="84788" cy="91092"/>
              <a:chOff x="12626158" y="10798008"/>
              <a:chExt cx="84788" cy="91092"/>
            </a:xfrm>
          </p:grpSpPr>
          <p:sp>
            <p:nvSpPr>
              <p:cNvPr id="8690" name="Text Box 3036">
                <a:extLst>
                  <a:ext uri="{FF2B5EF4-FFF2-40B4-BE49-F238E27FC236}">
                    <a16:creationId xmlns:a16="http://schemas.microsoft.com/office/drawing/2014/main" id="{D566BD93-6B5B-2444-E743-2FDEB428961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1" name="Text Box 3036">
                <a:extLst>
                  <a:ext uri="{FF2B5EF4-FFF2-40B4-BE49-F238E27FC236}">
                    <a16:creationId xmlns:a16="http://schemas.microsoft.com/office/drawing/2014/main" id="{71E302A0-B67D-E995-413A-29167CBB6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92" name="Text Box 3036">
                <a:extLst>
                  <a:ext uri="{FF2B5EF4-FFF2-40B4-BE49-F238E27FC236}">
                    <a16:creationId xmlns:a16="http://schemas.microsoft.com/office/drawing/2014/main" id="{E42D350A-0F95-4FED-A38B-9FA861436BE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5" name="Group 8574">
              <a:extLst>
                <a:ext uri="{FF2B5EF4-FFF2-40B4-BE49-F238E27FC236}">
                  <a16:creationId xmlns:a16="http://schemas.microsoft.com/office/drawing/2014/main" id="{6A7DA23B-6406-4F10-CC33-97577629ED0B}"/>
                </a:ext>
              </a:extLst>
            </p:cNvPr>
            <p:cNvGrpSpPr/>
            <p:nvPr/>
          </p:nvGrpSpPr>
          <p:grpSpPr>
            <a:xfrm>
              <a:off x="10022323" y="10699489"/>
              <a:ext cx="84788" cy="91092"/>
              <a:chOff x="12626158" y="10798008"/>
              <a:chExt cx="84788" cy="91092"/>
            </a:xfrm>
          </p:grpSpPr>
          <p:sp>
            <p:nvSpPr>
              <p:cNvPr id="8687" name="Text Box 3036">
                <a:extLst>
                  <a:ext uri="{FF2B5EF4-FFF2-40B4-BE49-F238E27FC236}">
                    <a16:creationId xmlns:a16="http://schemas.microsoft.com/office/drawing/2014/main" id="{DEB13D16-5981-9DF6-6C77-3D672396F0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8" name="Text Box 3036">
                <a:extLst>
                  <a:ext uri="{FF2B5EF4-FFF2-40B4-BE49-F238E27FC236}">
                    <a16:creationId xmlns:a16="http://schemas.microsoft.com/office/drawing/2014/main" id="{D1A8CC4F-4365-0BD1-FB9B-31D0F0E0D1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9" name="Text Box 3036">
                <a:extLst>
                  <a:ext uri="{FF2B5EF4-FFF2-40B4-BE49-F238E27FC236}">
                    <a16:creationId xmlns:a16="http://schemas.microsoft.com/office/drawing/2014/main" id="{CFEB0BDE-30DD-3396-9324-8BDB3E2CF1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6" name="Group 8575">
              <a:extLst>
                <a:ext uri="{FF2B5EF4-FFF2-40B4-BE49-F238E27FC236}">
                  <a16:creationId xmlns:a16="http://schemas.microsoft.com/office/drawing/2014/main" id="{217E01AB-31D2-E344-ECD2-CE6B6BD6D66C}"/>
                </a:ext>
              </a:extLst>
            </p:cNvPr>
            <p:cNvGrpSpPr/>
            <p:nvPr/>
          </p:nvGrpSpPr>
          <p:grpSpPr>
            <a:xfrm>
              <a:off x="10020963" y="10819407"/>
              <a:ext cx="84788" cy="91092"/>
              <a:chOff x="12626158" y="10798008"/>
              <a:chExt cx="84788" cy="91092"/>
            </a:xfrm>
          </p:grpSpPr>
          <p:sp>
            <p:nvSpPr>
              <p:cNvPr id="8684" name="Text Box 3036">
                <a:extLst>
                  <a:ext uri="{FF2B5EF4-FFF2-40B4-BE49-F238E27FC236}">
                    <a16:creationId xmlns:a16="http://schemas.microsoft.com/office/drawing/2014/main" id="{6D9FD47A-D937-74D3-2F39-C6322C559F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5" name="Text Box 3036">
                <a:extLst>
                  <a:ext uri="{FF2B5EF4-FFF2-40B4-BE49-F238E27FC236}">
                    <a16:creationId xmlns:a16="http://schemas.microsoft.com/office/drawing/2014/main" id="{61D22693-FB4A-1189-36C3-9DFF3AE20A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6" name="Text Box 3036">
                <a:extLst>
                  <a:ext uri="{FF2B5EF4-FFF2-40B4-BE49-F238E27FC236}">
                    <a16:creationId xmlns:a16="http://schemas.microsoft.com/office/drawing/2014/main" id="{4BA2075B-D50E-5F81-70C4-103005D488B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7" name="Group 8576">
              <a:extLst>
                <a:ext uri="{FF2B5EF4-FFF2-40B4-BE49-F238E27FC236}">
                  <a16:creationId xmlns:a16="http://schemas.microsoft.com/office/drawing/2014/main" id="{139BAC02-37AC-8B63-8619-1F94F276A9EE}"/>
                </a:ext>
              </a:extLst>
            </p:cNvPr>
            <p:cNvGrpSpPr/>
            <p:nvPr/>
          </p:nvGrpSpPr>
          <p:grpSpPr>
            <a:xfrm>
              <a:off x="10020963" y="10941720"/>
              <a:ext cx="84788" cy="91092"/>
              <a:chOff x="12626158" y="10798008"/>
              <a:chExt cx="84788" cy="91092"/>
            </a:xfrm>
          </p:grpSpPr>
          <p:sp>
            <p:nvSpPr>
              <p:cNvPr id="8681" name="Text Box 3036">
                <a:extLst>
                  <a:ext uri="{FF2B5EF4-FFF2-40B4-BE49-F238E27FC236}">
                    <a16:creationId xmlns:a16="http://schemas.microsoft.com/office/drawing/2014/main" id="{3BAD4F86-7DFF-C0C2-9FEF-E653862E989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2" name="Text Box 3036">
                <a:extLst>
                  <a:ext uri="{FF2B5EF4-FFF2-40B4-BE49-F238E27FC236}">
                    <a16:creationId xmlns:a16="http://schemas.microsoft.com/office/drawing/2014/main" id="{54C8A533-78CE-DDF6-5675-45980ECA3D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3" name="Text Box 3036">
                <a:extLst>
                  <a:ext uri="{FF2B5EF4-FFF2-40B4-BE49-F238E27FC236}">
                    <a16:creationId xmlns:a16="http://schemas.microsoft.com/office/drawing/2014/main" id="{70C6F1D0-5741-4446-3AA1-3E15D2055B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8" name="Group 8577">
              <a:extLst>
                <a:ext uri="{FF2B5EF4-FFF2-40B4-BE49-F238E27FC236}">
                  <a16:creationId xmlns:a16="http://schemas.microsoft.com/office/drawing/2014/main" id="{92653C2D-B981-C99E-01E6-3DFF4EFF65C0}"/>
                </a:ext>
              </a:extLst>
            </p:cNvPr>
            <p:cNvGrpSpPr/>
            <p:nvPr/>
          </p:nvGrpSpPr>
          <p:grpSpPr>
            <a:xfrm>
              <a:off x="10022367" y="11061827"/>
              <a:ext cx="84788" cy="91092"/>
              <a:chOff x="12626158" y="10798008"/>
              <a:chExt cx="84788" cy="91092"/>
            </a:xfrm>
          </p:grpSpPr>
          <p:sp>
            <p:nvSpPr>
              <p:cNvPr id="8678" name="Text Box 3036">
                <a:extLst>
                  <a:ext uri="{FF2B5EF4-FFF2-40B4-BE49-F238E27FC236}">
                    <a16:creationId xmlns:a16="http://schemas.microsoft.com/office/drawing/2014/main" id="{713A0870-4988-FAEA-0DF8-FD473EB610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9" name="Text Box 3036">
                <a:extLst>
                  <a:ext uri="{FF2B5EF4-FFF2-40B4-BE49-F238E27FC236}">
                    <a16:creationId xmlns:a16="http://schemas.microsoft.com/office/drawing/2014/main" id="{6BBAE943-E757-260A-4621-C7F1F9459F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80" name="Text Box 3036">
                <a:extLst>
                  <a:ext uri="{FF2B5EF4-FFF2-40B4-BE49-F238E27FC236}">
                    <a16:creationId xmlns:a16="http://schemas.microsoft.com/office/drawing/2014/main" id="{EDB83F14-08C4-C027-7968-F76D159EF5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79" name="Group 8578">
              <a:extLst>
                <a:ext uri="{FF2B5EF4-FFF2-40B4-BE49-F238E27FC236}">
                  <a16:creationId xmlns:a16="http://schemas.microsoft.com/office/drawing/2014/main" id="{463E0565-9FBA-176B-1752-3F1E7DB9F2A9}"/>
                </a:ext>
              </a:extLst>
            </p:cNvPr>
            <p:cNvGrpSpPr/>
            <p:nvPr/>
          </p:nvGrpSpPr>
          <p:grpSpPr>
            <a:xfrm>
              <a:off x="10022367" y="11182588"/>
              <a:ext cx="84788" cy="91092"/>
              <a:chOff x="12626158" y="10798008"/>
              <a:chExt cx="84788" cy="91092"/>
            </a:xfrm>
          </p:grpSpPr>
          <p:sp>
            <p:nvSpPr>
              <p:cNvPr id="8675" name="Text Box 3036">
                <a:extLst>
                  <a:ext uri="{FF2B5EF4-FFF2-40B4-BE49-F238E27FC236}">
                    <a16:creationId xmlns:a16="http://schemas.microsoft.com/office/drawing/2014/main" id="{4F24DDF1-FD0C-6FE1-37A8-1A989C4143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6" name="Text Box 3036">
                <a:extLst>
                  <a:ext uri="{FF2B5EF4-FFF2-40B4-BE49-F238E27FC236}">
                    <a16:creationId xmlns:a16="http://schemas.microsoft.com/office/drawing/2014/main" id="{1150D944-EA64-C6B4-7B0A-327FD81AC95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7" name="Text Box 3036">
                <a:extLst>
                  <a:ext uri="{FF2B5EF4-FFF2-40B4-BE49-F238E27FC236}">
                    <a16:creationId xmlns:a16="http://schemas.microsoft.com/office/drawing/2014/main" id="{BB678042-C2FD-00E9-86FA-9FA0931347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0" name="Group 8579">
              <a:extLst>
                <a:ext uri="{FF2B5EF4-FFF2-40B4-BE49-F238E27FC236}">
                  <a16:creationId xmlns:a16="http://schemas.microsoft.com/office/drawing/2014/main" id="{89B191EF-3E8B-6157-0F98-8B295D95B5D9}"/>
                </a:ext>
              </a:extLst>
            </p:cNvPr>
            <p:cNvGrpSpPr/>
            <p:nvPr/>
          </p:nvGrpSpPr>
          <p:grpSpPr>
            <a:xfrm>
              <a:off x="10023347" y="11306674"/>
              <a:ext cx="84788" cy="91092"/>
              <a:chOff x="12626158" y="10798008"/>
              <a:chExt cx="84788" cy="91092"/>
            </a:xfrm>
          </p:grpSpPr>
          <p:sp>
            <p:nvSpPr>
              <p:cNvPr id="8672" name="Text Box 3036">
                <a:extLst>
                  <a:ext uri="{FF2B5EF4-FFF2-40B4-BE49-F238E27FC236}">
                    <a16:creationId xmlns:a16="http://schemas.microsoft.com/office/drawing/2014/main" id="{7FDDEACD-FF84-D1DE-A91A-A02E9005A4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3" name="Text Box 3036">
                <a:extLst>
                  <a:ext uri="{FF2B5EF4-FFF2-40B4-BE49-F238E27FC236}">
                    <a16:creationId xmlns:a16="http://schemas.microsoft.com/office/drawing/2014/main" id="{AAA89715-2D05-7FAF-0A24-22ED8FDEAD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4" name="Text Box 3036">
                <a:extLst>
                  <a:ext uri="{FF2B5EF4-FFF2-40B4-BE49-F238E27FC236}">
                    <a16:creationId xmlns:a16="http://schemas.microsoft.com/office/drawing/2014/main" id="{9848AFC1-C7B0-683A-AC54-DFE43C17597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1" name="Group 8580">
              <a:extLst>
                <a:ext uri="{FF2B5EF4-FFF2-40B4-BE49-F238E27FC236}">
                  <a16:creationId xmlns:a16="http://schemas.microsoft.com/office/drawing/2014/main" id="{27DA33F3-BA94-0363-DDC9-6FF8CA935B2A}"/>
                </a:ext>
              </a:extLst>
            </p:cNvPr>
            <p:cNvGrpSpPr/>
            <p:nvPr/>
          </p:nvGrpSpPr>
          <p:grpSpPr>
            <a:xfrm>
              <a:off x="10023307" y="11427130"/>
              <a:ext cx="84788" cy="91092"/>
              <a:chOff x="12626158" y="10798008"/>
              <a:chExt cx="84788" cy="91092"/>
            </a:xfrm>
          </p:grpSpPr>
          <p:sp>
            <p:nvSpPr>
              <p:cNvPr id="8669" name="Text Box 3036">
                <a:extLst>
                  <a:ext uri="{FF2B5EF4-FFF2-40B4-BE49-F238E27FC236}">
                    <a16:creationId xmlns:a16="http://schemas.microsoft.com/office/drawing/2014/main" id="{57AB67B9-B88D-7E64-6EC2-D65A2347BBD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0" name="Text Box 3036">
                <a:extLst>
                  <a:ext uri="{FF2B5EF4-FFF2-40B4-BE49-F238E27FC236}">
                    <a16:creationId xmlns:a16="http://schemas.microsoft.com/office/drawing/2014/main" id="{7DFCA316-A875-B9BF-01A1-B4A79BF72F8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71" name="Text Box 3036">
                <a:extLst>
                  <a:ext uri="{FF2B5EF4-FFF2-40B4-BE49-F238E27FC236}">
                    <a16:creationId xmlns:a16="http://schemas.microsoft.com/office/drawing/2014/main" id="{A079C70F-3081-6951-9134-92A71B35C58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2" name="Group 8581">
              <a:extLst>
                <a:ext uri="{FF2B5EF4-FFF2-40B4-BE49-F238E27FC236}">
                  <a16:creationId xmlns:a16="http://schemas.microsoft.com/office/drawing/2014/main" id="{B5BFDF6F-6420-8ACB-3796-F5DC650424CD}"/>
                </a:ext>
              </a:extLst>
            </p:cNvPr>
            <p:cNvGrpSpPr/>
            <p:nvPr/>
          </p:nvGrpSpPr>
          <p:grpSpPr>
            <a:xfrm>
              <a:off x="10023347" y="11546437"/>
              <a:ext cx="84788" cy="91092"/>
              <a:chOff x="12626158" y="10798008"/>
              <a:chExt cx="84788" cy="91092"/>
            </a:xfrm>
          </p:grpSpPr>
          <p:sp>
            <p:nvSpPr>
              <p:cNvPr id="8666" name="Text Box 3036">
                <a:extLst>
                  <a:ext uri="{FF2B5EF4-FFF2-40B4-BE49-F238E27FC236}">
                    <a16:creationId xmlns:a16="http://schemas.microsoft.com/office/drawing/2014/main" id="{228DA56F-8FC7-7561-FCFA-E7E32103F58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7" name="Text Box 3036">
                <a:extLst>
                  <a:ext uri="{FF2B5EF4-FFF2-40B4-BE49-F238E27FC236}">
                    <a16:creationId xmlns:a16="http://schemas.microsoft.com/office/drawing/2014/main" id="{BF9B2132-E831-8AFD-F344-893B39D9C5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8" name="Text Box 3036">
                <a:extLst>
                  <a:ext uri="{FF2B5EF4-FFF2-40B4-BE49-F238E27FC236}">
                    <a16:creationId xmlns:a16="http://schemas.microsoft.com/office/drawing/2014/main" id="{474C157D-62DB-053D-7A1C-2AEA39170B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3" name="Group 8582">
              <a:extLst>
                <a:ext uri="{FF2B5EF4-FFF2-40B4-BE49-F238E27FC236}">
                  <a16:creationId xmlns:a16="http://schemas.microsoft.com/office/drawing/2014/main" id="{025780C1-8B7D-90C6-2327-D516E4AE4B2F}"/>
                </a:ext>
              </a:extLst>
            </p:cNvPr>
            <p:cNvGrpSpPr/>
            <p:nvPr/>
          </p:nvGrpSpPr>
          <p:grpSpPr>
            <a:xfrm>
              <a:off x="10023307" y="11674442"/>
              <a:ext cx="84788" cy="91092"/>
              <a:chOff x="12626158" y="10798008"/>
              <a:chExt cx="84788" cy="91092"/>
            </a:xfrm>
          </p:grpSpPr>
          <p:sp>
            <p:nvSpPr>
              <p:cNvPr id="8663" name="Text Box 3036">
                <a:extLst>
                  <a:ext uri="{FF2B5EF4-FFF2-40B4-BE49-F238E27FC236}">
                    <a16:creationId xmlns:a16="http://schemas.microsoft.com/office/drawing/2014/main" id="{0B0848AC-F7EB-D1CE-DB76-B661AF8CE5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4" name="Text Box 3036">
                <a:extLst>
                  <a:ext uri="{FF2B5EF4-FFF2-40B4-BE49-F238E27FC236}">
                    <a16:creationId xmlns:a16="http://schemas.microsoft.com/office/drawing/2014/main" id="{B5C7B8F4-74CA-3E44-AAA8-4265067CD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5" name="Text Box 3036">
                <a:extLst>
                  <a:ext uri="{FF2B5EF4-FFF2-40B4-BE49-F238E27FC236}">
                    <a16:creationId xmlns:a16="http://schemas.microsoft.com/office/drawing/2014/main" id="{00B74BBE-E44C-8D71-40A5-516F4EE276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4" name="Group 8583">
              <a:extLst>
                <a:ext uri="{FF2B5EF4-FFF2-40B4-BE49-F238E27FC236}">
                  <a16:creationId xmlns:a16="http://schemas.microsoft.com/office/drawing/2014/main" id="{3A147DF4-3877-CD18-ED8F-F750D3E4AAEB}"/>
                </a:ext>
              </a:extLst>
            </p:cNvPr>
            <p:cNvGrpSpPr/>
            <p:nvPr/>
          </p:nvGrpSpPr>
          <p:grpSpPr>
            <a:xfrm>
              <a:off x="10022104" y="12040461"/>
              <a:ext cx="84788" cy="91092"/>
              <a:chOff x="12626158" y="10798008"/>
              <a:chExt cx="84788" cy="91092"/>
            </a:xfrm>
          </p:grpSpPr>
          <p:sp>
            <p:nvSpPr>
              <p:cNvPr id="8660" name="Text Box 3036">
                <a:extLst>
                  <a:ext uri="{FF2B5EF4-FFF2-40B4-BE49-F238E27FC236}">
                    <a16:creationId xmlns:a16="http://schemas.microsoft.com/office/drawing/2014/main" id="{C4EBE6E6-5C8D-09AA-A1AE-9FEB8DEB18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1" name="Text Box 3036">
                <a:extLst>
                  <a:ext uri="{FF2B5EF4-FFF2-40B4-BE49-F238E27FC236}">
                    <a16:creationId xmlns:a16="http://schemas.microsoft.com/office/drawing/2014/main" id="{5F5D2DA4-9615-E304-96B4-39C955586AA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62" name="Text Box 3036">
                <a:extLst>
                  <a:ext uri="{FF2B5EF4-FFF2-40B4-BE49-F238E27FC236}">
                    <a16:creationId xmlns:a16="http://schemas.microsoft.com/office/drawing/2014/main" id="{F05A4E25-30E3-327C-B484-0F32BC0DEB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5" name="Group 8584">
              <a:extLst>
                <a:ext uri="{FF2B5EF4-FFF2-40B4-BE49-F238E27FC236}">
                  <a16:creationId xmlns:a16="http://schemas.microsoft.com/office/drawing/2014/main" id="{D3F41C18-F6D0-D8CE-C39E-182F631D43C1}"/>
                </a:ext>
              </a:extLst>
            </p:cNvPr>
            <p:cNvGrpSpPr/>
            <p:nvPr/>
          </p:nvGrpSpPr>
          <p:grpSpPr>
            <a:xfrm>
              <a:off x="10020900" y="12161297"/>
              <a:ext cx="84788" cy="91092"/>
              <a:chOff x="12626158" y="10798008"/>
              <a:chExt cx="84788" cy="91092"/>
            </a:xfrm>
          </p:grpSpPr>
          <p:sp>
            <p:nvSpPr>
              <p:cNvPr id="8657" name="Text Box 3036">
                <a:extLst>
                  <a:ext uri="{FF2B5EF4-FFF2-40B4-BE49-F238E27FC236}">
                    <a16:creationId xmlns:a16="http://schemas.microsoft.com/office/drawing/2014/main" id="{B8209C24-4521-9A37-7573-225646D704D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8" name="Text Box 3036">
                <a:extLst>
                  <a:ext uri="{FF2B5EF4-FFF2-40B4-BE49-F238E27FC236}">
                    <a16:creationId xmlns:a16="http://schemas.microsoft.com/office/drawing/2014/main" id="{5A9BD1C4-16B5-0652-178A-810D9CFA4D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9" name="Text Box 3036">
                <a:extLst>
                  <a:ext uri="{FF2B5EF4-FFF2-40B4-BE49-F238E27FC236}">
                    <a16:creationId xmlns:a16="http://schemas.microsoft.com/office/drawing/2014/main" id="{38DBCA32-39DE-1AC7-B2CF-978B3EBBAB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6" name="Group 8585">
              <a:extLst>
                <a:ext uri="{FF2B5EF4-FFF2-40B4-BE49-F238E27FC236}">
                  <a16:creationId xmlns:a16="http://schemas.microsoft.com/office/drawing/2014/main" id="{C386597F-9957-D524-7771-C427838FED9D}"/>
                </a:ext>
              </a:extLst>
            </p:cNvPr>
            <p:cNvGrpSpPr/>
            <p:nvPr/>
          </p:nvGrpSpPr>
          <p:grpSpPr>
            <a:xfrm>
              <a:off x="10021831" y="12283799"/>
              <a:ext cx="84788" cy="91092"/>
              <a:chOff x="12626158" y="10798008"/>
              <a:chExt cx="84788" cy="91092"/>
            </a:xfrm>
          </p:grpSpPr>
          <p:sp>
            <p:nvSpPr>
              <p:cNvPr id="8654" name="Text Box 3036">
                <a:extLst>
                  <a:ext uri="{FF2B5EF4-FFF2-40B4-BE49-F238E27FC236}">
                    <a16:creationId xmlns:a16="http://schemas.microsoft.com/office/drawing/2014/main" id="{CE25398B-CAC0-1DF2-E18A-366E6DE3A6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5" name="Text Box 3036">
                <a:extLst>
                  <a:ext uri="{FF2B5EF4-FFF2-40B4-BE49-F238E27FC236}">
                    <a16:creationId xmlns:a16="http://schemas.microsoft.com/office/drawing/2014/main" id="{AA63124F-BF34-542B-90E1-6378666475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6" name="Text Box 3036">
                <a:extLst>
                  <a:ext uri="{FF2B5EF4-FFF2-40B4-BE49-F238E27FC236}">
                    <a16:creationId xmlns:a16="http://schemas.microsoft.com/office/drawing/2014/main" id="{3E73E1FF-3EA2-0D97-B104-42C16BFA6F2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7" name="Group 8586">
              <a:extLst>
                <a:ext uri="{FF2B5EF4-FFF2-40B4-BE49-F238E27FC236}">
                  <a16:creationId xmlns:a16="http://schemas.microsoft.com/office/drawing/2014/main" id="{8A6EA772-2968-8681-DBB8-CBE7ED3EDC7C}"/>
                </a:ext>
              </a:extLst>
            </p:cNvPr>
            <p:cNvGrpSpPr/>
            <p:nvPr/>
          </p:nvGrpSpPr>
          <p:grpSpPr>
            <a:xfrm>
              <a:off x="10020471" y="12403717"/>
              <a:ext cx="84788" cy="91092"/>
              <a:chOff x="12626158" y="10798008"/>
              <a:chExt cx="84788" cy="91092"/>
            </a:xfrm>
          </p:grpSpPr>
          <p:sp>
            <p:nvSpPr>
              <p:cNvPr id="8651" name="Text Box 3036">
                <a:extLst>
                  <a:ext uri="{FF2B5EF4-FFF2-40B4-BE49-F238E27FC236}">
                    <a16:creationId xmlns:a16="http://schemas.microsoft.com/office/drawing/2014/main" id="{E8F05D91-F59F-259B-E1D1-57D11EAFB64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2" name="Text Box 3036">
                <a:extLst>
                  <a:ext uri="{FF2B5EF4-FFF2-40B4-BE49-F238E27FC236}">
                    <a16:creationId xmlns:a16="http://schemas.microsoft.com/office/drawing/2014/main" id="{7CAD78AA-DFC4-FF08-7C59-EE9F633D7B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3" name="Text Box 3036">
                <a:extLst>
                  <a:ext uri="{FF2B5EF4-FFF2-40B4-BE49-F238E27FC236}">
                    <a16:creationId xmlns:a16="http://schemas.microsoft.com/office/drawing/2014/main" id="{26D3716D-A98A-FE36-BC81-61296CE637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8" name="Group 8587">
              <a:extLst>
                <a:ext uri="{FF2B5EF4-FFF2-40B4-BE49-F238E27FC236}">
                  <a16:creationId xmlns:a16="http://schemas.microsoft.com/office/drawing/2014/main" id="{CD229139-6118-6EE0-8921-DF1BDBD38A68}"/>
                </a:ext>
              </a:extLst>
            </p:cNvPr>
            <p:cNvGrpSpPr/>
            <p:nvPr/>
          </p:nvGrpSpPr>
          <p:grpSpPr>
            <a:xfrm>
              <a:off x="10020471" y="12526030"/>
              <a:ext cx="84788" cy="91092"/>
              <a:chOff x="12626158" y="10798008"/>
              <a:chExt cx="84788" cy="91092"/>
            </a:xfrm>
          </p:grpSpPr>
          <p:sp>
            <p:nvSpPr>
              <p:cNvPr id="8648" name="Text Box 3036">
                <a:extLst>
                  <a:ext uri="{FF2B5EF4-FFF2-40B4-BE49-F238E27FC236}">
                    <a16:creationId xmlns:a16="http://schemas.microsoft.com/office/drawing/2014/main" id="{7F7DF992-8988-23ED-A4D6-476D9FA4D85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9" name="Text Box 3036">
                <a:extLst>
                  <a:ext uri="{FF2B5EF4-FFF2-40B4-BE49-F238E27FC236}">
                    <a16:creationId xmlns:a16="http://schemas.microsoft.com/office/drawing/2014/main" id="{8FF558C6-33F5-0032-8023-DECB59E6A0F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50" name="Text Box 3036">
                <a:extLst>
                  <a:ext uri="{FF2B5EF4-FFF2-40B4-BE49-F238E27FC236}">
                    <a16:creationId xmlns:a16="http://schemas.microsoft.com/office/drawing/2014/main" id="{EABDE929-1073-A0E8-AD55-456E1F4EDF1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89" name="Group 8588">
              <a:extLst>
                <a:ext uri="{FF2B5EF4-FFF2-40B4-BE49-F238E27FC236}">
                  <a16:creationId xmlns:a16="http://schemas.microsoft.com/office/drawing/2014/main" id="{F416D074-E069-10FA-E98F-80AF3215900F}"/>
                </a:ext>
              </a:extLst>
            </p:cNvPr>
            <p:cNvGrpSpPr/>
            <p:nvPr/>
          </p:nvGrpSpPr>
          <p:grpSpPr>
            <a:xfrm>
              <a:off x="10021875" y="12649312"/>
              <a:ext cx="84788" cy="91092"/>
              <a:chOff x="12626158" y="10798008"/>
              <a:chExt cx="84788" cy="91092"/>
            </a:xfrm>
          </p:grpSpPr>
          <p:sp>
            <p:nvSpPr>
              <p:cNvPr id="8645" name="Text Box 3036">
                <a:extLst>
                  <a:ext uri="{FF2B5EF4-FFF2-40B4-BE49-F238E27FC236}">
                    <a16:creationId xmlns:a16="http://schemas.microsoft.com/office/drawing/2014/main" id="{4D6A9F27-E71B-3E92-419A-06DBFEEF33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6" name="Text Box 3036">
                <a:extLst>
                  <a:ext uri="{FF2B5EF4-FFF2-40B4-BE49-F238E27FC236}">
                    <a16:creationId xmlns:a16="http://schemas.microsoft.com/office/drawing/2014/main" id="{DB6EB14A-2567-5DB6-1021-00E56ECEA30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7" name="Text Box 3036">
                <a:extLst>
                  <a:ext uri="{FF2B5EF4-FFF2-40B4-BE49-F238E27FC236}">
                    <a16:creationId xmlns:a16="http://schemas.microsoft.com/office/drawing/2014/main" id="{597F1668-07E2-88A1-D323-D409C581C2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0" name="Group 8589">
              <a:extLst>
                <a:ext uri="{FF2B5EF4-FFF2-40B4-BE49-F238E27FC236}">
                  <a16:creationId xmlns:a16="http://schemas.microsoft.com/office/drawing/2014/main" id="{C1BD95D8-A543-18E3-9528-CE7064FECCEC}"/>
                </a:ext>
              </a:extLst>
            </p:cNvPr>
            <p:cNvGrpSpPr/>
            <p:nvPr/>
          </p:nvGrpSpPr>
          <p:grpSpPr>
            <a:xfrm>
              <a:off x="10021875" y="12770073"/>
              <a:ext cx="84788" cy="91092"/>
              <a:chOff x="12626158" y="10798008"/>
              <a:chExt cx="84788" cy="91092"/>
            </a:xfrm>
          </p:grpSpPr>
          <p:sp>
            <p:nvSpPr>
              <p:cNvPr id="8642" name="Text Box 3036">
                <a:extLst>
                  <a:ext uri="{FF2B5EF4-FFF2-40B4-BE49-F238E27FC236}">
                    <a16:creationId xmlns:a16="http://schemas.microsoft.com/office/drawing/2014/main" id="{30765072-D70F-FAFA-B1CE-F3B5007454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3" name="Text Box 3036">
                <a:extLst>
                  <a:ext uri="{FF2B5EF4-FFF2-40B4-BE49-F238E27FC236}">
                    <a16:creationId xmlns:a16="http://schemas.microsoft.com/office/drawing/2014/main" id="{EA4DEAE7-52D8-F61B-11C2-6B842921A60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4" name="Text Box 3036">
                <a:extLst>
                  <a:ext uri="{FF2B5EF4-FFF2-40B4-BE49-F238E27FC236}">
                    <a16:creationId xmlns:a16="http://schemas.microsoft.com/office/drawing/2014/main" id="{9A2BAA9E-8508-6E89-7E59-5F3B95ACE46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1" name="Group 8590">
              <a:extLst>
                <a:ext uri="{FF2B5EF4-FFF2-40B4-BE49-F238E27FC236}">
                  <a16:creationId xmlns:a16="http://schemas.microsoft.com/office/drawing/2014/main" id="{945386F4-7E6C-2416-E73F-28E681B6A159}"/>
                </a:ext>
              </a:extLst>
            </p:cNvPr>
            <p:cNvGrpSpPr/>
            <p:nvPr/>
          </p:nvGrpSpPr>
          <p:grpSpPr>
            <a:xfrm>
              <a:off x="10022855" y="12897334"/>
              <a:ext cx="84788" cy="91092"/>
              <a:chOff x="12626158" y="10798008"/>
              <a:chExt cx="84788" cy="91092"/>
            </a:xfrm>
          </p:grpSpPr>
          <p:sp>
            <p:nvSpPr>
              <p:cNvPr id="8639" name="Text Box 3036">
                <a:extLst>
                  <a:ext uri="{FF2B5EF4-FFF2-40B4-BE49-F238E27FC236}">
                    <a16:creationId xmlns:a16="http://schemas.microsoft.com/office/drawing/2014/main" id="{85C3BBD9-6087-3E26-6991-E0967ADFFB6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0" name="Text Box 3036">
                <a:extLst>
                  <a:ext uri="{FF2B5EF4-FFF2-40B4-BE49-F238E27FC236}">
                    <a16:creationId xmlns:a16="http://schemas.microsoft.com/office/drawing/2014/main" id="{FA414997-7EA3-8742-DAFD-3966306AC2A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41" name="Text Box 3036">
                <a:extLst>
                  <a:ext uri="{FF2B5EF4-FFF2-40B4-BE49-F238E27FC236}">
                    <a16:creationId xmlns:a16="http://schemas.microsoft.com/office/drawing/2014/main" id="{2055E291-C9F7-EB82-6F77-B1210A12F1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2" name="Group 8591">
              <a:extLst>
                <a:ext uri="{FF2B5EF4-FFF2-40B4-BE49-F238E27FC236}">
                  <a16:creationId xmlns:a16="http://schemas.microsoft.com/office/drawing/2014/main" id="{E0FAFECE-0B68-288D-7178-89D2EF667E25}"/>
                </a:ext>
              </a:extLst>
            </p:cNvPr>
            <p:cNvGrpSpPr/>
            <p:nvPr/>
          </p:nvGrpSpPr>
          <p:grpSpPr>
            <a:xfrm>
              <a:off x="10022815" y="13017790"/>
              <a:ext cx="84788" cy="91092"/>
              <a:chOff x="12626158" y="10798008"/>
              <a:chExt cx="84788" cy="91092"/>
            </a:xfrm>
          </p:grpSpPr>
          <p:sp>
            <p:nvSpPr>
              <p:cNvPr id="8636" name="Text Box 3036">
                <a:extLst>
                  <a:ext uri="{FF2B5EF4-FFF2-40B4-BE49-F238E27FC236}">
                    <a16:creationId xmlns:a16="http://schemas.microsoft.com/office/drawing/2014/main" id="{4B52A98A-4547-97BF-E93E-00DA9E5F4D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7" name="Text Box 3036">
                <a:extLst>
                  <a:ext uri="{FF2B5EF4-FFF2-40B4-BE49-F238E27FC236}">
                    <a16:creationId xmlns:a16="http://schemas.microsoft.com/office/drawing/2014/main" id="{94639A28-C8EB-BCCD-6DE5-B12B115F387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8" name="Text Box 3036">
                <a:extLst>
                  <a:ext uri="{FF2B5EF4-FFF2-40B4-BE49-F238E27FC236}">
                    <a16:creationId xmlns:a16="http://schemas.microsoft.com/office/drawing/2014/main" id="{8804F06C-5C9E-139F-482C-5400D468D49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3" name="Group 8592">
              <a:extLst>
                <a:ext uri="{FF2B5EF4-FFF2-40B4-BE49-F238E27FC236}">
                  <a16:creationId xmlns:a16="http://schemas.microsoft.com/office/drawing/2014/main" id="{D46E8344-B014-16C8-567F-5A76C613B8E0}"/>
                </a:ext>
              </a:extLst>
            </p:cNvPr>
            <p:cNvGrpSpPr/>
            <p:nvPr/>
          </p:nvGrpSpPr>
          <p:grpSpPr>
            <a:xfrm>
              <a:off x="10022855" y="13140272"/>
              <a:ext cx="84788" cy="91092"/>
              <a:chOff x="12626158" y="10798008"/>
              <a:chExt cx="84788" cy="91092"/>
            </a:xfrm>
          </p:grpSpPr>
          <p:sp>
            <p:nvSpPr>
              <p:cNvPr id="8633" name="Text Box 3036">
                <a:extLst>
                  <a:ext uri="{FF2B5EF4-FFF2-40B4-BE49-F238E27FC236}">
                    <a16:creationId xmlns:a16="http://schemas.microsoft.com/office/drawing/2014/main" id="{F6F3C88D-740C-AAE5-C9F8-8735C23D28C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4" name="Text Box 3036">
                <a:extLst>
                  <a:ext uri="{FF2B5EF4-FFF2-40B4-BE49-F238E27FC236}">
                    <a16:creationId xmlns:a16="http://schemas.microsoft.com/office/drawing/2014/main" id="{1CF40897-D7BE-A104-852A-34A58F1B7A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5" name="Text Box 3036">
                <a:extLst>
                  <a:ext uri="{FF2B5EF4-FFF2-40B4-BE49-F238E27FC236}">
                    <a16:creationId xmlns:a16="http://schemas.microsoft.com/office/drawing/2014/main" id="{57A0E72D-8628-FD56-A19B-B3DF5CB907D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4" name="Group 8593">
              <a:extLst>
                <a:ext uri="{FF2B5EF4-FFF2-40B4-BE49-F238E27FC236}">
                  <a16:creationId xmlns:a16="http://schemas.microsoft.com/office/drawing/2014/main" id="{C7529B6A-25A4-2460-9C42-EEF079455CB3}"/>
                </a:ext>
              </a:extLst>
            </p:cNvPr>
            <p:cNvGrpSpPr/>
            <p:nvPr/>
          </p:nvGrpSpPr>
          <p:grpSpPr>
            <a:xfrm>
              <a:off x="10022815" y="13265102"/>
              <a:ext cx="84788" cy="91092"/>
              <a:chOff x="12626158" y="10798008"/>
              <a:chExt cx="84788" cy="91092"/>
            </a:xfrm>
          </p:grpSpPr>
          <p:sp>
            <p:nvSpPr>
              <p:cNvPr id="8630" name="Text Box 3036">
                <a:extLst>
                  <a:ext uri="{FF2B5EF4-FFF2-40B4-BE49-F238E27FC236}">
                    <a16:creationId xmlns:a16="http://schemas.microsoft.com/office/drawing/2014/main" id="{EEF03CB1-F32D-B788-BBC9-5C091DF4252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1" name="Text Box 3036">
                <a:extLst>
                  <a:ext uri="{FF2B5EF4-FFF2-40B4-BE49-F238E27FC236}">
                    <a16:creationId xmlns:a16="http://schemas.microsoft.com/office/drawing/2014/main" id="{1126F994-E919-EE1B-BF26-816541C30F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32" name="Text Box 3036">
                <a:extLst>
                  <a:ext uri="{FF2B5EF4-FFF2-40B4-BE49-F238E27FC236}">
                    <a16:creationId xmlns:a16="http://schemas.microsoft.com/office/drawing/2014/main" id="{48717427-0E9B-C563-6349-1FC285FCC5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5" name="Group 8594">
              <a:extLst>
                <a:ext uri="{FF2B5EF4-FFF2-40B4-BE49-F238E27FC236}">
                  <a16:creationId xmlns:a16="http://schemas.microsoft.com/office/drawing/2014/main" id="{D5E76C47-B041-234A-8A52-03626FCFE57D}"/>
                </a:ext>
              </a:extLst>
            </p:cNvPr>
            <p:cNvGrpSpPr/>
            <p:nvPr/>
          </p:nvGrpSpPr>
          <p:grpSpPr>
            <a:xfrm>
              <a:off x="10022815" y="13387858"/>
              <a:ext cx="84788" cy="91092"/>
              <a:chOff x="12626158" y="10798008"/>
              <a:chExt cx="84788" cy="91092"/>
            </a:xfrm>
          </p:grpSpPr>
          <p:sp>
            <p:nvSpPr>
              <p:cNvPr id="8627" name="Text Box 3036">
                <a:extLst>
                  <a:ext uri="{FF2B5EF4-FFF2-40B4-BE49-F238E27FC236}">
                    <a16:creationId xmlns:a16="http://schemas.microsoft.com/office/drawing/2014/main" id="{154DC8D1-7726-412B-CC13-5513F03CF01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8" name="Text Box 3036">
                <a:extLst>
                  <a:ext uri="{FF2B5EF4-FFF2-40B4-BE49-F238E27FC236}">
                    <a16:creationId xmlns:a16="http://schemas.microsoft.com/office/drawing/2014/main" id="{9A610DFB-9CF5-A052-5798-55A839F2734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9" name="Text Box 3036">
                <a:extLst>
                  <a:ext uri="{FF2B5EF4-FFF2-40B4-BE49-F238E27FC236}">
                    <a16:creationId xmlns:a16="http://schemas.microsoft.com/office/drawing/2014/main" id="{D12B25C8-701B-BD07-C16C-3AD1697989B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6" name="Group 8595">
              <a:extLst>
                <a:ext uri="{FF2B5EF4-FFF2-40B4-BE49-F238E27FC236}">
                  <a16:creationId xmlns:a16="http://schemas.microsoft.com/office/drawing/2014/main" id="{84739D60-408E-52A8-AB69-8A592C72B7A3}"/>
                </a:ext>
              </a:extLst>
            </p:cNvPr>
            <p:cNvGrpSpPr/>
            <p:nvPr/>
          </p:nvGrpSpPr>
          <p:grpSpPr>
            <a:xfrm>
              <a:off x="10022815" y="13507696"/>
              <a:ext cx="84788" cy="91092"/>
              <a:chOff x="12626158" y="10798008"/>
              <a:chExt cx="84788" cy="91092"/>
            </a:xfrm>
          </p:grpSpPr>
          <p:sp>
            <p:nvSpPr>
              <p:cNvPr id="8624" name="Text Box 3036">
                <a:extLst>
                  <a:ext uri="{FF2B5EF4-FFF2-40B4-BE49-F238E27FC236}">
                    <a16:creationId xmlns:a16="http://schemas.microsoft.com/office/drawing/2014/main" id="{FE0DF58D-B32A-3B38-D57B-9B10461E99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5" name="Text Box 3036">
                <a:extLst>
                  <a:ext uri="{FF2B5EF4-FFF2-40B4-BE49-F238E27FC236}">
                    <a16:creationId xmlns:a16="http://schemas.microsoft.com/office/drawing/2014/main" id="{DA4FEDF5-A1AB-52AE-ECC6-18A8725526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6" name="Text Box 3036">
                <a:extLst>
                  <a:ext uri="{FF2B5EF4-FFF2-40B4-BE49-F238E27FC236}">
                    <a16:creationId xmlns:a16="http://schemas.microsoft.com/office/drawing/2014/main" id="{0E92953B-B211-94CF-C6F2-9BEDD006BB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7" name="Group 8596">
              <a:extLst>
                <a:ext uri="{FF2B5EF4-FFF2-40B4-BE49-F238E27FC236}">
                  <a16:creationId xmlns:a16="http://schemas.microsoft.com/office/drawing/2014/main" id="{B5195825-B191-D742-46D2-F0EDB32011EE}"/>
                </a:ext>
              </a:extLst>
            </p:cNvPr>
            <p:cNvGrpSpPr/>
            <p:nvPr/>
          </p:nvGrpSpPr>
          <p:grpSpPr>
            <a:xfrm>
              <a:off x="10022912" y="13624714"/>
              <a:ext cx="84788" cy="91092"/>
              <a:chOff x="12626158" y="10798008"/>
              <a:chExt cx="84788" cy="91092"/>
            </a:xfrm>
          </p:grpSpPr>
          <p:sp>
            <p:nvSpPr>
              <p:cNvPr id="8621" name="Text Box 3036">
                <a:extLst>
                  <a:ext uri="{FF2B5EF4-FFF2-40B4-BE49-F238E27FC236}">
                    <a16:creationId xmlns:a16="http://schemas.microsoft.com/office/drawing/2014/main" id="{D1A483BB-0D00-2796-6B8D-EC764247157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2" name="Text Box 3036">
                <a:extLst>
                  <a:ext uri="{FF2B5EF4-FFF2-40B4-BE49-F238E27FC236}">
                    <a16:creationId xmlns:a16="http://schemas.microsoft.com/office/drawing/2014/main" id="{15E0B5C1-452A-53CB-D79F-62F87E8F56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3" name="Text Box 3036">
                <a:extLst>
                  <a:ext uri="{FF2B5EF4-FFF2-40B4-BE49-F238E27FC236}">
                    <a16:creationId xmlns:a16="http://schemas.microsoft.com/office/drawing/2014/main" id="{BABED027-11F4-71F7-9699-728AC74A486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8" name="Group 8597">
              <a:extLst>
                <a:ext uri="{FF2B5EF4-FFF2-40B4-BE49-F238E27FC236}">
                  <a16:creationId xmlns:a16="http://schemas.microsoft.com/office/drawing/2014/main" id="{FE8610DE-FD54-E4D3-53C5-8D8C8AB1CA52}"/>
                </a:ext>
              </a:extLst>
            </p:cNvPr>
            <p:cNvGrpSpPr/>
            <p:nvPr/>
          </p:nvGrpSpPr>
          <p:grpSpPr>
            <a:xfrm>
              <a:off x="10022815" y="13748562"/>
              <a:ext cx="84788" cy="91092"/>
              <a:chOff x="12626158" y="10798008"/>
              <a:chExt cx="84788" cy="91092"/>
            </a:xfrm>
          </p:grpSpPr>
          <p:sp>
            <p:nvSpPr>
              <p:cNvPr id="8618" name="Text Box 3036">
                <a:extLst>
                  <a:ext uri="{FF2B5EF4-FFF2-40B4-BE49-F238E27FC236}">
                    <a16:creationId xmlns:a16="http://schemas.microsoft.com/office/drawing/2014/main" id="{95F9E046-5104-1041-3BA1-3A44B79567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9" name="Text Box 3036">
                <a:extLst>
                  <a:ext uri="{FF2B5EF4-FFF2-40B4-BE49-F238E27FC236}">
                    <a16:creationId xmlns:a16="http://schemas.microsoft.com/office/drawing/2014/main" id="{C45373AE-F5FD-9458-B69A-A8F6D72F7D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20" name="Text Box 3036">
                <a:extLst>
                  <a:ext uri="{FF2B5EF4-FFF2-40B4-BE49-F238E27FC236}">
                    <a16:creationId xmlns:a16="http://schemas.microsoft.com/office/drawing/2014/main" id="{F62929AE-2298-7AAE-D809-0D4382C5079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599" name="Group 8598">
              <a:extLst>
                <a:ext uri="{FF2B5EF4-FFF2-40B4-BE49-F238E27FC236}">
                  <a16:creationId xmlns:a16="http://schemas.microsoft.com/office/drawing/2014/main" id="{4EE72DA5-6D04-0FD8-2822-0785917BC728}"/>
                </a:ext>
              </a:extLst>
            </p:cNvPr>
            <p:cNvGrpSpPr/>
            <p:nvPr/>
          </p:nvGrpSpPr>
          <p:grpSpPr>
            <a:xfrm>
              <a:off x="10024410" y="13872364"/>
              <a:ext cx="84788" cy="91092"/>
              <a:chOff x="12626158" y="10798008"/>
              <a:chExt cx="84788" cy="91092"/>
            </a:xfrm>
          </p:grpSpPr>
          <p:sp>
            <p:nvSpPr>
              <p:cNvPr id="8615" name="Text Box 3036">
                <a:extLst>
                  <a:ext uri="{FF2B5EF4-FFF2-40B4-BE49-F238E27FC236}">
                    <a16:creationId xmlns:a16="http://schemas.microsoft.com/office/drawing/2014/main" id="{ECCF8457-F052-406E-8B22-5539C54DE0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6" name="Text Box 3036">
                <a:extLst>
                  <a:ext uri="{FF2B5EF4-FFF2-40B4-BE49-F238E27FC236}">
                    <a16:creationId xmlns:a16="http://schemas.microsoft.com/office/drawing/2014/main" id="{1A615F92-704C-B343-5DB3-884C4E5049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7" name="Text Box 3036">
                <a:extLst>
                  <a:ext uri="{FF2B5EF4-FFF2-40B4-BE49-F238E27FC236}">
                    <a16:creationId xmlns:a16="http://schemas.microsoft.com/office/drawing/2014/main" id="{C33AA597-1A9D-BA4B-4E0D-B552BA2FB61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0" name="FTU - orbicularis oculi">
              <a:extLst>
                <a:ext uri="{FF2B5EF4-FFF2-40B4-BE49-F238E27FC236}">
                  <a16:creationId xmlns:a16="http://schemas.microsoft.com/office/drawing/2014/main" id="{0D499F4B-E293-C3F6-F295-458348F2A11A}"/>
                </a:ext>
              </a:extLst>
            </p:cNvPr>
            <p:cNvSpPr txBox="1"/>
            <p:nvPr/>
          </p:nvSpPr>
          <p:spPr>
            <a:xfrm>
              <a:off x="8692943" y="1178911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superior</a:t>
              </a:r>
            </a:p>
          </p:txBody>
        </p:sp>
        <p:sp>
          <p:nvSpPr>
            <p:cNvPr id="8601" name="FTU - orbicularis oculi">
              <a:extLst>
                <a:ext uri="{FF2B5EF4-FFF2-40B4-BE49-F238E27FC236}">
                  <a16:creationId xmlns:a16="http://schemas.microsoft.com/office/drawing/2014/main" id="{69A0DC71-0607-F6AE-41E2-D00D227A38EF}"/>
                </a:ext>
              </a:extLst>
            </p:cNvPr>
            <p:cNvSpPr txBox="1"/>
            <p:nvPr/>
          </p:nvSpPr>
          <p:spPr>
            <a:xfrm>
              <a:off x="8692943" y="1190976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Longus </a:t>
              </a:r>
              <a:r>
                <a:rPr lang="en-NZ" sz="600" dirty="0" err="1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colli</a:t>
              </a:r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vertical</a:t>
              </a:r>
            </a:p>
          </p:txBody>
        </p:sp>
        <p:grpSp>
          <p:nvGrpSpPr>
            <p:cNvPr id="8602" name="Group 8601">
              <a:extLst>
                <a:ext uri="{FF2B5EF4-FFF2-40B4-BE49-F238E27FC236}">
                  <a16:creationId xmlns:a16="http://schemas.microsoft.com/office/drawing/2014/main" id="{DB9D8799-BC00-B64B-15E3-A09C067E84D9}"/>
                </a:ext>
              </a:extLst>
            </p:cNvPr>
            <p:cNvGrpSpPr/>
            <p:nvPr/>
          </p:nvGrpSpPr>
          <p:grpSpPr>
            <a:xfrm>
              <a:off x="10024266" y="11795495"/>
              <a:ext cx="84788" cy="91092"/>
              <a:chOff x="12626158" y="10798008"/>
              <a:chExt cx="84788" cy="91092"/>
            </a:xfrm>
          </p:grpSpPr>
          <p:sp>
            <p:nvSpPr>
              <p:cNvPr id="8612" name="Text Box 3036">
                <a:extLst>
                  <a:ext uri="{FF2B5EF4-FFF2-40B4-BE49-F238E27FC236}">
                    <a16:creationId xmlns:a16="http://schemas.microsoft.com/office/drawing/2014/main" id="{9CCD8265-9979-8B5E-AFE3-A69B175237E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3" name="Text Box 3036">
                <a:extLst>
                  <a:ext uri="{FF2B5EF4-FFF2-40B4-BE49-F238E27FC236}">
                    <a16:creationId xmlns:a16="http://schemas.microsoft.com/office/drawing/2014/main" id="{B64391FF-5B2D-FB6F-0B1B-BB73EC020C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4" name="Text Box 3036">
                <a:extLst>
                  <a:ext uri="{FF2B5EF4-FFF2-40B4-BE49-F238E27FC236}">
                    <a16:creationId xmlns:a16="http://schemas.microsoft.com/office/drawing/2014/main" id="{F536ACC5-30B2-B786-E5FD-AC0430E5A6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03" name="Group 8602">
              <a:extLst>
                <a:ext uri="{FF2B5EF4-FFF2-40B4-BE49-F238E27FC236}">
                  <a16:creationId xmlns:a16="http://schemas.microsoft.com/office/drawing/2014/main" id="{A9EA3D8F-3303-7075-29F0-C15304EBD588}"/>
                </a:ext>
              </a:extLst>
            </p:cNvPr>
            <p:cNvGrpSpPr/>
            <p:nvPr/>
          </p:nvGrpSpPr>
          <p:grpSpPr>
            <a:xfrm>
              <a:off x="10024226" y="11920325"/>
              <a:ext cx="84788" cy="91092"/>
              <a:chOff x="12626158" y="10798008"/>
              <a:chExt cx="84788" cy="91092"/>
            </a:xfrm>
          </p:grpSpPr>
          <p:sp>
            <p:nvSpPr>
              <p:cNvPr id="8609" name="Text Box 3036">
                <a:extLst>
                  <a:ext uri="{FF2B5EF4-FFF2-40B4-BE49-F238E27FC236}">
                    <a16:creationId xmlns:a16="http://schemas.microsoft.com/office/drawing/2014/main" id="{B92A0469-D224-7A10-3ABF-C7999DF4B68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0" name="Text Box 3036">
                <a:extLst>
                  <a:ext uri="{FF2B5EF4-FFF2-40B4-BE49-F238E27FC236}">
                    <a16:creationId xmlns:a16="http://schemas.microsoft.com/office/drawing/2014/main" id="{1197984F-B2FA-60B4-903F-48B4A0C15DD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11" name="Text Box 3036">
                <a:extLst>
                  <a:ext uri="{FF2B5EF4-FFF2-40B4-BE49-F238E27FC236}">
                    <a16:creationId xmlns:a16="http://schemas.microsoft.com/office/drawing/2014/main" id="{F07C1F81-EC20-8AA8-F784-AA9CC0E74C9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04" name="FTU - nasalis">
              <a:extLst>
                <a:ext uri="{FF2B5EF4-FFF2-40B4-BE49-F238E27FC236}">
                  <a16:creationId xmlns:a16="http://schemas.microsoft.com/office/drawing/2014/main" id="{092E9F29-1A45-8C1D-4AA7-AEAE651CF190}"/>
                </a:ext>
              </a:extLst>
            </p:cNvPr>
            <p:cNvSpPr txBox="1"/>
            <p:nvPr/>
          </p:nvSpPr>
          <p:spPr>
            <a:xfrm>
              <a:off x="8692943" y="10567445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Digastricus anterior</a:t>
              </a:r>
            </a:p>
          </p:txBody>
        </p:sp>
        <p:grpSp>
          <p:nvGrpSpPr>
            <p:cNvPr id="8605" name="Group 8604">
              <a:extLst>
                <a:ext uri="{FF2B5EF4-FFF2-40B4-BE49-F238E27FC236}">
                  <a16:creationId xmlns:a16="http://schemas.microsoft.com/office/drawing/2014/main" id="{8424E649-3863-2E19-5216-1A13380670D6}"/>
                </a:ext>
              </a:extLst>
            </p:cNvPr>
            <p:cNvGrpSpPr/>
            <p:nvPr/>
          </p:nvGrpSpPr>
          <p:grpSpPr>
            <a:xfrm>
              <a:off x="10022903" y="10575899"/>
              <a:ext cx="84788" cy="91092"/>
              <a:chOff x="12626158" y="10798008"/>
              <a:chExt cx="84788" cy="91092"/>
            </a:xfrm>
          </p:grpSpPr>
          <p:sp>
            <p:nvSpPr>
              <p:cNvPr id="8606" name="Text Box 3036">
                <a:extLst>
                  <a:ext uri="{FF2B5EF4-FFF2-40B4-BE49-F238E27FC236}">
                    <a16:creationId xmlns:a16="http://schemas.microsoft.com/office/drawing/2014/main" id="{991CDC44-4AFD-BF81-6679-2793F895C14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7" name="Text Box 3036">
                <a:extLst>
                  <a:ext uri="{FF2B5EF4-FFF2-40B4-BE49-F238E27FC236}">
                    <a16:creationId xmlns:a16="http://schemas.microsoft.com/office/drawing/2014/main" id="{C84DE281-CB3D-554F-8A3A-08AC0ADA4F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08" name="Text Box 3036">
                <a:extLst>
                  <a:ext uri="{FF2B5EF4-FFF2-40B4-BE49-F238E27FC236}">
                    <a16:creationId xmlns:a16="http://schemas.microsoft.com/office/drawing/2014/main" id="{62795CD5-9325-9441-3BB6-78E1187978D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27" name="Group 8726">
            <a:extLst>
              <a:ext uri="{FF2B5EF4-FFF2-40B4-BE49-F238E27FC236}">
                <a16:creationId xmlns:a16="http://schemas.microsoft.com/office/drawing/2014/main" id="{9B35D3A4-9FC2-6AE7-12BD-5CE065C0FB45}"/>
              </a:ext>
            </a:extLst>
          </p:cNvPr>
          <p:cNvGrpSpPr/>
          <p:nvPr/>
        </p:nvGrpSpPr>
        <p:grpSpPr>
          <a:xfrm>
            <a:off x="7151055" y="19167296"/>
            <a:ext cx="1441318" cy="1418622"/>
            <a:chOff x="7149439" y="20992016"/>
            <a:chExt cx="1441318" cy="1418622"/>
          </a:xfrm>
        </p:grpSpPr>
        <p:grpSp>
          <p:nvGrpSpPr>
            <p:cNvPr id="8728" name="organ group - facial muscles">
              <a:extLst>
                <a:ext uri="{FF2B5EF4-FFF2-40B4-BE49-F238E27FC236}">
                  <a16:creationId xmlns:a16="http://schemas.microsoft.com/office/drawing/2014/main" id="{4B363CC7-03D0-24A5-FD39-BA21F7848404}"/>
                </a:ext>
              </a:extLst>
            </p:cNvPr>
            <p:cNvGrpSpPr/>
            <p:nvPr/>
          </p:nvGrpSpPr>
          <p:grpSpPr>
            <a:xfrm>
              <a:off x="7150757" y="20992016"/>
              <a:ext cx="1440000" cy="1418622"/>
              <a:chOff x="7554484" y="5020163"/>
              <a:chExt cx="1440000" cy="1418622"/>
            </a:xfrm>
          </p:grpSpPr>
          <p:sp>
            <p:nvSpPr>
              <p:cNvPr id="8770" name="organ - facial muscles">
                <a:extLst>
                  <a:ext uri="{FF2B5EF4-FFF2-40B4-BE49-F238E27FC236}">
                    <a16:creationId xmlns:a16="http://schemas.microsoft.com/office/drawing/2014/main" id="{7F665FF5-D33A-C056-36C0-F513FCE935D7}"/>
                  </a:ext>
                </a:extLst>
              </p:cNvPr>
              <p:cNvSpPr txBox="1"/>
              <p:nvPr/>
            </p:nvSpPr>
            <p:spPr>
              <a:xfrm>
                <a:off x="7554484" y="5020163"/>
                <a:ext cx="1440000" cy="141862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non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 limb - gluteal</a:t>
                </a:r>
              </a:p>
            </p:txBody>
          </p:sp>
          <p:sp>
            <p:nvSpPr>
              <p:cNvPr id="8771" name="FTU - orbicularis oculi">
                <a:extLst>
                  <a:ext uri="{FF2B5EF4-FFF2-40B4-BE49-F238E27FC236}">
                    <a16:creationId xmlns:a16="http://schemas.microsoft.com/office/drawing/2014/main" id="{21BF05FD-179A-3A41-5F0B-5FFCADE1121D}"/>
                  </a:ext>
                </a:extLst>
              </p:cNvPr>
              <p:cNvSpPr txBox="1"/>
              <p:nvPr/>
            </p:nvSpPr>
            <p:spPr>
              <a:xfrm>
                <a:off x="7554484" y="514041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Tensor fasciae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latae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2" name="FTU - occipitofrontalis">
                <a:extLst>
                  <a:ext uri="{FF2B5EF4-FFF2-40B4-BE49-F238E27FC236}">
                    <a16:creationId xmlns:a16="http://schemas.microsoft.com/office/drawing/2014/main" id="{81ABFAB2-689B-93A4-4B26-476E66067CF0}"/>
                  </a:ext>
                </a:extLst>
              </p:cNvPr>
              <p:cNvSpPr txBox="1"/>
              <p:nvPr/>
            </p:nvSpPr>
            <p:spPr>
              <a:xfrm>
                <a:off x="7554484" y="526208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maximus</a:t>
                </a:r>
              </a:p>
            </p:txBody>
          </p:sp>
          <p:sp>
            <p:nvSpPr>
              <p:cNvPr id="8773" name="FTU - nasalis">
                <a:extLst>
                  <a:ext uri="{FF2B5EF4-FFF2-40B4-BE49-F238E27FC236}">
                    <a16:creationId xmlns:a16="http://schemas.microsoft.com/office/drawing/2014/main" id="{70699989-6D8B-3A6A-0319-2ED43DFDEA27}"/>
                  </a:ext>
                </a:extLst>
              </p:cNvPr>
              <p:cNvSpPr txBox="1"/>
              <p:nvPr/>
            </p:nvSpPr>
            <p:spPr>
              <a:xfrm>
                <a:off x="7554484" y="538376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medius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4" name="FTU - zygomaticus major">
                <a:extLst>
                  <a:ext uri="{FF2B5EF4-FFF2-40B4-BE49-F238E27FC236}">
                    <a16:creationId xmlns:a16="http://schemas.microsoft.com/office/drawing/2014/main" id="{B914AC4E-65A0-C6FA-FECD-7C8C390EDD04}"/>
                  </a:ext>
                </a:extLst>
              </p:cNvPr>
              <p:cNvSpPr txBox="1"/>
              <p:nvPr/>
            </p:nvSpPr>
            <p:spPr>
              <a:xfrm>
                <a:off x="7554484" y="5505441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Gluteus </a:t>
                </a:r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minimus</a:t>
                </a: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75" name="FTU - zygomaticus minor">
                <a:extLst>
                  <a:ext uri="{FF2B5EF4-FFF2-40B4-BE49-F238E27FC236}">
                    <a16:creationId xmlns:a16="http://schemas.microsoft.com/office/drawing/2014/main" id="{B57FB524-8502-765F-449C-310345DF30E6}"/>
                  </a:ext>
                </a:extLst>
              </p:cNvPr>
              <p:cNvSpPr txBox="1"/>
              <p:nvPr/>
            </p:nvSpPr>
            <p:spPr>
              <a:xfrm>
                <a:off x="7554484" y="5627117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Piriformis</a:t>
                </a:r>
              </a:p>
            </p:txBody>
          </p:sp>
          <p:sp>
            <p:nvSpPr>
              <p:cNvPr id="8776" name="FTU - orbicularis oris">
                <a:extLst>
                  <a:ext uri="{FF2B5EF4-FFF2-40B4-BE49-F238E27FC236}">
                    <a16:creationId xmlns:a16="http://schemas.microsoft.com/office/drawing/2014/main" id="{39E036F2-4EC7-9D65-A4B0-24B9FDF096F1}"/>
                  </a:ext>
                </a:extLst>
              </p:cNvPr>
              <p:cNvSpPr txBox="1"/>
              <p:nvPr/>
            </p:nvSpPr>
            <p:spPr>
              <a:xfrm>
                <a:off x="7554484" y="5748793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externus</a:t>
                </a:r>
              </a:p>
            </p:txBody>
          </p:sp>
          <p:sp>
            <p:nvSpPr>
              <p:cNvPr id="8777" name="FTU - depressor anguli oris">
                <a:extLst>
                  <a:ext uri="{FF2B5EF4-FFF2-40B4-BE49-F238E27FC236}">
                    <a16:creationId xmlns:a16="http://schemas.microsoft.com/office/drawing/2014/main" id="{34A06966-DC96-615D-7653-B11A3963D829}"/>
                  </a:ext>
                </a:extLst>
              </p:cNvPr>
              <p:cNvSpPr txBox="1"/>
              <p:nvPr/>
            </p:nvSpPr>
            <p:spPr>
              <a:xfrm>
                <a:off x="7554484" y="5870469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Obturator internus</a:t>
                </a:r>
              </a:p>
            </p:txBody>
          </p:sp>
          <p:sp>
            <p:nvSpPr>
              <p:cNvPr id="8778" name="FTU - levator labii">
                <a:extLst>
                  <a:ext uri="{FF2B5EF4-FFF2-40B4-BE49-F238E27FC236}">
                    <a16:creationId xmlns:a16="http://schemas.microsoft.com/office/drawing/2014/main" id="{786AEBD1-9409-7B27-F061-A802701FA552}"/>
                  </a:ext>
                </a:extLst>
              </p:cNvPr>
              <p:cNvSpPr txBox="1"/>
              <p:nvPr/>
            </p:nvSpPr>
            <p:spPr>
              <a:xfrm>
                <a:off x="7554484" y="5992145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Inferior gemellus</a:t>
                </a:r>
              </a:p>
            </p:txBody>
          </p:sp>
          <p:sp>
            <p:nvSpPr>
              <p:cNvPr id="8779" name="FTU - mentalis">
                <a:extLst>
                  <a:ext uri="{FF2B5EF4-FFF2-40B4-BE49-F238E27FC236}">
                    <a16:creationId xmlns:a16="http://schemas.microsoft.com/office/drawing/2014/main" id="{21CAC84C-A4BD-BF3D-0E68-7B70D8579DA1}"/>
                  </a:ext>
                </a:extLst>
              </p:cNvPr>
              <p:cNvSpPr txBox="1"/>
              <p:nvPr/>
            </p:nvSpPr>
            <p:spPr>
              <a:xfrm>
                <a:off x="7554484" y="6233996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Guadratus</a:t>
                </a:r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femoris</a:t>
                </a:r>
              </a:p>
            </p:txBody>
          </p:sp>
        </p:grpSp>
        <p:grpSp>
          <p:nvGrpSpPr>
            <p:cNvPr id="8729" name="Group 8728">
              <a:extLst>
                <a:ext uri="{FF2B5EF4-FFF2-40B4-BE49-F238E27FC236}">
                  <a16:creationId xmlns:a16="http://schemas.microsoft.com/office/drawing/2014/main" id="{B603A889-8D40-BE4E-05F2-742DE2B12AD3}"/>
                </a:ext>
              </a:extLst>
            </p:cNvPr>
            <p:cNvGrpSpPr/>
            <p:nvPr/>
          </p:nvGrpSpPr>
          <p:grpSpPr>
            <a:xfrm>
              <a:off x="8483962" y="21125718"/>
              <a:ext cx="84788" cy="91092"/>
              <a:chOff x="12626158" y="10798008"/>
              <a:chExt cx="84788" cy="91092"/>
            </a:xfrm>
          </p:grpSpPr>
          <p:sp>
            <p:nvSpPr>
              <p:cNvPr id="8767" name="Text Box 3036">
                <a:extLst>
                  <a:ext uri="{FF2B5EF4-FFF2-40B4-BE49-F238E27FC236}">
                    <a16:creationId xmlns:a16="http://schemas.microsoft.com/office/drawing/2014/main" id="{7C3A6C10-67C8-B3A5-4159-3918499B577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8" name="Text Box 3036">
                <a:extLst>
                  <a:ext uri="{FF2B5EF4-FFF2-40B4-BE49-F238E27FC236}">
                    <a16:creationId xmlns:a16="http://schemas.microsoft.com/office/drawing/2014/main" id="{B50C907F-1E4A-3341-DD96-0F3973C67F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9" name="Text Box 3036">
                <a:extLst>
                  <a:ext uri="{FF2B5EF4-FFF2-40B4-BE49-F238E27FC236}">
                    <a16:creationId xmlns:a16="http://schemas.microsoft.com/office/drawing/2014/main" id="{9913421C-DAB0-AA80-5B7B-F9919629EB9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0" name="Group 8729">
              <a:extLst>
                <a:ext uri="{FF2B5EF4-FFF2-40B4-BE49-F238E27FC236}">
                  <a16:creationId xmlns:a16="http://schemas.microsoft.com/office/drawing/2014/main" id="{2C4B8CB8-7150-C740-C590-463B6DFF2939}"/>
                </a:ext>
              </a:extLst>
            </p:cNvPr>
            <p:cNvGrpSpPr/>
            <p:nvPr/>
          </p:nvGrpSpPr>
          <p:grpSpPr>
            <a:xfrm>
              <a:off x="8482602" y="21245636"/>
              <a:ext cx="84788" cy="91092"/>
              <a:chOff x="12626158" y="10798008"/>
              <a:chExt cx="84788" cy="91092"/>
            </a:xfrm>
          </p:grpSpPr>
          <p:sp>
            <p:nvSpPr>
              <p:cNvPr id="8764" name="Text Box 3036">
                <a:extLst>
                  <a:ext uri="{FF2B5EF4-FFF2-40B4-BE49-F238E27FC236}">
                    <a16:creationId xmlns:a16="http://schemas.microsoft.com/office/drawing/2014/main" id="{D84EB661-12F9-FC2D-866A-BB655CE7B4A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5" name="Text Box 3036">
                <a:extLst>
                  <a:ext uri="{FF2B5EF4-FFF2-40B4-BE49-F238E27FC236}">
                    <a16:creationId xmlns:a16="http://schemas.microsoft.com/office/drawing/2014/main" id="{9D8C4D8D-2CD0-27CD-5F12-37346C95D05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6" name="Text Box 3036">
                <a:extLst>
                  <a:ext uri="{FF2B5EF4-FFF2-40B4-BE49-F238E27FC236}">
                    <a16:creationId xmlns:a16="http://schemas.microsoft.com/office/drawing/2014/main" id="{1F5B2DBA-F417-E58F-6EAA-F723DE2A692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1" name="Group 8730">
              <a:extLst>
                <a:ext uri="{FF2B5EF4-FFF2-40B4-BE49-F238E27FC236}">
                  <a16:creationId xmlns:a16="http://schemas.microsoft.com/office/drawing/2014/main" id="{4F4EE5A8-0A34-BD66-E6FC-86C6960E6C52}"/>
                </a:ext>
              </a:extLst>
            </p:cNvPr>
            <p:cNvGrpSpPr/>
            <p:nvPr/>
          </p:nvGrpSpPr>
          <p:grpSpPr>
            <a:xfrm>
              <a:off x="8482602" y="21367949"/>
              <a:ext cx="84788" cy="91092"/>
              <a:chOff x="12626158" y="10798008"/>
              <a:chExt cx="84788" cy="91092"/>
            </a:xfrm>
          </p:grpSpPr>
          <p:sp>
            <p:nvSpPr>
              <p:cNvPr id="8761" name="Text Box 3036">
                <a:extLst>
                  <a:ext uri="{FF2B5EF4-FFF2-40B4-BE49-F238E27FC236}">
                    <a16:creationId xmlns:a16="http://schemas.microsoft.com/office/drawing/2014/main" id="{352BEC57-AF70-8FF7-2102-D18224074F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2" name="Text Box 3036">
                <a:extLst>
                  <a:ext uri="{FF2B5EF4-FFF2-40B4-BE49-F238E27FC236}">
                    <a16:creationId xmlns:a16="http://schemas.microsoft.com/office/drawing/2014/main" id="{34AA9D9E-27C3-6895-2863-6DE8F65C701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3" name="Text Box 3036">
                <a:extLst>
                  <a:ext uri="{FF2B5EF4-FFF2-40B4-BE49-F238E27FC236}">
                    <a16:creationId xmlns:a16="http://schemas.microsoft.com/office/drawing/2014/main" id="{ADEF8E5C-1C3E-B76A-80E7-659C1538D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2" name="Group 8731">
              <a:extLst>
                <a:ext uri="{FF2B5EF4-FFF2-40B4-BE49-F238E27FC236}">
                  <a16:creationId xmlns:a16="http://schemas.microsoft.com/office/drawing/2014/main" id="{77713898-B230-F911-C93D-8A126A6AF332}"/>
                </a:ext>
              </a:extLst>
            </p:cNvPr>
            <p:cNvGrpSpPr/>
            <p:nvPr/>
          </p:nvGrpSpPr>
          <p:grpSpPr>
            <a:xfrm>
              <a:off x="8478889" y="21491478"/>
              <a:ext cx="84788" cy="91092"/>
              <a:chOff x="12626158" y="10798008"/>
              <a:chExt cx="84788" cy="91092"/>
            </a:xfrm>
          </p:grpSpPr>
          <p:sp>
            <p:nvSpPr>
              <p:cNvPr id="8758" name="Text Box 3036">
                <a:extLst>
                  <a:ext uri="{FF2B5EF4-FFF2-40B4-BE49-F238E27FC236}">
                    <a16:creationId xmlns:a16="http://schemas.microsoft.com/office/drawing/2014/main" id="{26BD3DA4-7A14-DA27-4F81-9A11A38C5CE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9" name="Text Box 3036">
                <a:extLst>
                  <a:ext uri="{FF2B5EF4-FFF2-40B4-BE49-F238E27FC236}">
                    <a16:creationId xmlns:a16="http://schemas.microsoft.com/office/drawing/2014/main" id="{4F51019B-A893-CDB9-AB51-12CFE847B2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60" name="Text Box 3036">
                <a:extLst>
                  <a:ext uri="{FF2B5EF4-FFF2-40B4-BE49-F238E27FC236}">
                    <a16:creationId xmlns:a16="http://schemas.microsoft.com/office/drawing/2014/main" id="{F8265EF1-87A6-BB08-018D-379DCCDB197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3" name="Group 8732">
              <a:extLst>
                <a:ext uri="{FF2B5EF4-FFF2-40B4-BE49-F238E27FC236}">
                  <a16:creationId xmlns:a16="http://schemas.microsoft.com/office/drawing/2014/main" id="{A0FB691B-8976-22BD-B9EE-E6CCD5AC0738}"/>
                </a:ext>
              </a:extLst>
            </p:cNvPr>
            <p:cNvGrpSpPr/>
            <p:nvPr/>
          </p:nvGrpSpPr>
          <p:grpSpPr>
            <a:xfrm>
              <a:off x="8477529" y="21611396"/>
              <a:ext cx="84788" cy="91092"/>
              <a:chOff x="12626158" y="10798008"/>
              <a:chExt cx="84788" cy="91092"/>
            </a:xfrm>
          </p:grpSpPr>
          <p:sp>
            <p:nvSpPr>
              <p:cNvPr id="8755" name="Text Box 3036">
                <a:extLst>
                  <a:ext uri="{FF2B5EF4-FFF2-40B4-BE49-F238E27FC236}">
                    <a16:creationId xmlns:a16="http://schemas.microsoft.com/office/drawing/2014/main" id="{5AD0931B-4421-B78F-73D2-C9B86BEE9E6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6" name="Text Box 3036">
                <a:extLst>
                  <a:ext uri="{FF2B5EF4-FFF2-40B4-BE49-F238E27FC236}">
                    <a16:creationId xmlns:a16="http://schemas.microsoft.com/office/drawing/2014/main" id="{B612ECE4-81B3-AE64-5EF8-97484A4F701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7" name="Text Box 3036">
                <a:extLst>
                  <a:ext uri="{FF2B5EF4-FFF2-40B4-BE49-F238E27FC236}">
                    <a16:creationId xmlns:a16="http://schemas.microsoft.com/office/drawing/2014/main" id="{1B63DC02-14C6-85C0-6ED4-49EC59939E5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4" name="Group 8733">
              <a:extLst>
                <a:ext uri="{FF2B5EF4-FFF2-40B4-BE49-F238E27FC236}">
                  <a16:creationId xmlns:a16="http://schemas.microsoft.com/office/drawing/2014/main" id="{52F03F94-B764-09D3-7EAF-0E5CE1D29997}"/>
                </a:ext>
              </a:extLst>
            </p:cNvPr>
            <p:cNvGrpSpPr/>
            <p:nvPr/>
          </p:nvGrpSpPr>
          <p:grpSpPr>
            <a:xfrm>
              <a:off x="8477529" y="21733709"/>
              <a:ext cx="84788" cy="91092"/>
              <a:chOff x="12626158" y="10798008"/>
              <a:chExt cx="84788" cy="91092"/>
            </a:xfrm>
          </p:grpSpPr>
          <p:sp>
            <p:nvSpPr>
              <p:cNvPr id="8752" name="Text Box 3036">
                <a:extLst>
                  <a:ext uri="{FF2B5EF4-FFF2-40B4-BE49-F238E27FC236}">
                    <a16:creationId xmlns:a16="http://schemas.microsoft.com/office/drawing/2014/main" id="{93D19504-9BCB-4A16-F837-3037E38DB9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3" name="Text Box 3036">
                <a:extLst>
                  <a:ext uri="{FF2B5EF4-FFF2-40B4-BE49-F238E27FC236}">
                    <a16:creationId xmlns:a16="http://schemas.microsoft.com/office/drawing/2014/main" id="{D5BBD62F-8537-F6A1-7F84-D858A5611A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4" name="Text Box 3036">
                <a:extLst>
                  <a:ext uri="{FF2B5EF4-FFF2-40B4-BE49-F238E27FC236}">
                    <a16:creationId xmlns:a16="http://schemas.microsoft.com/office/drawing/2014/main" id="{7E7D90DB-F68D-10DE-CC1D-3186B163EA5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5" name="Group 8734">
              <a:extLst>
                <a:ext uri="{FF2B5EF4-FFF2-40B4-BE49-F238E27FC236}">
                  <a16:creationId xmlns:a16="http://schemas.microsoft.com/office/drawing/2014/main" id="{F954E8A4-7866-001E-F0AE-41651E943BE1}"/>
                </a:ext>
              </a:extLst>
            </p:cNvPr>
            <p:cNvGrpSpPr/>
            <p:nvPr/>
          </p:nvGrpSpPr>
          <p:grpSpPr>
            <a:xfrm>
              <a:off x="8475923" y="21856342"/>
              <a:ext cx="84788" cy="91092"/>
              <a:chOff x="12626158" y="10798008"/>
              <a:chExt cx="84788" cy="91092"/>
            </a:xfrm>
          </p:grpSpPr>
          <p:sp>
            <p:nvSpPr>
              <p:cNvPr id="8749" name="Text Box 3036">
                <a:extLst>
                  <a:ext uri="{FF2B5EF4-FFF2-40B4-BE49-F238E27FC236}">
                    <a16:creationId xmlns:a16="http://schemas.microsoft.com/office/drawing/2014/main" id="{FFE1502E-5E01-6774-8068-D45D87A565B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0" name="Text Box 3036">
                <a:extLst>
                  <a:ext uri="{FF2B5EF4-FFF2-40B4-BE49-F238E27FC236}">
                    <a16:creationId xmlns:a16="http://schemas.microsoft.com/office/drawing/2014/main" id="{5BB96B9C-8D76-C45E-36D3-7F65063D382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51" name="Text Box 3036">
                <a:extLst>
                  <a:ext uri="{FF2B5EF4-FFF2-40B4-BE49-F238E27FC236}">
                    <a16:creationId xmlns:a16="http://schemas.microsoft.com/office/drawing/2014/main" id="{9D60F16B-AD7A-61ED-B57A-F5DA097A8BD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6" name="Group 8735">
              <a:extLst>
                <a:ext uri="{FF2B5EF4-FFF2-40B4-BE49-F238E27FC236}">
                  <a16:creationId xmlns:a16="http://schemas.microsoft.com/office/drawing/2014/main" id="{65DAA4C9-F5A8-4962-1694-98535FC9786E}"/>
                </a:ext>
              </a:extLst>
            </p:cNvPr>
            <p:cNvGrpSpPr/>
            <p:nvPr/>
          </p:nvGrpSpPr>
          <p:grpSpPr>
            <a:xfrm>
              <a:off x="8474563" y="21971035"/>
              <a:ext cx="84788" cy="91092"/>
              <a:chOff x="12626158" y="10798008"/>
              <a:chExt cx="84788" cy="91092"/>
            </a:xfrm>
          </p:grpSpPr>
          <p:sp>
            <p:nvSpPr>
              <p:cNvPr id="8746" name="Text Box 3036">
                <a:extLst>
                  <a:ext uri="{FF2B5EF4-FFF2-40B4-BE49-F238E27FC236}">
                    <a16:creationId xmlns:a16="http://schemas.microsoft.com/office/drawing/2014/main" id="{5ACF1DF3-34EF-2C85-4541-5CEFB9976E3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7" name="Text Box 3036">
                <a:extLst>
                  <a:ext uri="{FF2B5EF4-FFF2-40B4-BE49-F238E27FC236}">
                    <a16:creationId xmlns:a16="http://schemas.microsoft.com/office/drawing/2014/main" id="{6C8C58BF-F705-57B6-125A-01CD6FBACF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8" name="Text Box 3036">
                <a:extLst>
                  <a:ext uri="{FF2B5EF4-FFF2-40B4-BE49-F238E27FC236}">
                    <a16:creationId xmlns:a16="http://schemas.microsoft.com/office/drawing/2014/main" id="{193085B4-A4D6-673F-5D88-BE40B0C4FC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37" name="Group 8736">
              <a:extLst>
                <a:ext uri="{FF2B5EF4-FFF2-40B4-BE49-F238E27FC236}">
                  <a16:creationId xmlns:a16="http://schemas.microsoft.com/office/drawing/2014/main" id="{8CE98C82-0B35-027B-62B0-F9E822F91FC0}"/>
                </a:ext>
              </a:extLst>
            </p:cNvPr>
            <p:cNvGrpSpPr/>
            <p:nvPr/>
          </p:nvGrpSpPr>
          <p:grpSpPr>
            <a:xfrm>
              <a:off x="8474563" y="22213523"/>
              <a:ext cx="84788" cy="91092"/>
              <a:chOff x="12626158" y="10798008"/>
              <a:chExt cx="84788" cy="91092"/>
            </a:xfrm>
          </p:grpSpPr>
          <p:sp>
            <p:nvSpPr>
              <p:cNvPr id="8743" name="Text Box 3036">
                <a:extLst>
                  <a:ext uri="{FF2B5EF4-FFF2-40B4-BE49-F238E27FC236}">
                    <a16:creationId xmlns:a16="http://schemas.microsoft.com/office/drawing/2014/main" id="{9A03007F-11AB-2880-98D7-F1F44B09796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4" name="Text Box 3036">
                <a:extLst>
                  <a:ext uri="{FF2B5EF4-FFF2-40B4-BE49-F238E27FC236}">
                    <a16:creationId xmlns:a16="http://schemas.microsoft.com/office/drawing/2014/main" id="{7B66C351-FF23-5134-9C51-AA6B998931E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5" name="Text Box 3036">
                <a:extLst>
                  <a:ext uri="{FF2B5EF4-FFF2-40B4-BE49-F238E27FC236}">
                    <a16:creationId xmlns:a16="http://schemas.microsoft.com/office/drawing/2014/main" id="{DA329602-A859-C604-AF43-239D473500D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38" name="FTU - levator labii">
              <a:extLst>
                <a:ext uri="{FF2B5EF4-FFF2-40B4-BE49-F238E27FC236}">
                  <a16:creationId xmlns:a16="http://schemas.microsoft.com/office/drawing/2014/main" id="{FBBD3349-90CF-51F4-9D8B-83B31799484B}"/>
                </a:ext>
              </a:extLst>
            </p:cNvPr>
            <p:cNvSpPr txBox="1"/>
            <p:nvPr/>
          </p:nvSpPr>
          <p:spPr>
            <a:xfrm>
              <a:off x="7149439" y="2208504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Superior gemellus</a:t>
              </a:r>
            </a:p>
          </p:txBody>
        </p:sp>
        <p:grpSp>
          <p:nvGrpSpPr>
            <p:cNvPr id="8739" name="Group 8738">
              <a:extLst>
                <a:ext uri="{FF2B5EF4-FFF2-40B4-BE49-F238E27FC236}">
                  <a16:creationId xmlns:a16="http://schemas.microsoft.com/office/drawing/2014/main" id="{C8F69B0D-1E5C-EEE8-4C9D-E926BAE03697}"/>
                </a:ext>
              </a:extLst>
            </p:cNvPr>
            <p:cNvGrpSpPr/>
            <p:nvPr/>
          </p:nvGrpSpPr>
          <p:grpSpPr>
            <a:xfrm>
              <a:off x="8477932" y="22093501"/>
              <a:ext cx="84788" cy="91092"/>
              <a:chOff x="12626158" y="10798008"/>
              <a:chExt cx="84788" cy="91092"/>
            </a:xfrm>
          </p:grpSpPr>
          <p:sp>
            <p:nvSpPr>
              <p:cNvPr id="8740" name="Text Box 3036">
                <a:extLst>
                  <a:ext uri="{FF2B5EF4-FFF2-40B4-BE49-F238E27FC236}">
                    <a16:creationId xmlns:a16="http://schemas.microsoft.com/office/drawing/2014/main" id="{9B5606DF-8203-5EF0-DCCD-69092CE1142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1" name="Text Box 3036">
                <a:extLst>
                  <a:ext uri="{FF2B5EF4-FFF2-40B4-BE49-F238E27FC236}">
                    <a16:creationId xmlns:a16="http://schemas.microsoft.com/office/drawing/2014/main" id="{2D92016F-ABB4-8AD3-1FE0-887D486E75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42" name="Text Box 3036">
                <a:extLst>
                  <a:ext uri="{FF2B5EF4-FFF2-40B4-BE49-F238E27FC236}">
                    <a16:creationId xmlns:a16="http://schemas.microsoft.com/office/drawing/2014/main" id="{74C0D474-701F-C112-1CCD-40B1EA05CE9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780" name="Group 8779">
            <a:extLst>
              <a:ext uri="{FF2B5EF4-FFF2-40B4-BE49-F238E27FC236}">
                <a16:creationId xmlns:a16="http://schemas.microsoft.com/office/drawing/2014/main" id="{D0F80F69-B96B-AEC2-9D02-D57DDEA40E5E}"/>
              </a:ext>
            </a:extLst>
          </p:cNvPr>
          <p:cNvGrpSpPr/>
          <p:nvPr/>
        </p:nvGrpSpPr>
        <p:grpSpPr>
          <a:xfrm>
            <a:off x="8695011" y="21785240"/>
            <a:ext cx="1445916" cy="2616417"/>
            <a:chOff x="8695011" y="21785240"/>
            <a:chExt cx="1445916" cy="2616417"/>
          </a:xfrm>
        </p:grpSpPr>
        <p:grpSp>
          <p:nvGrpSpPr>
            <p:cNvPr id="8781" name="Group 8780">
              <a:extLst>
                <a:ext uri="{FF2B5EF4-FFF2-40B4-BE49-F238E27FC236}">
                  <a16:creationId xmlns:a16="http://schemas.microsoft.com/office/drawing/2014/main" id="{2D420EEE-1048-2CC9-39D3-05177BFAF36B}"/>
                </a:ext>
              </a:extLst>
            </p:cNvPr>
            <p:cNvGrpSpPr/>
            <p:nvPr/>
          </p:nvGrpSpPr>
          <p:grpSpPr>
            <a:xfrm>
              <a:off x="8697815" y="21785240"/>
              <a:ext cx="1443112" cy="2616417"/>
              <a:chOff x="8698696" y="21696195"/>
              <a:chExt cx="1443112" cy="2616417"/>
            </a:xfrm>
          </p:grpSpPr>
          <p:grpSp>
            <p:nvGrpSpPr>
              <p:cNvPr id="8869" name="organ group - facial muscles">
                <a:extLst>
                  <a:ext uri="{FF2B5EF4-FFF2-40B4-BE49-F238E27FC236}">
                    <a16:creationId xmlns:a16="http://schemas.microsoft.com/office/drawing/2014/main" id="{0C0BB8C9-1FEB-A95D-29E1-8DF8E7FA398F}"/>
                  </a:ext>
                </a:extLst>
              </p:cNvPr>
              <p:cNvGrpSpPr/>
              <p:nvPr/>
            </p:nvGrpSpPr>
            <p:grpSpPr>
              <a:xfrm>
                <a:off x="8698696" y="21696195"/>
                <a:ext cx="1440000" cy="2616417"/>
                <a:chOff x="7554484" y="4261322"/>
                <a:chExt cx="1440000" cy="2616417"/>
              </a:xfrm>
            </p:grpSpPr>
            <p:sp>
              <p:nvSpPr>
                <p:cNvPr id="8874" name="organ - facial muscles">
                  <a:extLst>
                    <a:ext uri="{FF2B5EF4-FFF2-40B4-BE49-F238E27FC236}">
                      <a16:creationId xmlns:a16="http://schemas.microsoft.com/office/drawing/2014/main" id="{7589254A-7FDE-CA2B-63DD-8AB51F58E783}"/>
                    </a:ext>
                  </a:extLst>
                </p:cNvPr>
                <p:cNvSpPr txBox="1"/>
                <p:nvPr/>
              </p:nvSpPr>
              <p:spPr>
                <a:xfrm>
                  <a:off x="7554484" y="4261322"/>
                  <a:ext cx="1440000" cy="2616417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Foot</a:t>
                  </a:r>
                </a:p>
              </p:txBody>
            </p:sp>
            <p:sp>
              <p:nvSpPr>
                <p:cNvPr id="8875" name="FTU - orbicularis oculi">
                  <a:extLst>
                    <a:ext uri="{FF2B5EF4-FFF2-40B4-BE49-F238E27FC236}">
                      <a16:creationId xmlns:a16="http://schemas.microsoft.com/office/drawing/2014/main" id="{7B3F0A81-81A3-EBF3-C83B-518F07CB8E3C}"/>
                    </a:ext>
                  </a:extLst>
                </p:cNvPr>
                <p:cNvSpPr txBox="1"/>
                <p:nvPr/>
              </p:nvSpPr>
              <p:spPr>
                <a:xfrm>
                  <a:off x="7554484" y="44159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digitorum brevis</a:t>
                  </a:r>
                </a:p>
              </p:txBody>
            </p:sp>
            <p:sp>
              <p:nvSpPr>
                <p:cNvPr id="8876" name="FTU - occipitofrontalis">
                  <a:extLst>
                    <a:ext uri="{FF2B5EF4-FFF2-40B4-BE49-F238E27FC236}">
                      <a16:creationId xmlns:a16="http://schemas.microsoft.com/office/drawing/2014/main" id="{959C71A3-869F-0F8D-5487-25045E342849}"/>
                    </a:ext>
                  </a:extLst>
                </p:cNvPr>
                <p:cNvSpPr txBox="1"/>
                <p:nvPr/>
              </p:nvSpPr>
              <p:spPr>
                <a:xfrm>
                  <a:off x="7554484" y="45376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Extensor hallucis brevis</a:t>
                  </a:r>
                </a:p>
              </p:txBody>
            </p:sp>
            <p:sp>
              <p:nvSpPr>
                <p:cNvPr id="8877" name="FTU - nasalis">
                  <a:extLst>
                    <a:ext uri="{FF2B5EF4-FFF2-40B4-BE49-F238E27FC236}">
                      <a16:creationId xmlns:a16="http://schemas.microsoft.com/office/drawing/2014/main" id="{E5078A36-69B5-27EB-38D0-836C6F31AC3A}"/>
                    </a:ext>
                  </a:extLst>
                </p:cNvPr>
                <p:cNvSpPr txBox="1"/>
                <p:nvPr/>
              </p:nvSpPr>
              <p:spPr>
                <a:xfrm>
                  <a:off x="7554484" y="46593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Dorsal interossei I</a:t>
                  </a:r>
                </a:p>
              </p:txBody>
            </p:sp>
            <p:sp>
              <p:nvSpPr>
                <p:cNvPr id="8878" name="FTU - zygomaticus major">
                  <a:extLst>
                    <a:ext uri="{FF2B5EF4-FFF2-40B4-BE49-F238E27FC236}">
                      <a16:creationId xmlns:a16="http://schemas.microsoft.com/office/drawing/2014/main" id="{7E3DF2B9-B68A-4CF1-CE03-E5B4A7EBC428}"/>
                    </a:ext>
                  </a:extLst>
                </p:cNvPr>
                <p:cNvSpPr txBox="1"/>
                <p:nvPr/>
              </p:nvSpPr>
              <p:spPr>
                <a:xfrm>
                  <a:off x="7554484" y="514393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hallucis</a:t>
                  </a:r>
                </a:p>
              </p:txBody>
            </p:sp>
            <p:sp>
              <p:nvSpPr>
                <p:cNvPr id="8879" name="FTU - zygomaticus minor">
                  <a:extLst>
                    <a:ext uri="{FF2B5EF4-FFF2-40B4-BE49-F238E27FC236}">
                      <a16:creationId xmlns:a16="http://schemas.microsoft.com/office/drawing/2014/main" id="{A7326C35-50B0-0570-AC65-27894F9788BC}"/>
                    </a:ext>
                  </a:extLst>
                </p:cNvPr>
                <p:cNvSpPr txBox="1"/>
                <p:nvPr/>
              </p:nvSpPr>
              <p:spPr>
                <a:xfrm>
                  <a:off x="7554484" y="526560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digitorum brevis</a:t>
                  </a:r>
                </a:p>
              </p:txBody>
            </p:sp>
            <p:sp>
              <p:nvSpPr>
                <p:cNvPr id="8880" name="FTU - orbicularis oris">
                  <a:extLst>
                    <a:ext uri="{FF2B5EF4-FFF2-40B4-BE49-F238E27FC236}">
                      <a16:creationId xmlns:a16="http://schemas.microsoft.com/office/drawing/2014/main" id="{198530DA-57B7-44C6-44B3-741495AC4A1E}"/>
                    </a:ext>
                  </a:extLst>
                </p:cNvPr>
                <p:cNvSpPr txBox="1"/>
                <p:nvPr/>
              </p:nvSpPr>
              <p:spPr>
                <a:xfrm>
                  <a:off x="7554484" y="538728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Abductor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881" name="FTU - depressor anguli oris">
                  <a:extLst>
                    <a:ext uri="{FF2B5EF4-FFF2-40B4-BE49-F238E27FC236}">
                      <a16:creationId xmlns:a16="http://schemas.microsoft.com/office/drawing/2014/main" id="{2FCC20BC-41D1-55BC-1DD6-3571233EA397}"/>
                    </a:ext>
                  </a:extLst>
                </p:cNvPr>
                <p:cNvSpPr txBox="1"/>
                <p:nvPr/>
              </p:nvSpPr>
              <p:spPr>
                <a:xfrm>
                  <a:off x="7554484" y="550896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Quadratus plantae</a:t>
                  </a:r>
                </a:p>
              </p:txBody>
            </p:sp>
            <p:sp>
              <p:nvSpPr>
                <p:cNvPr id="8882" name="FTU - levator labii">
                  <a:extLst>
                    <a:ext uri="{FF2B5EF4-FFF2-40B4-BE49-F238E27FC236}">
                      <a16:creationId xmlns:a16="http://schemas.microsoft.com/office/drawing/2014/main" id="{87DF655D-2DB8-4E4A-2245-EC44C64E8C72}"/>
                    </a:ext>
                  </a:extLst>
                </p:cNvPr>
                <p:cNvSpPr txBox="1"/>
                <p:nvPr/>
              </p:nvSpPr>
              <p:spPr>
                <a:xfrm>
                  <a:off x="7554484" y="563063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Lumbrical foot I</a:t>
                  </a:r>
                </a:p>
              </p:txBody>
            </p:sp>
            <p:sp>
              <p:nvSpPr>
                <p:cNvPr id="8883" name="FTU - mentalis">
                  <a:extLst>
                    <a:ext uri="{FF2B5EF4-FFF2-40B4-BE49-F238E27FC236}">
                      <a16:creationId xmlns:a16="http://schemas.microsoft.com/office/drawing/2014/main" id="{83118D7F-DCB5-37C9-53CC-565C23BB6149}"/>
                    </a:ext>
                  </a:extLst>
                </p:cNvPr>
                <p:cNvSpPr txBox="1"/>
                <p:nvPr/>
              </p:nvSpPr>
              <p:spPr>
                <a:xfrm>
                  <a:off x="7554484" y="61138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hallucis brevis</a:t>
                  </a:r>
                </a:p>
              </p:txBody>
            </p:sp>
            <p:sp>
              <p:nvSpPr>
                <p:cNvPr id="8884" name="FTU - temporalis">
                  <a:extLst>
                    <a:ext uri="{FF2B5EF4-FFF2-40B4-BE49-F238E27FC236}">
                      <a16:creationId xmlns:a16="http://schemas.microsoft.com/office/drawing/2014/main" id="{FD68A4BF-A0D6-DBB7-4CA0-7D44869FC49B}"/>
                    </a:ext>
                  </a:extLst>
                </p:cNvPr>
                <p:cNvSpPr txBox="1"/>
                <p:nvPr/>
              </p:nvSpPr>
              <p:spPr>
                <a:xfrm>
                  <a:off x="7554484" y="62354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hallucis</a:t>
                  </a:r>
                </a:p>
              </p:txBody>
            </p:sp>
          </p:grpSp>
          <p:grpSp>
            <p:nvGrpSpPr>
              <p:cNvPr id="8870" name="organ group - facial muscles">
                <a:extLst>
                  <a:ext uri="{FF2B5EF4-FFF2-40B4-BE49-F238E27FC236}">
                    <a16:creationId xmlns:a16="http://schemas.microsoft.com/office/drawing/2014/main" id="{B316A18E-4AB9-86D0-8D4E-A691B3FE1DD9}"/>
                  </a:ext>
                </a:extLst>
              </p:cNvPr>
              <p:cNvGrpSpPr/>
              <p:nvPr/>
            </p:nvGrpSpPr>
            <p:grpSpPr>
              <a:xfrm>
                <a:off x="8701808" y="23788873"/>
                <a:ext cx="1440000" cy="351352"/>
                <a:chOff x="7562576" y="5132321"/>
                <a:chExt cx="1440000" cy="351352"/>
              </a:xfrm>
            </p:grpSpPr>
            <p:sp>
              <p:nvSpPr>
                <p:cNvPr id="8871" name="FTU - orbicularis oculi">
                  <a:extLst>
                    <a:ext uri="{FF2B5EF4-FFF2-40B4-BE49-F238E27FC236}">
                      <a16:creationId xmlns:a16="http://schemas.microsoft.com/office/drawing/2014/main" id="{76B52D63-9777-6D63-F6A0-CCF963757E53}"/>
                    </a:ext>
                  </a:extLst>
                </p:cNvPr>
                <p:cNvSpPr txBox="1"/>
                <p:nvPr/>
              </p:nvSpPr>
              <p:spPr>
                <a:xfrm>
                  <a:off x="7562576" y="513232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Flexor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digiti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minimi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brevis</a:t>
                  </a:r>
                </a:p>
              </p:txBody>
            </p:sp>
            <p:sp>
              <p:nvSpPr>
                <p:cNvPr id="8872" name="FTU - occipitofrontalis">
                  <a:extLst>
                    <a:ext uri="{FF2B5EF4-FFF2-40B4-BE49-F238E27FC236}">
                      <a16:creationId xmlns:a16="http://schemas.microsoft.com/office/drawing/2014/main" id="{3F13BFFF-D6AE-6B30-62CF-F7F7A744D71D}"/>
                    </a:ext>
                  </a:extLst>
                </p:cNvPr>
                <p:cNvSpPr txBox="1"/>
                <p:nvPr/>
              </p:nvSpPr>
              <p:spPr>
                <a:xfrm>
                  <a:off x="7562576" y="525399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</a:t>
                  </a:r>
                </a:p>
              </p:txBody>
            </p:sp>
            <p:sp>
              <p:nvSpPr>
                <p:cNvPr id="8873" name="FTU - nasalis">
                  <a:extLst>
                    <a:ext uri="{FF2B5EF4-FFF2-40B4-BE49-F238E27FC236}">
                      <a16:creationId xmlns:a16="http://schemas.microsoft.com/office/drawing/2014/main" id="{BA363500-A5BA-522A-582B-C2371B2A95BC}"/>
                    </a:ext>
                  </a:extLst>
                </p:cNvPr>
                <p:cNvSpPr txBox="1"/>
                <p:nvPr/>
              </p:nvSpPr>
              <p:spPr>
                <a:xfrm>
                  <a:off x="7562576" y="537567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Plantar interossei II</a:t>
                  </a:r>
                </a:p>
              </p:txBody>
            </p:sp>
          </p:grpSp>
        </p:grpSp>
        <p:grpSp>
          <p:nvGrpSpPr>
            <p:cNvPr id="8782" name="Group 8781">
              <a:extLst>
                <a:ext uri="{FF2B5EF4-FFF2-40B4-BE49-F238E27FC236}">
                  <a16:creationId xmlns:a16="http://schemas.microsoft.com/office/drawing/2014/main" id="{010FAF54-05A1-1960-35A3-38784624736A}"/>
                </a:ext>
              </a:extLst>
            </p:cNvPr>
            <p:cNvGrpSpPr/>
            <p:nvPr/>
          </p:nvGrpSpPr>
          <p:grpSpPr>
            <a:xfrm>
              <a:off x="10018521" y="21946612"/>
              <a:ext cx="84788" cy="91092"/>
              <a:chOff x="12626158" y="10798008"/>
              <a:chExt cx="84788" cy="91092"/>
            </a:xfrm>
          </p:grpSpPr>
          <p:sp>
            <p:nvSpPr>
              <p:cNvPr id="8866" name="Text Box 3036">
                <a:extLst>
                  <a:ext uri="{FF2B5EF4-FFF2-40B4-BE49-F238E27FC236}">
                    <a16:creationId xmlns:a16="http://schemas.microsoft.com/office/drawing/2014/main" id="{5F0FC04A-646B-47FE-F9A1-938700967F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7" name="Text Box 3036">
                <a:extLst>
                  <a:ext uri="{FF2B5EF4-FFF2-40B4-BE49-F238E27FC236}">
                    <a16:creationId xmlns:a16="http://schemas.microsoft.com/office/drawing/2014/main" id="{97DF452B-903C-2EF9-078B-6FAA6F337FB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8" name="Text Box 3036">
                <a:extLst>
                  <a:ext uri="{FF2B5EF4-FFF2-40B4-BE49-F238E27FC236}">
                    <a16:creationId xmlns:a16="http://schemas.microsoft.com/office/drawing/2014/main" id="{8F6F3B83-9169-CC1E-3A00-D03D32EAEDB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3" name="Group 8782">
              <a:extLst>
                <a:ext uri="{FF2B5EF4-FFF2-40B4-BE49-F238E27FC236}">
                  <a16:creationId xmlns:a16="http://schemas.microsoft.com/office/drawing/2014/main" id="{9D3E0622-DA95-CAAC-F7BF-EF9ADB276B8E}"/>
                </a:ext>
              </a:extLst>
            </p:cNvPr>
            <p:cNvGrpSpPr/>
            <p:nvPr/>
          </p:nvGrpSpPr>
          <p:grpSpPr>
            <a:xfrm>
              <a:off x="10018521" y="22068925"/>
              <a:ext cx="84788" cy="91092"/>
              <a:chOff x="12626158" y="10798008"/>
              <a:chExt cx="84788" cy="91092"/>
            </a:xfrm>
          </p:grpSpPr>
          <p:sp>
            <p:nvSpPr>
              <p:cNvPr id="8863" name="Text Box 3036">
                <a:extLst>
                  <a:ext uri="{FF2B5EF4-FFF2-40B4-BE49-F238E27FC236}">
                    <a16:creationId xmlns:a16="http://schemas.microsoft.com/office/drawing/2014/main" id="{7EEC22DB-1F59-736B-669E-02AD3BB9C50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4" name="Text Box 3036">
                <a:extLst>
                  <a:ext uri="{FF2B5EF4-FFF2-40B4-BE49-F238E27FC236}">
                    <a16:creationId xmlns:a16="http://schemas.microsoft.com/office/drawing/2014/main" id="{166F49E0-F6F9-BD43-3AC1-9B145D191E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5" name="Text Box 3036">
                <a:extLst>
                  <a:ext uri="{FF2B5EF4-FFF2-40B4-BE49-F238E27FC236}">
                    <a16:creationId xmlns:a16="http://schemas.microsoft.com/office/drawing/2014/main" id="{6F2FFC58-C1C3-AC8F-6449-DEDEA3AEB97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4" name="Group 8783">
              <a:extLst>
                <a:ext uri="{FF2B5EF4-FFF2-40B4-BE49-F238E27FC236}">
                  <a16:creationId xmlns:a16="http://schemas.microsoft.com/office/drawing/2014/main" id="{369283C7-8A47-5348-31A6-51FF0AB18769}"/>
                </a:ext>
              </a:extLst>
            </p:cNvPr>
            <p:cNvGrpSpPr/>
            <p:nvPr/>
          </p:nvGrpSpPr>
          <p:grpSpPr>
            <a:xfrm>
              <a:off x="10014808" y="22192454"/>
              <a:ext cx="84788" cy="91092"/>
              <a:chOff x="12626158" y="10798008"/>
              <a:chExt cx="84788" cy="91092"/>
            </a:xfrm>
          </p:grpSpPr>
          <p:sp>
            <p:nvSpPr>
              <p:cNvPr id="8860" name="Text Box 3036">
                <a:extLst>
                  <a:ext uri="{FF2B5EF4-FFF2-40B4-BE49-F238E27FC236}">
                    <a16:creationId xmlns:a16="http://schemas.microsoft.com/office/drawing/2014/main" id="{072590C2-D174-BDA4-296E-1041B89FD0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1" name="Text Box 3036">
                <a:extLst>
                  <a:ext uri="{FF2B5EF4-FFF2-40B4-BE49-F238E27FC236}">
                    <a16:creationId xmlns:a16="http://schemas.microsoft.com/office/drawing/2014/main" id="{4B607FCF-BC09-A007-35EA-5743DD0A241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62" name="Text Box 3036">
                <a:extLst>
                  <a:ext uri="{FF2B5EF4-FFF2-40B4-BE49-F238E27FC236}">
                    <a16:creationId xmlns:a16="http://schemas.microsoft.com/office/drawing/2014/main" id="{3B326167-63B3-6C6B-E40B-1A2BF3BE673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5" name="Group 8784">
              <a:extLst>
                <a:ext uri="{FF2B5EF4-FFF2-40B4-BE49-F238E27FC236}">
                  <a16:creationId xmlns:a16="http://schemas.microsoft.com/office/drawing/2014/main" id="{EDC0C4D6-AF2B-EDB9-148E-5999ADBC8931}"/>
                </a:ext>
              </a:extLst>
            </p:cNvPr>
            <p:cNvGrpSpPr/>
            <p:nvPr/>
          </p:nvGrpSpPr>
          <p:grpSpPr>
            <a:xfrm>
              <a:off x="10013448" y="22675288"/>
              <a:ext cx="84788" cy="91092"/>
              <a:chOff x="12626158" y="10798008"/>
              <a:chExt cx="84788" cy="91092"/>
            </a:xfrm>
          </p:grpSpPr>
          <p:sp>
            <p:nvSpPr>
              <p:cNvPr id="8857" name="Text Box 3036">
                <a:extLst>
                  <a:ext uri="{FF2B5EF4-FFF2-40B4-BE49-F238E27FC236}">
                    <a16:creationId xmlns:a16="http://schemas.microsoft.com/office/drawing/2014/main" id="{321F0C4F-BFB3-9F4B-F4EC-E15E6A3DCF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8" name="Text Box 3036">
                <a:extLst>
                  <a:ext uri="{FF2B5EF4-FFF2-40B4-BE49-F238E27FC236}">
                    <a16:creationId xmlns:a16="http://schemas.microsoft.com/office/drawing/2014/main" id="{B0305C24-BFE9-9638-3DF2-FD68753389E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9" name="Text Box 3036">
                <a:extLst>
                  <a:ext uri="{FF2B5EF4-FFF2-40B4-BE49-F238E27FC236}">
                    <a16:creationId xmlns:a16="http://schemas.microsoft.com/office/drawing/2014/main" id="{9C032707-31AC-F903-6F07-71C8CC82415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6" name="Group 8785">
              <a:extLst>
                <a:ext uri="{FF2B5EF4-FFF2-40B4-BE49-F238E27FC236}">
                  <a16:creationId xmlns:a16="http://schemas.microsoft.com/office/drawing/2014/main" id="{B1BBEC65-21B6-2035-C563-B63F630732F6}"/>
                </a:ext>
              </a:extLst>
            </p:cNvPr>
            <p:cNvGrpSpPr/>
            <p:nvPr/>
          </p:nvGrpSpPr>
          <p:grpSpPr>
            <a:xfrm>
              <a:off x="10013448" y="22797601"/>
              <a:ext cx="84788" cy="91092"/>
              <a:chOff x="12626158" y="10798008"/>
              <a:chExt cx="84788" cy="91092"/>
            </a:xfrm>
          </p:grpSpPr>
          <p:sp>
            <p:nvSpPr>
              <p:cNvPr id="8854" name="Text Box 3036">
                <a:extLst>
                  <a:ext uri="{FF2B5EF4-FFF2-40B4-BE49-F238E27FC236}">
                    <a16:creationId xmlns:a16="http://schemas.microsoft.com/office/drawing/2014/main" id="{24F19E34-CDD9-9DDD-5C0A-BE5B050667A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5" name="Text Box 3036">
                <a:extLst>
                  <a:ext uri="{FF2B5EF4-FFF2-40B4-BE49-F238E27FC236}">
                    <a16:creationId xmlns:a16="http://schemas.microsoft.com/office/drawing/2014/main" id="{C619AC69-7348-7689-CBAA-EA033972A3C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6" name="Text Box 3036">
                <a:extLst>
                  <a:ext uri="{FF2B5EF4-FFF2-40B4-BE49-F238E27FC236}">
                    <a16:creationId xmlns:a16="http://schemas.microsoft.com/office/drawing/2014/main" id="{D298C6F1-ACB5-20B3-690B-B515FB75DF6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7" name="Group 8786">
              <a:extLst>
                <a:ext uri="{FF2B5EF4-FFF2-40B4-BE49-F238E27FC236}">
                  <a16:creationId xmlns:a16="http://schemas.microsoft.com/office/drawing/2014/main" id="{3D2B221B-0F38-5C01-7775-2DE145811731}"/>
                </a:ext>
              </a:extLst>
            </p:cNvPr>
            <p:cNvGrpSpPr/>
            <p:nvPr/>
          </p:nvGrpSpPr>
          <p:grpSpPr>
            <a:xfrm>
              <a:off x="10014039" y="22919128"/>
              <a:ext cx="84788" cy="91092"/>
              <a:chOff x="12626158" y="10798008"/>
              <a:chExt cx="84788" cy="91092"/>
            </a:xfrm>
          </p:grpSpPr>
          <p:sp>
            <p:nvSpPr>
              <p:cNvPr id="8851" name="Text Box 3036">
                <a:extLst>
                  <a:ext uri="{FF2B5EF4-FFF2-40B4-BE49-F238E27FC236}">
                    <a16:creationId xmlns:a16="http://schemas.microsoft.com/office/drawing/2014/main" id="{4CC8AA3E-EDD2-CFAB-1652-16ED2DD0C06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2" name="Text Box 3036">
                <a:extLst>
                  <a:ext uri="{FF2B5EF4-FFF2-40B4-BE49-F238E27FC236}">
                    <a16:creationId xmlns:a16="http://schemas.microsoft.com/office/drawing/2014/main" id="{F8ED5026-419A-B8F8-9D3C-09C10FF5EE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3" name="Text Box 3036">
                <a:extLst>
                  <a:ext uri="{FF2B5EF4-FFF2-40B4-BE49-F238E27FC236}">
                    <a16:creationId xmlns:a16="http://schemas.microsoft.com/office/drawing/2014/main" id="{3AE93E2E-D238-2D1E-F624-8DBE019EC5F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8" name="Group 8787">
              <a:extLst>
                <a:ext uri="{FF2B5EF4-FFF2-40B4-BE49-F238E27FC236}">
                  <a16:creationId xmlns:a16="http://schemas.microsoft.com/office/drawing/2014/main" id="{E09DCD4E-BEAB-A842-E19A-8B97535B2669}"/>
                </a:ext>
              </a:extLst>
            </p:cNvPr>
            <p:cNvGrpSpPr/>
            <p:nvPr/>
          </p:nvGrpSpPr>
          <p:grpSpPr>
            <a:xfrm>
              <a:off x="10014039" y="23041441"/>
              <a:ext cx="84788" cy="91092"/>
              <a:chOff x="12626158" y="10798008"/>
              <a:chExt cx="84788" cy="91092"/>
            </a:xfrm>
          </p:grpSpPr>
          <p:sp>
            <p:nvSpPr>
              <p:cNvPr id="8848" name="Text Box 3036">
                <a:extLst>
                  <a:ext uri="{FF2B5EF4-FFF2-40B4-BE49-F238E27FC236}">
                    <a16:creationId xmlns:a16="http://schemas.microsoft.com/office/drawing/2014/main" id="{E5C3A0C9-143A-F0AD-C697-334C9C99AA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9" name="Text Box 3036">
                <a:extLst>
                  <a:ext uri="{FF2B5EF4-FFF2-40B4-BE49-F238E27FC236}">
                    <a16:creationId xmlns:a16="http://schemas.microsoft.com/office/drawing/2014/main" id="{FEBC89F8-AAF1-199E-2E33-124DF79E4AE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50" name="Text Box 3036">
                <a:extLst>
                  <a:ext uri="{FF2B5EF4-FFF2-40B4-BE49-F238E27FC236}">
                    <a16:creationId xmlns:a16="http://schemas.microsoft.com/office/drawing/2014/main" id="{D614FA3A-F7A6-52CA-BA01-3E37FB88EAF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89" name="Group 8788">
              <a:extLst>
                <a:ext uri="{FF2B5EF4-FFF2-40B4-BE49-F238E27FC236}">
                  <a16:creationId xmlns:a16="http://schemas.microsoft.com/office/drawing/2014/main" id="{C79885B1-DD46-DF61-DB84-D39809D6B865}"/>
                </a:ext>
              </a:extLst>
            </p:cNvPr>
            <p:cNvGrpSpPr/>
            <p:nvPr/>
          </p:nvGrpSpPr>
          <p:grpSpPr>
            <a:xfrm>
              <a:off x="10010326" y="23164970"/>
              <a:ext cx="84788" cy="91092"/>
              <a:chOff x="12626158" y="10798008"/>
              <a:chExt cx="84788" cy="91092"/>
            </a:xfrm>
          </p:grpSpPr>
          <p:sp>
            <p:nvSpPr>
              <p:cNvPr id="8845" name="Text Box 3036">
                <a:extLst>
                  <a:ext uri="{FF2B5EF4-FFF2-40B4-BE49-F238E27FC236}">
                    <a16:creationId xmlns:a16="http://schemas.microsoft.com/office/drawing/2014/main" id="{C5E61177-6361-D434-AD49-C5361A3596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6" name="Text Box 3036">
                <a:extLst>
                  <a:ext uri="{FF2B5EF4-FFF2-40B4-BE49-F238E27FC236}">
                    <a16:creationId xmlns:a16="http://schemas.microsoft.com/office/drawing/2014/main" id="{167E1CC1-AD9B-33D3-CA51-FA8AD64F897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7" name="Text Box 3036">
                <a:extLst>
                  <a:ext uri="{FF2B5EF4-FFF2-40B4-BE49-F238E27FC236}">
                    <a16:creationId xmlns:a16="http://schemas.microsoft.com/office/drawing/2014/main" id="{FDB427AD-EC38-E71A-CF7E-E43FE205A9E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0" name="Group 8789">
              <a:extLst>
                <a:ext uri="{FF2B5EF4-FFF2-40B4-BE49-F238E27FC236}">
                  <a16:creationId xmlns:a16="http://schemas.microsoft.com/office/drawing/2014/main" id="{DD6CA716-4F42-1D37-8C33-86E517C03E58}"/>
                </a:ext>
              </a:extLst>
            </p:cNvPr>
            <p:cNvGrpSpPr/>
            <p:nvPr/>
          </p:nvGrpSpPr>
          <p:grpSpPr>
            <a:xfrm>
              <a:off x="10008966" y="23647804"/>
              <a:ext cx="84788" cy="91092"/>
              <a:chOff x="12626158" y="10798008"/>
              <a:chExt cx="84788" cy="91092"/>
            </a:xfrm>
          </p:grpSpPr>
          <p:sp>
            <p:nvSpPr>
              <p:cNvPr id="8842" name="Text Box 3036">
                <a:extLst>
                  <a:ext uri="{FF2B5EF4-FFF2-40B4-BE49-F238E27FC236}">
                    <a16:creationId xmlns:a16="http://schemas.microsoft.com/office/drawing/2014/main" id="{EF194099-1178-390B-B8AC-ACFCB8AA2C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3" name="Text Box 3036">
                <a:extLst>
                  <a:ext uri="{FF2B5EF4-FFF2-40B4-BE49-F238E27FC236}">
                    <a16:creationId xmlns:a16="http://schemas.microsoft.com/office/drawing/2014/main" id="{9E0C5597-6A91-84BD-DB5E-43CE364A06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4" name="Text Box 3036">
                <a:extLst>
                  <a:ext uri="{FF2B5EF4-FFF2-40B4-BE49-F238E27FC236}">
                    <a16:creationId xmlns:a16="http://schemas.microsoft.com/office/drawing/2014/main" id="{F7B4835B-DE75-1F79-EF2C-FB3E876ED8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1" name="Group 8790">
              <a:extLst>
                <a:ext uri="{FF2B5EF4-FFF2-40B4-BE49-F238E27FC236}">
                  <a16:creationId xmlns:a16="http://schemas.microsoft.com/office/drawing/2014/main" id="{DA276511-F010-6EB0-622B-3A470F8FD30A}"/>
                </a:ext>
              </a:extLst>
            </p:cNvPr>
            <p:cNvGrpSpPr/>
            <p:nvPr/>
          </p:nvGrpSpPr>
          <p:grpSpPr>
            <a:xfrm>
              <a:off x="10008966" y="23770117"/>
              <a:ext cx="84788" cy="91092"/>
              <a:chOff x="12626158" y="10798008"/>
              <a:chExt cx="84788" cy="91092"/>
            </a:xfrm>
          </p:grpSpPr>
          <p:sp>
            <p:nvSpPr>
              <p:cNvPr id="8839" name="Text Box 3036">
                <a:extLst>
                  <a:ext uri="{FF2B5EF4-FFF2-40B4-BE49-F238E27FC236}">
                    <a16:creationId xmlns:a16="http://schemas.microsoft.com/office/drawing/2014/main" id="{7FD01F61-3FE7-58EB-B5E9-C061B727E29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0" name="Text Box 3036">
                <a:extLst>
                  <a:ext uri="{FF2B5EF4-FFF2-40B4-BE49-F238E27FC236}">
                    <a16:creationId xmlns:a16="http://schemas.microsoft.com/office/drawing/2014/main" id="{F8D60A64-9729-6578-21EF-BC527A88A3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41" name="Text Box 3036">
                <a:extLst>
                  <a:ext uri="{FF2B5EF4-FFF2-40B4-BE49-F238E27FC236}">
                    <a16:creationId xmlns:a16="http://schemas.microsoft.com/office/drawing/2014/main" id="{E623368C-1CEC-DEB3-395F-1621623A015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2" name="Group 8791">
              <a:extLst>
                <a:ext uri="{FF2B5EF4-FFF2-40B4-BE49-F238E27FC236}">
                  <a16:creationId xmlns:a16="http://schemas.microsoft.com/office/drawing/2014/main" id="{A87D05B2-9063-180E-83CF-F69334D7E106}"/>
                </a:ext>
              </a:extLst>
            </p:cNvPr>
            <p:cNvGrpSpPr/>
            <p:nvPr/>
          </p:nvGrpSpPr>
          <p:grpSpPr>
            <a:xfrm>
              <a:off x="10013448" y="23886238"/>
              <a:ext cx="84788" cy="91092"/>
              <a:chOff x="12626158" y="10798008"/>
              <a:chExt cx="84788" cy="91092"/>
            </a:xfrm>
          </p:grpSpPr>
          <p:sp>
            <p:nvSpPr>
              <p:cNvPr id="8836" name="Text Box 3036">
                <a:extLst>
                  <a:ext uri="{FF2B5EF4-FFF2-40B4-BE49-F238E27FC236}">
                    <a16:creationId xmlns:a16="http://schemas.microsoft.com/office/drawing/2014/main" id="{1A3D0FE8-BCAB-13DC-9038-B29E95B53E9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7" name="Text Box 3036">
                <a:extLst>
                  <a:ext uri="{FF2B5EF4-FFF2-40B4-BE49-F238E27FC236}">
                    <a16:creationId xmlns:a16="http://schemas.microsoft.com/office/drawing/2014/main" id="{88EDC721-E5E1-20D3-4EC0-E29889CA683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8" name="Text Box 3036">
                <a:extLst>
                  <a:ext uri="{FF2B5EF4-FFF2-40B4-BE49-F238E27FC236}">
                    <a16:creationId xmlns:a16="http://schemas.microsoft.com/office/drawing/2014/main" id="{0E2A6996-3819-3C35-CB2D-59E0F32B2B4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3" name="Group 8792">
              <a:extLst>
                <a:ext uri="{FF2B5EF4-FFF2-40B4-BE49-F238E27FC236}">
                  <a16:creationId xmlns:a16="http://schemas.microsoft.com/office/drawing/2014/main" id="{31D6EC3C-5C6B-03D3-22E9-57A539539A05}"/>
                </a:ext>
              </a:extLst>
            </p:cNvPr>
            <p:cNvGrpSpPr/>
            <p:nvPr/>
          </p:nvGrpSpPr>
          <p:grpSpPr>
            <a:xfrm>
              <a:off x="10013448" y="24008551"/>
              <a:ext cx="84788" cy="91092"/>
              <a:chOff x="12626158" y="10798008"/>
              <a:chExt cx="84788" cy="91092"/>
            </a:xfrm>
          </p:grpSpPr>
          <p:sp>
            <p:nvSpPr>
              <p:cNvPr id="8833" name="Text Box 3036">
                <a:extLst>
                  <a:ext uri="{FF2B5EF4-FFF2-40B4-BE49-F238E27FC236}">
                    <a16:creationId xmlns:a16="http://schemas.microsoft.com/office/drawing/2014/main" id="{AC3012F8-8C79-87F6-9BDD-10F571E11E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4" name="Text Box 3036">
                <a:extLst>
                  <a:ext uri="{FF2B5EF4-FFF2-40B4-BE49-F238E27FC236}">
                    <a16:creationId xmlns:a16="http://schemas.microsoft.com/office/drawing/2014/main" id="{CDA336FD-B86D-CEEA-1252-9CF7B80237E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5" name="Text Box 3036">
                <a:extLst>
                  <a:ext uri="{FF2B5EF4-FFF2-40B4-BE49-F238E27FC236}">
                    <a16:creationId xmlns:a16="http://schemas.microsoft.com/office/drawing/2014/main" id="{73C45F77-7F32-9AAB-4568-D1AF9269D9D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794" name="Group 8793">
              <a:extLst>
                <a:ext uri="{FF2B5EF4-FFF2-40B4-BE49-F238E27FC236}">
                  <a16:creationId xmlns:a16="http://schemas.microsoft.com/office/drawing/2014/main" id="{E6528358-D9C3-3A34-80D0-35D3967830A8}"/>
                </a:ext>
              </a:extLst>
            </p:cNvPr>
            <p:cNvGrpSpPr/>
            <p:nvPr/>
          </p:nvGrpSpPr>
          <p:grpSpPr>
            <a:xfrm>
              <a:off x="10009735" y="24132080"/>
              <a:ext cx="84788" cy="91092"/>
              <a:chOff x="12626158" y="10798008"/>
              <a:chExt cx="84788" cy="91092"/>
            </a:xfrm>
          </p:grpSpPr>
          <p:sp>
            <p:nvSpPr>
              <p:cNvPr id="8830" name="Text Box 3036">
                <a:extLst>
                  <a:ext uri="{FF2B5EF4-FFF2-40B4-BE49-F238E27FC236}">
                    <a16:creationId xmlns:a16="http://schemas.microsoft.com/office/drawing/2014/main" id="{217C8907-C3F0-F35C-93C0-3F22D35551A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1" name="Text Box 3036">
                <a:extLst>
                  <a:ext uri="{FF2B5EF4-FFF2-40B4-BE49-F238E27FC236}">
                    <a16:creationId xmlns:a16="http://schemas.microsoft.com/office/drawing/2014/main" id="{EC2EDA51-1DDE-7ECB-F589-2BA80FA283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32" name="Text Box 3036">
                <a:extLst>
                  <a:ext uri="{FF2B5EF4-FFF2-40B4-BE49-F238E27FC236}">
                    <a16:creationId xmlns:a16="http://schemas.microsoft.com/office/drawing/2014/main" id="{40613E43-4466-C236-4EFE-688766D7A27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795" name="FTU - nasalis">
              <a:extLst>
                <a:ext uri="{FF2B5EF4-FFF2-40B4-BE49-F238E27FC236}">
                  <a16:creationId xmlns:a16="http://schemas.microsoft.com/office/drawing/2014/main" id="{3BA0BDAF-372D-8918-740A-496194CAE582}"/>
                </a:ext>
              </a:extLst>
            </p:cNvPr>
            <p:cNvSpPr txBox="1"/>
            <p:nvPr/>
          </p:nvSpPr>
          <p:spPr>
            <a:xfrm>
              <a:off x="8696772" y="24242320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Plantar interossei III</a:t>
              </a:r>
            </a:p>
          </p:txBody>
        </p:sp>
        <p:sp>
          <p:nvSpPr>
            <p:cNvPr id="8796" name="FTU - nasalis">
              <a:extLst>
                <a:ext uri="{FF2B5EF4-FFF2-40B4-BE49-F238E27FC236}">
                  <a16:creationId xmlns:a16="http://schemas.microsoft.com/office/drawing/2014/main" id="{A9E8DB46-9F1D-E79D-84CD-AD2AAF0B0A41}"/>
                </a:ext>
              </a:extLst>
            </p:cNvPr>
            <p:cNvSpPr txBox="1"/>
            <p:nvPr/>
          </p:nvSpPr>
          <p:spPr>
            <a:xfrm>
              <a:off x="8698569" y="22303659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</a:t>
              </a:r>
            </a:p>
          </p:txBody>
        </p:sp>
        <p:sp>
          <p:nvSpPr>
            <p:cNvPr id="8797" name="FTU - nasalis">
              <a:extLst>
                <a:ext uri="{FF2B5EF4-FFF2-40B4-BE49-F238E27FC236}">
                  <a16:creationId xmlns:a16="http://schemas.microsoft.com/office/drawing/2014/main" id="{D5FE826E-5C1C-6824-EC58-BB3B71B19130}"/>
                </a:ext>
              </a:extLst>
            </p:cNvPr>
            <p:cNvSpPr txBox="1"/>
            <p:nvPr/>
          </p:nvSpPr>
          <p:spPr>
            <a:xfrm>
              <a:off x="8695011" y="22423021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III</a:t>
              </a:r>
            </a:p>
          </p:txBody>
        </p:sp>
        <p:sp>
          <p:nvSpPr>
            <p:cNvPr id="8798" name="FTU - nasalis">
              <a:extLst>
                <a:ext uri="{FF2B5EF4-FFF2-40B4-BE49-F238E27FC236}">
                  <a16:creationId xmlns:a16="http://schemas.microsoft.com/office/drawing/2014/main" id="{A00D4EA6-CCAC-A095-1E4A-8CEFCF5CF4E5}"/>
                </a:ext>
              </a:extLst>
            </p:cNvPr>
            <p:cNvSpPr txBox="1"/>
            <p:nvPr/>
          </p:nvSpPr>
          <p:spPr>
            <a:xfrm>
              <a:off x="8700619" y="2254586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Dorsal interossei IV</a:t>
              </a:r>
            </a:p>
          </p:txBody>
        </p:sp>
        <p:grpSp>
          <p:nvGrpSpPr>
            <p:cNvPr id="8799" name="Group 8798">
              <a:extLst>
                <a:ext uri="{FF2B5EF4-FFF2-40B4-BE49-F238E27FC236}">
                  <a16:creationId xmlns:a16="http://schemas.microsoft.com/office/drawing/2014/main" id="{423DC45B-8B39-19CD-F063-A0C417728276}"/>
                </a:ext>
              </a:extLst>
            </p:cNvPr>
            <p:cNvGrpSpPr/>
            <p:nvPr/>
          </p:nvGrpSpPr>
          <p:grpSpPr>
            <a:xfrm>
              <a:off x="10019649" y="22309487"/>
              <a:ext cx="84788" cy="91092"/>
              <a:chOff x="12626158" y="10798008"/>
              <a:chExt cx="84788" cy="91092"/>
            </a:xfrm>
          </p:grpSpPr>
          <p:sp>
            <p:nvSpPr>
              <p:cNvPr id="8827" name="Text Box 3036">
                <a:extLst>
                  <a:ext uri="{FF2B5EF4-FFF2-40B4-BE49-F238E27FC236}">
                    <a16:creationId xmlns:a16="http://schemas.microsoft.com/office/drawing/2014/main" id="{0119BF20-3A70-87D2-60AC-CC59CFFFFF8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8" name="Text Box 3036">
                <a:extLst>
                  <a:ext uri="{FF2B5EF4-FFF2-40B4-BE49-F238E27FC236}">
                    <a16:creationId xmlns:a16="http://schemas.microsoft.com/office/drawing/2014/main" id="{C3AD4AED-1812-3837-1B17-0F3B493EA2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9" name="Text Box 3036">
                <a:extLst>
                  <a:ext uri="{FF2B5EF4-FFF2-40B4-BE49-F238E27FC236}">
                    <a16:creationId xmlns:a16="http://schemas.microsoft.com/office/drawing/2014/main" id="{0E8ABD8E-0334-2F74-7C2E-E30E5E83303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0" name="Group 8799">
              <a:extLst>
                <a:ext uri="{FF2B5EF4-FFF2-40B4-BE49-F238E27FC236}">
                  <a16:creationId xmlns:a16="http://schemas.microsoft.com/office/drawing/2014/main" id="{3B46762F-D86C-ACBA-D108-E5294FA3C8F0}"/>
                </a:ext>
              </a:extLst>
            </p:cNvPr>
            <p:cNvGrpSpPr/>
            <p:nvPr/>
          </p:nvGrpSpPr>
          <p:grpSpPr>
            <a:xfrm>
              <a:off x="10019649" y="22431800"/>
              <a:ext cx="84788" cy="91092"/>
              <a:chOff x="12626158" y="10798008"/>
              <a:chExt cx="84788" cy="91092"/>
            </a:xfrm>
          </p:grpSpPr>
          <p:sp>
            <p:nvSpPr>
              <p:cNvPr id="8824" name="Text Box 3036">
                <a:extLst>
                  <a:ext uri="{FF2B5EF4-FFF2-40B4-BE49-F238E27FC236}">
                    <a16:creationId xmlns:a16="http://schemas.microsoft.com/office/drawing/2014/main" id="{DEB0D0CF-AD4E-92F1-D498-A44076E601E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5" name="Text Box 3036">
                <a:extLst>
                  <a:ext uri="{FF2B5EF4-FFF2-40B4-BE49-F238E27FC236}">
                    <a16:creationId xmlns:a16="http://schemas.microsoft.com/office/drawing/2014/main" id="{B8CC0923-50D1-D908-6861-17742655F95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6" name="Text Box 3036">
                <a:extLst>
                  <a:ext uri="{FF2B5EF4-FFF2-40B4-BE49-F238E27FC236}">
                    <a16:creationId xmlns:a16="http://schemas.microsoft.com/office/drawing/2014/main" id="{F22F2679-5DE4-9628-4E03-612432680C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1" name="Group 8800">
              <a:extLst>
                <a:ext uri="{FF2B5EF4-FFF2-40B4-BE49-F238E27FC236}">
                  <a16:creationId xmlns:a16="http://schemas.microsoft.com/office/drawing/2014/main" id="{D8208148-7C07-125D-E89E-275FEE4B1EA1}"/>
                </a:ext>
              </a:extLst>
            </p:cNvPr>
            <p:cNvGrpSpPr/>
            <p:nvPr/>
          </p:nvGrpSpPr>
          <p:grpSpPr>
            <a:xfrm>
              <a:off x="10015936" y="22555329"/>
              <a:ext cx="84788" cy="91092"/>
              <a:chOff x="12626158" y="10798008"/>
              <a:chExt cx="84788" cy="91092"/>
            </a:xfrm>
          </p:grpSpPr>
          <p:sp>
            <p:nvSpPr>
              <p:cNvPr id="8821" name="Text Box 3036">
                <a:extLst>
                  <a:ext uri="{FF2B5EF4-FFF2-40B4-BE49-F238E27FC236}">
                    <a16:creationId xmlns:a16="http://schemas.microsoft.com/office/drawing/2014/main" id="{09FB68ED-8C99-88C4-0E2A-4B25F23EE7A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2" name="Text Box 3036">
                <a:extLst>
                  <a:ext uri="{FF2B5EF4-FFF2-40B4-BE49-F238E27FC236}">
                    <a16:creationId xmlns:a16="http://schemas.microsoft.com/office/drawing/2014/main" id="{B442409B-9999-91E6-30DE-5E53AB8CDA4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3" name="Text Box 3036">
                <a:extLst>
                  <a:ext uri="{FF2B5EF4-FFF2-40B4-BE49-F238E27FC236}">
                    <a16:creationId xmlns:a16="http://schemas.microsoft.com/office/drawing/2014/main" id="{A97AD816-45D2-9A05-F4AE-E26BB1FDFA1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802" name="FTU - levator labii">
              <a:extLst>
                <a:ext uri="{FF2B5EF4-FFF2-40B4-BE49-F238E27FC236}">
                  <a16:creationId xmlns:a16="http://schemas.microsoft.com/office/drawing/2014/main" id="{07D57C2A-799E-8F7A-79D4-6EAEFFCBB618}"/>
                </a:ext>
              </a:extLst>
            </p:cNvPr>
            <p:cNvSpPr txBox="1"/>
            <p:nvPr/>
          </p:nvSpPr>
          <p:spPr>
            <a:xfrm>
              <a:off x="8695011" y="23274327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</a:t>
              </a:r>
            </a:p>
          </p:txBody>
        </p:sp>
        <p:sp>
          <p:nvSpPr>
            <p:cNvPr id="8803" name="FTU - levator labii">
              <a:extLst>
                <a:ext uri="{FF2B5EF4-FFF2-40B4-BE49-F238E27FC236}">
                  <a16:creationId xmlns:a16="http://schemas.microsoft.com/office/drawing/2014/main" id="{6870AF72-8482-F45B-B612-6258EBE08806}"/>
                </a:ext>
              </a:extLst>
            </p:cNvPr>
            <p:cNvSpPr txBox="1"/>
            <p:nvPr/>
          </p:nvSpPr>
          <p:spPr>
            <a:xfrm>
              <a:off x="8697061" y="23395854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III</a:t>
              </a:r>
            </a:p>
          </p:txBody>
        </p:sp>
        <p:sp>
          <p:nvSpPr>
            <p:cNvPr id="8804" name="FTU - levator labii">
              <a:extLst>
                <a:ext uri="{FF2B5EF4-FFF2-40B4-BE49-F238E27FC236}">
                  <a16:creationId xmlns:a16="http://schemas.microsoft.com/office/drawing/2014/main" id="{30379483-F857-9463-E5A7-128E1BD4E653}"/>
                </a:ext>
              </a:extLst>
            </p:cNvPr>
            <p:cNvSpPr txBox="1"/>
            <p:nvPr/>
          </p:nvSpPr>
          <p:spPr>
            <a:xfrm>
              <a:off x="8698569" y="2351567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Lumbrical foot IV</a:t>
              </a:r>
            </a:p>
          </p:txBody>
        </p:sp>
        <p:grpSp>
          <p:nvGrpSpPr>
            <p:cNvPr id="8805" name="Group 8804">
              <a:extLst>
                <a:ext uri="{FF2B5EF4-FFF2-40B4-BE49-F238E27FC236}">
                  <a16:creationId xmlns:a16="http://schemas.microsoft.com/office/drawing/2014/main" id="{3DF2B615-229B-1900-9398-8B8C5E90F868}"/>
                </a:ext>
              </a:extLst>
            </p:cNvPr>
            <p:cNvGrpSpPr/>
            <p:nvPr/>
          </p:nvGrpSpPr>
          <p:grpSpPr>
            <a:xfrm>
              <a:off x="10011250" y="23285288"/>
              <a:ext cx="84788" cy="91092"/>
              <a:chOff x="12626158" y="10798008"/>
              <a:chExt cx="84788" cy="91092"/>
            </a:xfrm>
          </p:grpSpPr>
          <p:sp>
            <p:nvSpPr>
              <p:cNvPr id="8818" name="Text Box 3036">
                <a:extLst>
                  <a:ext uri="{FF2B5EF4-FFF2-40B4-BE49-F238E27FC236}">
                    <a16:creationId xmlns:a16="http://schemas.microsoft.com/office/drawing/2014/main" id="{344AFDB4-F37A-21BA-F76B-1435BDA1DCF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9" name="Text Box 3036">
                <a:extLst>
                  <a:ext uri="{FF2B5EF4-FFF2-40B4-BE49-F238E27FC236}">
                    <a16:creationId xmlns:a16="http://schemas.microsoft.com/office/drawing/2014/main" id="{2F6B9A90-93D1-BBE8-DB41-9FDD4F80185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20" name="Text Box 3036">
                <a:extLst>
                  <a:ext uri="{FF2B5EF4-FFF2-40B4-BE49-F238E27FC236}">
                    <a16:creationId xmlns:a16="http://schemas.microsoft.com/office/drawing/2014/main" id="{5B9D073B-7030-854B-92EF-6248A6C073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6" name="Group 8805">
              <a:extLst>
                <a:ext uri="{FF2B5EF4-FFF2-40B4-BE49-F238E27FC236}">
                  <a16:creationId xmlns:a16="http://schemas.microsoft.com/office/drawing/2014/main" id="{DEE03120-ADA3-6875-22E5-5213EEB54491}"/>
                </a:ext>
              </a:extLst>
            </p:cNvPr>
            <p:cNvGrpSpPr/>
            <p:nvPr/>
          </p:nvGrpSpPr>
          <p:grpSpPr>
            <a:xfrm>
              <a:off x="10009542" y="23404479"/>
              <a:ext cx="84788" cy="91092"/>
              <a:chOff x="12626158" y="10798008"/>
              <a:chExt cx="84788" cy="91092"/>
            </a:xfrm>
          </p:grpSpPr>
          <p:sp>
            <p:nvSpPr>
              <p:cNvPr id="8815" name="Text Box 3036">
                <a:extLst>
                  <a:ext uri="{FF2B5EF4-FFF2-40B4-BE49-F238E27FC236}">
                    <a16:creationId xmlns:a16="http://schemas.microsoft.com/office/drawing/2014/main" id="{11D40689-9A2C-BD4F-1F4B-6D279383E4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6" name="Text Box 3036">
                <a:extLst>
                  <a:ext uri="{FF2B5EF4-FFF2-40B4-BE49-F238E27FC236}">
                    <a16:creationId xmlns:a16="http://schemas.microsoft.com/office/drawing/2014/main" id="{696DE18D-CA47-2852-2CBC-1E9289E86F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7" name="Text Box 3036">
                <a:extLst>
                  <a:ext uri="{FF2B5EF4-FFF2-40B4-BE49-F238E27FC236}">
                    <a16:creationId xmlns:a16="http://schemas.microsoft.com/office/drawing/2014/main" id="{CF98FD00-D68B-6F04-70D2-987D165B521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7" name="Group 8806">
              <a:extLst>
                <a:ext uri="{FF2B5EF4-FFF2-40B4-BE49-F238E27FC236}">
                  <a16:creationId xmlns:a16="http://schemas.microsoft.com/office/drawing/2014/main" id="{16880201-24A9-45EA-04D0-F6AD2C2DC355}"/>
                </a:ext>
              </a:extLst>
            </p:cNvPr>
            <p:cNvGrpSpPr/>
            <p:nvPr/>
          </p:nvGrpSpPr>
          <p:grpSpPr>
            <a:xfrm>
              <a:off x="10011340" y="23523530"/>
              <a:ext cx="84788" cy="91092"/>
              <a:chOff x="12626158" y="10798008"/>
              <a:chExt cx="84788" cy="91092"/>
            </a:xfrm>
          </p:grpSpPr>
          <p:sp>
            <p:nvSpPr>
              <p:cNvPr id="8812" name="Text Box 3036">
                <a:extLst>
                  <a:ext uri="{FF2B5EF4-FFF2-40B4-BE49-F238E27FC236}">
                    <a16:creationId xmlns:a16="http://schemas.microsoft.com/office/drawing/2014/main" id="{3192D95F-1CAB-FF14-189D-A33D68B5B2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3" name="Text Box 3036">
                <a:extLst>
                  <a:ext uri="{FF2B5EF4-FFF2-40B4-BE49-F238E27FC236}">
                    <a16:creationId xmlns:a16="http://schemas.microsoft.com/office/drawing/2014/main" id="{AE9C0534-9D74-8BCE-BAE4-C8C8F15AAC4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4" name="Text Box 3036">
                <a:extLst>
                  <a:ext uri="{FF2B5EF4-FFF2-40B4-BE49-F238E27FC236}">
                    <a16:creationId xmlns:a16="http://schemas.microsoft.com/office/drawing/2014/main" id="{FA6E0D11-CE9C-9271-BED4-674A1C8DD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08" name="Group 8807">
              <a:extLst>
                <a:ext uri="{FF2B5EF4-FFF2-40B4-BE49-F238E27FC236}">
                  <a16:creationId xmlns:a16="http://schemas.microsoft.com/office/drawing/2014/main" id="{22C575B5-9F98-AD69-585F-7ABED82892C2}"/>
                </a:ext>
              </a:extLst>
            </p:cNvPr>
            <p:cNvGrpSpPr/>
            <p:nvPr/>
          </p:nvGrpSpPr>
          <p:grpSpPr>
            <a:xfrm>
              <a:off x="10009901" y="24253295"/>
              <a:ext cx="84788" cy="91092"/>
              <a:chOff x="12626158" y="10798008"/>
              <a:chExt cx="84788" cy="91092"/>
            </a:xfrm>
          </p:grpSpPr>
          <p:sp>
            <p:nvSpPr>
              <p:cNvPr id="8809" name="Text Box 3036">
                <a:extLst>
                  <a:ext uri="{FF2B5EF4-FFF2-40B4-BE49-F238E27FC236}">
                    <a16:creationId xmlns:a16="http://schemas.microsoft.com/office/drawing/2014/main" id="{9D17EC3A-4FF0-D08B-E428-484B57FF926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0" name="Text Box 3036">
                <a:extLst>
                  <a:ext uri="{FF2B5EF4-FFF2-40B4-BE49-F238E27FC236}">
                    <a16:creationId xmlns:a16="http://schemas.microsoft.com/office/drawing/2014/main" id="{5DE680E0-2DBA-626F-3D5F-4CC41F0A530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11" name="Text Box 3036">
                <a:extLst>
                  <a:ext uri="{FF2B5EF4-FFF2-40B4-BE49-F238E27FC236}">
                    <a16:creationId xmlns:a16="http://schemas.microsoft.com/office/drawing/2014/main" id="{4576D364-F91E-6E1D-1684-522CC2778D1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885" name="Group 8884">
            <a:extLst>
              <a:ext uri="{FF2B5EF4-FFF2-40B4-BE49-F238E27FC236}">
                <a16:creationId xmlns:a16="http://schemas.microsoft.com/office/drawing/2014/main" id="{A8E5F26E-AE2D-5328-D0C8-73A7EB963632}"/>
              </a:ext>
            </a:extLst>
          </p:cNvPr>
          <p:cNvGrpSpPr/>
          <p:nvPr/>
        </p:nvGrpSpPr>
        <p:grpSpPr>
          <a:xfrm>
            <a:off x="7148549" y="20717860"/>
            <a:ext cx="1443685" cy="1992634"/>
            <a:chOff x="7153312" y="20751201"/>
            <a:chExt cx="1443685" cy="1992634"/>
          </a:xfrm>
        </p:grpSpPr>
        <p:grpSp>
          <p:nvGrpSpPr>
            <p:cNvPr id="8886" name="Group 8885">
              <a:extLst>
                <a:ext uri="{FF2B5EF4-FFF2-40B4-BE49-F238E27FC236}">
                  <a16:creationId xmlns:a16="http://schemas.microsoft.com/office/drawing/2014/main" id="{A5F0C324-618B-2D18-C761-271FDB621659}"/>
                </a:ext>
              </a:extLst>
            </p:cNvPr>
            <p:cNvGrpSpPr/>
            <p:nvPr/>
          </p:nvGrpSpPr>
          <p:grpSpPr>
            <a:xfrm>
              <a:off x="7153312" y="20751201"/>
              <a:ext cx="1441349" cy="1992634"/>
              <a:chOff x="8689413" y="20289442"/>
              <a:chExt cx="1441349" cy="1992634"/>
            </a:xfrm>
          </p:grpSpPr>
          <p:grpSp>
            <p:nvGrpSpPr>
              <p:cNvPr id="8948" name="organ group - facial muscles">
                <a:extLst>
                  <a:ext uri="{FF2B5EF4-FFF2-40B4-BE49-F238E27FC236}">
                    <a16:creationId xmlns:a16="http://schemas.microsoft.com/office/drawing/2014/main" id="{118A41AE-6761-58F9-1159-FDE3969C1316}"/>
                  </a:ext>
                </a:extLst>
              </p:cNvPr>
              <p:cNvGrpSpPr/>
              <p:nvPr/>
            </p:nvGrpSpPr>
            <p:grpSpPr>
              <a:xfrm>
                <a:off x="8690762" y="20289442"/>
                <a:ext cx="1440000" cy="1992634"/>
                <a:chOff x="7554484" y="5020163"/>
                <a:chExt cx="1440000" cy="1992634"/>
              </a:xfrm>
            </p:grpSpPr>
            <p:sp>
              <p:nvSpPr>
                <p:cNvPr id="8954" name="organ - facial muscles">
                  <a:extLst>
                    <a:ext uri="{FF2B5EF4-FFF2-40B4-BE49-F238E27FC236}">
                      <a16:creationId xmlns:a16="http://schemas.microsoft.com/office/drawing/2014/main" id="{FD612B8F-F73F-4D72-7AD8-83960640C44B}"/>
                    </a:ext>
                  </a:extLst>
                </p:cNvPr>
                <p:cNvSpPr txBox="1"/>
                <p:nvPr/>
              </p:nvSpPr>
              <p:spPr>
                <a:xfrm>
                  <a:off x="7554484" y="5020163"/>
                  <a:ext cx="1440000" cy="1992634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non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Thigh</a:t>
                  </a:r>
                </a:p>
              </p:txBody>
            </p:sp>
            <p:sp>
              <p:nvSpPr>
                <p:cNvPr id="8955" name="FTU - orbicularis oculi">
                  <a:extLst>
                    <a:ext uri="{FF2B5EF4-FFF2-40B4-BE49-F238E27FC236}">
                      <a16:creationId xmlns:a16="http://schemas.microsoft.com/office/drawing/2014/main" id="{76C282D5-3D9C-F454-EF56-6E60DFD287EA}"/>
                    </a:ext>
                  </a:extLst>
                </p:cNvPr>
                <p:cNvSpPr txBox="1"/>
                <p:nvPr/>
              </p:nvSpPr>
              <p:spPr>
                <a:xfrm>
                  <a:off x="7554484" y="514041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Articularis</a:t>
                  </a:r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genus</a:t>
                  </a:r>
                </a:p>
              </p:txBody>
            </p:sp>
            <p:sp>
              <p:nvSpPr>
                <p:cNvPr id="8956" name="FTU - occipitofrontalis">
                  <a:extLst>
                    <a:ext uri="{FF2B5EF4-FFF2-40B4-BE49-F238E27FC236}">
                      <a16:creationId xmlns:a16="http://schemas.microsoft.com/office/drawing/2014/main" id="{37633EDF-13A8-BAB6-8197-5DA729B89EDF}"/>
                    </a:ext>
                  </a:extLst>
                </p:cNvPr>
                <p:cNvSpPr txBox="1"/>
                <p:nvPr/>
              </p:nvSpPr>
              <p:spPr>
                <a:xfrm>
                  <a:off x="7554484" y="526208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Sartorius</a:t>
                  </a:r>
                </a:p>
              </p:txBody>
            </p:sp>
            <p:sp>
              <p:nvSpPr>
                <p:cNvPr id="8957" name="FTU - nasalis">
                  <a:extLst>
                    <a:ext uri="{FF2B5EF4-FFF2-40B4-BE49-F238E27FC236}">
                      <a16:creationId xmlns:a16="http://schemas.microsoft.com/office/drawing/2014/main" id="{AB7476E1-9E9E-A491-0A38-ABF6A227B941}"/>
                    </a:ext>
                  </a:extLst>
                </p:cNvPr>
                <p:cNvSpPr txBox="1"/>
                <p:nvPr/>
              </p:nvSpPr>
              <p:spPr>
                <a:xfrm>
                  <a:off x="7554484" y="5383765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Rectus femoris</a:t>
                  </a:r>
                </a:p>
              </p:txBody>
            </p:sp>
            <p:sp>
              <p:nvSpPr>
                <p:cNvPr id="8958" name="FTU - zygomaticus major">
                  <a:extLst>
                    <a:ext uri="{FF2B5EF4-FFF2-40B4-BE49-F238E27FC236}">
                      <a16:creationId xmlns:a16="http://schemas.microsoft.com/office/drawing/2014/main" id="{193A6D69-3807-69C3-DC2D-34ACBA2F9331}"/>
                    </a:ext>
                  </a:extLst>
                </p:cNvPr>
                <p:cNvSpPr txBox="1"/>
                <p:nvPr/>
              </p:nvSpPr>
              <p:spPr>
                <a:xfrm>
                  <a:off x="7554484" y="5505441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lateralis</a:t>
                  </a:r>
                </a:p>
              </p:txBody>
            </p:sp>
            <p:sp>
              <p:nvSpPr>
                <p:cNvPr id="8959" name="FTU - zygomaticus minor">
                  <a:extLst>
                    <a:ext uri="{FF2B5EF4-FFF2-40B4-BE49-F238E27FC236}">
                      <a16:creationId xmlns:a16="http://schemas.microsoft.com/office/drawing/2014/main" id="{3D9EBD78-A635-90AF-0C93-3164861AC975}"/>
                    </a:ext>
                  </a:extLst>
                </p:cNvPr>
                <p:cNvSpPr txBox="1"/>
                <p:nvPr/>
              </p:nvSpPr>
              <p:spPr>
                <a:xfrm>
                  <a:off x="7554484" y="5627117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intermedius</a:t>
                  </a:r>
                </a:p>
              </p:txBody>
            </p:sp>
            <p:sp>
              <p:nvSpPr>
                <p:cNvPr id="8960" name="FTU - orbicularis oris">
                  <a:extLst>
                    <a:ext uri="{FF2B5EF4-FFF2-40B4-BE49-F238E27FC236}">
                      <a16:creationId xmlns:a16="http://schemas.microsoft.com/office/drawing/2014/main" id="{1AA87F21-37CF-7EFC-66FA-BEA3F2AED207}"/>
                    </a:ext>
                  </a:extLst>
                </p:cNvPr>
                <p:cNvSpPr txBox="1"/>
                <p:nvPr/>
              </p:nvSpPr>
              <p:spPr>
                <a:xfrm>
                  <a:off x="7554484" y="5748793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Vastus medialis</a:t>
                  </a:r>
                </a:p>
              </p:txBody>
            </p:sp>
            <p:sp>
              <p:nvSpPr>
                <p:cNvPr id="8961" name="FTU - depressor anguli oris">
                  <a:extLst>
                    <a:ext uri="{FF2B5EF4-FFF2-40B4-BE49-F238E27FC236}">
                      <a16:creationId xmlns:a16="http://schemas.microsoft.com/office/drawing/2014/main" id="{1DF089EC-6DE5-9D56-3F2A-DBDBBA5C2507}"/>
                    </a:ext>
                  </a:extLst>
                </p:cNvPr>
                <p:cNvSpPr txBox="1"/>
                <p:nvPr/>
              </p:nvSpPr>
              <p:spPr>
                <a:xfrm>
                  <a:off x="7554484" y="5870469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Biceps femoris long</a:t>
                  </a:r>
                </a:p>
              </p:txBody>
            </p:sp>
            <p:sp>
              <p:nvSpPr>
                <p:cNvPr id="8962" name="FTU - levator labii">
                  <a:extLst>
                    <a:ext uri="{FF2B5EF4-FFF2-40B4-BE49-F238E27FC236}">
                      <a16:creationId xmlns:a16="http://schemas.microsoft.com/office/drawing/2014/main" id="{4552DD72-1A96-2916-7F1C-13C2CE468354}"/>
                    </a:ext>
                  </a:extLst>
                </p:cNvPr>
                <p:cNvSpPr txBox="1"/>
                <p:nvPr/>
              </p:nvSpPr>
              <p:spPr>
                <a:xfrm>
                  <a:off x="7554484" y="611122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Semitendinosus</a:t>
                  </a:r>
                </a:p>
              </p:txBody>
            </p:sp>
            <p:sp>
              <p:nvSpPr>
                <p:cNvPr id="8963" name="FTU - mentalis">
                  <a:extLst>
                    <a:ext uri="{FF2B5EF4-FFF2-40B4-BE49-F238E27FC236}">
                      <a16:creationId xmlns:a16="http://schemas.microsoft.com/office/drawing/2014/main" id="{5B5B8689-56E8-1020-8117-AD16C9DF8AFF}"/>
                    </a:ext>
                  </a:extLst>
                </p:cNvPr>
                <p:cNvSpPr txBox="1"/>
                <p:nvPr/>
              </p:nvSpPr>
              <p:spPr>
                <a:xfrm>
                  <a:off x="7554484" y="623289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Semimembranosus</a:t>
                  </a:r>
                </a:p>
              </p:txBody>
            </p:sp>
            <p:sp>
              <p:nvSpPr>
                <p:cNvPr id="8964" name="FTU - temporalis">
                  <a:extLst>
                    <a:ext uri="{FF2B5EF4-FFF2-40B4-BE49-F238E27FC236}">
                      <a16:creationId xmlns:a16="http://schemas.microsoft.com/office/drawing/2014/main" id="{61100EAA-B39B-9BE3-F323-729144E19244}"/>
                    </a:ext>
                  </a:extLst>
                </p:cNvPr>
                <p:cNvSpPr txBox="1"/>
                <p:nvPr/>
              </p:nvSpPr>
              <p:spPr>
                <a:xfrm>
                  <a:off x="7554484" y="6354572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 err="1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Gracilis</a:t>
                  </a: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49" name="organ group - facial muscles">
                <a:extLst>
                  <a:ext uri="{FF2B5EF4-FFF2-40B4-BE49-F238E27FC236}">
                    <a16:creationId xmlns:a16="http://schemas.microsoft.com/office/drawing/2014/main" id="{72A7007D-85C9-879C-3326-483F52AAD1A7}"/>
                  </a:ext>
                </a:extLst>
              </p:cNvPr>
              <p:cNvGrpSpPr/>
              <p:nvPr/>
            </p:nvGrpSpPr>
            <p:grpSpPr>
              <a:xfrm>
                <a:off x="8689413" y="21749316"/>
                <a:ext cx="1440000" cy="473028"/>
                <a:chOff x="7546392" y="5259488"/>
                <a:chExt cx="1440000" cy="473028"/>
              </a:xfrm>
            </p:grpSpPr>
            <p:sp>
              <p:nvSpPr>
                <p:cNvPr id="8950" name="FTU - orbicularis oculi">
                  <a:extLst>
                    <a:ext uri="{FF2B5EF4-FFF2-40B4-BE49-F238E27FC236}">
                      <a16:creationId xmlns:a16="http://schemas.microsoft.com/office/drawing/2014/main" id="{7F0842E0-0589-CBCC-C46F-9685BCDFF46B}"/>
                    </a:ext>
                  </a:extLst>
                </p:cNvPr>
                <p:cNvSpPr txBox="1"/>
                <p:nvPr/>
              </p:nvSpPr>
              <p:spPr>
                <a:xfrm>
                  <a:off x="7546392" y="5259488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Pectineus</a:t>
                  </a:r>
                </a:p>
              </p:txBody>
            </p:sp>
            <p:sp>
              <p:nvSpPr>
                <p:cNvPr id="8951" name="FTU - occipitofrontalis">
                  <a:extLst>
                    <a:ext uri="{FF2B5EF4-FFF2-40B4-BE49-F238E27FC236}">
                      <a16:creationId xmlns:a16="http://schemas.microsoft.com/office/drawing/2014/main" id="{588FC23D-5048-0B4D-C9B2-7113AB6CCC36}"/>
                    </a:ext>
                  </a:extLst>
                </p:cNvPr>
                <p:cNvSpPr txBox="1"/>
                <p:nvPr/>
              </p:nvSpPr>
              <p:spPr>
                <a:xfrm>
                  <a:off x="7546392" y="5381164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brevis</a:t>
                  </a:r>
                </a:p>
              </p:txBody>
            </p:sp>
            <p:sp>
              <p:nvSpPr>
                <p:cNvPr id="8952" name="FTU - nasalis">
                  <a:extLst>
                    <a:ext uri="{FF2B5EF4-FFF2-40B4-BE49-F238E27FC236}">
                      <a16:creationId xmlns:a16="http://schemas.microsoft.com/office/drawing/2014/main" id="{DED1AD7E-DABE-0E85-4618-D7F0A61E089C}"/>
                    </a:ext>
                  </a:extLst>
                </p:cNvPr>
                <p:cNvSpPr txBox="1"/>
                <p:nvPr/>
              </p:nvSpPr>
              <p:spPr>
                <a:xfrm>
                  <a:off x="7546392" y="5502840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longus</a:t>
                  </a:r>
                </a:p>
              </p:txBody>
            </p:sp>
            <p:sp>
              <p:nvSpPr>
                <p:cNvPr id="8953" name="FTU - zygomaticus major">
                  <a:extLst>
                    <a:ext uri="{FF2B5EF4-FFF2-40B4-BE49-F238E27FC236}">
                      <a16:creationId xmlns:a16="http://schemas.microsoft.com/office/drawing/2014/main" id="{F805B71A-18B5-7746-FE70-8D1A16DC6933}"/>
                    </a:ext>
                  </a:extLst>
                </p:cNvPr>
                <p:cNvSpPr txBox="1"/>
                <p:nvPr/>
              </p:nvSpPr>
              <p:spPr>
                <a:xfrm>
                  <a:off x="7546392" y="5624516"/>
                  <a:ext cx="1440000" cy="108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r>
                    <a:rPr lang="en-NZ" sz="6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Adductor magnus</a:t>
                  </a:r>
                </a:p>
              </p:txBody>
            </p:sp>
          </p:grpSp>
        </p:grpSp>
        <p:grpSp>
          <p:nvGrpSpPr>
            <p:cNvPr id="8887" name="Group 8886">
              <a:extLst>
                <a:ext uri="{FF2B5EF4-FFF2-40B4-BE49-F238E27FC236}">
                  <a16:creationId xmlns:a16="http://schemas.microsoft.com/office/drawing/2014/main" id="{0F7E8837-B9C1-E0AC-E618-2E182576DA12}"/>
                </a:ext>
              </a:extLst>
            </p:cNvPr>
            <p:cNvGrpSpPr/>
            <p:nvPr/>
          </p:nvGrpSpPr>
          <p:grpSpPr>
            <a:xfrm>
              <a:off x="8479389" y="20877173"/>
              <a:ext cx="84788" cy="91092"/>
              <a:chOff x="12626158" y="10798008"/>
              <a:chExt cx="84788" cy="91092"/>
            </a:xfrm>
          </p:grpSpPr>
          <p:sp>
            <p:nvSpPr>
              <p:cNvPr id="8945" name="Text Box 3036">
                <a:extLst>
                  <a:ext uri="{FF2B5EF4-FFF2-40B4-BE49-F238E27FC236}">
                    <a16:creationId xmlns:a16="http://schemas.microsoft.com/office/drawing/2014/main" id="{22B6E2C7-A0D1-850D-197C-61A29D3528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6" name="Text Box 3036">
                <a:extLst>
                  <a:ext uri="{FF2B5EF4-FFF2-40B4-BE49-F238E27FC236}">
                    <a16:creationId xmlns:a16="http://schemas.microsoft.com/office/drawing/2014/main" id="{D5EE42D4-804A-F543-35B5-F2AD7D99F8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7" name="Text Box 3036">
                <a:extLst>
                  <a:ext uri="{FF2B5EF4-FFF2-40B4-BE49-F238E27FC236}">
                    <a16:creationId xmlns:a16="http://schemas.microsoft.com/office/drawing/2014/main" id="{39DACCA0-6DAD-94C3-5434-3381321DAF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8" name="Group 8887">
              <a:extLst>
                <a:ext uri="{FF2B5EF4-FFF2-40B4-BE49-F238E27FC236}">
                  <a16:creationId xmlns:a16="http://schemas.microsoft.com/office/drawing/2014/main" id="{C95A0EE9-530F-EE7B-32FC-748E62603671}"/>
                </a:ext>
              </a:extLst>
            </p:cNvPr>
            <p:cNvGrpSpPr/>
            <p:nvPr/>
          </p:nvGrpSpPr>
          <p:grpSpPr>
            <a:xfrm>
              <a:off x="8479389" y="20999486"/>
              <a:ext cx="84788" cy="91092"/>
              <a:chOff x="12626158" y="10798008"/>
              <a:chExt cx="84788" cy="91092"/>
            </a:xfrm>
          </p:grpSpPr>
          <p:sp>
            <p:nvSpPr>
              <p:cNvPr id="8942" name="Text Box 3036">
                <a:extLst>
                  <a:ext uri="{FF2B5EF4-FFF2-40B4-BE49-F238E27FC236}">
                    <a16:creationId xmlns:a16="http://schemas.microsoft.com/office/drawing/2014/main" id="{ACEB40D8-F459-992B-A608-82532A089A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3" name="Text Box 3036">
                <a:extLst>
                  <a:ext uri="{FF2B5EF4-FFF2-40B4-BE49-F238E27FC236}">
                    <a16:creationId xmlns:a16="http://schemas.microsoft.com/office/drawing/2014/main" id="{E4F41855-2024-851E-D824-2CE1EBC05E3C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4" name="Text Box 3036">
                <a:extLst>
                  <a:ext uri="{FF2B5EF4-FFF2-40B4-BE49-F238E27FC236}">
                    <a16:creationId xmlns:a16="http://schemas.microsoft.com/office/drawing/2014/main" id="{E75D96C8-8C12-53B4-F084-F0E42631F56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89" name="Group 8888">
              <a:extLst>
                <a:ext uri="{FF2B5EF4-FFF2-40B4-BE49-F238E27FC236}">
                  <a16:creationId xmlns:a16="http://schemas.microsoft.com/office/drawing/2014/main" id="{A0DD687E-4D63-2141-B173-B7EAC7FE13CF}"/>
                </a:ext>
              </a:extLst>
            </p:cNvPr>
            <p:cNvGrpSpPr/>
            <p:nvPr/>
          </p:nvGrpSpPr>
          <p:grpSpPr>
            <a:xfrm>
              <a:off x="8475676" y="21123015"/>
              <a:ext cx="84788" cy="91092"/>
              <a:chOff x="12626158" y="10798008"/>
              <a:chExt cx="84788" cy="91092"/>
            </a:xfrm>
          </p:grpSpPr>
          <p:sp>
            <p:nvSpPr>
              <p:cNvPr id="8939" name="Text Box 3036">
                <a:extLst>
                  <a:ext uri="{FF2B5EF4-FFF2-40B4-BE49-F238E27FC236}">
                    <a16:creationId xmlns:a16="http://schemas.microsoft.com/office/drawing/2014/main" id="{0779E704-34CA-64F0-0815-C98548AD928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0" name="Text Box 3036">
                <a:extLst>
                  <a:ext uri="{FF2B5EF4-FFF2-40B4-BE49-F238E27FC236}">
                    <a16:creationId xmlns:a16="http://schemas.microsoft.com/office/drawing/2014/main" id="{44DE1027-92D8-2673-9578-D43C3479466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41" name="Text Box 3036">
                <a:extLst>
                  <a:ext uri="{FF2B5EF4-FFF2-40B4-BE49-F238E27FC236}">
                    <a16:creationId xmlns:a16="http://schemas.microsoft.com/office/drawing/2014/main" id="{A3D2C45A-32FD-BC71-695C-D07636E2369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0" name="Group 8889">
              <a:extLst>
                <a:ext uri="{FF2B5EF4-FFF2-40B4-BE49-F238E27FC236}">
                  <a16:creationId xmlns:a16="http://schemas.microsoft.com/office/drawing/2014/main" id="{82FBC346-5055-027F-9805-3A816A710180}"/>
                </a:ext>
              </a:extLst>
            </p:cNvPr>
            <p:cNvGrpSpPr/>
            <p:nvPr/>
          </p:nvGrpSpPr>
          <p:grpSpPr>
            <a:xfrm>
              <a:off x="8474316" y="21242933"/>
              <a:ext cx="84788" cy="91092"/>
              <a:chOff x="12626158" y="10798008"/>
              <a:chExt cx="84788" cy="91092"/>
            </a:xfrm>
          </p:grpSpPr>
          <p:sp>
            <p:nvSpPr>
              <p:cNvPr id="8936" name="Text Box 3036">
                <a:extLst>
                  <a:ext uri="{FF2B5EF4-FFF2-40B4-BE49-F238E27FC236}">
                    <a16:creationId xmlns:a16="http://schemas.microsoft.com/office/drawing/2014/main" id="{6A855589-73CA-1920-3C54-097337E8B72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7" name="Text Box 3036">
                <a:extLst>
                  <a:ext uri="{FF2B5EF4-FFF2-40B4-BE49-F238E27FC236}">
                    <a16:creationId xmlns:a16="http://schemas.microsoft.com/office/drawing/2014/main" id="{9BB7042A-FB9C-B737-9B3F-BC48D29BDB0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8" name="Text Box 3036">
                <a:extLst>
                  <a:ext uri="{FF2B5EF4-FFF2-40B4-BE49-F238E27FC236}">
                    <a16:creationId xmlns:a16="http://schemas.microsoft.com/office/drawing/2014/main" id="{744551B8-71A3-4923-A43B-6599917A7F3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1" name="Group 8890">
              <a:extLst>
                <a:ext uri="{FF2B5EF4-FFF2-40B4-BE49-F238E27FC236}">
                  <a16:creationId xmlns:a16="http://schemas.microsoft.com/office/drawing/2014/main" id="{C6A94313-C8EE-38E1-4E68-220307E743ED}"/>
                </a:ext>
              </a:extLst>
            </p:cNvPr>
            <p:cNvGrpSpPr/>
            <p:nvPr/>
          </p:nvGrpSpPr>
          <p:grpSpPr>
            <a:xfrm>
              <a:off x="8474316" y="21365246"/>
              <a:ext cx="84788" cy="91092"/>
              <a:chOff x="12626158" y="10798008"/>
              <a:chExt cx="84788" cy="91092"/>
            </a:xfrm>
          </p:grpSpPr>
          <p:sp>
            <p:nvSpPr>
              <p:cNvPr id="8933" name="Text Box 3036">
                <a:extLst>
                  <a:ext uri="{FF2B5EF4-FFF2-40B4-BE49-F238E27FC236}">
                    <a16:creationId xmlns:a16="http://schemas.microsoft.com/office/drawing/2014/main" id="{517C1B97-F3F8-279A-33B5-18B9BC5C1F8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4" name="Text Box 3036">
                <a:extLst>
                  <a:ext uri="{FF2B5EF4-FFF2-40B4-BE49-F238E27FC236}">
                    <a16:creationId xmlns:a16="http://schemas.microsoft.com/office/drawing/2014/main" id="{12516E97-D2BF-18E5-C353-3C6FFB80117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5" name="Text Box 3036">
                <a:extLst>
                  <a:ext uri="{FF2B5EF4-FFF2-40B4-BE49-F238E27FC236}">
                    <a16:creationId xmlns:a16="http://schemas.microsoft.com/office/drawing/2014/main" id="{2B6CB650-ACB4-8EB7-BB06-ED6C87ADC32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2" name="Group 8891">
              <a:extLst>
                <a:ext uri="{FF2B5EF4-FFF2-40B4-BE49-F238E27FC236}">
                  <a16:creationId xmlns:a16="http://schemas.microsoft.com/office/drawing/2014/main" id="{E69107A3-6811-4A6D-EB6E-1EB0C9D913FC}"/>
                </a:ext>
              </a:extLst>
            </p:cNvPr>
            <p:cNvGrpSpPr/>
            <p:nvPr/>
          </p:nvGrpSpPr>
          <p:grpSpPr>
            <a:xfrm>
              <a:off x="8479615" y="21489019"/>
              <a:ext cx="84788" cy="91092"/>
              <a:chOff x="12626158" y="10798008"/>
              <a:chExt cx="84788" cy="91092"/>
            </a:xfrm>
          </p:grpSpPr>
          <p:sp>
            <p:nvSpPr>
              <p:cNvPr id="8930" name="Text Box 3036">
                <a:extLst>
                  <a:ext uri="{FF2B5EF4-FFF2-40B4-BE49-F238E27FC236}">
                    <a16:creationId xmlns:a16="http://schemas.microsoft.com/office/drawing/2014/main" id="{EB22BD90-8DCB-2EB2-8160-261FAF78BC1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1" name="Text Box 3036">
                <a:extLst>
                  <a:ext uri="{FF2B5EF4-FFF2-40B4-BE49-F238E27FC236}">
                    <a16:creationId xmlns:a16="http://schemas.microsoft.com/office/drawing/2014/main" id="{C92D614D-D036-1A0C-D3EE-5C3B9DFECB2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32" name="Text Box 3036">
                <a:extLst>
                  <a:ext uri="{FF2B5EF4-FFF2-40B4-BE49-F238E27FC236}">
                    <a16:creationId xmlns:a16="http://schemas.microsoft.com/office/drawing/2014/main" id="{4694989C-5186-42B6-DE4A-7301BC0712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3" name="Group 8892">
              <a:extLst>
                <a:ext uri="{FF2B5EF4-FFF2-40B4-BE49-F238E27FC236}">
                  <a16:creationId xmlns:a16="http://schemas.microsoft.com/office/drawing/2014/main" id="{A84BEE46-840F-4D2D-7C09-D44C26A4C840}"/>
                </a:ext>
              </a:extLst>
            </p:cNvPr>
            <p:cNvGrpSpPr/>
            <p:nvPr/>
          </p:nvGrpSpPr>
          <p:grpSpPr>
            <a:xfrm>
              <a:off x="8479615" y="21611332"/>
              <a:ext cx="84788" cy="91092"/>
              <a:chOff x="12626158" y="10798008"/>
              <a:chExt cx="84788" cy="91092"/>
            </a:xfrm>
          </p:grpSpPr>
          <p:sp>
            <p:nvSpPr>
              <p:cNvPr id="8927" name="Text Box 3036">
                <a:extLst>
                  <a:ext uri="{FF2B5EF4-FFF2-40B4-BE49-F238E27FC236}">
                    <a16:creationId xmlns:a16="http://schemas.microsoft.com/office/drawing/2014/main" id="{DBC05EC0-37A2-7523-96BF-679849CE31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8" name="Text Box 3036">
                <a:extLst>
                  <a:ext uri="{FF2B5EF4-FFF2-40B4-BE49-F238E27FC236}">
                    <a16:creationId xmlns:a16="http://schemas.microsoft.com/office/drawing/2014/main" id="{7D1CF373-A82C-13FC-ABBB-2782FF5B10A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9" name="Text Box 3036">
                <a:extLst>
                  <a:ext uri="{FF2B5EF4-FFF2-40B4-BE49-F238E27FC236}">
                    <a16:creationId xmlns:a16="http://schemas.microsoft.com/office/drawing/2014/main" id="{A224B53F-3CAE-5CF0-3BCD-D6034F7F530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4" name="Group 8893">
              <a:extLst>
                <a:ext uri="{FF2B5EF4-FFF2-40B4-BE49-F238E27FC236}">
                  <a16:creationId xmlns:a16="http://schemas.microsoft.com/office/drawing/2014/main" id="{57F02826-0295-1640-1CC6-971C9D48AB57}"/>
                </a:ext>
              </a:extLst>
            </p:cNvPr>
            <p:cNvGrpSpPr/>
            <p:nvPr/>
          </p:nvGrpSpPr>
          <p:grpSpPr>
            <a:xfrm>
              <a:off x="8475348" y="22587189"/>
              <a:ext cx="84788" cy="91092"/>
              <a:chOff x="12626158" y="10798008"/>
              <a:chExt cx="84788" cy="91092"/>
            </a:xfrm>
          </p:grpSpPr>
          <p:sp>
            <p:nvSpPr>
              <p:cNvPr id="8924" name="Text Box 3036">
                <a:extLst>
                  <a:ext uri="{FF2B5EF4-FFF2-40B4-BE49-F238E27FC236}">
                    <a16:creationId xmlns:a16="http://schemas.microsoft.com/office/drawing/2014/main" id="{0B04E1AC-B410-48D9-15C9-63A0BAA832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5" name="Text Box 3036">
                <a:extLst>
                  <a:ext uri="{FF2B5EF4-FFF2-40B4-BE49-F238E27FC236}">
                    <a16:creationId xmlns:a16="http://schemas.microsoft.com/office/drawing/2014/main" id="{81ED031A-8CCA-7D59-D1EB-C7F9CA51C4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6" name="Text Box 3036">
                <a:extLst>
                  <a:ext uri="{FF2B5EF4-FFF2-40B4-BE49-F238E27FC236}">
                    <a16:creationId xmlns:a16="http://schemas.microsoft.com/office/drawing/2014/main" id="{ED59AC89-17B0-EC81-12F5-DA646CEB19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5" name="Group 8894">
              <a:extLst>
                <a:ext uri="{FF2B5EF4-FFF2-40B4-BE49-F238E27FC236}">
                  <a16:creationId xmlns:a16="http://schemas.microsoft.com/office/drawing/2014/main" id="{39E24F81-D6CD-1373-333C-579741725BAE}"/>
                </a:ext>
              </a:extLst>
            </p:cNvPr>
            <p:cNvGrpSpPr/>
            <p:nvPr/>
          </p:nvGrpSpPr>
          <p:grpSpPr>
            <a:xfrm>
              <a:off x="8474542" y="21854779"/>
              <a:ext cx="84788" cy="91092"/>
              <a:chOff x="12626158" y="10798008"/>
              <a:chExt cx="84788" cy="91092"/>
            </a:xfrm>
          </p:grpSpPr>
          <p:sp>
            <p:nvSpPr>
              <p:cNvPr id="8921" name="Text Box 3036">
                <a:extLst>
                  <a:ext uri="{FF2B5EF4-FFF2-40B4-BE49-F238E27FC236}">
                    <a16:creationId xmlns:a16="http://schemas.microsoft.com/office/drawing/2014/main" id="{A329F797-7296-0301-C2BF-70D2F48E8C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2" name="Text Box 3036">
                <a:extLst>
                  <a:ext uri="{FF2B5EF4-FFF2-40B4-BE49-F238E27FC236}">
                    <a16:creationId xmlns:a16="http://schemas.microsoft.com/office/drawing/2014/main" id="{F56D2597-F092-3D01-7EB2-48D02177622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3" name="Text Box 3036">
                <a:extLst>
                  <a:ext uri="{FF2B5EF4-FFF2-40B4-BE49-F238E27FC236}">
                    <a16:creationId xmlns:a16="http://schemas.microsoft.com/office/drawing/2014/main" id="{A70C352D-FE04-04C2-9B3B-3B9E5E934A8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6" name="Group 8895">
              <a:extLst>
                <a:ext uri="{FF2B5EF4-FFF2-40B4-BE49-F238E27FC236}">
                  <a16:creationId xmlns:a16="http://schemas.microsoft.com/office/drawing/2014/main" id="{C38A1F82-359C-A82C-9B6B-D3EA53568393}"/>
                </a:ext>
              </a:extLst>
            </p:cNvPr>
            <p:cNvGrpSpPr/>
            <p:nvPr/>
          </p:nvGrpSpPr>
          <p:grpSpPr>
            <a:xfrm>
              <a:off x="8474542" y="21977092"/>
              <a:ext cx="84788" cy="91092"/>
              <a:chOff x="12626158" y="10798008"/>
              <a:chExt cx="84788" cy="91092"/>
            </a:xfrm>
          </p:grpSpPr>
          <p:sp>
            <p:nvSpPr>
              <p:cNvPr id="8918" name="Text Box 3036">
                <a:extLst>
                  <a:ext uri="{FF2B5EF4-FFF2-40B4-BE49-F238E27FC236}">
                    <a16:creationId xmlns:a16="http://schemas.microsoft.com/office/drawing/2014/main" id="{14A9A5C2-D520-89EC-58E3-DA0A902CC8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9" name="Text Box 3036">
                <a:extLst>
                  <a:ext uri="{FF2B5EF4-FFF2-40B4-BE49-F238E27FC236}">
                    <a16:creationId xmlns:a16="http://schemas.microsoft.com/office/drawing/2014/main" id="{0BF77486-2EF0-D489-4DF6-23EEEB2A1CE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20" name="Text Box 3036">
                <a:extLst>
                  <a:ext uri="{FF2B5EF4-FFF2-40B4-BE49-F238E27FC236}">
                    <a16:creationId xmlns:a16="http://schemas.microsoft.com/office/drawing/2014/main" id="{64905862-A11E-7A82-127A-D2A6599F9F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7" name="Group 8896">
              <a:extLst>
                <a:ext uri="{FF2B5EF4-FFF2-40B4-BE49-F238E27FC236}">
                  <a16:creationId xmlns:a16="http://schemas.microsoft.com/office/drawing/2014/main" id="{F55E9BE8-5DE1-D8DD-8619-98647DCEBEE3}"/>
                </a:ext>
              </a:extLst>
            </p:cNvPr>
            <p:cNvGrpSpPr/>
            <p:nvPr/>
          </p:nvGrpSpPr>
          <p:grpSpPr>
            <a:xfrm>
              <a:off x="8477430" y="22103101"/>
              <a:ext cx="84788" cy="91092"/>
              <a:chOff x="12626158" y="10798008"/>
              <a:chExt cx="84788" cy="91092"/>
            </a:xfrm>
          </p:grpSpPr>
          <p:sp>
            <p:nvSpPr>
              <p:cNvPr id="8915" name="Text Box 3036">
                <a:extLst>
                  <a:ext uri="{FF2B5EF4-FFF2-40B4-BE49-F238E27FC236}">
                    <a16:creationId xmlns:a16="http://schemas.microsoft.com/office/drawing/2014/main" id="{899306E9-E3AD-5CD5-3B75-41E534FD37B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6" name="Text Box 3036">
                <a:extLst>
                  <a:ext uri="{FF2B5EF4-FFF2-40B4-BE49-F238E27FC236}">
                    <a16:creationId xmlns:a16="http://schemas.microsoft.com/office/drawing/2014/main" id="{BE92E4D8-6EE4-E637-3EC7-7882063B955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7" name="Text Box 3036">
                <a:extLst>
                  <a:ext uri="{FF2B5EF4-FFF2-40B4-BE49-F238E27FC236}">
                    <a16:creationId xmlns:a16="http://schemas.microsoft.com/office/drawing/2014/main" id="{C3D12698-FEC5-4C07-1F16-9F6A08D9CF1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8" name="Group 8897">
              <a:extLst>
                <a:ext uri="{FF2B5EF4-FFF2-40B4-BE49-F238E27FC236}">
                  <a16:creationId xmlns:a16="http://schemas.microsoft.com/office/drawing/2014/main" id="{7BF37889-4FC6-3D2B-6572-2E690886EF2D}"/>
                </a:ext>
              </a:extLst>
            </p:cNvPr>
            <p:cNvGrpSpPr/>
            <p:nvPr/>
          </p:nvGrpSpPr>
          <p:grpSpPr>
            <a:xfrm>
              <a:off x="8477430" y="22225414"/>
              <a:ext cx="84788" cy="91092"/>
              <a:chOff x="12626158" y="10798008"/>
              <a:chExt cx="84788" cy="91092"/>
            </a:xfrm>
          </p:grpSpPr>
          <p:sp>
            <p:nvSpPr>
              <p:cNvPr id="8912" name="Text Box 3036">
                <a:extLst>
                  <a:ext uri="{FF2B5EF4-FFF2-40B4-BE49-F238E27FC236}">
                    <a16:creationId xmlns:a16="http://schemas.microsoft.com/office/drawing/2014/main" id="{90532B34-A7DE-4E5C-2292-45359FCFEA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3" name="Text Box 3036">
                <a:extLst>
                  <a:ext uri="{FF2B5EF4-FFF2-40B4-BE49-F238E27FC236}">
                    <a16:creationId xmlns:a16="http://schemas.microsoft.com/office/drawing/2014/main" id="{52723CFC-BA4E-8ECB-0B37-3149B6C3663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4" name="Text Box 3036">
                <a:extLst>
                  <a:ext uri="{FF2B5EF4-FFF2-40B4-BE49-F238E27FC236}">
                    <a16:creationId xmlns:a16="http://schemas.microsoft.com/office/drawing/2014/main" id="{793F6EDD-2E35-9656-ACAB-726BB8FE77B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899" name="Group 8898">
              <a:extLst>
                <a:ext uri="{FF2B5EF4-FFF2-40B4-BE49-F238E27FC236}">
                  <a16:creationId xmlns:a16="http://schemas.microsoft.com/office/drawing/2014/main" id="{48DEBE1E-F742-BB17-90EB-5B463CE39756}"/>
                </a:ext>
              </a:extLst>
            </p:cNvPr>
            <p:cNvGrpSpPr/>
            <p:nvPr/>
          </p:nvGrpSpPr>
          <p:grpSpPr>
            <a:xfrm>
              <a:off x="8473717" y="22348943"/>
              <a:ext cx="84788" cy="91092"/>
              <a:chOff x="12626158" y="10798008"/>
              <a:chExt cx="84788" cy="91092"/>
            </a:xfrm>
          </p:grpSpPr>
          <p:sp>
            <p:nvSpPr>
              <p:cNvPr id="8909" name="Text Box 3036">
                <a:extLst>
                  <a:ext uri="{FF2B5EF4-FFF2-40B4-BE49-F238E27FC236}">
                    <a16:creationId xmlns:a16="http://schemas.microsoft.com/office/drawing/2014/main" id="{224D78F4-E24A-D7E2-E698-3791D50630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0" name="Text Box 3036">
                <a:extLst>
                  <a:ext uri="{FF2B5EF4-FFF2-40B4-BE49-F238E27FC236}">
                    <a16:creationId xmlns:a16="http://schemas.microsoft.com/office/drawing/2014/main" id="{AB900D6B-6E0D-1EBE-636C-E37799194D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11" name="Text Box 3036">
                <a:extLst>
                  <a:ext uri="{FF2B5EF4-FFF2-40B4-BE49-F238E27FC236}">
                    <a16:creationId xmlns:a16="http://schemas.microsoft.com/office/drawing/2014/main" id="{5FDE5EE8-EE59-C38A-2ACA-8EDAE4A357B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900" name="Group 8899">
              <a:extLst>
                <a:ext uri="{FF2B5EF4-FFF2-40B4-BE49-F238E27FC236}">
                  <a16:creationId xmlns:a16="http://schemas.microsoft.com/office/drawing/2014/main" id="{2E5AA60F-8E16-8096-363A-7D7E9845FEB1}"/>
                </a:ext>
              </a:extLst>
            </p:cNvPr>
            <p:cNvGrpSpPr/>
            <p:nvPr/>
          </p:nvGrpSpPr>
          <p:grpSpPr>
            <a:xfrm>
              <a:off x="8472357" y="22468861"/>
              <a:ext cx="84788" cy="91092"/>
              <a:chOff x="12626158" y="10798008"/>
              <a:chExt cx="84788" cy="91092"/>
            </a:xfrm>
          </p:grpSpPr>
          <p:sp>
            <p:nvSpPr>
              <p:cNvPr id="8906" name="Text Box 3036">
                <a:extLst>
                  <a:ext uri="{FF2B5EF4-FFF2-40B4-BE49-F238E27FC236}">
                    <a16:creationId xmlns:a16="http://schemas.microsoft.com/office/drawing/2014/main" id="{E66F8D36-E9B8-EE1E-1D44-DC97FB433C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7" name="Text Box 3036">
                <a:extLst>
                  <a:ext uri="{FF2B5EF4-FFF2-40B4-BE49-F238E27FC236}">
                    <a16:creationId xmlns:a16="http://schemas.microsoft.com/office/drawing/2014/main" id="{4F593934-8D35-0767-81B3-E65CAB86FC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8" name="Text Box 3036">
                <a:extLst>
                  <a:ext uri="{FF2B5EF4-FFF2-40B4-BE49-F238E27FC236}">
                    <a16:creationId xmlns:a16="http://schemas.microsoft.com/office/drawing/2014/main" id="{AF980722-5E2C-97BA-2D42-8F357A7155A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01" name="FTU - depressor anguli oris">
              <a:extLst>
                <a:ext uri="{FF2B5EF4-FFF2-40B4-BE49-F238E27FC236}">
                  <a16:creationId xmlns:a16="http://schemas.microsoft.com/office/drawing/2014/main" id="{D637B8C0-9D83-D36F-FC6C-D69A469477A3}"/>
                </a:ext>
              </a:extLst>
            </p:cNvPr>
            <p:cNvSpPr txBox="1"/>
            <p:nvPr/>
          </p:nvSpPr>
          <p:spPr>
            <a:xfrm>
              <a:off x="7156997" y="21721938"/>
              <a:ext cx="1440000" cy="10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Biceps femoris short</a:t>
              </a:r>
            </a:p>
          </p:txBody>
        </p:sp>
        <p:grpSp>
          <p:nvGrpSpPr>
            <p:cNvPr id="8902" name="Group 8901">
              <a:extLst>
                <a:ext uri="{FF2B5EF4-FFF2-40B4-BE49-F238E27FC236}">
                  <a16:creationId xmlns:a16="http://schemas.microsoft.com/office/drawing/2014/main" id="{E62C09C2-352F-A1C3-10C5-377C9499710D}"/>
                </a:ext>
              </a:extLst>
            </p:cNvPr>
            <p:cNvGrpSpPr/>
            <p:nvPr/>
          </p:nvGrpSpPr>
          <p:grpSpPr>
            <a:xfrm>
              <a:off x="8479389" y="21731338"/>
              <a:ext cx="84788" cy="91092"/>
              <a:chOff x="12626158" y="10798008"/>
              <a:chExt cx="84788" cy="91092"/>
            </a:xfrm>
          </p:grpSpPr>
          <p:sp>
            <p:nvSpPr>
              <p:cNvPr id="8903" name="Text Box 3036">
                <a:extLst>
                  <a:ext uri="{FF2B5EF4-FFF2-40B4-BE49-F238E27FC236}">
                    <a16:creationId xmlns:a16="http://schemas.microsoft.com/office/drawing/2014/main" id="{7E90A8C5-9E1D-878E-519D-6852325D999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798008"/>
                <a:ext cx="36000" cy="36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4" name="Text Box 3036">
                <a:extLst>
                  <a:ext uri="{FF2B5EF4-FFF2-40B4-BE49-F238E27FC236}">
                    <a16:creationId xmlns:a16="http://schemas.microsoft.com/office/drawing/2014/main" id="{784ECC3C-4159-EDA2-B879-98F8361C2D8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26158" y="10853100"/>
                <a:ext cx="36000" cy="36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05" name="Text Box 3036">
                <a:extLst>
                  <a:ext uri="{FF2B5EF4-FFF2-40B4-BE49-F238E27FC236}">
                    <a16:creationId xmlns:a16="http://schemas.microsoft.com/office/drawing/2014/main" id="{0FD6037D-779C-9B67-698B-B70A81529C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674946" y="10825554"/>
                <a:ext cx="36000" cy="36000"/>
              </a:xfrm>
              <a:prstGeom prst="ellipse">
                <a:avLst/>
              </a:prstGeom>
              <a:solidFill>
                <a:srgbClr val="7030A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7" name="ganglion - mediastinal g.">
            <a:extLst>
              <a:ext uri="{FF2B5EF4-FFF2-40B4-BE49-F238E27FC236}">
                <a16:creationId xmlns:a16="http://schemas.microsoft.com/office/drawing/2014/main" id="{43712DE5-A721-AE9C-7B1B-02B709DCFE04}"/>
              </a:ext>
            </a:extLst>
          </p:cNvPr>
          <p:cNvSpPr txBox="1"/>
          <p:nvPr/>
        </p:nvSpPr>
        <p:spPr>
          <a:xfrm rot="16200000">
            <a:off x="14791651" y="9738028"/>
            <a:ext cx="635318" cy="2763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Mediastinal g.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nerve - esophageal branch of recurrent laryngeal nerve">
            <a:extLst>
              <a:ext uri="{FF2B5EF4-FFF2-40B4-BE49-F238E27FC236}">
                <a16:creationId xmlns:a16="http://schemas.microsoft.com/office/drawing/2014/main" id="{56943EC0-09FE-7039-6020-6D03BCF25F91}"/>
              </a:ext>
            </a:extLst>
          </p:cNvPr>
          <p:cNvSpPr txBox="1">
            <a:spLocks/>
          </p:cNvSpPr>
          <p:nvPr/>
        </p:nvSpPr>
        <p:spPr>
          <a:xfrm rot="16200000">
            <a:off x="19672208" y="10060625"/>
            <a:ext cx="1197926" cy="230832"/>
          </a:xfrm>
          <a:prstGeom prst="rect">
            <a:avLst/>
          </a:prstGeom>
          <a:solidFill>
            <a:srgbClr val="93FFFF"/>
          </a:solidFill>
        </p:spPr>
        <p:txBody>
          <a:bodyPr wrap="square" tIns="0" rtlCol="0" anchor="ctr">
            <a:spAutoFit/>
          </a:bodyPr>
          <a:lstStyle/>
          <a:p>
            <a:pPr lvl="0" algn="ctr">
              <a:defRPr/>
            </a:pPr>
            <a:r>
              <a:rPr lang="en-NZ" sz="600" dirty="0" err="1">
                <a:solidFill>
                  <a:prstClr val="black"/>
                </a:solidFill>
              </a:rPr>
              <a:t>Esophageal</a:t>
            </a:r>
            <a:r>
              <a:rPr lang="en-NZ" sz="600" dirty="0">
                <a:solidFill>
                  <a:prstClr val="black"/>
                </a:solidFill>
              </a:rPr>
              <a:t> branch of recurrent laryngeal nerve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plexus - carotid plexus">
            <a:extLst>
              <a:ext uri="{FF2B5EF4-FFF2-40B4-BE49-F238E27FC236}">
                <a16:creationId xmlns:a16="http://schemas.microsoft.com/office/drawing/2014/main" id="{ABD01906-8DF7-1E96-5CBD-8D42ABDD56F1}"/>
              </a:ext>
            </a:extLst>
          </p:cNvPr>
          <p:cNvSpPr txBox="1">
            <a:spLocks/>
          </p:cNvSpPr>
          <p:nvPr/>
        </p:nvSpPr>
        <p:spPr>
          <a:xfrm>
            <a:off x="20020303" y="7791944"/>
            <a:ext cx="622618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Internal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sp>
        <p:nvSpPr>
          <p:cNvPr id="22" name="plexus - carotid plexus">
            <a:extLst>
              <a:ext uri="{FF2B5EF4-FFF2-40B4-BE49-F238E27FC236}">
                <a16:creationId xmlns:a16="http://schemas.microsoft.com/office/drawing/2014/main" id="{7D69D119-B036-B9F9-732F-7AAA3FFD3950}"/>
              </a:ext>
            </a:extLst>
          </p:cNvPr>
          <p:cNvSpPr txBox="1">
            <a:spLocks/>
          </p:cNvSpPr>
          <p:nvPr/>
        </p:nvSpPr>
        <p:spPr>
          <a:xfrm>
            <a:off x="20008818" y="7491376"/>
            <a:ext cx="667743" cy="230832"/>
          </a:xfrm>
          <a:prstGeom prst="rect">
            <a:avLst/>
          </a:prstGeom>
          <a:solidFill>
            <a:srgbClr val="FFF3CC"/>
          </a:solidFill>
        </p:spPr>
        <p:txBody>
          <a:bodyPr wrap="square" t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/>
              </a:rPr>
              <a:t>External  c</a:t>
            </a:r>
            <a:r>
              <a:rPr kumimoji="0" lang="en-NZ" sz="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arotid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 </a:t>
            </a:r>
          </a:p>
        </p:txBody>
      </p:sp>
      <p:grpSp>
        <p:nvGrpSpPr>
          <p:cNvPr id="397" name="INTEGUMENTARY SYSTEM">
            <a:extLst>
              <a:ext uri="{FF2B5EF4-FFF2-40B4-BE49-F238E27FC236}">
                <a16:creationId xmlns:a16="http://schemas.microsoft.com/office/drawing/2014/main" id="{5330A76B-4A42-000F-2D67-AE4B2C3DBDD9}"/>
              </a:ext>
            </a:extLst>
          </p:cNvPr>
          <p:cNvGrpSpPr/>
          <p:nvPr/>
        </p:nvGrpSpPr>
        <p:grpSpPr>
          <a:xfrm>
            <a:off x="1327100" y="4771433"/>
            <a:ext cx="40472586" cy="20176100"/>
            <a:chOff x="1327100" y="4771433"/>
            <a:chExt cx="40472586" cy="20176100"/>
          </a:xfrm>
        </p:grpSpPr>
        <p:sp>
          <p:nvSpPr>
            <p:cNvPr id="16" name="block - integumentary system">
              <a:extLst>
                <a:ext uri="{FF2B5EF4-FFF2-40B4-BE49-F238E27FC236}">
                  <a16:creationId xmlns:a16="http://schemas.microsoft.com/office/drawing/2014/main" id="{D0B1153E-B3A2-0564-7ACE-C7567B44D51D}"/>
                </a:ext>
              </a:extLst>
            </p:cNvPr>
            <p:cNvSpPr txBox="1">
              <a:spLocks/>
            </p:cNvSpPr>
            <p:nvPr/>
          </p:nvSpPr>
          <p:spPr>
            <a:xfrm>
              <a:off x="5210653" y="4771433"/>
              <a:ext cx="1442209" cy="1998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9804"/>
              </a:schemeClr>
            </a:solidFill>
            <a:ln w="9525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7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INTEGUMENTARY SYSTEM</a:t>
              </a: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6000FF35-965E-2AC0-CA73-F4DF3D42E830}"/>
                </a:ext>
              </a:extLst>
            </p:cNvPr>
            <p:cNvSpPr/>
            <p:nvPr/>
          </p:nvSpPr>
          <p:spPr>
            <a:xfrm>
              <a:off x="10832025" y="5366386"/>
              <a:ext cx="75796" cy="4270931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65038CC3-B121-C12A-28C1-0677850C2BB9}"/>
                </a:ext>
              </a:extLst>
            </p:cNvPr>
            <p:cNvSpPr/>
            <p:nvPr/>
          </p:nvSpPr>
          <p:spPr>
            <a:xfrm>
              <a:off x="15177541" y="10784045"/>
              <a:ext cx="111912" cy="13978553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DCD95684-3901-2A1D-7AE4-A08FD54F2B26}"/>
                </a:ext>
              </a:extLst>
            </p:cNvPr>
            <p:cNvSpPr/>
            <p:nvPr/>
          </p:nvSpPr>
          <p:spPr>
            <a:xfrm>
              <a:off x="30144864" y="16010364"/>
              <a:ext cx="111130" cy="8890064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4" name="Rectangle 1513">
              <a:extLst>
                <a:ext uri="{FF2B5EF4-FFF2-40B4-BE49-F238E27FC236}">
                  <a16:creationId xmlns:a16="http://schemas.microsoft.com/office/drawing/2014/main" id="{6BFCD89B-6520-2628-46E1-5C80300F603A}"/>
                </a:ext>
              </a:extLst>
            </p:cNvPr>
            <p:cNvSpPr/>
            <p:nvPr/>
          </p:nvSpPr>
          <p:spPr>
            <a:xfrm>
              <a:off x="38102429" y="20983841"/>
              <a:ext cx="111121" cy="3847037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516" name="Rectangle 1515">
              <a:extLst>
                <a:ext uri="{FF2B5EF4-FFF2-40B4-BE49-F238E27FC236}">
                  <a16:creationId xmlns:a16="http://schemas.microsoft.com/office/drawing/2014/main" id="{5584B8B4-78DD-93A0-CE89-38C691A94F8C}"/>
                </a:ext>
              </a:extLst>
            </p:cNvPr>
            <p:cNvSpPr/>
            <p:nvPr/>
          </p:nvSpPr>
          <p:spPr>
            <a:xfrm>
              <a:off x="40071502" y="20073300"/>
              <a:ext cx="111121" cy="4689298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FE85BC8-642A-05B1-7E2E-8D5E00B6B01C}"/>
                </a:ext>
              </a:extLst>
            </p:cNvPr>
            <p:cNvSpPr>
              <a:spLocks/>
            </p:cNvSpPr>
            <p:nvPr/>
          </p:nvSpPr>
          <p:spPr>
            <a:xfrm>
              <a:off x="1327100" y="24712011"/>
              <a:ext cx="40472586" cy="235522"/>
            </a:xfrm>
            <a:prstGeom prst="rect">
              <a:avLst/>
            </a:prstGeom>
            <a:solidFill>
              <a:srgbClr val="98B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</p:grpSp>
      <p:sp>
        <p:nvSpPr>
          <p:cNvPr id="25" name="ganglion - atrial ICG">
            <a:extLst>
              <a:ext uri="{FF2B5EF4-FFF2-40B4-BE49-F238E27FC236}">
                <a16:creationId xmlns:a16="http://schemas.microsoft.com/office/drawing/2014/main" id="{2DB588C1-8828-1A91-C708-5EC3D4CCDD35}"/>
              </a:ext>
            </a:extLst>
          </p:cNvPr>
          <p:cNvSpPr txBox="1"/>
          <p:nvPr/>
        </p:nvSpPr>
        <p:spPr>
          <a:xfrm rot="16200000">
            <a:off x="14870030" y="10406652"/>
            <a:ext cx="479931" cy="2750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Atrial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ganglion - ventricular ICG">
            <a:extLst>
              <a:ext uri="{FF2B5EF4-FFF2-40B4-BE49-F238E27FC236}">
                <a16:creationId xmlns:a16="http://schemas.microsoft.com/office/drawing/2014/main" id="{8D149000-8578-4D55-CB9F-46432DB876F5}"/>
              </a:ext>
            </a:extLst>
          </p:cNvPr>
          <p:cNvSpPr txBox="1"/>
          <p:nvPr/>
        </p:nvSpPr>
        <p:spPr>
          <a:xfrm rot="16200000">
            <a:off x="14772868" y="11051222"/>
            <a:ext cx="670845" cy="278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Ventricular </a:t>
            </a: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IC</a:t>
            </a: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kumimoji="0" lang="en-NZ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58" name="plexus - pharyngeal nerve plexus">
            <a:extLst>
              <a:ext uri="{FF2B5EF4-FFF2-40B4-BE49-F238E27FC236}">
                <a16:creationId xmlns:a16="http://schemas.microsoft.com/office/drawing/2014/main" id="{86567B50-AE0F-7CEE-89BB-C8E6D894D124}"/>
              </a:ext>
            </a:extLst>
          </p:cNvPr>
          <p:cNvSpPr txBox="1"/>
          <p:nvPr/>
        </p:nvSpPr>
        <p:spPr>
          <a:xfrm rot="16200000">
            <a:off x="14742712" y="11815326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Superficial cardiac plexus </a:t>
            </a:r>
          </a:p>
        </p:txBody>
      </p:sp>
      <p:sp>
        <p:nvSpPr>
          <p:cNvPr id="6459" name="plexus - pharyngeal nerve plexus">
            <a:extLst>
              <a:ext uri="{FF2B5EF4-FFF2-40B4-BE49-F238E27FC236}">
                <a16:creationId xmlns:a16="http://schemas.microsoft.com/office/drawing/2014/main" id="{3B49E365-280D-7C90-335F-C86A4D92BA1B}"/>
              </a:ext>
            </a:extLst>
          </p:cNvPr>
          <p:cNvSpPr txBox="1"/>
          <p:nvPr/>
        </p:nvSpPr>
        <p:spPr>
          <a:xfrm rot="16200000">
            <a:off x="14742712" y="12541063"/>
            <a:ext cx="68463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rtlCol="0">
            <a:spAutoFit/>
          </a:bodyPr>
          <a:lstStyle/>
          <a:p>
            <a:pPr algn="ctr">
              <a:defRPr/>
            </a:pPr>
            <a:r>
              <a:rPr lang="en-NZ" sz="60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Deep cardiac plexus </a:t>
            </a:r>
          </a:p>
        </p:txBody>
      </p:sp>
      <p:sp>
        <p:nvSpPr>
          <p:cNvPr id="584" name="ganglion - uterine cervical g.">
            <a:extLst>
              <a:ext uri="{FF2B5EF4-FFF2-40B4-BE49-F238E27FC236}">
                <a16:creationId xmlns:a16="http://schemas.microsoft.com/office/drawing/2014/main" id="{8949D37C-5E7C-1393-8108-A644B6AA8C08}"/>
              </a:ext>
            </a:extLst>
          </p:cNvPr>
          <p:cNvSpPr txBox="1"/>
          <p:nvPr/>
        </p:nvSpPr>
        <p:spPr>
          <a:xfrm>
            <a:off x="29751203" y="18255660"/>
            <a:ext cx="448687" cy="355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noFill/>
          </a:ln>
        </p:spPr>
        <p:txBody>
          <a:bodyPr rot="0" spcFirstLastPara="0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Uterine cervical g.</a:t>
            </a:r>
          </a:p>
          <a:p>
            <a:pPr marL="0" marR="0" lvl="0" indent="0" algn="ctr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80" name="plexus - inferior hypogastric plexus">
            <a:extLst>
              <a:ext uri="{FF2B5EF4-FFF2-40B4-BE49-F238E27FC236}">
                <a16:creationId xmlns:a16="http://schemas.microsoft.com/office/drawing/2014/main" id="{72364FBA-E38C-2F3F-079C-115B1E99ED53}"/>
              </a:ext>
            </a:extLst>
          </p:cNvPr>
          <p:cNvSpPr txBox="1"/>
          <p:nvPr/>
        </p:nvSpPr>
        <p:spPr>
          <a:xfrm>
            <a:off x="29738275" y="17962800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Inferior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2" name="plexus - superior hypogastric plexus">
            <a:extLst>
              <a:ext uri="{FF2B5EF4-FFF2-40B4-BE49-F238E27FC236}">
                <a16:creationId xmlns:a16="http://schemas.microsoft.com/office/drawing/2014/main" id="{626BD9D8-3AA5-82A1-9CD9-40341E0F61F8}"/>
              </a:ext>
            </a:extLst>
          </p:cNvPr>
          <p:cNvSpPr txBox="1"/>
          <p:nvPr/>
        </p:nvSpPr>
        <p:spPr>
          <a:xfrm>
            <a:off x="29738275" y="17727318"/>
            <a:ext cx="540888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400" dirty="0">
                <a:solidFill>
                  <a:prstClr val="black"/>
                </a:solidFill>
                <a:latin typeface="Calibri" panose="020F0502020204030204"/>
              </a:rPr>
              <a:t>Superior h</a:t>
            </a:r>
            <a:r>
              <a:rPr kumimoji="0" lang="en-NZ" sz="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ypogastric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pl.</a:t>
            </a:r>
          </a:p>
        </p:txBody>
      </p:sp>
      <p:sp>
        <p:nvSpPr>
          <p:cNvPr id="581" name="plexus - renal plexus">
            <a:extLst>
              <a:ext uri="{FF2B5EF4-FFF2-40B4-BE49-F238E27FC236}">
                <a16:creationId xmlns:a16="http://schemas.microsoft.com/office/drawing/2014/main" id="{3FD21AEA-169D-5A62-5AAD-2E63991958F6}"/>
              </a:ext>
            </a:extLst>
          </p:cNvPr>
          <p:cNvSpPr txBox="1"/>
          <p:nvPr/>
        </p:nvSpPr>
        <p:spPr>
          <a:xfrm rot="16200000">
            <a:off x="28159140" y="15590530"/>
            <a:ext cx="4071318" cy="1538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NZ" sz="400" dirty="0"/>
              <a:t>Renal</a:t>
            </a:r>
            <a:r>
              <a:rPr kumimoji="0" lang="en-NZ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plexus</a:t>
            </a:r>
          </a:p>
        </p:txBody>
      </p:sp>
      <p:grpSp>
        <p:nvGrpSpPr>
          <p:cNvPr id="588" name="penis dorsal nerve">
            <a:extLst>
              <a:ext uri="{FF2B5EF4-FFF2-40B4-BE49-F238E27FC236}">
                <a16:creationId xmlns:a16="http://schemas.microsoft.com/office/drawing/2014/main" id="{1FA30FDB-7E97-9A4C-01F8-4A1A9915F58C}"/>
              </a:ext>
            </a:extLst>
          </p:cNvPr>
          <p:cNvGrpSpPr/>
          <p:nvPr/>
        </p:nvGrpSpPr>
        <p:grpSpPr>
          <a:xfrm>
            <a:off x="29512307" y="18978860"/>
            <a:ext cx="645644" cy="2151398"/>
            <a:chOff x="28369312" y="18978860"/>
            <a:chExt cx="645644" cy="2151398"/>
          </a:xfrm>
        </p:grpSpPr>
        <p:sp>
          <p:nvSpPr>
            <p:cNvPr id="585" name="nerve - penis dorsal nerve">
              <a:extLst>
                <a:ext uri="{FF2B5EF4-FFF2-40B4-BE49-F238E27FC236}">
                  <a16:creationId xmlns:a16="http://schemas.microsoft.com/office/drawing/2014/main" id="{7F7F10DB-803D-5882-CE71-DEB074BFE543}"/>
                </a:ext>
              </a:extLst>
            </p:cNvPr>
            <p:cNvSpPr txBox="1"/>
            <p:nvPr/>
          </p:nvSpPr>
          <p:spPr>
            <a:xfrm>
              <a:off x="28376640" y="20945592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  <p:sp>
          <p:nvSpPr>
            <p:cNvPr id="587" name="nerve - penis dorsal nerve">
              <a:extLst>
                <a:ext uri="{FF2B5EF4-FFF2-40B4-BE49-F238E27FC236}">
                  <a16:creationId xmlns:a16="http://schemas.microsoft.com/office/drawing/2014/main" id="{C2A4079E-02C1-5AD5-FC57-B26431F02185}"/>
                </a:ext>
              </a:extLst>
            </p:cNvPr>
            <p:cNvSpPr txBox="1"/>
            <p:nvPr/>
          </p:nvSpPr>
          <p:spPr>
            <a:xfrm>
              <a:off x="28369312" y="18978860"/>
              <a:ext cx="638316" cy="184666"/>
            </a:xfrm>
            <a:prstGeom prst="rect">
              <a:avLst/>
            </a:prstGeom>
            <a:solidFill>
              <a:srgbClr val="93FFFF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Penis dorsal n.</a:t>
              </a:r>
            </a:p>
          </p:txBody>
        </p:sp>
      </p:grpSp>
      <p:grpSp>
        <p:nvGrpSpPr>
          <p:cNvPr id="18" name="organ group - dermatomes">
            <a:extLst>
              <a:ext uri="{FF2B5EF4-FFF2-40B4-BE49-F238E27FC236}">
                <a16:creationId xmlns:a16="http://schemas.microsoft.com/office/drawing/2014/main" id="{1BAF05CF-33AC-D6CC-4455-3B5F28747CE6}"/>
              </a:ext>
            </a:extLst>
          </p:cNvPr>
          <p:cNvGrpSpPr/>
          <p:nvPr/>
        </p:nvGrpSpPr>
        <p:grpSpPr>
          <a:xfrm>
            <a:off x="5204688" y="9601840"/>
            <a:ext cx="1440000" cy="7249421"/>
            <a:chOff x="41099896" y="9617475"/>
            <a:chExt cx="1440000" cy="7249421"/>
          </a:xfrm>
        </p:grpSpPr>
        <p:sp>
          <p:nvSpPr>
            <p:cNvPr id="19" name="organ - dermatomes">
              <a:extLst>
                <a:ext uri="{FF2B5EF4-FFF2-40B4-BE49-F238E27FC236}">
                  <a16:creationId xmlns:a16="http://schemas.microsoft.com/office/drawing/2014/main" id="{493E2B6C-0975-A022-7081-0EA2E564A1DE}"/>
                </a:ext>
              </a:extLst>
            </p:cNvPr>
            <p:cNvSpPr txBox="1"/>
            <p:nvPr/>
          </p:nvSpPr>
          <p:spPr>
            <a:xfrm>
              <a:off x="41099896" y="9617475"/>
              <a:ext cx="1440000" cy="72494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6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Dermatomes</a:t>
              </a:r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5" name="FTU - dermatome for C2">
              <a:extLst>
                <a:ext uri="{FF2B5EF4-FFF2-40B4-BE49-F238E27FC236}">
                  <a16:creationId xmlns:a16="http://schemas.microsoft.com/office/drawing/2014/main" id="{7F6B4ADE-8A06-3E6A-3F3A-FC5AF230407D}"/>
                </a:ext>
              </a:extLst>
            </p:cNvPr>
            <p:cNvGrpSpPr/>
            <p:nvPr/>
          </p:nvGrpSpPr>
          <p:grpSpPr>
            <a:xfrm>
              <a:off x="41099896" y="9720191"/>
              <a:ext cx="1440000" cy="216000"/>
              <a:chOff x="41099896" y="9720191"/>
              <a:chExt cx="1440000" cy="216000"/>
            </a:xfrm>
          </p:grpSpPr>
          <p:sp>
            <p:nvSpPr>
              <p:cNvPr id="2675" name="FTU - dermatome for C2">
                <a:extLst>
                  <a:ext uri="{FF2B5EF4-FFF2-40B4-BE49-F238E27FC236}">
                    <a16:creationId xmlns:a16="http://schemas.microsoft.com/office/drawing/2014/main" id="{CBA2DB7F-A535-9F25-FDDB-D5F9BAF72DBE}"/>
                  </a:ext>
                </a:extLst>
              </p:cNvPr>
              <p:cNvSpPr txBox="1"/>
              <p:nvPr/>
            </p:nvSpPr>
            <p:spPr>
              <a:xfrm>
                <a:off x="41099896" y="97201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6" name="dock">
                <a:extLst>
                  <a:ext uri="{FF2B5EF4-FFF2-40B4-BE49-F238E27FC236}">
                    <a16:creationId xmlns:a16="http://schemas.microsoft.com/office/drawing/2014/main" id="{9B6F7EDA-1955-1280-6E1F-02EF07D990D7}"/>
                  </a:ext>
                </a:extLst>
              </p:cNvPr>
              <p:cNvGrpSpPr/>
              <p:nvPr/>
            </p:nvGrpSpPr>
            <p:grpSpPr>
              <a:xfrm flipH="1">
                <a:off x="41485349" y="9736775"/>
                <a:ext cx="57600" cy="186737"/>
                <a:chOff x="2890221" y="12245125"/>
                <a:chExt cx="57600" cy="186737"/>
              </a:xfrm>
            </p:grpSpPr>
            <p:sp>
              <p:nvSpPr>
                <p:cNvPr id="2685" name="Text Box 3086">
                  <a:extLst>
                    <a:ext uri="{FF2B5EF4-FFF2-40B4-BE49-F238E27FC236}">
                      <a16:creationId xmlns:a16="http://schemas.microsoft.com/office/drawing/2014/main" id="{F4CD3B9B-2243-6C99-8C5D-4DEDF2E1E19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6" name="Text Box 3086">
                  <a:extLst>
                    <a:ext uri="{FF2B5EF4-FFF2-40B4-BE49-F238E27FC236}">
                      <a16:creationId xmlns:a16="http://schemas.microsoft.com/office/drawing/2014/main" id="{47CE2F17-4A22-E3C0-8916-B7D270FE0C3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7" name="Text Box 3086">
                  <a:extLst>
                    <a:ext uri="{FF2B5EF4-FFF2-40B4-BE49-F238E27FC236}">
                      <a16:creationId xmlns:a16="http://schemas.microsoft.com/office/drawing/2014/main" id="{1AA5964B-B2E6-6C05-1733-23427ECA68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77" name="link">
                <a:extLst>
                  <a:ext uri="{FF2B5EF4-FFF2-40B4-BE49-F238E27FC236}">
                    <a16:creationId xmlns:a16="http://schemas.microsoft.com/office/drawing/2014/main" id="{4000814A-2522-7219-E501-7F10BDBCC3A1}"/>
                  </a:ext>
                </a:extLst>
              </p:cNvPr>
              <p:cNvGrpSpPr/>
              <p:nvPr/>
            </p:nvGrpSpPr>
            <p:grpSpPr>
              <a:xfrm>
                <a:off x="41644138" y="9843475"/>
                <a:ext cx="271971" cy="72000"/>
                <a:chOff x="3760880" y="4097231"/>
                <a:chExt cx="271971" cy="72000"/>
              </a:xfrm>
            </p:grpSpPr>
            <p:sp>
              <p:nvSpPr>
                <p:cNvPr id="2679" name="Star: 5 Points 4123">
                  <a:hlinkClick r:id="rId25"/>
                  <a:extLst>
                    <a:ext uri="{FF2B5EF4-FFF2-40B4-BE49-F238E27FC236}">
                      <a16:creationId xmlns:a16="http://schemas.microsoft.com/office/drawing/2014/main" id="{6E9BD922-D064-F4F9-E2CC-B20A3BFBA0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1" name="Star: 5 Points 4124">
                  <a:hlinkClick r:id="rId26"/>
                  <a:extLst>
                    <a:ext uri="{FF2B5EF4-FFF2-40B4-BE49-F238E27FC236}">
                      <a16:creationId xmlns:a16="http://schemas.microsoft.com/office/drawing/2014/main" id="{635B52FF-C2B3-CFE1-0F69-D8B4DBDD3C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84" name="Star: 5 Points 4125">
                  <a:extLst>
                    <a:ext uri="{FF2B5EF4-FFF2-40B4-BE49-F238E27FC236}">
                      <a16:creationId xmlns:a16="http://schemas.microsoft.com/office/drawing/2014/main" id="{B9DCD5F0-EFC8-67CC-E4C8-2ED3F83C8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4" name="FTU - dermatome for C3">
              <a:extLst>
                <a:ext uri="{FF2B5EF4-FFF2-40B4-BE49-F238E27FC236}">
                  <a16:creationId xmlns:a16="http://schemas.microsoft.com/office/drawing/2014/main" id="{2F94CE06-A949-F6DE-FD9C-1CFA1F5470EF}"/>
                </a:ext>
              </a:extLst>
            </p:cNvPr>
            <p:cNvGrpSpPr/>
            <p:nvPr/>
          </p:nvGrpSpPr>
          <p:grpSpPr>
            <a:xfrm>
              <a:off x="41099896" y="9948215"/>
              <a:ext cx="1440000" cy="216000"/>
              <a:chOff x="41099896" y="9948215"/>
              <a:chExt cx="1440000" cy="216000"/>
            </a:xfrm>
          </p:grpSpPr>
          <p:sp>
            <p:nvSpPr>
              <p:cNvPr id="2658" name="FTU - dermatome for C3">
                <a:extLst>
                  <a:ext uri="{FF2B5EF4-FFF2-40B4-BE49-F238E27FC236}">
                    <a16:creationId xmlns:a16="http://schemas.microsoft.com/office/drawing/2014/main" id="{2B4C601D-9532-179A-7484-EE6AA7A4A85A}"/>
                  </a:ext>
                </a:extLst>
              </p:cNvPr>
              <p:cNvSpPr txBox="1"/>
              <p:nvPr/>
            </p:nvSpPr>
            <p:spPr>
              <a:xfrm>
                <a:off x="41099896" y="99482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59" name="dock">
                <a:extLst>
                  <a:ext uri="{FF2B5EF4-FFF2-40B4-BE49-F238E27FC236}">
                    <a16:creationId xmlns:a16="http://schemas.microsoft.com/office/drawing/2014/main" id="{9E0BBA96-620E-2CB6-0CF6-7A22204E0684}"/>
                  </a:ext>
                </a:extLst>
              </p:cNvPr>
              <p:cNvGrpSpPr/>
              <p:nvPr/>
            </p:nvGrpSpPr>
            <p:grpSpPr>
              <a:xfrm flipH="1">
                <a:off x="41485349" y="9964799"/>
                <a:ext cx="57600" cy="186737"/>
                <a:chOff x="2890221" y="12245125"/>
                <a:chExt cx="57600" cy="186737"/>
              </a:xfrm>
            </p:grpSpPr>
            <p:sp>
              <p:nvSpPr>
                <p:cNvPr id="2668" name="Text Box 3086">
                  <a:extLst>
                    <a:ext uri="{FF2B5EF4-FFF2-40B4-BE49-F238E27FC236}">
                      <a16:creationId xmlns:a16="http://schemas.microsoft.com/office/drawing/2014/main" id="{4DFC4088-F3C1-0801-45BC-9234B86D1DF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0" name="Text Box 3086">
                  <a:extLst>
                    <a:ext uri="{FF2B5EF4-FFF2-40B4-BE49-F238E27FC236}">
                      <a16:creationId xmlns:a16="http://schemas.microsoft.com/office/drawing/2014/main" id="{0FEB4B2B-BF7C-5FA6-A37F-5E24B24DBEF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72" name="Text Box 3086">
                  <a:extLst>
                    <a:ext uri="{FF2B5EF4-FFF2-40B4-BE49-F238E27FC236}">
                      <a16:creationId xmlns:a16="http://schemas.microsoft.com/office/drawing/2014/main" id="{CF9CCBB6-97D6-BB33-DB15-6EAD259303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661" name="link">
                <a:extLst>
                  <a:ext uri="{FF2B5EF4-FFF2-40B4-BE49-F238E27FC236}">
                    <a16:creationId xmlns:a16="http://schemas.microsoft.com/office/drawing/2014/main" id="{E633B4CD-6E96-0618-FB48-32B760879238}"/>
                  </a:ext>
                </a:extLst>
              </p:cNvPr>
              <p:cNvGrpSpPr/>
              <p:nvPr/>
            </p:nvGrpSpPr>
            <p:grpSpPr>
              <a:xfrm>
                <a:off x="41644138" y="10071499"/>
                <a:ext cx="271971" cy="72000"/>
                <a:chOff x="3760880" y="4097231"/>
                <a:chExt cx="271971" cy="72000"/>
              </a:xfrm>
            </p:grpSpPr>
            <p:sp>
              <p:nvSpPr>
                <p:cNvPr id="2663" name="Star: 5 Points 4140">
                  <a:hlinkClick r:id="rId25"/>
                  <a:extLst>
                    <a:ext uri="{FF2B5EF4-FFF2-40B4-BE49-F238E27FC236}">
                      <a16:creationId xmlns:a16="http://schemas.microsoft.com/office/drawing/2014/main" id="{99DCD70D-A8CE-E453-EA38-EFC8CBF4AD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666" name="Star: 5 Points 4141">
                  <a:hlinkClick r:id="rId26"/>
                  <a:extLst>
                    <a:ext uri="{FF2B5EF4-FFF2-40B4-BE49-F238E27FC236}">
                      <a16:creationId xmlns:a16="http://schemas.microsoft.com/office/drawing/2014/main" id="{CBD09DA4-B04F-48C3-F7A4-A1C48E82F1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67" name="Star: 5 Points 4142">
                  <a:extLst>
                    <a:ext uri="{FF2B5EF4-FFF2-40B4-BE49-F238E27FC236}">
                      <a16:creationId xmlns:a16="http://schemas.microsoft.com/office/drawing/2014/main" id="{9719D444-5156-901A-FD2C-91DBD5F340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86" name="FTU - dermatome for C4">
              <a:extLst>
                <a:ext uri="{FF2B5EF4-FFF2-40B4-BE49-F238E27FC236}">
                  <a16:creationId xmlns:a16="http://schemas.microsoft.com/office/drawing/2014/main" id="{4209551D-7615-EE01-3CD6-A599366D0534}"/>
                </a:ext>
              </a:extLst>
            </p:cNvPr>
            <p:cNvGrpSpPr/>
            <p:nvPr/>
          </p:nvGrpSpPr>
          <p:grpSpPr>
            <a:xfrm>
              <a:off x="41099896" y="10176239"/>
              <a:ext cx="1440000" cy="216000"/>
              <a:chOff x="41099896" y="10176239"/>
              <a:chExt cx="1440000" cy="216000"/>
            </a:xfrm>
          </p:grpSpPr>
          <p:sp>
            <p:nvSpPr>
              <p:cNvPr id="6844" name="FTU - dermatome for C4">
                <a:extLst>
                  <a:ext uri="{FF2B5EF4-FFF2-40B4-BE49-F238E27FC236}">
                    <a16:creationId xmlns:a16="http://schemas.microsoft.com/office/drawing/2014/main" id="{E51C26CC-B20A-039D-F788-35ED2D38E2C1}"/>
                  </a:ext>
                </a:extLst>
              </p:cNvPr>
              <p:cNvSpPr txBox="1"/>
              <p:nvPr/>
            </p:nvSpPr>
            <p:spPr>
              <a:xfrm>
                <a:off x="41099896" y="1017623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45" name="dock">
                <a:extLst>
                  <a:ext uri="{FF2B5EF4-FFF2-40B4-BE49-F238E27FC236}">
                    <a16:creationId xmlns:a16="http://schemas.microsoft.com/office/drawing/2014/main" id="{BF25A6D7-836B-20BB-53A1-44651E587DD2}"/>
                  </a:ext>
                </a:extLst>
              </p:cNvPr>
              <p:cNvGrpSpPr/>
              <p:nvPr/>
            </p:nvGrpSpPr>
            <p:grpSpPr>
              <a:xfrm flipH="1">
                <a:off x="41485349" y="10192823"/>
                <a:ext cx="57600" cy="186737"/>
                <a:chOff x="2890221" y="12245125"/>
                <a:chExt cx="57600" cy="186737"/>
              </a:xfrm>
            </p:grpSpPr>
            <p:sp>
              <p:nvSpPr>
                <p:cNvPr id="2652" name="Text Box 3086">
                  <a:extLst>
                    <a:ext uri="{FF2B5EF4-FFF2-40B4-BE49-F238E27FC236}">
                      <a16:creationId xmlns:a16="http://schemas.microsoft.com/office/drawing/2014/main" id="{66095F24-E464-AA24-41A1-11DC7242A46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4" name="Text Box 3086">
                  <a:extLst>
                    <a:ext uri="{FF2B5EF4-FFF2-40B4-BE49-F238E27FC236}">
                      <a16:creationId xmlns:a16="http://schemas.microsoft.com/office/drawing/2014/main" id="{AD012A0A-E7D2-7201-20E7-8B47F0FD70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57" name="Text Box 3086">
                  <a:extLst>
                    <a:ext uri="{FF2B5EF4-FFF2-40B4-BE49-F238E27FC236}">
                      <a16:creationId xmlns:a16="http://schemas.microsoft.com/office/drawing/2014/main" id="{D64BF5A3-818E-094D-F266-00CD3EA6778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46" name="link">
                <a:extLst>
                  <a:ext uri="{FF2B5EF4-FFF2-40B4-BE49-F238E27FC236}">
                    <a16:creationId xmlns:a16="http://schemas.microsoft.com/office/drawing/2014/main" id="{6C669659-5715-8576-7333-464DCE0BEAD9}"/>
                  </a:ext>
                </a:extLst>
              </p:cNvPr>
              <p:cNvGrpSpPr/>
              <p:nvPr/>
            </p:nvGrpSpPr>
            <p:grpSpPr>
              <a:xfrm>
                <a:off x="41644138" y="10299523"/>
                <a:ext cx="271971" cy="72000"/>
                <a:chOff x="3760880" y="4097231"/>
                <a:chExt cx="271971" cy="72000"/>
              </a:xfrm>
            </p:grpSpPr>
            <p:sp>
              <p:nvSpPr>
                <p:cNvPr id="6847" name="Star: 5 Points 4157">
                  <a:hlinkClick r:id="rId25"/>
                  <a:extLst>
                    <a:ext uri="{FF2B5EF4-FFF2-40B4-BE49-F238E27FC236}">
                      <a16:creationId xmlns:a16="http://schemas.microsoft.com/office/drawing/2014/main" id="{211CE36A-57D5-B9AD-7566-230799460F8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980" name="Star: 5 Points 4158">
                  <a:hlinkClick r:id="rId26"/>
                  <a:extLst>
                    <a:ext uri="{FF2B5EF4-FFF2-40B4-BE49-F238E27FC236}">
                      <a16:creationId xmlns:a16="http://schemas.microsoft.com/office/drawing/2014/main" id="{3569091A-8A9A-1C6E-3FA5-F3C2B4160DB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2650" name="Star: 5 Points 4159">
                  <a:extLst>
                    <a:ext uri="{FF2B5EF4-FFF2-40B4-BE49-F238E27FC236}">
                      <a16:creationId xmlns:a16="http://schemas.microsoft.com/office/drawing/2014/main" id="{06058B3D-0A69-50A5-8E55-7A96B590EE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0" name="FTU - dermatome for C5">
              <a:extLst>
                <a:ext uri="{FF2B5EF4-FFF2-40B4-BE49-F238E27FC236}">
                  <a16:creationId xmlns:a16="http://schemas.microsoft.com/office/drawing/2014/main" id="{9781CE73-162A-4212-9456-483B00F91464}"/>
                </a:ext>
              </a:extLst>
            </p:cNvPr>
            <p:cNvGrpSpPr/>
            <p:nvPr/>
          </p:nvGrpSpPr>
          <p:grpSpPr>
            <a:xfrm>
              <a:off x="41099896" y="10404263"/>
              <a:ext cx="1440000" cy="216000"/>
              <a:chOff x="41099896" y="10404263"/>
              <a:chExt cx="1440000" cy="216000"/>
            </a:xfrm>
          </p:grpSpPr>
          <p:sp>
            <p:nvSpPr>
              <p:cNvPr id="6828" name="FTU - dermatome for C5">
                <a:extLst>
                  <a:ext uri="{FF2B5EF4-FFF2-40B4-BE49-F238E27FC236}">
                    <a16:creationId xmlns:a16="http://schemas.microsoft.com/office/drawing/2014/main" id="{1DBC3525-7CCC-421E-EE58-7775555EBC4D}"/>
                  </a:ext>
                </a:extLst>
              </p:cNvPr>
              <p:cNvSpPr txBox="1"/>
              <p:nvPr/>
            </p:nvSpPr>
            <p:spPr>
              <a:xfrm>
                <a:off x="41099896" y="1040426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29" name="dock">
                <a:extLst>
                  <a:ext uri="{FF2B5EF4-FFF2-40B4-BE49-F238E27FC236}">
                    <a16:creationId xmlns:a16="http://schemas.microsoft.com/office/drawing/2014/main" id="{5B41E2F8-5027-F9A8-5DBD-B915C1E99BB7}"/>
                  </a:ext>
                </a:extLst>
              </p:cNvPr>
              <p:cNvGrpSpPr/>
              <p:nvPr/>
            </p:nvGrpSpPr>
            <p:grpSpPr>
              <a:xfrm flipH="1">
                <a:off x="41485349" y="10420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836" name="Text Box 3086">
                  <a:extLst>
                    <a:ext uri="{FF2B5EF4-FFF2-40B4-BE49-F238E27FC236}">
                      <a16:creationId xmlns:a16="http://schemas.microsoft.com/office/drawing/2014/main" id="{67629934-519B-FC6F-395A-CE1346DCB96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1" name="Text Box 3086">
                  <a:extLst>
                    <a:ext uri="{FF2B5EF4-FFF2-40B4-BE49-F238E27FC236}">
                      <a16:creationId xmlns:a16="http://schemas.microsoft.com/office/drawing/2014/main" id="{72D9700C-85E3-006F-41A0-6C43C5AC596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43" name="Text Box 3086">
                  <a:extLst>
                    <a:ext uri="{FF2B5EF4-FFF2-40B4-BE49-F238E27FC236}">
                      <a16:creationId xmlns:a16="http://schemas.microsoft.com/office/drawing/2014/main" id="{FD972710-6E1E-BA87-58EA-455167D5AFF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30" name="link">
                <a:extLst>
                  <a:ext uri="{FF2B5EF4-FFF2-40B4-BE49-F238E27FC236}">
                    <a16:creationId xmlns:a16="http://schemas.microsoft.com/office/drawing/2014/main" id="{3A11B727-27C3-98E4-9DBF-6A9085F02300}"/>
                  </a:ext>
                </a:extLst>
              </p:cNvPr>
              <p:cNvGrpSpPr/>
              <p:nvPr/>
            </p:nvGrpSpPr>
            <p:grpSpPr>
              <a:xfrm>
                <a:off x="41644138" y="10527547"/>
                <a:ext cx="271971" cy="72000"/>
                <a:chOff x="3760880" y="4097231"/>
                <a:chExt cx="271971" cy="72000"/>
              </a:xfrm>
            </p:grpSpPr>
            <p:sp>
              <p:nvSpPr>
                <p:cNvPr id="6831" name="Star: 5 Points 4174">
                  <a:hlinkClick r:id="rId25"/>
                  <a:extLst>
                    <a:ext uri="{FF2B5EF4-FFF2-40B4-BE49-F238E27FC236}">
                      <a16:creationId xmlns:a16="http://schemas.microsoft.com/office/drawing/2014/main" id="{075FFEE3-6578-4BF9-8877-DEA92BF23D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4" name="Star: 5 Points 4175">
                  <a:hlinkClick r:id="rId26"/>
                  <a:extLst>
                    <a:ext uri="{FF2B5EF4-FFF2-40B4-BE49-F238E27FC236}">
                      <a16:creationId xmlns:a16="http://schemas.microsoft.com/office/drawing/2014/main" id="{7E5DF4FB-B086-FF35-766F-437CAF4A8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35" name="Star: 5 Points 4176">
                  <a:extLst>
                    <a:ext uri="{FF2B5EF4-FFF2-40B4-BE49-F238E27FC236}">
                      <a16:creationId xmlns:a16="http://schemas.microsoft.com/office/drawing/2014/main" id="{FDE97194-1C7F-2C6B-B592-4176EE25ED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1" name="FTU - dermatome for C6">
              <a:extLst>
                <a:ext uri="{FF2B5EF4-FFF2-40B4-BE49-F238E27FC236}">
                  <a16:creationId xmlns:a16="http://schemas.microsoft.com/office/drawing/2014/main" id="{4C0E5044-F3E8-2F54-8D2F-86A903251919}"/>
                </a:ext>
              </a:extLst>
            </p:cNvPr>
            <p:cNvGrpSpPr/>
            <p:nvPr/>
          </p:nvGrpSpPr>
          <p:grpSpPr>
            <a:xfrm>
              <a:off x="41099896" y="10632287"/>
              <a:ext cx="1440000" cy="216000"/>
              <a:chOff x="41099896" y="10632287"/>
              <a:chExt cx="1440000" cy="216000"/>
            </a:xfrm>
          </p:grpSpPr>
          <p:sp>
            <p:nvSpPr>
              <p:cNvPr id="6812" name="FTU - dermatome for C6">
                <a:extLst>
                  <a:ext uri="{FF2B5EF4-FFF2-40B4-BE49-F238E27FC236}">
                    <a16:creationId xmlns:a16="http://schemas.microsoft.com/office/drawing/2014/main" id="{CFD65622-68BD-4941-351D-BAC5B1FA0014}"/>
                  </a:ext>
                </a:extLst>
              </p:cNvPr>
              <p:cNvSpPr txBox="1"/>
              <p:nvPr/>
            </p:nvSpPr>
            <p:spPr>
              <a:xfrm>
                <a:off x="41099896" y="106322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13" name="dock">
                <a:extLst>
                  <a:ext uri="{FF2B5EF4-FFF2-40B4-BE49-F238E27FC236}">
                    <a16:creationId xmlns:a16="http://schemas.microsoft.com/office/drawing/2014/main" id="{51740927-A978-7BB8-5043-FDCD0D31EE59}"/>
                  </a:ext>
                </a:extLst>
              </p:cNvPr>
              <p:cNvGrpSpPr/>
              <p:nvPr/>
            </p:nvGrpSpPr>
            <p:grpSpPr>
              <a:xfrm flipH="1">
                <a:off x="41485349" y="10648871"/>
                <a:ext cx="57600" cy="186737"/>
                <a:chOff x="2890221" y="12245125"/>
                <a:chExt cx="57600" cy="186737"/>
              </a:xfrm>
            </p:grpSpPr>
            <p:sp>
              <p:nvSpPr>
                <p:cNvPr id="6820" name="Text Box 3086">
                  <a:extLst>
                    <a:ext uri="{FF2B5EF4-FFF2-40B4-BE49-F238E27FC236}">
                      <a16:creationId xmlns:a16="http://schemas.microsoft.com/office/drawing/2014/main" id="{0A1DAA1E-32AE-C020-3E42-8C15863836C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5" name="Text Box 3086">
                  <a:extLst>
                    <a:ext uri="{FF2B5EF4-FFF2-40B4-BE49-F238E27FC236}">
                      <a16:creationId xmlns:a16="http://schemas.microsoft.com/office/drawing/2014/main" id="{44BDC7F6-5480-69C9-2A5B-A7C6811FA9D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27" name="Text Box 3086">
                  <a:extLst>
                    <a:ext uri="{FF2B5EF4-FFF2-40B4-BE49-F238E27FC236}">
                      <a16:creationId xmlns:a16="http://schemas.microsoft.com/office/drawing/2014/main" id="{5E482EB5-12BF-88AE-D761-DD8E8FF1A62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14" name="link">
                <a:extLst>
                  <a:ext uri="{FF2B5EF4-FFF2-40B4-BE49-F238E27FC236}">
                    <a16:creationId xmlns:a16="http://schemas.microsoft.com/office/drawing/2014/main" id="{6F5607FC-C1C4-8AD5-1F86-79D6A9C8962F}"/>
                  </a:ext>
                </a:extLst>
              </p:cNvPr>
              <p:cNvGrpSpPr/>
              <p:nvPr/>
            </p:nvGrpSpPr>
            <p:grpSpPr>
              <a:xfrm>
                <a:off x="41644138" y="10755571"/>
                <a:ext cx="271971" cy="72000"/>
                <a:chOff x="3760880" y="4097231"/>
                <a:chExt cx="271971" cy="72000"/>
              </a:xfrm>
            </p:grpSpPr>
            <p:sp>
              <p:nvSpPr>
                <p:cNvPr id="6815" name="Star: 5 Points 4191">
                  <a:hlinkClick r:id="rId25"/>
                  <a:extLst>
                    <a:ext uri="{FF2B5EF4-FFF2-40B4-BE49-F238E27FC236}">
                      <a16:creationId xmlns:a16="http://schemas.microsoft.com/office/drawing/2014/main" id="{3D850992-389B-468C-9715-6293D89A5B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8" name="Star: 5 Points 4192">
                  <a:hlinkClick r:id="rId26"/>
                  <a:extLst>
                    <a:ext uri="{FF2B5EF4-FFF2-40B4-BE49-F238E27FC236}">
                      <a16:creationId xmlns:a16="http://schemas.microsoft.com/office/drawing/2014/main" id="{E7F78724-202E-40C7-E3BE-E4661647EB1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19" name="Star: 5 Points 4193">
                  <a:extLst>
                    <a:ext uri="{FF2B5EF4-FFF2-40B4-BE49-F238E27FC236}">
                      <a16:creationId xmlns:a16="http://schemas.microsoft.com/office/drawing/2014/main" id="{A55D3718-CA54-3078-C0E0-62D98710688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2" name="FTU - dermatome for C7">
              <a:extLst>
                <a:ext uri="{FF2B5EF4-FFF2-40B4-BE49-F238E27FC236}">
                  <a16:creationId xmlns:a16="http://schemas.microsoft.com/office/drawing/2014/main" id="{55A468D2-DFFC-36F4-D057-5F0E6906B5A0}"/>
                </a:ext>
              </a:extLst>
            </p:cNvPr>
            <p:cNvGrpSpPr/>
            <p:nvPr/>
          </p:nvGrpSpPr>
          <p:grpSpPr>
            <a:xfrm>
              <a:off x="41099896" y="10860311"/>
              <a:ext cx="1440000" cy="216000"/>
              <a:chOff x="41099896" y="10860311"/>
              <a:chExt cx="1440000" cy="216000"/>
            </a:xfrm>
          </p:grpSpPr>
          <p:sp>
            <p:nvSpPr>
              <p:cNvPr id="6803" name="FTU - dermatome for C7">
                <a:extLst>
                  <a:ext uri="{FF2B5EF4-FFF2-40B4-BE49-F238E27FC236}">
                    <a16:creationId xmlns:a16="http://schemas.microsoft.com/office/drawing/2014/main" id="{B4D00544-6C96-1BA1-497D-FD36D8A12F21}"/>
                  </a:ext>
                </a:extLst>
              </p:cNvPr>
              <p:cNvSpPr txBox="1"/>
              <p:nvPr/>
            </p:nvSpPr>
            <p:spPr>
              <a:xfrm>
                <a:off x="41099896" y="108603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804" name="dock">
                <a:extLst>
                  <a:ext uri="{FF2B5EF4-FFF2-40B4-BE49-F238E27FC236}">
                    <a16:creationId xmlns:a16="http://schemas.microsoft.com/office/drawing/2014/main" id="{3564D625-C548-A9AB-7B10-A40A9B94AC2B}"/>
                  </a:ext>
                </a:extLst>
              </p:cNvPr>
              <p:cNvGrpSpPr/>
              <p:nvPr/>
            </p:nvGrpSpPr>
            <p:grpSpPr>
              <a:xfrm flipH="1">
                <a:off x="41485349" y="10876895"/>
                <a:ext cx="57600" cy="186737"/>
                <a:chOff x="2890221" y="12245125"/>
                <a:chExt cx="57600" cy="186737"/>
              </a:xfrm>
            </p:grpSpPr>
            <p:sp>
              <p:nvSpPr>
                <p:cNvPr id="6809" name="Text Box 3086">
                  <a:extLst>
                    <a:ext uri="{FF2B5EF4-FFF2-40B4-BE49-F238E27FC236}">
                      <a16:creationId xmlns:a16="http://schemas.microsoft.com/office/drawing/2014/main" id="{E984927F-9597-1926-C310-860C22DBDC9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0" name="Text Box 3086">
                  <a:extLst>
                    <a:ext uri="{FF2B5EF4-FFF2-40B4-BE49-F238E27FC236}">
                      <a16:creationId xmlns:a16="http://schemas.microsoft.com/office/drawing/2014/main" id="{C157FD50-0331-FA5E-53E9-98C2C71D5D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11" name="Text Box 3086">
                  <a:extLst>
                    <a:ext uri="{FF2B5EF4-FFF2-40B4-BE49-F238E27FC236}">
                      <a16:creationId xmlns:a16="http://schemas.microsoft.com/office/drawing/2014/main" id="{AF0019EA-2B08-741E-0B6C-11B5B40F58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05" name="link">
                <a:extLst>
                  <a:ext uri="{FF2B5EF4-FFF2-40B4-BE49-F238E27FC236}">
                    <a16:creationId xmlns:a16="http://schemas.microsoft.com/office/drawing/2014/main" id="{C2D4E910-F02D-F03A-CAAB-8C1185BB9193}"/>
                  </a:ext>
                </a:extLst>
              </p:cNvPr>
              <p:cNvGrpSpPr/>
              <p:nvPr/>
            </p:nvGrpSpPr>
            <p:grpSpPr>
              <a:xfrm>
                <a:off x="41644138" y="10983595"/>
                <a:ext cx="271971" cy="72000"/>
                <a:chOff x="3760880" y="4097231"/>
                <a:chExt cx="271971" cy="72000"/>
              </a:xfrm>
            </p:grpSpPr>
            <p:sp>
              <p:nvSpPr>
                <p:cNvPr id="6806" name="Star: 5 Points 4208">
                  <a:hlinkClick r:id="rId25"/>
                  <a:extLst>
                    <a:ext uri="{FF2B5EF4-FFF2-40B4-BE49-F238E27FC236}">
                      <a16:creationId xmlns:a16="http://schemas.microsoft.com/office/drawing/2014/main" id="{82D6A2BB-C433-C050-3C37-5D0944FCE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7" name="Star: 5 Points 4209">
                  <a:hlinkClick r:id="rId26"/>
                  <a:extLst>
                    <a:ext uri="{FF2B5EF4-FFF2-40B4-BE49-F238E27FC236}">
                      <a16:creationId xmlns:a16="http://schemas.microsoft.com/office/drawing/2014/main" id="{802B6760-6FC5-B5D9-41B5-EDEF8997B1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808" name="Star: 5 Points 4210">
                  <a:extLst>
                    <a:ext uri="{FF2B5EF4-FFF2-40B4-BE49-F238E27FC236}">
                      <a16:creationId xmlns:a16="http://schemas.microsoft.com/office/drawing/2014/main" id="{ACBF2FB6-F78C-B67F-9DF2-91E1F948A8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3" name="FTU - dermatome for C8">
              <a:extLst>
                <a:ext uri="{FF2B5EF4-FFF2-40B4-BE49-F238E27FC236}">
                  <a16:creationId xmlns:a16="http://schemas.microsoft.com/office/drawing/2014/main" id="{BF3E205C-D37B-4FA8-6317-49E0DF232B20}"/>
                </a:ext>
              </a:extLst>
            </p:cNvPr>
            <p:cNvGrpSpPr/>
            <p:nvPr/>
          </p:nvGrpSpPr>
          <p:grpSpPr>
            <a:xfrm>
              <a:off x="41099896" y="11088336"/>
              <a:ext cx="1440000" cy="216000"/>
              <a:chOff x="41099896" y="11088336"/>
              <a:chExt cx="1440000" cy="216000"/>
            </a:xfrm>
          </p:grpSpPr>
          <p:sp>
            <p:nvSpPr>
              <p:cNvPr id="6725" name="FTU - dermatome for C8">
                <a:extLst>
                  <a:ext uri="{FF2B5EF4-FFF2-40B4-BE49-F238E27FC236}">
                    <a16:creationId xmlns:a16="http://schemas.microsoft.com/office/drawing/2014/main" id="{DC4E17D2-8BD7-CDE9-42E2-33FA297B899F}"/>
                  </a:ext>
                </a:extLst>
              </p:cNvPr>
              <p:cNvSpPr txBox="1"/>
              <p:nvPr/>
            </p:nvSpPr>
            <p:spPr>
              <a:xfrm>
                <a:off x="41099896" y="1108833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C8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26" name="dock">
                <a:extLst>
                  <a:ext uri="{FF2B5EF4-FFF2-40B4-BE49-F238E27FC236}">
                    <a16:creationId xmlns:a16="http://schemas.microsoft.com/office/drawing/2014/main" id="{7D2E13B7-A3AB-E1FB-5272-1EF5BC73771D}"/>
                  </a:ext>
                </a:extLst>
              </p:cNvPr>
              <p:cNvGrpSpPr/>
              <p:nvPr/>
            </p:nvGrpSpPr>
            <p:grpSpPr>
              <a:xfrm flipH="1">
                <a:off x="41485349" y="11104920"/>
                <a:ext cx="57600" cy="186737"/>
                <a:chOff x="2890221" y="12245125"/>
                <a:chExt cx="57600" cy="186737"/>
              </a:xfrm>
            </p:grpSpPr>
            <p:sp>
              <p:nvSpPr>
                <p:cNvPr id="6799" name="Text Box 3086">
                  <a:extLst>
                    <a:ext uri="{FF2B5EF4-FFF2-40B4-BE49-F238E27FC236}">
                      <a16:creationId xmlns:a16="http://schemas.microsoft.com/office/drawing/2014/main" id="{307503DC-B8AF-A442-5CE8-A0AAFE18339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1" name="Text Box 3086">
                  <a:extLst>
                    <a:ext uri="{FF2B5EF4-FFF2-40B4-BE49-F238E27FC236}">
                      <a16:creationId xmlns:a16="http://schemas.microsoft.com/office/drawing/2014/main" id="{C2326913-3D2C-27A3-871F-21DD06CE80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02" name="Text Box 3086">
                  <a:extLst>
                    <a:ext uri="{FF2B5EF4-FFF2-40B4-BE49-F238E27FC236}">
                      <a16:creationId xmlns:a16="http://schemas.microsoft.com/office/drawing/2014/main" id="{429A2198-F3D9-A620-3A97-6B41C2582E9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3" name="link">
                <a:extLst>
                  <a:ext uri="{FF2B5EF4-FFF2-40B4-BE49-F238E27FC236}">
                    <a16:creationId xmlns:a16="http://schemas.microsoft.com/office/drawing/2014/main" id="{D6953EBA-B30A-1564-A6E1-88B4DAAB8873}"/>
                  </a:ext>
                </a:extLst>
              </p:cNvPr>
              <p:cNvGrpSpPr/>
              <p:nvPr/>
            </p:nvGrpSpPr>
            <p:grpSpPr>
              <a:xfrm>
                <a:off x="41644138" y="11211620"/>
                <a:ext cx="271971" cy="72000"/>
                <a:chOff x="3760880" y="4097231"/>
                <a:chExt cx="271971" cy="72000"/>
              </a:xfrm>
            </p:grpSpPr>
            <p:sp>
              <p:nvSpPr>
                <p:cNvPr id="6774" name="Star: 5 Points 4225">
                  <a:hlinkClick r:id="rId25"/>
                  <a:extLst>
                    <a:ext uri="{FF2B5EF4-FFF2-40B4-BE49-F238E27FC236}">
                      <a16:creationId xmlns:a16="http://schemas.microsoft.com/office/drawing/2014/main" id="{3EAE2FE3-60EB-2435-5577-503DD30474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83" name="Star: 5 Points 4226">
                  <a:hlinkClick r:id="rId26"/>
                  <a:extLst>
                    <a:ext uri="{FF2B5EF4-FFF2-40B4-BE49-F238E27FC236}">
                      <a16:creationId xmlns:a16="http://schemas.microsoft.com/office/drawing/2014/main" id="{24F04E01-DA83-5810-AD02-292C054723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797" name="Star: 5 Points 4227">
                  <a:extLst>
                    <a:ext uri="{FF2B5EF4-FFF2-40B4-BE49-F238E27FC236}">
                      <a16:creationId xmlns:a16="http://schemas.microsoft.com/office/drawing/2014/main" id="{C23F44F7-097D-7910-F250-4E103BB990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6" name="FTU - dermatome for T1">
              <a:extLst>
                <a:ext uri="{FF2B5EF4-FFF2-40B4-BE49-F238E27FC236}">
                  <a16:creationId xmlns:a16="http://schemas.microsoft.com/office/drawing/2014/main" id="{0F798FEC-5B27-D957-E2B8-507CD04DD0B9}"/>
                </a:ext>
              </a:extLst>
            </p:cNvPr>
            <p:cNvGrpSpPr/>
            <p:nvPr/>
          </p:nvGrpSpPr>
          <p:grpSpPr>
            <a:xfrm>
              <a:off x="41099896" y="11312961"/>
              <a:ext cx="1440000" cy="216000"/>
              <a:chOff x="41099896" y="11312961"/>
              <a:chExt cx="1440000" cy="216000"/>
            </a:xfrm>
          </p:grpSpPr>
          <p:sp>
            <p:nvSpPr>
              <p:cNvPr id="6571" name="FTU - dermatome for T1">
                <a:extLst>
                  <a:ext uri="{FF2B5EF4-FFF2-40B4-BE49-F238E27FC236}">
                    <a16:creationId xmlns:a16="http://schemas.microsoft.com/office/drawing/2014/main" id="{26373BAF-3AEF-C000-C9ED-8391050144D2}"/>
                  </a:ext>
                </a:extLst>
              </p:cNvPr>
              <p:cNvSpPr txBox="1"/>
              <p:nvPr/>
            </p:nvSpPr>
            <p:spPr>
              <a:xfrm>
                <a:off x="41099896" y="1131296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77" name="dock">
                <a:extLst>
                  <a:ext uri="{FF2B5EF4-FFF2-40B4-BE49-F238E27FC236}">
                    <a16:creationId xmlns:a16="http://schemas.microsoft.com/office/drawing/2014/main" id="{7324EFD3-2E4A-D2F2-CAA9-9B0FC52D1E19}"/>
                  </a:ext>
                </a:extLst>
              </p:cNvPr>
              <p:cNvGrpSpPr/>
              <p:nvPr/>
            </p:nvGrpSpPr>
            <p:grpSpPr>
              <a:xfrm flipH="1">
                <a:off x="41485349" y="1132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600" name="Text Box 3086">
                  <a:extLst>
                    <a:ext uri="{FF2B5EF4-FFF2-40B4-BE49-F238E27FC236}">
                      <a16:creationId xmlns:a16="http://schemas.microsoft.com/office/drawing/2014/main" id="{7DDF77C3-EBEA-4DDD-48F2-3FC481B945F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1" name="Text Box 3086">
                  <a:extLst>
                    <a:ext uri="{FF2B5EF4-FFF2-40B4-BE49-F238E27FC236}">
                      <a16:creationId xmlns:a16="http://schemas.microsoft.com/office/drawing/2014/main" id="{3217E48C-561B-91B5-4619-9D9E9B6F900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18" name="Text Box 3086">
                  <a:extLst>
                    <a:ext uri="{FF2B5EF4-FFF2-40B4-BE49-F238E27FC236}">
                      <a16:creationId xmlns:a16="http://schemas.microsoft.com/office/drawing/2014/main" id="{68D3538A-3546-09ED-561E-708356351AE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2" name="link">
                <a:extLst>
                  <a:ext uri="{FF2B5EF4-FFF2-40B4-BE49-F238E27FC236}">
                    <a16:creationId xmlns:a16="http://schemas.microsoft.com/office/drawing/2014/main" id="{AB451E22-A8DD-B57A-7066-9ADCF85CFC73}"/>
                  </a:ext>
                </a:extLst>
              </p:cNvPr>
              <p:cNvGrpSpPr/>
              <p:nvPr/>
            </p:nvGrpSpPr>
            <p:grpSpPr>
              <a:xfrm>
                <a:off x="41644138" y="11436245"/>
                <a:ext cx="271971" cy="72000"/>
                <a:chOff x="3760880" y="4097231"/>
                <a:chExt cx="271971" cy="72000"/>
              </a:xfrm>
            </p:grpSpPr>
            <p:sp>
              <p:nvSpPr>
                <p:cNvPr id="6583" name="Star: 5 Points 4345">
                  <a:hlinkClick r:id="rId25"/>
                  <a:extLst>
                    <a:ext uri="{FF2B5EF4-FFF2-40B4-BE49-F238E27FC236}">
                      <a16:creationId xmlns:a16="http://schemas.microsoft.com/office/drawing/2014/main" id="{177DE287-8799-007C-CF85-3088641BF4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8" name="Star: 5 Points 4346">
                  <a:hlinkClick r:id="rId26"/>
                  <a:extLst>
                    <a:ext uri="{FF2B5EF4-FFF2-40B4-BE49-F238E27FC236}">
                      <a16:creationId xmlns:a16="http://schemas.microsoft.com/office/drawing/2014/main" id="{01022F19-6898-FB60-08FC-5335FBBC16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89" name="Star: 5 Points 4347">
                  <a:extLst>
                    <a:ext uri="{FF2B5EF4-FFF2-40B4-BE49-F238E27FC236}">
                      <a16:creationId xmlns:a16="http://schemas.microsoft.com/office/drawing/2014/main" id="{B9A3F1A9-C2F2-7E3C-BEE0-D948840BF1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7" name="FTU - dermatome for T2">
              <a:extLst>
                <a:ext uri="{FF2B5EF4-FFF2-40B4-BE49-F238E27FC236}">
                  <a16:creationId xmlns:a16="http://schemas.microsoft.com/office/drawing/2014/main" id="{8959C34A-31AE-80AA-47AC-C51B97BB68EE}"/>
                </a:ext>
              </a:extLst>
            </p:cNvPr>
            <p:cNvGrpSpPr/>
            <p:nvPr/>
          </p:nvGrpSpPr>
          <p:grpSpPr>
            <a:xfrm>
              <a:off x="41099896" y="11562393"/>
              <a:ext cx="1440000" cy="216000"/>
              <a:chOff x="41099896" y="11562393"/>
              <a:chExt cx="1440000" cy="216000"/>
            </a:xfrm>
          </p:grpSpPr>
          <p:sp>
            <p:nvSpPr>
              <p:cNvPr id="6523" name="FTU - dermatome for T2">
                <a:extLst>
                  <a:ext uri="{FF2B5EF4-FFF2-40B4-BE49-F238E27FC236}">
                    <a16:creationId xmlns:a16="http://schemas.microsoft.com/office/drawing/2014/main" id="{CE1B11DE-F6DB-E179-9F09-879C8862507B}"/>
                  </a:ext>
                </a:extLst>
              </p:cNvPr>
              <p:cNvSpPr txBox="1"/>
              <p:nvPr/>
            </p:nvSpPr>
            <p:spPr>
              <a:xfrm>
                <a:off x="41099896" y="1156239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9" name="dock">
                <a:extLst>
                  <a:ext uri="{FF2B5EF4-FFF2-40B4-BE49-F238E27FC236}">
                    <a16:creationId xmlns:a16="http://schemas.microsoft.com/office/drawing/2014/main" id="{FFF57D51-9E66-CAC6-77B1-A0C3809D952A}"/>
                  </a:ext>
                </a:extLst>
              </p:cNvPr>
              <p:cNvGrpSpPr/>
              <p:nvPr/>
            </p:nvGrpSpPr>
            <p:grpSpPr>
              <a:xfrm flipH="1">
                <a:off x="41485349" y="11578977"/>
                <a:ext cx="57600" cy="186737"/>
                <a:chOff x="2890221" y="12245125"/>
                <a:chExt cx="57600" cy="186737"/>
              </a:xfrm>
            </p:grpSpPr>
            <p:sp>
              <p:nvSpPr>
                <p:cNvPr id="6552" name="Text Box 3086">
                  <a:extLst>
                    <a:ext uri="{FF2B5EF4-FFF2-40B4-BE49-F238E27FC236}">
                      <a16:creationId xmlns:a16="http://schemas.microsoft.com/office/drawing/2014/main" id="{D82A2086-562B-73ED-DF20-71CBF96335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3" name="Text Box 3086">
                  <a:extLst>
                    <a:ext uri="{FF2B5EF4-FFF2-40B4-BE49-F238E27FC236}">
                      <a16:creationId xmlns:a16="http://schemas.microsoft.com/office/drawing/2014/main" id="{0A715CC3-8D8D-19EF-0846-1932DA78273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8" name="Text Box 3086">
                  <a:extLst>
                    <a:ext uri="{FF2B5EF4-FFF2-40B4-BE49-F238E27FC236}">
                      <a16:creationId xmlns:a16="http://schemas.microsoft.com/office/drawing/2014/main" id="{2F8D4049-9A1B-861B-649D-ADD66F7069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4" name="link">
                <a:extLst>
                  <a:ext uri="{FF2B5EF4-FFF2-40B4-BE49-F238E27FC236}">
                    <a16:creationId xmlns:a16="http://schemas.microsoft.com/office/drawing/2014/main" id="{37E575A3-82E0-2392-A815-DF2259E51A13}"/>
                  </a:ext>
                </a:extLst>
              </p:cNvPr>
              <p:cNvGrpSpPr/>
              <p:nvPr/>
            </p:nvGrpSpPr>
            <p:grpSpPr>
              <a:xfrm>
                <a:off x="41644138" y="11685677"/>
                <a:ext cx="271971" cy="72000"/>
                <a:chOff x="3760880" y="4097231"/>
                <a:chExt cx="271971" cy="72000"/>
              </a:xfrm>
            </p:grpSpPr>
            <p:sp>
              <p:nvSpPr>
                <p:cNvPr id="6535" name="Star: 5 Points 4329">
                  <a:hlinkClick r:id="rId25"/>
                  <a:extLst>
                    <a:ext uri="{FF2B5EF4-FFF2-40B4-BE49-F238E27FC236}">
                      <a16:creationId xmlns:a16="http://schemas.microsoft.com/office/drawing/2014/main" id="{E13F6A2B-4F65-B719-4671-76A36FE920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0" name="Star: 5 Points 4330">
                  <a:hlinkClick r:id="rId26"/>
                  <a:extLst>
                    <a:ext uri="{FF2B5EF4-FFF2-40B4-BE49-F238E27FC236}">
                      <a16:creationId xmlns:a16="http://schemas.microsoft.com/office/drawing/2014/main" id="{76C720A0-4AC7-3DC5-67B9-53A25090A5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541" name="Star: 5 Points 4331">
                  <a:extLst>
                    <a:ext uri="{FF2B5EF4-FFF2-40B4-BE49-F238E27FC236}">
                      <a16:creationId xmlns:a16="http://schemas.microsoft.com/office/drawing/2014/main" id="{5C1EFB40-5E6B-5A47-E15F-2A3DA3FF36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498" name="FTU - dermatome for T3">
              <a:extLst>
                <a:ext uri="{FF2B5EF4-FFF2-40B4-BE49-F238E27FC236}">
                  <a16:creationId xmlns:a16="http://schemas.microsoft.com/office/drawing/2014/main" id="{210E8E06-CAD4-DE27-F30F-E4E94EEE52B8}"/>
                </a:ext>
              </a:extLst>
            </p:cNvPr>
            <p:cNvGrpSpPr/>
            <p:nvPr/>
          </p:nvGrpSpPr>
          <p:grpSpPr>
            <a:xfrm>
              <a:off x="41099896" y="11811825"/>
              <a:ext cx="1440000" cy="216000"/>
              <a:chOff x="41099896" y="11811825"/>
              <a:chExt cx="1440000" cy="216000"/>
            </a:xfrm>
          </p:grpSpPr>
          <p:sp>
            <p:nvSpPr>
              <p:cNvPr id="6262" name="FTU - dermatome for T3">
                <a:extLst>
                  <a:ext uri="{FF2B5EF4-FFF2-40B4-BE49-F238E27FC236}">
                    <a16:creationId xmlns:a16="http://schemas.microsoft.com/office/drawing/2014/main" id="{D465D98E-983F-0C6D-C4DD-959B87C1A7CB}"/>
                  </a:ext>
                </a:extLst>
              </p:cNvPr>
              <p:cNvSpPr txBox="1"/>
              <p:nvPr/>
            </p:nvSpPr>
            <p:spPr>
              <a:xfrm>
                <a:off x="41099896" y="1181182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81" name="dock">
                <a:extLst>
                  <a:ext uri="{FF2B5EF4-FFF2-40B4-BE49-F238E27FC236}">
                    <a16:creationId xmlns:a16="http://schemas.microsoft.com/office/drawing/2014/main" id="{358C819A-DBAF-2E86-4AE6-594853C2E490}"/>
                  </a:ext>
                </a:extLst>
              </p:cNvPr>
              <p:cNvGrpSpPr/>
              <p:nvPr/>
            </p:nvGrpSpPr>
            <p:grpSpPr>
              <a:xfrm flipH="1">
                <a:off x="41485349" y="11828409"/>
                <a:ext cx="57600" cy="186737"/>
                <a:chOff x="2890221" y="12245125"/>
                <a:chExt cx="57600" cy="186737"/>
              </a:xfrm>
            </p:grpSpPr>
            <p:sp>
              <p:nvSpPr>
                <p:cNvPr id="6504" name="Text Box 3086">
                  <a:extLst>
                    <a:ext uri="{FF2B5EF4-FFF2-40B4-BE49-F238E27FC236}">
                      <a16:creationId xmlns:a16="http://schemas.microsoft.com/office/drawing/2014/main" id="{BF4F3C72-1F21-284F-62F0-607018ACC07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5" name="Text Box 3086">
                  <a:extLst>
                    <a:ext uri="{FF2B5EF4-FFF2-40B4-BE49-F238E27FC236}">
                      <a16:creationId xmlns:a16="http://schemas.microsoft.com/office/drawing/2014/main" id="{E6263EB2-F7ED-89E2-5344-88CB1CF9062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0" name="Text Box 3086">
                  <a:extLst>
                    <a:ext uri="{FF2B5EF4-FFF2-40B4-BE49-F238E27FC236}">
                      <a16:creationId xmlns:a16="http://schemas.microsoft.com/office/drawing/2014/main" id="{9B666119-A409-9060-D35F-4F79EDD2C0D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6" name="link">
                <a:extLst>
                  <a:ext uri="{FF2B5EF4-FFF2-40B4-BE49-F238E27FC236}">
                    <a16:creationId xmlns:a16="http://schemas.microsoft.com/office/drawing/2014/main" id="{C4CBABA1-9B53-657C-AAAF-BF45D60BD759}"/>
                  </a:ext>
                </a:extLst>
              </p:cNvPr>
              <p:cNvGrpSpPr/>
              <p:nvPr/>
            </p:nvGrpSpPr>
            <p:grpSpPr>
              <a:xfrm>
                <a:off x="41644138" y="11935109"/>
                <a:ext cx="271971" cy="72000"/>
                <a:chOff x="3760880" y="4097231"/>
                <a:chExt cx="271971" cy="72000"/>
              </a:xfrm>
            </p:grpSpPr>
            <p:sp>
              <p:nvSpPr>
                <p:cNvPr id="6487" name="Star: 5 Points 4313">
                  <a:hlinkClick r:id="rId25"/>
                  <a:extLst>
                    <a:ext uri="{FF2B5EF4-FFF2-40B4-BE49-F238E27FC236}">
                      <a16:creationId xmlns:a16="http://schemas.microsoft.com/office/drawing/2014/main" id="{2C72FB7C-B234-0B99-9073-842FC3B68D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2" name="Star: 5 Points 4314">
                  <a:hlinkClick r:id="rId26"/>
                  <a:extLst>
                    <a:ext uri="{FF2B5EF4-FFF2-40B4-BE49-F238E27FC236}">
                      <a16:creationId xmlns:a16="http://schemas.microsoft.com/office/drawing/2014/main" id="{1DECA0F0-9BA5-C394-24C2-2C906B1594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493" name="Star: 5 Points 4315">
                  <a:extLst>
                    <a:ext uri="{FF2B5EF4-FFF2-40B4-BE49-F238E27FC236}">
                      <a16:creationId xmlns:a16="http://schemas.microsoft.com/office/drawing/2014/main" id="{6C167368-DB01-6EEA-382B-2C4EB6CE49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2" name="FTU - dermatome for T4">
              <a:extLst>
                <a:ext uri="{FF2B5EF4-FFF2-40B4-BE49-F238E27FC236}">
                  <a16:creationId xmlns:a16="http://schemas.microsoft.com/office/drawing/2014/main" id="{56E298B5-41E5-C33A-6B1E-0970FD082400}"/>
                </a:ext>
              </a:extLst>
            </p:cNvPr>
            <p:cNvGrpSpPr/>
            <p:nvPr/>
          </p:nvGrpSpPr>
          <p:grpSpPr>
            <a:xfrm>
              <a:off x="41099896" y="12061257"/>
              <a:ext cx="1440000" cy="216000"/>
              <a:chOff x="41099896" y="12061257"/>
              <a:chExt cx="1440000" cy="216000"/>
            </a:xfrm>
          </p:grpSpPr>
          <p:sp>
            <p:nvSpPr>
              <p:cNvPr id="6217" name="FTU - dermatome for T4">
                <a:extLst>
                  <a:ext uri="{FF2B5EF4-FFF2-40B4-BE49-F238E27FC236}">
                    <a16:creationId xmlns:a16="http://schemas.microsoft.com/office/drawing/2014/main" id="{8389A61D-443C-C910-27E9-9583F4E56CE7}"/>
                  </a:ext>
                </a:extLst>
              </p:cNvPr>
              <p:cNvSpPr txBox="1"/>
              <p:nvPr/>
            </p:nvSpPr>
            <p:spPr>
              <a:xfrm>
                <a:off x="41099896" y="1206125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20" name="dock">
                <a:extLst>
                  <a:ext uri="{FF2B5EF4-FFF2-40B4-BE49-F238E27FC236}">
                    <a16:creationId xmlns:a16="http://schemas.microsoft.com/office/drawing/2014/main" id="{88F2D67F-D408-0209-C5C7-7B76BABE64BC}"/>
                  </a:ext>
                </a:extLst>
              </p:cNvPr>
              <p:cNvGrpSpPr/>
              <p:nvPr/>
            </p:nvGrpSpPr>
            <p:grpSpPr>
              <a:xfrm flipH="1">
                <a:off x="41485349" y="12077841"/>
                <a:ext cx="57600" cy="186737"/>
                <a:chOff x="2890221" y="12245125"/>
                <a:chExt cx="57600" cy="186737"/>
              </a:xfrm>
            </p:grpSpPr>
            <p:sp>
              <p:nvSpPr>
                <p:cNvPr id="6243" name="Text Box 3086">
                  <a:extLst>
                    <a:ext uri="{FF2B5EF4-FFF2-40B4-BE49-F238E27FC236}">
                      <a16:creationId xmlns:a16="http://schemas.microsoft.com/office/drawing/2014/main" id="{68201E38-4D91-637F-667F-9529BF1F1C4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4" name="Text Box 3086">
                  <a:extLst>
                    <a:ext uri="{FF2B5EF4-FFF2-40B4-BE49-F238E27FC236}">
                      <a16:creationId xmlns:a16="http://schemas.microsoft.com/office/drawing/2014/main" id="{BE4F12D7-1DE4-4BB2-4345-95907A44A1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49" name="Text Box 3086">
                  <a:extLst>
                    <a:ext uri="{FF2B5EF4-FFF2-40B4-BE49-F238E27FC236}">
                      <a16:creationId xmlns:a16="http://schemas.microsoft.com/office/drawing/2014/main" id="{F84D11D7-902B-6B54-DE4D-A122208AC28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25" name="link">
                <a:extLst>
                  <a:ext uri="{FF2B5EF4-FFF2-40B4-BE49-F238E27FC236}">
                    <a16:creationId xmlns:a16="http://schemas.microsoft.com/office/drawing/2014/main" id="{DDA67DE6-72B2-130B-685C-2C4A99FCBCD6}"/>
                  </a:ext>
                </a:extLst>
              </p:cNvPr>
              <p:cNvGrpSpPr/>
              <p:nvPr/>
            </p:nvGrpSpPr>
            <p:grpSpPr>
              <a:xfrm>
                <a:off x="41644138" y="12184541"/>
                <a:ext cx="271971" cy="72000"/>
                <a:chOff x="3760880" y="4097231"/>
                <a:chExt cx="271971" cy="72000"/>
              </a:xfrm>
            </p:grpSpPr>
            <p:sp>
              <p:nvSpPr>
                <p:cNvPr id="6226" name="Star: 5 Points 4297">
                  <a:hlinkClick r:id="rId25"/>
                  <a:extLst>
                    <a:ext uri="{FF2B5EF4-FFF2-40B4-BE49-F238E27FC236}">
                      <a16:creationId xmlns:a16="http://schemas.microsoft.com/office/drawing/2014/main" id="{BD6C386A-0FB8-0B30-8E28-9D0AC6BCBE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1" name="Star: 5 Points 4298">
                  <a:hlinkClick r:id="rId26"/>
                  <a:extLst>
                    <a:ext uri="{FF2B5EF4-FFF2-40B4-BE49-F238E27FC236}">
                      <a16:creationId xmlns:a16="http://schemas.microsoft.com/office/drawing/2014/main" id="{C0657317-4BD4-ABD5-0794-064BE2FB06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32" name="Star: 5 Points 4299">
                  <a:extLst>
                    <a:ext uri="{FF2B5EF4-FFF2-40B4-BE49-F238E27FC236}">
                      <a16:creationId xmlns:a16="http://schemas.microsoft.com/office/drawing/2014/main" id="{0DCEE54D-FCBD-5C21-1F62-06C52F8A30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4" name="FTU - dermatome for T5">
              <a:extLst>
                <a:ext uri="{FF2B5EF4-FFF2-40B4-BE49-F238E27FC236}">
                  <a16:creationId xmlns:a16="http://schemas.microsoft.com/office/drawing/2014/main" id="{7D246DE1-85EC-0746-BAC6-4A98CD79A1A7}"/>
                </a:ext>
              </a:extLst>
            </p:cNvPr>
            <p:cNvGrpSpPr/>
            <p:nvPr/>
          </p:nvGrpSpPr>
          <p:grpSpPr>
            <a:xfrm>
              <a:off x="41099896" y="12310689"/>
              <a:ext cx="1440000" cy="216000"/>
              <a:chOff x="41099896" y="12310689"/>
              <a:chExt cx="1440000" cy="216000"/>
            </a:xfrm>
          </p:grpSpPr>
          <p:sp>
            <p:nvSpPr>
              <p:cNvPr id="6171" name="FTU - dermatome for T5">
                <a:extLst>
                  <a:ext uri="{FF2B5EF4-FFF2-40B4-BE49-F238E27FC236}">
                    <a16:creationId xmlns:a16="http://schemas.microsoft.com/office/drawing/2014/main" id="{43AC9E10-5F6C-06FF-343C-B1B199DD4239}"/>
                  </a:ext>
                </a:extLst>
              </p:cNvPr>
              <p:cNvSpPr txBox="1"/>
              <p:nvPr/>
            </p:nvSpPr>
            <p:spPr>
              <a:xfrm>
                <a:off x="41099896" y="1231068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6" name="dock">
                <a:extLst>
                  <a:ext uri="{FF2B5EF4-FFF2-40B4-BE49-F238E27FC236}">
                    <a16:creationId xmlns:a16="http://schemas.microsoft.com/office/drawing/2014/main" id="{306B4BAB-CC61-BA89-FBE0-571F64745464}"/>
                  </a:ext>
                </a:extLst>
              </p:cNvPr>
              <p:cNvGrpSpPr/>
              <p:nvPr/>
            </p:nvGrpSpPr>
            <p:grpSpPr>
              <a:xfrm flipH="1">
                <a:off x="41485349" y="12327273"/>
                <a:ext cx="57600" cy="186737"/>
                <a:chOff x="2890221" y="12245125"/>
                <a:chExt cx="57600" cy="186737"/>
              </a:xfrm>
            </p:grpSpPr>
            <p:sp>
              <p:nvSpPr>
                <p:cNvPr id="6207" name="Text Box 3086">
                  <a:extLst>
                    <a:ext uri="{FF2B5EF4-FFF2-40B4-BE49-F238E27FC236}">
                      <a16:creationId xmlns:a16="http://schemas.microsoft.com/office/drawing/2014/main" id="{C2588058-CC53-B55D-78D0-D0118C0F8450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08" name="Text Box 3086">
                  <a:extLst>
                    <a:ext uri="{FF2B5EF4-FFF2-40B4-BE49-F238E27FC236}">
                      <a16:creationId xmlns:a16="http://schemas.microsoft.com/office/drawing/2014/main" id="{36FC7764-5874-C941-4ABE-4DBF153B54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12" name="Text Box 3086">
                  <a:extLst>
                    <a:ext uri="{FF2B5EF4-FFF2-40B4-BE49-F238E27FC236}">
                      <a16:creationId xmlns:a16="http://schemas.microsoft.com/office/drawing/2014/main" id="{C8284ED9-C2FC-5725-7C99-8D64B49AAEA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7" name="link">
                <a:extLst>
                  <a:ext uri="{FF2B5EF4-FFF2-40B4-BE49-F238E27FC236}">
                    <a16:creationId xmlns:a16="http://schemas.microsoft.com/office/drawing/2014/main" id="{65DB29E4-3BC4-8D9F-ACF5-F964B70577AC}"/>
                  </a:ext>
                </a:extLst>
              </p:cNvPr>
              <p:cNvGrpSpPr/>
              <p:nvPr/>
            </p:nvGrpSpPr>
            <p:grpSpPr>
              <a:xfrm>
                <a:off x="41644138" y="12433973"/>
                <a:ext cx="271971" cy="72000"/>
                <a:chOff x="3760880" y="4097231"/>
                <a:chExt cx="271971" cy="72000"/>
              </a:xfrm>
            </p:grpSpPr>
            <p:sp>
              <p:nvSpPr>
                <p:cNvPr id="6194" name="Star: 5 Points 4281">
                  <a:hlinkClick r:id="rId25"/>
                  <a:extLst>
                    <a:ext uri="{FF2B5EF4-FFF2-40B4-BE49-F238E27FC236}">
                      <a16:creationId xmlns:a16="http://schemas.microsoft.com/office/drawing/2014/main" id="{22A399EB-B18C-6E28-48D4-83E96E1F93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1" name="Star: 5 Points 4282">
                  <a:hlinkClick r:id="rId26"/>
                  <a:extLst>
                    <a:ext uri="{FF2B5EF4-FFF2-40B4-BE49-F238E27FC236}">
                      <a16:creationId xmlns:a16="http://schemas.microsoft.com/office/drawing/2014/main" id="{FD577103-0ADD-2A66-B804-596FDCB5DF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02" name="Star: 5 Points 4283">
                  <a:extLst>
                    <a:ext uri="{FF2B5EF4-FFF2-40B4-BE49-F238E27FC236}">
                      <a16:creationId xmlns:a16="http://schemas.microsoft.com/office/drawing/2014/main" id="{6E4CBEF9-A5E1-EE9C-4B84-D605C0293EE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5" name="FTU - dermatome for T6">
              <a:extLst>
                <a:ext uri="{FF2B5EF4-FFF2-40B4-BE49-F238E27FC236}">
                  <a16:creationId xmlns:a16="http://schemas.microsoft.com/office/drawing/2014/main" id="{7D58AA7D-CBD6-4FA5-BAE0-C422F47D8AF0}"/>
                </a:ext>
              </a:extLst>
            </p:cNvPr>
            <p:cNvGrpSpPr/>
            <p:nvPr/>
          </p:nvGrpSpPr>
          <p:grpSpPr>
            <a:xfrm>
              <a:off x="41099896" y="12560121"/>
              <a:ext cx="1440000" cy="216000"/>
              <a:chOff x="41099896" y="12560121"/>
              <a:chExt cx="1440000" cy="216000"/>
            </a:xfrm>
          </p:grpSpPr>
          <p:sp>
            <p:nvSpPr>
              <p:cNvPr id="6134" name="FTU - dermatome for T6">
                <a:extLst>
                  <a:ext uri="{FF2B5EF4-FFF2-40B4-BE49-F238E27FC236}">
                    <a16:creationId xmlns:a16="http://schemas.microsoft.com/office/drawing/2014/main" id="{F9D2C0D1-70B3-09D7-AFC9-8FD8A6C1444F}"/>
                  </a:ext>
                </a:extLst>
              </p:cNvPr>
              <p:cNvSpPr txBox="1"/>
              <p:nvPr/>
            </p:nvSpPr>
            <p:spPr>
              <a:xfrm>
                <a:off x="41099896" y="1256012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T6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5" name="dock">
                <a:extLst>
                  <a:ext uri="{FF2B5EF4-FFF2-40B4-BE49-F238E27FC236}">
                    <a16:creationId xmlns:a16="http://schemas.microsoft.com/office/drawing/2014/main" id="{83297BC7-7C43-A4A8-83E6-745ABA735892}"/>
                  </a:ext>
                </a:extLst>
              </p:cNvPr>
              <p:cNvGrpSpPr/>
              <p:nvPr/>
            </p:nvGrpSpPr>
            <p:grpSpPr>
              <a:xfrm flipH="1">
                <a:off x="41485349" y="12576705"/>
                <a:ext cx="57600" cy="186737"/>
                <a:chOff x="2890221" y="12245125"/>
                <a:chExt cx="57600" cy="186737"/>
              </a:xfrm>
            </p:grpSpPr>
            <p:sp>
              <p:nvSpPr>
                <p:cNvPr id="6158" name="Text Box 3086">
                  <a:extLst>
                    <a:ext uri="{FF2B5EF4-FFF2-40B4-BE49-F238E27FC236}">
                      <a16:creationId xmlns:a16="http://schemas.microsoft.com/office/drawing/2014/main" id="{3DDC9C45-05FC-958B-E02E-7D8D064E346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59" name="Text Box 3086">
                  <a:extLst>
                    <a:ext uri="{FF2B5EF4-FFF2-40B4-BE49-F238E27FC236}">
                      <a16:creationId xmlns:a16="http://schemas.microsoft.com/office/drawing/2014/main" id="{C5492504-3A8F-7184-04A9-2E843DEF27F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4" name="Text Box 3086">
                  <a:extLst>
                    <a:ext uri="{FF2B5EF4-FFF2-40B4-BE49-F238E27FC236}">
                      <a16:creationId xmlns:a16="http://schemas.microsoft.com/office/drawing/2014/main" id="{86C2AA99-2AAE-0306-0B7A-2040FB32571A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40" name="link">
                <a:extLst>
                  <a:ext uri="{FF2B5EF4-FFF2-40B4-BE49-F238E27FC236}">
                    <a16:creationId xmlns:a16="http://schemas.microsoft.com/office/drawing/2014/main" id="{AA946288-47D5-C1F2-9378-9E26E21F9BD8}"/>
                  </a:ext>
                </a:extLst>
              </p:cNvPr>
              <p:cNvGrpSpPr/>
              <p:nvPr/>
            </p:nvGrpSpPr>
            <p:grpSpPr>
              <a:xfrm>
                <a:off x="41644138" y="12683405"/>
                <a:ext cx="271971" cy="72000"/>
                <a:chOff x="3760880" y="4097231"/>
                <a:chExt cx="271971" cy="72000"/>
              </a:xfrm>
            </p:grpSpPr>
            <p:sp>
              <p:nvSpPr>
                <p:cNvPr id="6146" name="Star: 5 Points 4265">
                  <a:hlinkClick r:id="rId25"/>
                  <a:extLst>
                    <a:ext uri="{FF2B5EF4-FFF2-40B4-BE49-F238E27FC236}">
                      <a16:creationId xmlns:a16="http://schemas.microsoft.com/office/drawing/2014/main" id="{D73DD0B1-0B01-3074-6EB6-8A8A295564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2" name="Star: 5 Points 4266">
                  <a:hlinkClick r:id="rId26"/>
                  <a:extLst>
                    <a:ext uri="{FF2B5EF4-FFF2-40B4-BE49-F238E27FC236}">
                      <a16:creationId xmlns:a16="http://schemas.microsoft.com/office/drawing/2014/main" id="{0A222599-018A-34BA-3D69-9BA5D5F553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53" name="Star: 5 Points 4267">
                  <a:extLst>
                    <a:ext uri="{FF2B5EF4-FFF2-40B4-BE49-F238E27FC236}">
                      <a16:creationId xmlns:a16="http://schemas.microsoft.com/office/drawing/2014/main" id="{C1986945-FE38-5EE6-34FE-8FE1AB1B6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6" name="FTU - dermatome for T7">
              <a:extLst>
                <a:ext uri="{FF2B5EF4-FFF2-40B4-BE49-F238E27FC236}">
                  <a16:creationId xmlns:a16="http://schemas.microsoft.com/office/drawing/2014/main" id="{D56367AB-646C-9587-E3FF-0814D4BA6BCD}"/>
                </a:ext>
              </a:extLst>
            </p:cNvPr>
            <p:cNvGrpSpPr/>
            <p:nvPr/>
          </p:nvGrpSpPr>
          <p:grpSpPr>
            <a:xfrm>
              <a:off x="41099896" y="12809553"/>
              <a:ext cx="1440000" cy="216000"/>
              <a:chOff x="41099896" y="12809553"/>
              <a:chExt cx="1440000" cy="216000"/>
            </a:xfrm>
          </p:grpSpPr>
          <p:sp>
            <p:nvSpPr>
              <p:cNvPr id="6093" name="FTU - dermatome for T7">
                <a:extLst>
                  <a:ext uri="{FF2B5EF4-FFF2-40B4-BE49-F238E27FC236}">
                    <a16:creationId xmlns:a16="http://schemas.microsoft.com/office/drawing/2014/main" id="{0B7472AB-7831-23A6-9706-D0D2A92D0AFF}"/>
                  </a:ext>
                </a:extLst>
              </p:cNvPr>
              <p:cNvSpPr txBox="1"/>
              <p:nvPr/>
            </p:nvSpPr>
            <p:spPr>
              <a:xfrm>
                <a:off x="41099896" y="1280955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T7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98" name="dock">
                <a:extLst>
                  <a:ext uri="{FF2B5EF4-FFF2-40B4-BE49-F238E27FC236}">
                    <a16:creationId xmlns:a16="http://schemas.microsoft.com/office/drawing/2014/main" id="{1BA2E8C3-38F6-D5BB-CAC8-1576FF1F7726}"/>
                  </a:ext>
                </a:extLst>
              </p:cNvPr>
              <p:cNvGrpSpPr/>
              <p:nvPr/>
            </p:nvGrpSpPr>
            <p:grpSpPr>
              <a:xfrm flipH="1">
                <a:off x="41485349" y="12826137"/>
                <a:ext cx="57600" cy="186737"/>
                <a:chOff x="2890221" y="12245125"/>
                <a:chExt cx="57600" cy="186737"/>
              </a:xfrm>
            </p:grpSpPr>
            <p:sp>
              <p:nvSpPr>
                <p:cNvPr id="6120" name="Text Box 3086">
                  <a:extLst>
                    <a:ext uri="{FF2B5EF4-FFF2-40B4-BE49-F238E27FC236}">
                      <a16:creationId xmlns:a16="http://schemas.microsoft.com/office/drawing/2014/main" id="{8C967670-5F7C-46B7-E717-DC004CDFCA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2" name="Text Box 3086">
                  <a:extLst>
                    <a:ext uri="{FF2B5EF4-FFF2-40B4-BE49-F238E27FC236}">
                      <a16:creationId xmlns:a16="http://schemas.microsoft.com/office/drawing/2014/main" id="{C2FDD956-CDE3-D564-FC6D-C2DAF67BFFF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23" name="Text Box 3086">
                  <a:extLst>
                    <a:ext uri="{FF2B5EF4-FFF2-40B4-BE49-F238E27FC236}">
                      <a16:creationId xmlns:a16="http://schemas.microsoft.com/office/drawing/2014/main" id="{AA87285C-81A9-56B1-98CB-075AB4F74B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99" name="link">
                <a:extLst>
                  <a:ext uri="{FF2B5EF4-FFF2-40B4-BE49-F238E27FC236}">
                    <a16:creationId xmlns:a16="http://schemas.microsoft.com/office/drawing/2014/main" id="{C75CDE49-1531-C715-E909-6E4DEE0263D1}"/>
                  </a:ext>
                </a:extLst>
              </p:cNvPr>
              <p:cNvGrpSpPr/>
              <p:nvPr/>
            </p:nvGrpSpPr>
            <p:grpSpPr>
              <a:xfrm>
                <a:off x="41644138" y="12932837"/>
                <a:ext cx="271971" cy="72000"/>
                <a:chOff x="3760880" y="4097231"/>
                <a:chExt cx="271971" cy="72000"/>
              </a:xfrm>
            </p:grpSpPr>
            <p:sp>
              <p:nvSpPr>
                <p:cNvPr id="6116" name="Star: 5 Points 4249">
                  <a:hlinkClick r:id="rId25"/>
                  <a:extLst>
                    <a:ext uri="{FF2B5EF4-FFF2-40B4-BE49-F238E27FC236}">
                      <a16:creationId xmlns:a16="http://schemas.microsoft.com/office/drawing/2014/main" id="{09EAEBB6-9BCA-331C-EFAB-D830422EAF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8" name="Star: 5 Points 4250">
                  <a:hlinkClick r:id="rId26"/>
                  <a:extLst>
                    <a:ext uri="{FF2B5EF4-FFF2-40B4-BE49-F238E27FC236}">
                      <a16:creationId xmlns:a16="http://schemas.microsoft.com/office/drawing/2014/main" id="{FD9570E3-5D67-1EAB-3EAA-F8B3383179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119" name="Star: 5 Points 4251">
                  <a:extLst>
                    <a:ext uri="{FF2B5EF4-FFF2-40B4-BE49-F238E27FC236}">
                      <a16:creationId xmlns:a16="http://schemas.microsoft.com/office/drawing/2014/main" id="{1F4A72D1-A58E-6A84-B492-9FFB5BE1CA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7" name="FTU - dermatome for T8">
              <a:extLst>
                <a:ext uri="{FF2B5EF4-FFF2-40B4-BE49-F238E27FC236}">
                  <a16:creationId xmlns:a16="http://schemas.microsoft.com/office/drawing/2014/main" id="{938F5533-9D3C-B64E-0911-3161A49EE4BB}"/>
                </a:ext>
              </a:extLst>
            </p:cNvPr>
            <p:cNvGrpSpPr/>
            <p:nvPr/>
          </p:nvGrpSpPr>
          <p:grpSpPr>
            <a:xfrm>
              <a:off x="41099896" y="13058985"/>
              <a:ext cx="1440000" cy="216000"/>
              <a:chOff x="41099896" y="13058985"/>
              <a:chExt cx="1440000" cy="216000"/>
            </a:xfrm>
          </p:grpSpPr>
          <p:sp>
            <p:nvSpPr>
              <p:cNvPr id="6024" name="FTU - dermatome for T8">
                <a:extLst>
                  <a:ext uri="{FF2B5EF4-FFF2-40B4-BE49-F238E27FC236}">
                    <a16:creationId xmlns:a16="http://schemas.microsoft.com/office/drawing/2014/main" id="{D6BD6D49-F40B-397C-5319-9B570AE49827}"/>
                  </a:ext>
                </a:extLst>
              </p:cNvPr>
              <p:cNvSpPr txBox="1"/>
              <p:nvPr/>
            </p:nvSpPr>
            <p:spPr>
              <a:xfrm>
                <a:off x="41099896" y="130589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T8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025" name="dock">
                <a:extLst>
                  <a:ext uri="{FF2B5EF4-FFF2-40B4-BE49-F238E27FC236}">
                    <a16:creationId xmlns:a16="http://schemas.microsoft.com/office/drawing/2014/main" id="{FB540AC0-D051-C6CA-6FA8-4C8A81524893}"/>
                  </a:ext>
                </a:extLst>
              </p:cNvPr>
              <p:cNvGrpSpPr/>
              <p:nvPr/>
            </p:nvGrpSpPr>
            <p:grpSpPr>
              <a:xfrm flipH="1">
                <a:off x="41485349" y="13075569"/>
                <a:ext cx="57600" cy="186737"/>
                <a:chOff x="2890221" y="12245125"/>
                <a:chExt cx="57600" cy="186737"/>
              </a:xfrm>
            </p:grpSpPr>
            <p:sp>
              <p:nvSpPr>
                <p:cNvPr id="6036" name="Text Box 3086">
                  <a:extLst>
                    <a:ext uri="{FF2B5EF4-FFF2-40B4-BE49-F238E27FC236}">
                      <a16:creationId xmlns:a16="http://schemas.microsoft.com/office/drawing/2014/main" id="{397D0CD6-7E3D-E26F-EEB8-91C86C1B064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38" name="Text Box 3086">
                  <a:extLst>
                    <a:ext uri="{FF2B5EF4-FFF2-40B4-BE49-F238E27FC236}">
                      <a16:creationId xmlns:a16="http://schemas.microsoft.com/office/drawing/2014/main" id="{E7D10670-F0CF-2E1D-6A3C-2956D68E3D0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86" name="Text Box 3086">
                  <a:extLst>
                    <a:ext uri="{FF2B5EF4-FFF2-40B4-BE49-F238E27FC236}">
                      <a16:creationId xmlns:a16="http://schemas.microsoft.com/office/drawing/2014/main" id="{E61551B5-E000-9B6F-4CA6-4A2CAAF5062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026" name="link">
                <a:extLst>
                  <a:ext uri="{FF2B5EF4-FFF2-40B4-BE49-F238E27FC236}">
                    <a16:creationId xmlns:a16="http://schemas.microsoft.com/office/drawing/2014/main" id="{5FDDC17E-258F-44F1-C3BA-5F8F6504A1C7}"/>
                  </a:ext>
                </a:extLst>
              </p:cNvPr>
              <p:cNvGrpSpPr/>
              <p:nvPr/>
            </p:nvGrpSpPr>
            <p:grpSpPr>
              <a:xfrm>
                <a:off x="41644138" y="13182269"/>
                <a:ext cx="271971" cy="72000"/>
                <a:chOff x="3760880" y="4097231"/>
                <a:chExt cx="271971" cy="72000"/>
              </a:xfrm>
            </p:grpSpPr>
            <p:sp>
              <p:nvSpPr>
                <p:cNvPr id="6029" name="Star: 5 Points 4465">
                  <a:hlinkClick r:id="rId25"/>
                  <a:extLst>
                    <a:ext uri="{FF2B5EF4-FFF2-40B4-BE49-F238E27FC236}">
                      <a16:creationId xmlns:a16="http://schemas.microsoft.com/office/drawing/2014/main" id="{D4C04EAF-8CD5-809A-921B-DD8705DDB8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0" name="Star: 5 Points 4466">
                  <a:hlinkClick r:id="rId26"/>
                  <a:extLst>
                    <a:ext uri="{FF2B5EF4-FFF2-40B4-BE49-F238E27FC236}">
                      <a16:creationId xmlns:a16="http://schemas.microsoft.com/office/drawing/2014/main" id="{F2387662-682A-DB7E-BB4F-104B73631F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031" name="Star: 5 Points 4467">
                  <a:extLst>
                    <a:ext uri="{FF2B5EF4-FFF2-40B4-BE49-F238E27FC236}">
                      <a16:creationId xmlns:a16="http://schemas.microsoft.com/office/drawing/2014/main" id="{607882D1-934C-DD80-22A0-58D91BD0F6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28" name="FTU - dermatome for T9">
              <a:extLst>
                <a:ext uri="{FF2B5EF4-FFF2-40B4-BE49-F238E27FC236}">
                  <a16:creationId xmlns:a16="http://schemas.microsoft.com/office/drawing/2014/main" id="{EA4B3D27-2179-1A86-273A-039777869E25}"/>
                </a:ext>
              </a:extLst>
            </p:cNvPr>
            <p:cNvGrpSpPr/>
            <p:nvPr/>
          </p:nvGrpSpPr>
          <p:grpSpPr>
            <a:xfrm>
              <a:off x="41099896" y="13308417"/>
              <a:ext cx="1440000" cy="216000"/>
              <a:chOff x="41099896" y="13308417"/>
              <a:chExt cx="1440000" cy="216000"/>
            </a:xfrm>
          </p:grpSpPr>
          <p:sp>
            <p:nvSpPr>
              <p:cNvPr id="1374" name="FTU - dermatome for T9">
                <a:extLst>
                  <a:ext uri="{FF2B5EF4-FFF2-40B4-BE49-F238E27FC236}">
                    <a16:creationId xmlns:a16="http://schemas.microsoft.com/office/drawing/2014/main" id="{AE5DF28D-B426-ADE1-5AD1-62A084BF4C1B}"/>
                  </a:ext>
                </a:extLst>
              </p:cNvPr>
              <p:cNvSpPr txBox="1"/>
              <p:nvPr/>
            </p:nvSpPr>
            <p:spPr>
              <a:xfrm>
                <a:off x="41099896" y="1330841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T9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75" name="dock">
                <a:extLst>
                  <a:ext uri="{FF2B5EF4-FFF2-40B4-BE49-F238E27FC236}">
                    <a16:creationId xmlns:a16="http://schemas.microsoft.com/office/drawing/2014/main" id="{1BF9754B-7A8D-ACD2-7590-267DFAF8A4CE}"/>
                  </a:ext>
                </a:extLst>
              </p:cNvPr>
              <p:cNvGrpSpPr/>
              <p:nvPr/>
            </p:nvGrpSpPr>
            <p:grpSpPr>
              <a:xfrm flipH="1">
                <a:off x="41485349" y="13325001"/>
                <a:ext cx="57600" cy="186737"/>
                <a:chOff x="2890221" y="12245125"/>
                <a:chExt cx="57600" cy="186737"/>
              </a:xfrm>
            </p:grpSpPr>
            <p:sp>
              <p:nvSpPr>
                <p:cNvPr id="6020" name="Text Box 3086">
                  <a:extLst>
                    <a:ext uri="{FF2B5EF4-FFF2-40B4-BE49-F238E27FC236}">
                      <a16:creationId xmlns:a16="http://schemas.microsoft.com/office/drawing/2014/main" id="{FF56F680-9A16-7CB3-A079-0C55E481E3E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2" name="Text Box 3086">
                  <a:extLst>
                    <a:ext uri="{FF2B5EF4-FFF2-40B4-BE49-F238E27FC236}">
                      <a16:creationId xmlns:a16="http://schemas.microsoft.com/office/drawing/2014/main" id="{ACBADBEC-9B26-E4DA-CE48-40592613C67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23" name="Text Box 3086">
                  <a:extLst>
                    <a:ext uri="{FF2B5EF4-FFF2-40B4-BE49-F238E27FC236}">
                      <a16:creationId xmlns:a16="http://schemas.microsoft.com/office/drawing/2014/main" id="{DD8EAB9A-3DA8-0076-920C-0C24ACE7653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76" name="link">
                <a:extLst>
                  <a:ext uri="{FF2B5EF4-FFF2-40B4-BE49-F238E27FC236}">
                    <a16:creationId xmlns:a16="http://schemas.microsoft.com/office/drawing/2014/main" id="{06640963-7DF7-AE4F-8369-649E2AEA94CE}"/>
                  </a:ext>
                </a:extLst>
              </p:cNvPr>
              <p:cNvGrpSpPr/>
              <p:nvPr/>
            </p:nvGrpSpPr>
            <p:grpSpPr>
              <a:xfrm>
                <a:off x="41644138" y="13431701"/>
                <a:ext cx="271971" cy="72000"/>
                <a:chOff x="3760880" y="4097231"/>
                <a:chExt cx="271971" cy="72000"/>
              </a:xfrm>
            </p:grpSpPr>
            <p:sp>
              <p:nvSpPr>
                <p:cNvPr id="1377" name="Star: 5 Points 4449">
                  <a:hlinkClick r:id="rId25"/>
                  <a:extLst>
                    <a:ext uri="{FF2B5EF4-FFF2-40B4-BE49-F238E27FC236}">
                      <a16:creationId xmlns:a16="http://schemas.microsoft.com/office/drawing/2014/main" id="{7E1376F9-5321-B6F3-3C01-22283D027E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8" name="Star: 5 Points 4450">
                  <a:hlinkClick r:id="rId26"/>
                  <a:extLst>
                    <a:ext uri="{FF2B5EF4-FFF2-40B4-BE49-F238E27FC236}">
                      <a16:creationId xmlns:a16="http://schemas.microsoft.com/office/drawing/2014/main" id="{4B71BD70-76C3-D687-D21A-5531705490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9" name="Star: 5 Points 4451">
                  <a:extLst>
                    <a:ext uri="{FF2B5EF4-FFF2-40B4-BE49-F238E27FC236}">
                      <a16:creationId xmlns:a16="http://schemas.microsoft.com/office/drawing/2014/main" id="{A2CD3648-4F9D-257F-AE4F-FFC2F4C28F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1" name="FTU - dermatome for T10">
              <a:extLst>
                <a:ext uri="{FF2B5EF4-FFF2-40B4-BE49-F238E27FC236}">
                  <a16:creationId xmlns:a16="http://schemas.microsoft.com/office/drawing/2014/main" id="{DA724FAD-CC2A-10D0-1E99-2A7CC53EAD05}"/>
                </a:ext>
              </a:extLst>
            </p:cNvPr>
            <p:cNvGrpSpPr/>
            <p:nvPr/>
          </p:nvGrpSpPr>
          <p:grpSpPr>
            <a:xfrm>
              <a:off x="41099896" y="13557849"/>
              <a:ext cx="1440000" cy="216000"/>
              <a:chOff x="41099896" y="13557849"/>
              <a:chExt cx="1440000" cy="216000"/>
            </a:xfrm>
          </p:grpSpPr>
          <p:sp>
            <p:nvSpPr>
              <p:cNvPr id="1365" name="FTU - dermatome for T10">
                <a:extLst>
                  <a:ext uri="{FF2B5EF4-FFF2-40B4-BE49-F238E27FC236}">
                    <a16:creationId xmlns:a16="http://schemas.microsoft.com/office/drawing/2014/main" id="{D2CBAF7F-EA52-B049-0661-AD2EE7986697}"/>
                  </a:ext>
                </a:extLst>
              </p:cNvPr>
              <p:cNvSpPr txBox="1"/>
              <p:nvPr/>
            </p:nvSpPr>
            <p:spPr>
              <a:xfrm>
                <a:off x="41099896" y="1355784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T10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6" name="dock">
                <a:extLst>
                  <a:ext uri="{FF2B5EF4-FFF2-40B4-BE49-F238E27FC236}">
                    <a16:creationId xmlns:a16="http://schemas.microsoft.com/office/drawing/2014/main" id="{BC7EE77B-6700-B6B1-DF1D-6D826AA9FEE0}"/>
                  </a:ext>
                </a:extLst>
              </p:cNvPr>
              <p:cNvGrpSpPr/>
              <p:nvPr/>
            </p:nvGrpSpPr>
            <p:grpSpPr>
              <a:xfrm flipH="1">
                <a:off x="41485349" y="13574433"/>
                <a:ext cx="57600" cy="186737"/>
                <a:chOff x="2890221" y="12245125"/>
                <a:chExt cx="57600" cy="186737"/>
              </a:xfrm>
            </p:grpSpPr>
            <p:sp>
              <p:nvSpPr>
                <p:cNvPr id="1371" name="Text Box 3086">
                  <a:extLst>
                    <a:ext uri="{FF2B5EF4-FFF2-40B4-BE49-F238E27FC236}">
                      <a16:creationId xmlns:a16="http://schemas.microsoft.com/office/drawing/2014/main" id="{A2BC11DA-3CD7-7229-4972-CDD26B9842C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2" name="Text Box 3086">
                  <a:extLst>
                    <a:ext uri="{FF2B5EF4-FFF2-40B4-BE49-F238E27FC236}">
                      <a16:creationId xmlns:a16="http://schemas.microsoft.com/office/drawing/2014/main" id="{ACD1D2DC-E12B-CA66-A1B3-A681D113F42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3" name="Text Box 3086">
                  <a:extLst>
                    <a:ext uri="{FF2B5EF4-FFF2-40B4-BE49-F238E27FC236}">
                      <a16:creationId xmlns:a16="http://schemas.microsoft.com/office/drawing/2014/main" id="{E684BF87-5A41-2507-AC27-2B51954C17E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67" name="link">
                <a:extLst>
                  <a:ext uri="{FF2B5EF4-FFF2-40B4-BE49-F238E27FC236}">
                    <a16:creationId xmlns:a16="http://schemas.microsoft.com/office/drawing/2014/main" id="{D156C6E1-90C5-675C-0C62-13465ECE99DF}"/>
                  </a:ext>
                </a:extLst>
              </p:cNvPr>
              <p:cNvGrpSpPr/>
              <p:nvPr/>
            </p:nvGrpSpPr>
            <p:grpSpPr>
              <a:xfrm>
                <a:off x="41644138" y="13681133"/>
                <a:ext cx="271971" cy="72000"/>
                <a:chOff x="3760880" y="4097231"/>
                <a:chExt cx="271971" cy="72000"/>
              </a:xfrm>
            </p:grpSpPr>
            <p:sp>
              <p:nvSpPr>
                <p:cNvPr id="1368" name="Star: 5 Points 4433">
                  <a:hlinkClick r:id="rId25"/>
                  <a:extLst>
                    <a:ext uri="{FF2B5EF4-FFF2-40B4-BE49-F238E27FC236}">
                      <a16:creationId xmlns:a16="http://schemas.microsoft.com/office/drawing/2014/main" id="{928E4BC2-71ED-2699-5FC3-B3D94A3F8B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9" name="Star: 5 Points 4434">
                  <a:hlinkClick r:id="rId26"/>
                  <a:extLst>
                    <a:ext uri="{FF2B5EF4-FFF2-40B4-BE49-F238E27FC236}">
                      <a16:creationId xmlns:a16="http://schemas.microsoft.com/office/drawing/2014/main" id="{D5D021FF-0A0B-5ADD-391F-2AA68DC4C9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70" name="Star: 5 Points 4435">
                  <a:extLst>
                    <a:ext uri="{FF2B5EF4-FFF2-40B4-BE49-F238E27FC236}">
                      <a16:creationId xmlns:a16="http://schemas.microsoft.com/office/drawing/2014/main" id="{1D14837F-8936-FAD1-5F42-39FB5DDDAF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2" name="FTU - dermatome for T11">
              <a:extLst>
                <a:ext uri="{FF2B5EF4-FFF2-40B4-BE49-F238E27FC236}">
                  <a16:creationId xmlns:a16="http://schemas.microsoft.com/office/drawing/2014/main" id="{E6DFB41A-CE72-117C-C7E2-EF410789CF06}"/>
                </a:ext>
              </a:extLst>
            </p:cNvPr>
            <p:cNvGrpSpPr/>
            <p:nvPr/>
          </p:nvGrpSpPr>
          <p:grpSpPr>
            <a:xfrm>
              <a:off x="41099896" y="13807281"/>
              <a:ext cx="1440000" cy="216000"/>
              <a:chOff x="41099896" y="13807281"/>
              <a:chExt cx="1440000" cy="216000"/>
            </a:xfrm>
          </p:grpSpPr>
          <p:sp>
            <p:nvSpPr>
              <p:cNvPr id="1356" name="FTU - dermatome for T11">
                <a:extLst>
                  <a:ext uri="{FF2B5EF4-FFF2-40B4-BE49-F238E27FC236}">
                    <a16:creationId xmlns:a16="http://schemas.microsoft.com/office/drawing/2014/main" id="{1EE3A687-BD04-E785-2C2D-2868A3BDC365}"/>
                  </a:ext>
                </a:extLst>
              </p:cNvPr>
              <p:cNvSpPr txBox="1"/>
              <p:nvPr/>
            </p:nvSpPr>
            <p:spPr>
              <a:xfrm>
                <a:off x="41099896" y="1380728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57" name="dock">
                <a:extLst>
                  <a:ext uri="{FF2B5EF4-FFF2-40B4-BE49-F238E27FC236}">
                    <a16:creationId xmlns:a16="http://schemas.microsoft.com/office/drawing/2014/main" id="{012B121C-441A-5F32-B088-FB55EB19DC6B}"/>
                  </a:ext>
                </a:extLst>
              </p:cNvPr>
              <p:cNvGrpSpPr/>
              <p:nvPr/>
            </p:nvGrpSpPr>
            <p:grpSpPr>
              <a:xfrm flipH="1">
                <a:off x="41485349" y="13823865"/>
                <a:ext cx="57600" cy="186737"/>
                <a:chOff x="2890221" y="12245125"/>
                <a:chExt cx="57600" cy="186737"/>
              </a:xfrm>
            </p:grpSpPr>
            <p:sp>
              <p:nvSpPr>
                <p:cNvPr id="1362" name="Text Box 3086">
                  <a:extLst>
                    <a:ext uri="{FF2B5EF4-FFF2-40B4-BE49-F238E27FC236}">
                      <a16:creationId xmlns:a16="http://schemas.microsoft.com/office/drawing/2014/main" id="{8838ECF2-1962-B5A6-678F-0B2424A58CF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3" name="Text Box 3086">
                  <a:extLst>
                    <a:ext uri="{FF2B5EF4-FFF2-40B4-BE49-F238E27FC236}">
                      <a16:creationId xmlns:a16="http://schemas.microsoft.com/office/drawing/2014/main" id="{CF831153-53D8-02B1-8EF9-FC4F22732B1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4" name="Text Box 3086">
                  <a:extLst>
                    <a:ext uri="{FF2B5EF4-FFF2-40B4-BE49-F238E27FC236}">
                      <a16:creationId xmlns:a16="http://schemas.microsoft.com/office/drawing/2014/main" id="{62F6B6E9-0C7B-6428-3252-829A280D07C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58" name="link">
                <a:extLst>
                  <a:ext uri="{FF2B5EF4-FFF2-40B4-BE49-F238E27FC236}">
                    <a16:creationId xmlns:a16="http://schemas.microsoft.com/office/drawing/2014/main" id="{F79B5394-CABC-C64E-6AD0-71CFB87F6CA2}"/>
                  </a:ext>
                </a:extLst>
              </p:cNvPr>
              <p:cNvGrpSpPr/>
              <p:nvPr/>
            </p:nvGrpSpPr>
            <p:grpSpPr>
              <a:xfrm>
                <a:off x="41644138" y="13930565"/>
                <a:ext cx="271971" cy="72000"/>
                <a:chOff x="3760880" y="4097231"/>
                <a:chExt cx="271971" cy="72000"/>
              </a:xfrm>
            </p:grpSpPr>
            <p:sp>
              <p:nvSpPr>
                <p:cNvPr id="1359" name="Star: 5 Points 4417">
                  <a:hlinkClick r:id="rId25"/>
                  <a:extLst>
                    <a:ext uri="{FF2B5EF4-FFF2-40B4-BE49-F238E27FC236}">
                      <a16:creationId xmlns:a16="http://schemas.microsoft.com/office/drawing/2014/main" id="{9783529F-C238-D84C-5C8A-953823C13C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0" name="Star: 5 Points 4418">
                  <a:hlinkClick r:id="rId26"/>
                  <a:extLst>
                    <a:ext uri="{FF2B5EF4-FFF2-40B4-BE49-F238E27FC236}">
                      <a16:creationId xmlns:a16="http://schemas.microsoft.com/office/drawing/2014/main" id="{BB2B37F9-1459-A9CA-E9B8-558EC03983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61" name="Star: 5 Points 4419">
                  <a:extLst>
                    <a:ext uri="{FF2B5EF4-FFF2-40B4-BE49-F238E27FC236}">
                      <a16:creationId xmlns:a16="http://schemas.microsoft.com/office/drawing/2014/main" id="{DF58B7F6-D0E3-FF20-BFD5-FEAA9CE83A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3" name="FTU - dermatome for T12">
              <a:extLst>
                <a:ext uri="{FF2B5EF4-FFF2-40B4-BE49-F238E27FC236}">
                  <a16:creationId xmlns:a16="http://schemas.microsoft.com/office/drawing/2014/main" id="{CC5941BC-A550-F7F4-3E0C-CA2FE7BDA192}"/>
                </a:ext>
              </a:extLst>
            </p:cNvPr>
            <p:cNvGrpSpPr/>
            <p:nvPr/>
          </p:nvGrpSpPr>
          <p:grpSpPr>
            <a:xfrm>
              <a:off x="41099896" y="14056713"/>
              <a:ext cx="1440000" cy="216000"/>
              <a:chOff x="41099896" y="14056713"/>
              <a:chExt cx="1440000" cy="216000"/>
            </a:xfrm>
          </p:grpSpPr>
          <p:sp>
            <p:nvSpPr>
              <p:cNvPr id="1347" name="FTU - dermatome for T12">
                <a:extLst>
                  <a:ext uri="{FF2B5EF4-FFF2-40B4-BE49-F238E27FC236}">
                    <a16:creationId xmlns:a16="http://schemas.microsoft.com/office/drawing/2014/main" id="{58BF04D3-B61C-0EA6-2E99-3E9FE8601CAC}"/>
                  </a:ext>
                </a:extLst>
              </p:cNvPr>
              <p:cNvSpPr txBox="1"/>
              <p:nvPr/>
            </p:nvSpPr>
            <p:spPr>
              <a:xfrm>
                <a:off x="41099896" y="1405671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T12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48" name="dock">
                <a:extLst>
                  <a:ext uri="{FF2B5EF4-FFF2-40B4-BE49-F238E27FC236}">
                    <a16:creationId xmlns:a16="http://schemas.microsoft.com/office/drawing/2014/main" id="{EA3C834C-D8EA-9C4E-4260-E1DC539E2E9D}"/>
                  </a:ext>
                </a:extLst>
              </p:cNvPr>
              <p:cNvGrpSpPr/>
              <p:nvPr/>
            </p:nvGrpSpPr>
            <p:grpSpPr>
              <a:xfrm flipH="1">
                <a:off x="41485349" y="14073297"/>
                <a:ext cx="57600" cy="186737"/>
                <a:chOff x="2890221" y="12245125"/>
                <a:chExt cx="57600" cy="186737"/>
              </a:xfrm>
            </p:grpSpPr>
            <p:sp>
              <p:nvSpPr>
                <p:cNvPr id="1353" name="Text Box 3086">
                  <a:extLst>
                    <a:ext uri="{FF2B5EF4-FFF2-40B4-BE49-F238E27FC236}">
                      <a16:creationId xmlns:a16="http://schemas.microsoft.com/office/drawing/2014/main" id="{FB4BFD52-4EC0-439F-B3BC-63BE4EDD893E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4" name="Text Box 3086">
                  <a:extLst>
                    <a:ext uri="{FF2B5EF4-FFF2-40B4-BE49-F238E27FC236}">
                      <a16:creationId xmlns:a16="http://schemas.microsoft.com/office/drawing/2014/main" id="{481EFA2A-4721-409B-CB5B-A2A0880011A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5" name="Text Box 3086">
                  <a:extLst>
                    <a:ext uri="{FF2B5EF4-FFF2-40B4-BE49-F238E27FC236}">
                      <a16:creationId xmlns:a16="http://schemas.microsoft.com/office/drawing/2014/main" id="{6D1A109C-0C9E-AD7F-ADA8-8D9AFF2E039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49" name="link">
                <a:extLst>
                  <a:ext uri="{FF2B5EF4-FFF2-40B4-BE49-F238E27FC236}">
                    <a16:creationId xmlns:a16="http://schemas.microsoft.com/office/drawing/2014/main" id="{F77D171C-0053-F1EF-1C17-DC6AC2180A4E}"/>
                  </a:ext>
                </a:extLst>
              </p:cNvPr>
              <p:cNvGrpSpPr/>
              <p:nvPr/>
            </p:nvGrpSpPr>
            <p:grpSpPr>
              <a:xfrm>
                <a:off x="41644138" y="14179997"/>
                <a:ext cx="271971" cy="72000"/>
                <a:chOff x="3760880" y="4097231"/>
                <a:chExt cx="271971" cy="72000"/>
              </a:xfrm>
            </p:grpSpPr>
            <p:sp>
              <p:nvSpPr>
                <p:cNvPr id="1350" name="Star: 5 Points 4401">
                  <a:hlinkClick r:id="rId25"/>
                  <a:extLst>
                    <a:ext uri="{FF2B5EF4-FFF2-40B4-BE49-F238E27FC236}">
                      <a16:creationId xmlns:a16="http://schemas.microsoft.com/office/drawing/2014/main" id="{13AF38EA-A3AF-05CB-3635-3BC7C39F38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1" name="Star: 5 Points 4402">
                  <a:hlinkClick r:id="rId26"/>
                  <a:extLst>
                    <a:ext uri="{FF2B5EF4-FFF2-40B4-BE49-F238E27FC236}">
                      <a16:creationId xmlns:a16="http://schemas.microsoft.com/office/drawing/2014/main" id="{B575B46C-0216-8327-5C89-CAE2C5D70B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52" name="Star: 5 Points 4403">
                  <a:extLst>
                    <a:ext uri="{FF2B5EF4-FFF2-40B4-BE49-F238E27FC236}">
                      <a16:creationId xmlns:a16="http://schemas.microsoft.com/office/drawing/2014/main" id="{9530554D-A0A0-0144-408C-FD2F289560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38" name="FTU - dermatome for L1">
              <a:extLst>
                <a:ext uri="{FF2B5EF4-FFF2-40B4-BE49-F238E27FC236}">
                  <a16:creationId xmlns:a16="http://schemas.microsoft.com/office/drawing/2014/main" id="{6DBCB9C9-4A9D-F90B-14AC-2F48505F15F6}"/>
                </a:ext>
              </a:extLst>
            </p:cNvPr>
            <p:cNvGrpSpPr/>
            <p:nvPr/>
          </p:nvGrpSpPr>
          <p:grpSpPr>
            <a:xfrm>
              <a:off x="41099896" y="14306145"/>
              <a:ext cx="1440000" cy="216000"/>
              <a:chOff x="41099896" y="14306145"/>
              <a:chExt cx="1440000" cy="216000"/>
            </a:xfrm>
          </p:grpSpPr>
          <p:sp>
            <p:nvSpPr>
              <p:cNvPr id="1331" name="FTU - dermatome for L1">
                <a:extLst>
                  <a:ext uri="{FF2B5EF4-FFF2-40B4-BE49-F238E27FC236}">
                    <a16:creationId xmlns:a16="http://schemas.microsoft.com/office/drawing/2014/main" id="{3A23E927-8545-83A5-32EC-C6DA65F0BD19}"/>
                  </a:ext>
                </a:extLst>
              </p:cNvPr>
              <p:cNvSpPr txBox="1"/>
              <p:nvPr/>
            </p:nvSpPr>
            <p:spPr>
              <a:xfrm>
                <a:off x="41099896" y="143061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32" name="dock">
                <a:extLst>
                  <a:ext uri="{FF2B5EF4-FFF2-40B4-BE49-F238E27FC236}">
                    <a16:creationId xmlns:a16="http://schemas.microsoft.com/office/drawing/2014/main" id="{80458B0C-3A12-C59F-1F41-609DCE1C35F7}"/>
                  </a:ext>
                </a:extLst>
              </p:cNvPr>
              <p:cNvGrpSpPr/>
              <p:nvPr/>
            </p:nvGrpSpPr>
            <p:grpSpPr>
              <a:xfrm flipH="1">
                <a:off x="41485349" y="14322729"/>
                <a:ext cx="57600" cy="186737"/>
                <a:chOff x="2890221" y="12245125"/>
                <a:chExt cx="57600" cy="186737"/>
              </a:xfrm>
            </p:grpSpPr>
            <p:sp>
              <p:nvSpPr>
                <p:cNvPr id="1342" name="Text Box 3086">
                  <a:extLst>
                    <a:ext uri="{FF2B5EF4-FFF2-40B4-BE49-F238E27FC236}">
                      <a16:creationId xmlns:a16="http://schemas.microsoft.com/office/drawing/2014/main" id="{C8E9564F-F16F-4AE2-712B-5E1D0C64C3A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3" name="Text Box 3086">
                  <a:extLst>
                    <a:ext uri="{FF2B5EF4-FFF2-40B4-BE49-F238E27FC236}">
                      <a16:creationId xmlns:a16="http://schemas.microsoft.com/office/drawing/2014/main" id="{61BD27B0-FE0D-6FA1-CC1F-27841AB5823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44" name="Text Box 3086">
                  <a:extLst>
                    <a:ext uri="{FF2B5EF4-FFF2-40B4-BE49-F238E27FC236}">
                      <a16:creationId xmlns:a16="http://schemas.microsoft.com/office/drawing/2014/main" id="{73641EC4-111D-F253-BB89-8065748980B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3" name="link">
                <a:extLst>
                  <a:ext uri="{FF2B5EF4-FFF2-40B4-BE49-F238E27FC236}">
                    <a16:creationId xmlns:a16="http://schemas.microsoft.com/office/drawing/2014/main" id="{7CFAEEEA-0576-F376-274B-1F69206523C6}"/>
                  </a:ext>
                </a:extLst>
              </p:cNvPr>
              <p:cNvGrpSpPr/>
              <p:nvPr/>
            </p:nvGrpSpPr>
            <p:grpSpPr>
              <a:xfrm>
                <a:off x="41644138" y="14429429"/>
                <a:ext cx="271971" cy="72000"/>
                <a:chOff x="3760880" y="4097231"/>
                <a:chExt cx="271971" cy="72000"/>
              </a:xfrm>
            </p:grpSpPr>
            <p:sp>
              <p:nvSpPr>
                <p:cNvPr id="1338" name="Star: 5 Points 4385">
                  <a:hlinkClick r:id="rId25"/>
                  <a:extLst>
                    <a:ext uri="{FF2B5EF4-FFF2-40B4-BE49-F238E27FC236}">
                      <a16:creationId xmlns:a16="http://schemas.microsoft.com/office/drawing/2014/main" id="{E3C6427F-8C63-F8B9-0E35-830C059986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0" name="Star: 5 Points 4386">
                  <a:hlinkClick r:id="rId26"/>
                  <a:extLst>
                    <a:ext uri="{FF2B5EF4-FFF2-40B4-BE49-F238E27FC236}">
                      <a16:creationId xmlns:a16="http://schemas.microsoft.com/office/drawing/2014/main" id="{EB747A1B-C4F2-6C88-4EF0-9CFFA385A6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41" name="Star: 5 Points 4387">
                  <a:extLst>
                    <a:ext uri="{FF2B5EF4-FFF2-40B4-BE49-F238E27FC236}">
                      <a16:creationId xmlns:a16="http://schemas.microsoft.com/office/drawing/2014/main" id="{AF451CDA-746A-AAB3-7149-B9095091E5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0" name="FTU - dermatome for L2">
              <a:extLst>
                <a:ext uri="{FF2B5EF4-FFF2-40B4-BE49-F238E27FC236}">
                  <a16:creationId xmlns:a16="http://schemas.microsoft.com/office/drawing/2014/main" id="{BA3CC274-C28A-3B12-2CB2-1273FEFE1C3B}"/>
                </a:ext>
              </a:extLst>
            </p:cNvPr>
            <p:cNvGrpSpPr/>
            <p:nvPr/>
          </p:nvGrpSpPr>
          <p:grpSpPr>
            <a:xfrm>
              <a:off x="41099896" y="14555577"/>
              <a:ext cx="1440000" cy="216000"/>
              <a:chOff x="41099896" y="14555577"/>
              <a:chExt cx="1440000" cy="216000"/>
            </a:xfrm>
          </p:grpSpPr>
          <p:sp>
            <p:nvSpPr>
              <p:cNvPr id="1288" name="FTU - dermatome for L2">
                <a:extLst>
                  <a:ext uri="{FF2B5EF4-FFF2-40B4-BE49-F238E27FC236}">
                    <a16:creationId xmlns:a16="http://schemas.microsoft.com/office/drawing/2014/main" id="{4BA3D0A8-1D24-2955-1CFC-23F014325308}"/>
                  </a:ext>
                </a:extLst>
              </p:cNvPr>
              <p:cNvSpPr txBox="1"/>
              <p:nvPr/>
            </p:nvSpPr>
            <p:spPr>
              <a:xfrm>
                <a:off x="41099896" y="145555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89" name="dock">
                <a:extLst>
                  <a:ext uri="{FF2B5EF4-FFF2-40B4-BE49-F238E27FC236}">
                    <a16:creationId xmlns:a16="http://schemas.microsoft.com/office/drawing/2014/main" id="{E507BC56-69BD-D634-0CCE-4DDCB37E5FF4}"/>
                  </a:ext>
                </a:extLst>
              </p:cNvPr>
              <p:cNvGrpSpPr/>
              <p:nvPr/>
            </p:nvGrpSpPr>
            <p:grpSpPr>
              <a:xfrm flipH="1">
                <a:off x="41485349" y="14572161"/>
                <a:ext cx="57600" cy="186737"/>
                <a:chOff x="2890221" y="12245125"/>
                <a:chExt cx="57600" cy="186737"/>
              </a:xfrm>
            </p:grpSpPr>
            <p:sp>
              <p:nvSpPr>
                <p:cNvPr id="1326" name="Text Box 3086">
                  <a:extLst>
                    <a:ext uri="{FF2B5EF4-FFF2-40B4-BE49-F238E27FC236}">
                      <a16:creationId xmlns:a16="http://schemas.microsoft.com/office/drawing/2014/main" id="{C3E15ABF-7CBE-BB85-7E90-451468DCF9B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7" name="Text Box 3086">
                  <a:extLst>
                    <a:ext uri="{FF2B5EF4-FFF2-40B4-BE49-F238E27FC236}">
                      <a16:creationId xmlns:a16="http://schemas.microsoft.com/office/drawing/2014/main" id="{9FF18EAB-84D6-9E32-AB12-AB704C20B75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8" name="Text Box 3086">
                  <a:extLst>
                    <a:ext uri="{FF2B5EF4-FFF2-40B4-BE49-F238E27FC236}">
                      <a16:creationId xmlns:a16="http://schemas.microsoft.com/office/drawing/2014/main" id="{3CA966C3-47A9-30A8-9EDF-66CE6AE7EF1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17" name="link">
                <a:extLst>
                  <a:ext uri="{FF2B5EF4-FFF2-40B4-BE49-F238E27FC236}">
                    <a16:creationId xmlns:a16="http://schemas.microsoft.com/office/drawing/2014/main" id="{3EA7F9A2-BD09-01C6-37F6-9D1C7CB57022}"/>
                  </a:ext>
                </a:extLst>
              </p:cNvPr>
              <p:cNvGrpSpPr/>
              <p:nvPr/>
            </p:nvGrpSpPr>
            <p:grpSpPr>
              <a:xfrm>
                <a:off x="41644138" y="14678861"/>
                <a:ext cx="271971" cy="72000"/>
                <a:chOff x="3760880" y="4097231"/>
                <a:chExt cx="271971" cy="72000"/>
              </a:xfrm>
            </p:grpSpPr>
            <p:sp>
              <p:nvSpPr>
                <p:cNvPr id="1322" name="Star: 5 Points 4369">
                  <a:hlinkClick r:id="rId25"/>
                  <a:extLst>
                    <a:ext uri="{FF2B5EF4-FFF2-40B4-BE49-F238E27FC236}">
                      <a16:creationId xmlns:a16="http://schemas.microsoft.com/office/drawing/2014/main" id="{6C6DC4B6-7670-DC21-7AF1-A2442F8D32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4" name="Star: 5 Points 4370">
                  <a:hlinkClick r:id="rId26"/>
                  <a:extLst>
                    <a:ext uri="{FF2B5EF4-FFF2-40B4-BE49-F238E27FC236}">
                      <a16:creationId xmlns:a16="http://schemas.microsoft.com/office/drawing/2014/main" id="{4D1C6620-6DBC-B72A-2844-6513D1FDAF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325" name="Star: 5 Points 4371">
                  <a:extLst>
                    <a:ext uri="{FF2B5EF4-FFF2-40B4-BE49-F238E27FC236}">
                      <a16:creationId xmlns:a16="http://schemas.microsoft.com/office/drawing/2014/main" id="{4D1761EA-F880-8BE4-F7A6-B311B562F0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1" name="FTU - dermatome for L3">
              <a:extLst>
                <a:ext uri="{FF2B5EF4-FFF2-40B4-BE49-F238E27FC236}">
                  <a16:creationId xmlns:a16="http://schemas.microsoft.com/office/drawing/2014/main" id="{38AE70C1-DCA8-CC0A-0E0D-7297504E667C}"/>
                </a:ext>
              </a:extLst>
            </p:cNvPr>
            <p:cNvGrpSpPr/>
            <p:nvPr/>
          </p:nvGrpSpPr>
          <p:grpSpPr>
            <a:xfrm>
              <a:off x="41099896" y="14805009"/>
              <a:ext cx="1440000" cy="216000"/>
              <a:chOff x="41099896" y="14805009"/>
              <a:chExt cx="1440000" cy="216000"/>
            </a:xfrm>
          </p:grpSpPr>
          <p:sp>
            <p:nvSpPr>
              <p:cNvPr id="1219" name="FTU - dermatome for L3">
                <a:extLst>
                  <a:ext uri="{FF2B5EF4-FFF2-40B4-BE49-F238E27FC236}">
                    <a16:creationId xmlns:a16="http://schemas.microsoft.com/office/drawing/2014/main" id="{231FE069-8C63-5855-A3EA-5E34546C8CD7}"/>
                  </a:ext>
                </a:extLst>
              </p:cNvPr>
              <p:cNvSpPr txBox="1"/>
              <p:nvPr/>
            </p:nvSpPr>
            <p:spPr>
              <a:xfrm>
                <a:off x="41099896" y="1480500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21" name="dock">
                <a:extLst>
                  <a:ext uri="{FF2B5EF4-FFF2-40B4-BE49-F238E27FC236}">
                    <a16:creationId xmlns:a16="http://schemas.microsoft.com/office/drawing/2014/main" id="{81EFBBCF-2356-ABF9-59D0-758E7D79E04A}"/>
                  </a:ext>
                </a:extLst>
              </p:cNvPr>
              <p:cNvGrpSpPr/>
              <p:nvPr/>
            </p:nvGrpSpPr>
            <p:grpSpPr>
              <a:xfrm flipH="1">
                <a:off x="41485349" y="14821593"/>
                <a:ext cx="57600" cy="186737"/>
                <a:chOff x="2890221" y="12245125"/>
                <a:chExt cx="57600" cy="186737"/>
              </a:xfrm>
            </p:grpSpPr>
            <p:sp>
              <p:nvSpPr>
                <p:cNvPr id="1256" name="Text Box 3086">
                  <a:extLst>
                    <a:ext uri="{FF2B5EF4-FFF2-40B4-BE49-F238E27FC236}">
                      <a16:creationId xmlns:a16="http://schemas.microsoft.com/office/drawing/2014/main" id="{B0837003-B88D-2068-06C3-0AA9650D7C7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2" name="Text Box 3086">
                  <a:extLst>
                    <a:ext uri="{FF2B5EF4-FFF2-40B4-BE49-F238E27FC236}">
                      <a16:creationId xmlns:a16="http://schemas.microsoft.com/office/drawing/2014/main" id="{F4F94704-D9BA-6C00-3D0D-4D7B086B8C0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3" name="Text Box 3086">
                  <a:extLst>
                    <a:ext uri="{FF2B5EF4-FFF2-40B4-BE49-F238E27FC236}">
                      <a16:creationId xmlns:a16="http://schemas.microsoft.com/office/drawing/2014/main" id="{E6548A51-1F61-74DE-A443-D5E4EB6BC7E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2" name="link">
                <a:extLst>
                  <a:ext uri="{FF2B5EF4-FFF2-40B4-BE49-F238E27FC236}">
                    <a16:creationId xmlns:a16="http://schemas.microsoft.com/office/drawing/2014/main" id="{5E318A66-0A31-761A-9BAE-EF2341C14184}"/>
                  </a:ext>
                </a:extLst>
              </p:cNvPr>
              <p:cNvGrpSpPr/>
              <p:nvPr/>
            </p:nvGrpSpPr>
            <p:grpSpPr>
              <a:xfrm>
                <a:off x="41644138" y="14928293"/>
                <a:ext cx="271971" cy="72000"/>
                <a:chOff x="3760880" y="4097231"/>
                <a:chExt cx="271971" cy="72000"/>
              </a:xfrm>
            </p:grpSpPr>
            <p:sp>
              <p:nvSpPr>
                <p:cNvPr id="1235" name="Star: 5 Points 4586">
                  <a:hlinkClick r:id="rId25"/>
                  <a:extLst>
                    <a:ext uri="{FF2B5EF4-FFF2-40B4-BE49-F238E27FC236}">
                      <a16:creationId xmlns:a16="http://schemas.microsoft.com/office/drawing/2014/main" id="{24A47571-37F7-EBBB-807C-6CFC831C6F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36" name="Star: 5 Points 4587">
                  <a:hlinkClick r:id="rId26"/>
                  <a:extLst>
                    <a:ext uri="{FF2B5EF4-FFF2-40B4-BE49-F238E27FC236}">
                      <a16:creationId xmlns:a16="http://schemas.microsoft.com/office/drawing/2014/main" id="{620C3049-9866-86CF-79A2-22915F7128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44" name="Star: 5 Points 4588">
                  <a:extLst>
                    <a:ext uri="{FF2B5EF4-FFF2-40B4-BE49-F238E27FC236}">
                      <a16:creationId xmlns:a16="http://schemas.microsoft.com/office/drawing/2014/main" id="{B8CD2576-F744-278A-6BDC-EA4A9EB785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2" name="FTU - dermatome for L4">
              <a:extLst>
                <a:ext uri="{FF2B5EF4-FFF2-40B4-BE49-F238E27FC236}">
                  <a16:creationId xmlns:a16="http://schemas.microsoft.com/office/drawing/2014/main" id="{C9AFC0B1-0F4E-E54E-20E2-8616B1CC4509}"/>
                </a:ext>
              </a:extLst>
            </p:cNvPr>
            <p:cNvGrpSpPr/>
            <p:nvPr/>
          </p:nvGrpSpPr>
          <p:grpSpPr>
            <a:xfrm>
              <a:off x="41099896" y="15054441"/>
              <a:ext cx="1440000" cy="216000"/>
              <a:chOff x="41099896" y="15054441"/>
              <a:chExt cx="1440000" cy="216000"/>
            </a:xfrm>
          </p:grpSpPr>
          <p:sp>
            <p:nvSpPr>
              <p:cNvPr id="1193" name="FTU - dermatome for L4">
                <a:extLst>
                  <a:ext uri="{FF2B5EF4-FFF2-40B4-BE49-F238E27FC236}">
                    <a16:creationId xmlns:a16="http://schemas.microsoft.com/office/drawing/2014/main" id="{FD0967CE-B084-E976-54EA-742D39FAA52F}"/>
                  </a:ext>
                </a:extLst>
              </p:cNvPr>
              <p:cNvSpPr txBox="1"/>
              <p:nvPr/>
            </p:nvSpPr>
            <p:spPr>
              <a:xfrm>
                <a:off x="41099896" y="1505444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94" name="dock">
                <a:extLst>
                  <a:ext uri="{FF2B5EF4-FFF2-40B4-BE49-F238E27FC236}">
                    <a16:creationId xmlns:a16="http://schemas.microsoft.com/office/drawing/2014/main" id="{ADAF593F-380C-A498-40F2-6416448B4E3E}"/>
                  </a:ext>
                </a:extLst>
              </p:cNvPr>
              <p:cNvGrpSpPr/>
              <p:nvPr/>
            </p:nvGrpSpPr>
            <p:grpSpPr>
              <a:xfrm flipH="1">
                <a:off x="41485349" y="15071025"/>
                <a:ext cx="57600" cy="186737"/>
                <a:chOff x="2890221" y="12245125"/>
                <a:chExt cx="57600" cy="186737"/>
              </a:xfrm>
            </p:grpSpPr>
            <p:sp>
              <p:nvSpPr>
                <p:cNvPr id="1215" name="Text Box 3086">
                  <a:extLst>
                    <a:ext uri="{FF2B5EF4-FFF2-40B4-BE49-F238E27FC236}">
                      <a16:creationId xmlns:a16="http://schemas.microsoft.com/office/drawing/2014/main" id="{31C87491-C1DD-56C9-B6BD-4F25FE84D43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6" name="Text Box 3086">
                  <a:extLst>
                    <a:ext uri="{FF2B5EF4-FFF2-40B4-BE49-F238E27FC236}">
                      <a16:creationId xmlns:a16="http://schemas.microsoft.com/office/drawing/2014/main" id="{897E6E96-5A09-08FF-91E3-558D883A4D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17" name="Text Box 3086">
                  <a:extLst>
                    <a:ext uri="{FF2B5EF4-FFF2-40B4-BE49-F238E27FC236}">
                      <a16:creationId xmlns:a16="http://schemas.microsoft.com/office/drawing/2014/main" id="{BB305C01-F645-106D-DDD3-611D6D9FF48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95" name="link">
                <a:extLst>
                  <a:ext uri="{FF2B5EF4-FFF2-40B4-BE49-F238E27FC236}">
                    <a16:creationId xmlns:a16="http://schemas.microsoft.com/office/drawing/2014/main" id="{739C0E97-8F22-5959-418C-744B51D09F94}"/>
                  </a:ext>
                </a:extLst>
              </p:cNvPr>
              <p:cNvGrpSpPr/>
              <p:nvPr/>
            </p:nvGrpSpPr>
            <p:grpSpPr>
              <a:xfrm>
                <a:off x="41644138" y="15177725"/>
                <a:ext cx="271971" cy="72000"/>
                <a:chOff x="3760880" y="4097231"/>
                <a:chExt cx="271971" cy="72000"/>
              </a:xfrm>
            </p:grpSpPr>
            <p:sp>
              <p:nvSpPr>
                <p:cNvPr id="1198" name="Star: 5 Points 4570">
                  <a:hlinkClick r:id="rId25"/>
                  <a:extLst>
                    <a:ext uri="{FF2B5EF4-FFF2-40B4-BE49-F238E27FC236}">
                      <a16:creationId xmlns:a16="http://schemas.microsoft.com/office/drawing/2014/main" id="{C676248C-F3DA-0E4D-BA97-16234031CE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99" name="Star: 5 Points 4571">
                  <a:hlinkClick r:id="rId26"/>
                  <a:extLst>
                    <a:ext uri="{FF2B5EF4-FFF2-40B4-BE49-F238E27FC236}">
                      <a16:creationId xmlns:a16="http://schemas.microsoft.com/office/drawing/2014/main" id="{68D25AB9-A69E-0CFD-1A9E-6E1C7D1551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200" name="Star: 5 Points 4572">
                  <a:extLst>
                    <a:ext uri="{FF2B5EF4-FFF2-40B4-BE49-F238E27FC236}">
                      <a16:creationId xmlns:a16="http://schemas.microsoft.com/office/drawing/2014/main" id="{776C0938-2BD0-83D9-96A9-CB99C92E30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3" name="FTU - dermatome for L6">
              <a:extLst>
                <a:ext uri="{FF2B5EF4-FFF2-40B4-BE49-F238E27FC236}">
                  <a16:creationId xmlns:a16="http://schemas.microsoft.com/office/drawing/2014/main" id="{244553E4-BEDB-9F9E-6263-C0DBEF3CCF1F}"/>
                </a:ext>
              </a:extLst>
            </p:cNvPr>
            <p:cNvGrpSpPr/>
            <p:nvPr/>
          </p:nvGrpSpPr>
          <p:grpSpPr>
            <a:xfrm>
              <a:off x="41099896" y="15303873"/>
              <a:ext cx="1440000" cy="216000"/>
              <a:chOff x="41099896" y="15303873"/>
              <a:chExt cx="1440000" cy="216000"/>
            </a:xfrm>
          </p:grpSpPr>
          <p:sp>
            <p:nvSpPr>
              <p:cNvPr id="1177" name="FTU - dermatome for L5">
                <a:extLst>
                  <a:ext uri="{FF2B5EF4-FFF2-40B4-BE49-F238E27FC236}">
                    <a16:creationId xmlns:a16="http://schemas.microsoft.com/office/drawing/2014/main" id="{60C966FE-EBB7-5044-6A7F-C52A9796CAE6}"/>
                  </a:ext>
                </a:extLst>
              </p:cNvPr>
              <p:cNvSpPr txBox="1"/>
              <p:nvPr/>
            </p:nvSpPr>
            <p:spPr>
              <a:xfrm>
                <a:off x="41099896" y="153038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L5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78" name="dock">
                <a:extLst>
                  <a:ext uri="{FF2B5EF4-FFF2-40B4-BE49-F238E27FC236}">
                    <a16:creationId xmlns:a16="http://schemas.microsoft.com/office/drawing/2014/main" id="{ACB5B430-55F0-6A77-F833-06AE7175C5B3}"/>
                  </a:ext>
                </a:extLst>
              </p:cNvPr>
              <p:cNvGrpSpPr/>
              <p:nvPr/>
            </p:nvGrpSpPr>
            <p:grpSpPr>
              <a:xfrm flipH="1">
                <a:off x="41485349" y="15320457"/>
                <a:ext cx="57600" cy="186737"/>
                <a:chOff x="2890221" y="12245125"/>
                <a:chExt cx="57600" cy="186737"/>
              </a:xfrm>
            </p:grpSpPr>
            <p:sp>
              <p:nvSpPr>
                <p:cNvPr id="1189" name="Text Box 3086">
                  <a:extLst>
                    <a:ext uri="{FF2B5EF4-FFF2-40B4-BE49-F238E27FC236}">
                      <a16:creationId xmlns:a16="http://schemas.microsoft.com/office/drawing/2014/main" id="{05554EAD-81CB-E92B-FCA3-55D4715FBA9B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1" name="Text Box 3086">
                  <a:extLst>
                    <a:ext uri="{FF2B5EF4-FFF2-40B4-BE49-F238E27FC236}">
                      <a16:creationId xmlns:a16="http://schemas.microsoft.com/office/drawing/2014/main" id="{3D4A9CA8-56B2-CE1F-F174-AAE93C1937F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92" name="Text Box 3086">
                  <a:extLst>
                    <a:ext uri="{FF2B5EF4-FFF2-40B4-BE49-F238E27FC236}">
                      <a16:creationId xmlns:a16="http://schemas.microsoft.com/office/drawing/2014/main" id="{63A1FA7B-EF11-B13A-51A6-63E14049741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79" name="link">
                <a:extLst>
                  <a:ext uri="{FF2B5EF4-FFF2-40B4-BE49-F238E27FC236}">
                    <a16:creationId xmlns:a16="http://schemas.microsoft.com/office/drawing/2014/main" id="{BB6EF2E4-4CC7-36EF-1862-51C754CBA165}"/>
                  </a:ext>
                </a:extLst>
              </p:cNvPr>
              <p:cNvGrpSpPr/>
              <p:nvPr/>
            </p:nvGrpSpPr>
            <p:grpSpPr>
              <a:xfrm>
                <a:off x="41644138" y="15427157"/>
                <a:ext cx="271971" cy="72000"/>
                <a:chOff x="3760880" y="4097231"/>
                <a:chExt cx="271971" cy="72000"/>
              </a:xfrm>
            </p:grpSpPr>
            <p:sp>
              <p:nvSpPr>
                <p:cNvPr id="1182" name="Star: 5 Points 4554">
                  <a:hlinkClick r:id="rId25"/>
                  <a:extLst>
                    <a:ext uri="{FF2B5EF4-FFF2-40B4-BE49-F238E27FC236}">
                      <a16:creationId xmlns:a16="http://schemas.microsoft.com/office/drawing/2014/main" id="{1AFCC463-55A2-89BB-AEF8-9AFDF97155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3" name="Star: 5 Points 4555">
                  <a:hlinkClick r:id="rId26"/>
                  <a:extLst>
                    <a:ext uri="{FF2B5EF4-FFF2-40B4-BE49-F238E27FC236}">
                      <a16:creationId xmlns:a16="http://schemas.microsoft.com/office/drawing/2014/main" id="{F6856C53-F5CD-5695-F603-F1B4372016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84" name="Star: 5 Points 4556">
                  <a:extLst>
                    <a:ext uri="{FF2B5EF4-FFF2-40B4-BE49-F238E27FC236}">
                      <a16:creationId xmlns:a16="http://schemas.microsoft.com/office/drawing/2014/main" id="{11E1F238-1855-5086-2F01-CD01FC2BCD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4" name="FTU - dermatome for S1">
              <a:extLst>
                <a:ext uri="{FF2B5EF4-FFF2-40B4-BE49-F238E27FC236}">
                  <a16:creationId xmlns:a16="http://schemas.microsoft.com/office/drawing/2014/main" id="{20442715-B526-DCBA-21C4-AA4D61E7BC71}"/>
                </a:ext>
              </a:extLst>
            </p:cNvPr>
            <p:cNvGrpSpPr/>
            <p:nvPr/>
          </p:nvGrpSpPr>
          <p:grpSpPr>
            <a:xfrm>
              <a:off x="41099896" y="15553305"/>
              <a:ext cx="1440000" cy="216000"/>
              <a:chOff x="41099896" y="15553305"/>
              <a:chExt cx="1440000" cy="216000"/>
            </a:xfrm>
          </p:grpSpPr>
          <p:sp>
            <p:nvSpPr>
              <p:cNvPr id="1161" name="FTU - dermatome for S1">
                <a:extLst>
                  <a:ext uri="{FF2B5EF4-FFF2-40B4-BE49-F238E27FC236}">
                    <a16:creationId xmlns:a16="http://schemas.microsoft.com/office/drawing/2014/main" id="{102AA0ED-6FB8-7E58-1CAF-6A39E27559DE}"/>
                  </a:ext>
                </a:extLst>
              </p:cNvPr>
              <p:cNvSpPr txBox="1"/>
              <p:nvPr/>
            </p:nvSpPr>
            <p:spPr>
              <a:xfrm>
                <a:off x="41099896" y="155533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S1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62" name="dock">
                <a:extLst>
                  <a:ext uri="{FF2B5EF4-FFF2-40B4-BE49-F238E27FC236}">
                    <a16:creationId xmlns:a16="http://schemas.microsoft.com/office/drawing/2014/main" id="{89B7638F-E972-E6C3-6354-EE72630426AE}"/>
                  </a:ext>
                </a:extLst>
              </p:cNvPr>
              <p:cNvGrpSpPr/>
              <p:nvPr/>
            </p:nvGrpSpPr>
            <p:grpSpPr>
              <a:xfrm flipH="1">
                <a:off x="41485349" y="15569889"/>
                <a:ext cx="57600" cy="186737"/>
                <a:chOff x="2890221" y="12245125"/>
                <a:chExt cx="57600" cy="186737"/>
              </a:xfrm>
            </p:grpSpPr>
            <p:sp>
              <p:nvSpPr>
                <p:cNvPr id="1173" name="Text Box 3086">
                  <a:extLst>
                    <a:ext uri="{FF2B5EF4-FFF2-40B4-BE49-F238E27FC236}">
                      <a16:creationId xmlns:a16="http://schemas.microsoft.com/office/drawing/2014/main" id="{BDBC681E-C9B7-AF04-9BD1-F72317BB6F6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5" name="Text Box 3086">
                  <a:extLst>
                    <a:ext uri="{FF2B5EF4-FFF2-40B4-BE49-F238E27FC236}">
                      <a16:creationId xmlns:a16="http://schemas.microsoft.com/office/drawing/2014/main" id="{684760D4-4899-9649-E924-9DA59CCABC7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6" name="Text Box 3086">
                  <a:extLst>
                    <a:ext uri="{FF2B5EF4-FFF2-40B4-BE49-F238E27FC236}">
                      <a16:creationId xmlns:a16="http://schemas.microsoft.com/office/drawing/2014/main" id="{16281075-B637-88F2-21E6-C419A53D954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63" name="link">
                <a:extLst>
                  <a:ext uri="{FF2B5EF4-FFF2-40B4-BE49-F238E27FC236}">
                    <a16:creationId xmlns:a16="http://schemas.microsoft.com/office/drawing/2014/main" id="{56DA0C2E-F0DF-1595-69AC-0E0A4E281AF5}"/>
                  </a:ext>
                </a:extLst>
              </p:cNvPr>
              <p:cNvGrpSpPr/>
              <p:nvPr/>
            </p:nvGrpSpPr>
            <p:grpSpPr>
              <a:xfrm>
                <a:off x="41644138" y="15676589"/>
                <a:ext cx="271971" cy="72000"/>
                <a:chOff x="3760880" y="4097231"/>
                <a:chExt cx="271971" cy="72000"/>
              </a:xfrm>
            </p:grpSpPr>
            <p:sp>
              <p:nvSpPr>
                <p:cNvPr id="1166" name="Star: 5 Points 4538">
                  <a:hlinkClick r:id="rId25"/>
                  <a:extLst>
                    <a:ext uri="{FF2B5EF4-FFF2-40B4-BE49-F238E27FC236}">
                      <a16:creationId xmlns:a16="http://schemas.microsoft.com/office/drawing/2014/main" id="{E28B25A4-DCF7-9936-BCD0-D9A6C01116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7" name="Star: 5 Points 4539">
                  <a:hlinkClick r:id="rId26"/>
                  <a:extLst>
                    <a:ext uri="{FF2B5EF4-FFF2-40B4-BE49-F238E27FC236}">
                      <a16:creationId xmlns:a16="http://schemas.microsoft.com/office/drawing/2014/main" id="{E51018D3-3775-CE8A-DDF7-8D3C1D0C9F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68" name="Star: 5 Points 4540">
                  <a:extLst>
                    <a:ext uri="{FF2B5EF4-FFF2-40B4-BE49-F238E27FC236}">
                      <a16:creationId xmlns:a16="http://schemas.microsoft.com/office/drawing/2014/main" id="{67E3AFD6-50C7-6330-9D3A-ABC5626C05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7" name="FTU - dermatome for S2">
              <a:extLst>
                <a:ext uri="{FF2B5EF4-FFF2-40B4-BE49-F238E27FC236}">
                  <a16:creationId xmlns:a16="http://schemas.microsoft.com/office/drawing/2014/main" id="{108FBBB5-3F05-BB00-F630-EAC04C4B3EA4}"/>
                </a:ext>
              </a:extLst>
            </p:cNvPr>
            <p:cNvGrpSpPr/>
            <p:nvPr/>
          </p:nvGrpSpPr>
          <p:grpSpPr>
            <a:xfrm>
              <a:off x="41099896" y="15803210"/>
              <a:ext cx="1440000" cy="216000"/>
              <a:chOff x="41099896" y="15803210"/>
              <a:chExt cx="1440000" cy="216000"/>
            </a:xfrm>
          </p:grpSpPr>
          <p:sp>
            <p:nvSpPr>
              <p:cNvPr id="634" name="FTU - dermatome for S2">
                <a:extLst>
                  <a:ext uri="{FF2B5EF4-FFF2-40B4-BE49-F238E27FC236}">
                    <a16:creationId xmlns:a16="http://schemas.microsoft.com/office/drawing/2014/main" id="{1B8E18B5-B574-47DD-2DED-050F716CDD4A}"/>
                  </a:ext>
                </a:extLst>
              </p:cNvPr>
              <p:cNvSpPr txBox="1"/>
              <p:nvPr/>
            </p:nvSpPr>
            <p:spPr>
              <a:xfrm>
                <a:off x="41099896" y="1580321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S2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5" name="dock">
                <a:extLst>
                  <a:ext uri="{FF2B5EF4-FFF2-40B4-BE49-F238E27FC236}">
                    <a16:creationId xmlns:a16="http://schemas.microsoft.com/office/drawing/2014/main" id="{E9A6304D-EB33-F8FB-D1B7-F881330E19B6}"/>
                  </a:ext>
                </a:extLst>
              </p:cNvPr>
              <p:cNvGrpSpPr/>
              <p:nvPr/>
            </p:nvGrpSpPr>
            <p:grpSpPr>
              <a:xfrm flipH="1">
                <a:off x="41485349" y="15819794"/>
                <a:ext cx="57600" cy="186737"/>
                <a:chOff x="2890221" y="12245125"/>
                <a:chExt cx="57600" cy="186737"/>
              </a:xfrm>
            </p:grpSpPr>
            <p:sp>
              <p:nvSpPr>
                <p:cNvPr id="1157" name="Text Box 3086">
                  <a:extLst>
                    <a:ext uri="{FF2B5EF4-FFF2-40B4-BE49-F238E27FC236}">
                      <a16:creationId xmlns:a16="http://schemas.microsoft.com/office/drawing/2014/main" id="{E1853E59-6E5A-8B24-1489-2FB4ADDFA15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9" name="Text Box 3086">
                  <a:extLst>
                    <a:ext uri="{FF2B5EF4-FFF2-40B4-BE49-F238E27FC236}">
                      <a16:creationId xmlns:a16="http://schemas.microsoft.com/office/drawing/2014/main" id="{57709BBF-E43F-F4B3-F2D5-763D533624A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60" name="Text Box 3086">
                  <a:extLst>
                    <a:ext uri="{FF2B5EF4-FFF2-40B4-BE49-F238E27FC236}">
                      <a16:creationId xmlns:a16="http://schemas.microsoft.com/office/drawing/2014/main" id="{3AB24776-F54D-F3C8-914E-F6CC1245C4C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3" name="link">
                <a:extLst>
                  <a:ext uri="{FF2B5EF4-FFF2-40B4-BE49-F238E27FC236}">
                    <a16:creationId xmlns:a16="http://schemas.microsoft.com/office/drawing/2014/main" id="{02B2192C-401C-1BD8-30C1-D10037BF0E72}"/>
                  </a:ext>
                </a:extLst>
              </p:cNvPr>
              <p:cNvGrpSpPr/>
              <p:nvPr/>
            </p:nvGrpSpPr>
            <p:grpSpPr>
              <a:xfrm>
                <a:off x="41644138" y="15926494"/>
                <a:ext cx="271971" cy="72000"/>
                <a:chOff x="3760880" y="4097231"/>
                <a:chExt cx="271971" cy="72000"/>
              </a:xfrm>
            </p:grpSpPr>
            <p:sp>
              <p:nvSpPr>
                <p:cNvPr id="724" name="Star: 5 Points 4522">
                  <a:hlinkClick r:id="rId25"/>
                  <a:extLst>
                    <a:ext uri="{FF2B5EF4-FFF2-40B4-BE49-F238E27FC236}">
                      <a16:creationId xmlns:a16="http://schemas.microsoft.com/office/drawing/2014/main" id="{1C7CE62D-33F3-DA18-69A7-BE3BE49CBB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767" name="Star: 5 Points 4523">
                  <a:hlinkClick r:id="rId26"/>
                  <a:extLst>
                    <a:ext uri="{FF2B5EF4-FFF2-40B4-BE49-F238E27FC236}">
                      <a16:creationId xmlns:a16="http://schemas.microsoft.com/office/drawing/2014/main" id="{BE126A9B-4DB7-A914-1DA8-B61D241CDA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1152" name="Star: 5 Points 4524">
                  <a:extLst>
                    <a:ext uri="{FF2B5EF4-FFF2-40B4-BE49-F238E27FC236}">
                      <a16:creationId xmlns:a16="http://schemas.microsoft.com/office/drawing/2014/main" id="{97AE742B-1B9F-8AF9-14F4-2E685D8E02E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8" name="FTU - dermatome for S3">
              <a:extLst>
                <a:ext uri="{FF2B5EF4-FFF2-40B4-BE49-F238E27FC236}">
                  <a16:creationId xmlns:a16="http://schemas.microsoft.com/office/drawing/2014/main" id="{746D0AE5-63C3-8F59-16EC-88FC28FF8946}"/>
                </a:ext>
              </a:extLst>
            </p:cNvPr>
            <p:cNvGrpSpPr/>
            <p:nvPr/>
          </p:nvGrpSpPr>
          <p:grpSpPr>
            <a:xfrm>
              <a:off x="41099896" y="16053115"/>
              <a:ext cx="1440000" cy="216000"/>
              <a:chOff x="41099896" y="16053115"/>
              <a:chExt cx="1440000" cy="216000"/>
            </a:xfrm>
          </p:grpSpPr>
          <p:sp>
            <p:nvSpPr>
              <p:cNvPr id="618" name="FTU - dermatome for S3">
                <a:extLst>
                  <a:ext uri="{FF2B5EF4-FFF2-40B4-BE49-F238E27FC236}">
                    <a16:creationId xmlns:a16="http://schemas.microsoft.com/office/drawing/2014/main" id="{62141DE5-7D6C-3FE2-D941-13F3ED61509E}"/>
                  </a:ext>
                </a:extLst>
              </p:cNvPr>
              <p:cNvSpPr txBox="1"/>
              <p:nvPr/>
            </p:nvSpPr>
            <p:spPr>
              <a:xfrm>
                <a:off x="41099896" y="1605311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S3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9" name="dock">
                <a:extLst>
                  <a:ext uri="{FF2B5EF4-FFF2-40B4-BE49-F238E27FC236}">
                    <a16:creationId xmlns:a16="http://schemas.microsoft.com/office/drawing/2014/main" id="{A1DAEE2E-091A-731F-0803-9EA8E7130EFA}"/>
                  </a:ext>
                </a:extLst>
              </p:cNvPr>
              <p:cNvGrpSpPr/>
              <p:nvPr/>
            </p:nvGrpSpPr>
            <p:grpSpPr>
              <a:xfrm flipH="1">
                <a:off x="41485349" y="16069699"/>
                <a:ext cx="57600" cy="186737"/>
                <a:chOff x="2890221" y="12245125"/>
                <a:chExt cx="57600" cy="186737"/>
              </a:xfrm>
            </p:grpSpPr>
            <p:sp>
              <p:nvSpPr>
                <p:cNvPr id="630" name="Text Box 3086">
                  <a:extLst>
                    <a:ext uri="{FF2B5EF4-FFF2-40B4-BE49-F238E27FC236}">
                      <a16:creationId xmlns:a16="http://schemas.microsoft.com/office/drawing/2014/main" id="{A2344729-FC4B-4310-C048-039D202CEA8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2" name="Text Box 3086">
                  <a:extLst>
                    <a:ext uri="{FF2B5EF4-FFF2-40B4-BE49-F238E27FC236}">
                      <a16:creationId xmlns:a16="http://schemas.microsoft.com/office/drawing/2014/main" id="{FB1DA269-22AF-FC73-5D21-31855853149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33" name="Text Box 3086">
                  <a:extLst>
                    <a:ext uri="{FF2B5EF4-FFF2-40B4-BE49-F238E27FC236}">
                      <a16:creationId xmlns:a16="http://schemas.microsoft.com/office/drawing/2014/main" id="{2AE66A72-3223-1CCC-EB50-45B40A2E476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0" name="link">
                <a:extLst>
                  <a:ext uri="{FF2B5EF4-FFF2-40B4-BE49-F238E27FC236}">
                    <a16:creationId xmlns:a16="http://schemas.microsoft.com/office/drawing/2014/main" id="{FB04A4A3-9E20-9851-5F6A-6EB6363B32BA}"/>
                  </a:ext>
                </a:extLst>
              </p:cNvPr>
              <p:cNvGrpSpPr/>
              <p:nvPr/>
            </p:nvGrpSpPr>
            <p:grpSpPr>
              <a:xfrm>
                <a:off x="41644138" y="16176399"/>
                <a:ext cx="271971" cy="72000"/>
                <a:chOff x="3760880" y="4097231"/>
                <a:chExt cx="271971" cy="72000"/>
              </a:xfrm>
            </p:grpSpPr>
            <p:sp>
              <p:nvSpPr>
                <p:cNvPr id="623" name="Star: 5 Points 4506">
                  <a:hlinkClick r:id="rId25"/>
                  <a:extLst>
                    <a:ext uri="{FF2B5EF4-FFF2-40B4-BE49-F238E27FC236}">
                      <a16:creationId xmlns:a16="http://schemas.microsoft.com/office/drawing/2014/main" id="{EDDCA177-9101-37B9-F6CF-9156B453EE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4" name="Star: 5 Points 4507">
                  <a:hlinkClick r:id="rId26"/>
                  <a:extLst>
                    <a:ext uri="{FF2B5EF4-FFF2-40B4-BE49-F238E27FC236}">
                      <a16:creationId xmlns:a16="http://schemas.microsoft.com/office/drawing/2014/main" id="{85BE4C31-0081-5688-DC95-B6D7647641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625" name="Star: 5 Points 4508">
                  <a:extLst>
                    <a:ext uri="{FF2B5EF4-FFF2-40B4-BE49-F238E27FC236}">
                      <a16:creationId xmlns:a16="http://schemas.microsoft.com/office/drawing/2014/main" id="{CBC55054-7A3D-A141-33ED-BE72C2900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49" name="FTU - dermatome for S4">
              <a:extLst>
                <a:ext uri="{FF2B5EF4-FFF2-40B4-BE49-F238E27FC236}">
                  <a16:creationId xmlns:a16="http://schemas.microsoft.com/office/drawing/2014/main" id="{4AE9EE43-8F1F-746D-F243-A86DFC8DA773}"/>
                </a:ext>
              </a:extLst>
            </p:cNvPr>
            <p:cNvGrpSpPr/>
            <p:nvPr/>
          </p:nvGrpSpPr>
          <p:grpSpPr>
            <a:xfrm>
              <a:off x="41099896" y="16303020"/>
              <a:ext cx="1440000" cy="216000"/>
              <a:chOff x="41099896" y="16303020"/>
              <a:chExt cx="1440000" cy="216000"/>
            </a:xfrm>
          </p:grpSpPr>
          <p:sp>
            <p:nvSpPr>
              <p:cNvPr id="590" name="FTU - dermatome for S4">
                <a:extLst>
                  <a:ext uri="{FF2B5EF4-FFF2-40B4-BE49-F238E27FC236}">
                    <a16:creationId xmlns:a16="http://schemas.microsoft.com/office/drawing/2014/main" id="{1C4D2DCE-29DC-571A-CF5F-554D11F3671B}"/>
                  </a:ext>
                </a:extLst>
              </p:cNvPr>
              <p:cNvSpPr txBox="1"/>
              <p:nvPr/>
            </p:nvSpPr>
            <p:spPr>
              <a:xfrm>
                <a:off x="41099896" y="1630302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S4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91" name="dock">
                <a:extLst>
                  <a:ext uri="{FF2B5EF4-FFF2-40B4-BE49-F238E27FC236}">
                    <a16:creationId xmlns:a16="http://schemas.microsoft.com/office/drawing/2014/main" id="{CF6EB24A-FC57-15D9-7BAD-3A501CCA31BC}"/>
                  </a:ext>
                </a:extLst>
              </p:cNvPr>
              <p:cNvGrpSpPr/>
              <p:nvPr/>
            </p:nvGrpSpPr>
            <p:grpSpPr>
              <a:xfrm flipH="1">
                <a:off x="41485349" y="16319604"/>
                <a:ext cx="57600" cy="186737"/>
                <a:chOff x="2890221" y="12245125"/>
                <a:chExt cx="57600" cy="186737"/>
              </a:xfrm>
            </p:grpSpPr>
            <p:sp>
              <p:nvSpPr>
                <p:cNvPr id="614" name="Text Box 3086">
                  <a:extLst>
                    <a:ext uri="{FF2B5EF4-FFF2-40B4-BE49-F238E27FC236}">
                      <a16:creationId xmlns:a16="http://schemas.microsoft.com/office/drawing/2014/main" id="{32C797C2-DE2B-0800-F47A-8FE7E1F863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" name="Text Box 3086">
                  <a:extLst>
                    <a:ext uri="{FF2B5EF4-FFF2-40B4-BE49-F238E27FC236}">
                      <a16:creationId xmlns:a16="http://schemas.microsoft.com/office/drawing/2014/main" id="{150230FF-4FD4-BED0-4F09-B62F9E656190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" name="Text Box 3086">
                  <a:extLst>
                    <a:ext uri="{FF2B5EF4-FFF2-40B4-BE49-F238E27FC236}">
                      <a16:creationId xmlns:a16="http://schemas.microsoft.com/office/drawing/2014/main" id="{589E9E3E-4191-3DBC-23F7-7847B4F9DE4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92" name="link">
                <a:extLst>
                  <a:ext uri="{FF2B5EF4-FFF2-40B4-BE49-F238E27FC236}">
                    <a16:creationId xmlns:a16="http://schemas.microsoft.com/office/drawing/2014/main" id="{35E9C9CF-763F-90F6-8533-0799C0D83013}"/>
                  </a:ext>
                </a:extLst>
              </p:cNvPr>
              <p:cNvGrpSpPr/>
              <p:nvPr/>
            </p:nvGrpSpPr>
            <p:grpSpPr>
              <a:xfrm>
                <a:off x="41644138" y="16426304"/>
                <a:ext cx="271971" cy="72000"/>
                <a:chOff x="3760880" y="4097231"/>
                <a:chExt cx="271971" cy="72000"/>
              </a:xfrm>
            </p:grpSpPr>
            <p:sp>
              <p:nvSpPr>
                <p:cNvPr id="595" name="Star: 5 Points 4490">
                  <a:hlinkClick r:id="rId25"/>
                  <a:extLst>
                    <a:ext uri="{FF2B5EF4-FFF2-40B4-BE49-F238E27FC236}">
                      <a16:creationId xmlns:a16="http://schemas.microsoft.com/office/drawing/2014/main" id="{0731DBA9-5CDE-F9F8-08CE-16F4641E86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6" name="Star: 5 Points 4491">
                  <a:hlinkClick r:id="rId26"/>
                  <a:extLst>
                    <a:ext uri="{FF2B5EF4-FFF2-40B4-BE49-F238E27FC236}">
                      <a16:creationId xmlns:a16="http://schemas.microsoft.com/office/drawing/2014/main" id="{B573845D-1B8F-A35A-5CA6-16B06481AF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97" name="Star: 5 Points 4492">
                  <a:extLst>
                    <a:ext uri="{FF2B5EF4-FFF2-40B4-BE49-F238E27FC236}">
                      <a16:creationId xmlns:a16="http://schemas.microsoft.com/office/drawing/2014/main" id="{9DE938F4-6B15-AA87-F009-DA71DE2DC9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  <p:grpSp>
          <p:nvGrpSpPr>
            <p:cNvPr id="554" name=" FTU - dermatome for S5">
              <a:extLst>
                <a:ext uri="{FF2B5EF4-FFF2-40B4-BE49-F238E27FC236}">
                  <a16:creationId xmlns:a16="http://schemas.microsoft.com/office/drawing/2014/main" id="{73957CCB-7098-F91C-8FDC-985E4A8233EF}"/>
                </a:ext>
              </a:extLst>
            </p:cNvPr>
            <p:cNvGrpSpPr/>
            <p:nvPr/>
          </p:nvGrpSpPr>
          <p:grpSpPr>
            <a:xfrm>
              <a:off x="41099896" y="16552924"/>
              <a:ext cx="1440000" cy="216000"/>
              <a:chOff x="41099896" y="16552924"/>
              <a:chExt cx="1440000" cy="216000"/>
            </a:xfrm>
          </p:grpSpPr>
          <p:sp>
            <p:nvSpPr>
              <p:cNvPr id="556" name="FTU - dermatome for S5">
                <a:extLst>
                  <a:ext uri="{FF2B5EF4-FFF2-40B4-BE49-F238E27FC236}">
                    <a16:creationId xmlns:a16="http://schemas.microsoft.com/office/drawing/2014/main" id="{2589AD34-7D7E-2FEE-A524-4E33B7D84A66}"/>
                  </a:ext>
                </a:extLst>
              </p:cNvPr>
              <p:cNvSpPr txBox="1"/>
              <p:nvPr/>
            </p:nvSpPr>
            <p:spPr>
              <a:xfrm>
                <a:off x="41099896" y="1655292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/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Dermatome for S5</a:t>
                </a:r>
              </a:p>
              <a:p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57" name="dock">
                <a:extLst>
                  <a:ext uri="{FF2B5EF4-FFF2-40B4-BE49-F238E27FC236}">
                    <a16:creationId xmlns:a16="http://schemas.microsoft.com/office/drawing/2014/main" id="{06E2DCC9-BD80-4466-CE42-19458FA94522}"/>
                  </a:ext>
                </a:extLst>
              </p:cNvPr>
              <p:cNvGrpSpPr/>
              <p:nvPr/>
            </p:nvGrpSpPr>
            <p:grpSpPr>
              <a:xfrm flipH="1">
                <a:off x="41485349" y="16569508"/>
                <a:ext cx="57600" cy="186737"/>
                <a:chOff x="2890221" y="12245125"/>
                <a:chExt cx="57600" cy="186737"/>
              </a:xfrm>
            </p:grpSpPr>
            <p:sp>
              <p:nvSpPr>
                <p:cNvPr id="565" name="Text Box 3086">
                  <a:extLst>
                    <a:ext uri="{FF2B5EF4-FFF2-40B4-BE49-F238E27FC236}">
                      <a16:creationId xmlns:a16="http://schemas.microsoft.com/office/drawing/2014/main" id="{E3C510AF-6535-1DAC-5D0E-5545D0FCD8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8" name="Text Box 3086">
                  <a:extLst>
                    <a:ext uri="{FF2B5EF4-FFF2-40B4-BE49-F238E27FC236}">
                      <a16:creationId xmlns:a16="http://schemas.microsoft.com/office/drawing/2014/main" id="{3149839F-1D2A-BB97-E679-88F2C384BB6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9" name="Text Box 3086">
                  <a:extLst>
                    <a:ext uri="{FF2B5EF4-FFF2-40B4-BE49-F238E27FC236}">
                      <a16:creationId xmlns:a16="http://schemas.microsoft.com/office/drawing/2014/main" id="{A21015CE-7B6B-1FF5-982F-EE4647E864A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NZ" sz="8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lang="en-NZ" sz="1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8" name="link">
                <a:extLst>
                  <a:ext uri="{FF2B5EF4-FFF2-40B4-BE49-F238E27FC236}">
                    <a16:creationId xmlns:a16="http://schemas.microsoft.com/office/drawing/2014/main" id="{298819DA-500C-61C9-99F4-AD295CFB244D}"/>
                  </a:ext>
                </a:extLst>
              </p:cNvPr>
              <p:cNvGrpSpPr/>
              <p:nvPr/>
            </p:nvGrpSpPr>
            <p:grpSpPr>
              <a:xfrm>
                <a:off x="41644138" y="16676208"/>
                <a:ext cx="271971" cy="72000"/>
                <a:chOff x="3760880" y="4097231"/>
                <a:chExt cx="271971" cy="72000"/>
              </a:xfrm>
            </p:grpSpPr>
            <p:sp>
              <p:nvSpPr>
                <p:cNvPr id="559" name="Star: 5 Points 4620">
                  <a:hlinkClick r:id="rId25"/>
                  <a:extLst>
                    <a:ext uri="{FF2B5EF4-FFF2-40B4-BE49-F238E27FC236}">
                      <a16:creationId xmlns:a16="http://schemas.microsoft.com/office/drawing/2014/main" id="{20DE1C1C-F51C-0FC9-F2D9-D4DAE8817B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0" name="Star: 5 Points 4621">
                  <a:hlinkClick r:id="rId26"/>
                  <a:extLst>
                    <a:ext uri="{FF2B5EF4-FFF2-40B4-BE49-F238E27FC236}">
                      <a16:creationId xmlns:a16="http://schemas.microsoft.com/office/drawing/2014/main" id="{864E5D90-C7CA-1E73-B4FD-501AB43884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  <p:sp>
              <p:nvSpPr>
                <p:cNvPr id="564" name="Star: 5 Points 4622">
                  <a:extLst>
                    <a:ext uri="{FF2B5EF4-FFF2-40B4-BE49-F238E27FC236}">
                      <a16:creationId xmlns:a16="http://schemas.microsoft.com/office/drawing/2014/main" id="{88B2F88B-2745-0251-850B-CEFEA9F4C1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NZ"/>
                </a:p>
              </p:txBody>
            </p:sp>
          </p:grpSp>
        </p:grpSp>
      </p:grpSp>
      <p:grpSp>
        <p:nvGrpSpPr>
          <p:cNvPr id="2708" name="Group 2707">
            <a:extLst>
              <a:ext uri="{FF2B5EF4-FFF2-40B4-BE49-F238E27FC236}">
                <a16:creationId xmlns:a16="http://schemas.microsoft.com/office/drawing/2014/main" id="{24EB907E-8807-07E8-B895-421CDB7FE3B2}"/>
              </a:ext>
            </a:extLst>
          </p:cNvPr>
          <p:cNvGrpSpPr/>
          <p:nvPr/>
        </p:nvGrpSpPr>
        <p:grpSpPr>
          <a:xfrm>
            <a:off x="13351341" y="4942786"/>
            <a:ext cx="1517780" cy="1775135"/>
            <a:chOff x="13351285" y="4980471"/>
            <a:chExt cx="1517780" cy="1775135"/>
          </a:xfrm>
        </p:grpSpPr>
        <p:grpSp>
          <p:nvGrpSpPr>
            <p:cNvPr id="2709" name="organ group - lower airways">
              <a:extLst>
                <a:ext uri="{FF2B5EF4-FFF2-40B4-BE49-F238E27FC236}">
                  <a16:creationId xmlns:a16="http://schemas.microsoft.com/office/drawing/2014/main" id="{5CF5204A-6D2B-63BD-3088-5D70B494C218}"/>
                </a:ext>
              </a:extLst>
            </p:cNvPr>
            <p:cNvGrpSpPr/>
            <p:nvPr/>
          </p:nvGrpSpPr>
          <p:grpSpPr>
            <a:xfrm>
              <a:off x="13351285" y="4980471"/>
              <a:ext cx="1517780" cy="1775135"/>
              <a:chOff x="12203693" y="6309665"/>
              <a:chExt cx="1517780" cy="1775135"/>
            </a:xfrm>
          </p:grpSpPr>
          <p:sp>
            <p:nvSpPr>
              <p:cNvPr id="2915" name="organ - lower airways">
                <a:extLst>
                  <a:ext uri="{FF2B5EF4-FFF2-40B4-BE49-F238E27FC236}">
                    <a16:creationId xmlns:a16="http://schemas.microsoft.com/office/drawing/2014/main" id="{0EE708CF-0660-02E8-3AE2-9704FB163E81}"/>
                  </a:ext>
                </a:extLst>
              </p:cNvPr>
              <p:cNvSpPr txBox="1"/>
              <p:nvPr/>
            </p:nvSpPr>
            <p:spPr>
              <a:xfrm>
                <a:off x="12203693" y="6309665"/>
                <a:ext cx="1517780" cy="17751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Lower</a:t>
                </a: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airways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916" name="FTU - mucosa of larynx (supraglottis)">
                <a:extLst>
                  <a:ext uri="{FF2B5EF4-FFF2-40B4-BE49-F238E27FC236}">
                    <a16:creationId xmlns:a16="http://schemas.microsoft.com/office/drawing/2014/main" id="{8AC556E4-390E-8ECA-9054-6A563CF8B869}"/>
                  </a:ext>
                </a:extLst>
              </p:cNvPr>
              <p:cNvGrpSpPr/>
              <p:nvPr/>
            </p:nvGrpSpPr>
            <p:grpSpPr>
              <a:xfrm>
                <a:off x="12432057" y="6447813"/>
                <a:ext cx="1285872" cy="216000"/>
                <a:chOff x="12432057" y="6447813"/>
                <a:chExt cx="1285872" cy="216000"/>
              </a:xfrm>
            </p:grpSpPr>
            <p:sp>
              <p:nvSpPr>
                <p:cNvPr id="2935" name="FTU - mucosa of larynx (supraglottis)">
                  <a:extLst>
                    <a:ext uri="{FF2B5EF4-FFF2-40B4-BE49-F238E27FC236}">
                      <a16:creationId xmlns:a16="http://schemas.microsoft.com/office/drawing/2014/main" id="{556C8762-4E9C-AB76-0A91-9202A618476A}"/>
                    </a:ext>
                  </a:extLst>
                </p:cNvPr>
                <p:cNvSpPr txBox="1"/>
                <p:nvPr/>
              </p:nvSpPr>
              <p:spPr>
                <a:xfrm>
                  <a:off x="12432057" y="6447813"/>
                  <a:ext cx="1285872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0000" tIns="72000" rIns="9144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 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supraglottis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</a:t>
                  </a:r>
                </a:p>
                <a:p>
                  <a:pPr marL="0" marR="0" lvl="0" indent="0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938" name="dock">
                  <a:extLst>
                    <a:ext uri="{FF2B5EF4-FFF2-40B4-BE49-F238E27FC236}">
                      <a16:creationId xmlns:a16="http://schemas.microsoft.com/office/drawing/2014/main" id="{51127D2C-D452-A278-7E5D-B5EFD20B062C}"/>
                    </a:ext>
                  </a:extLst>
                </p:cNvPr>
                <p:cNvGrpSpPr/>
                <p:nvPr/>
              </p:nvGrpSpPr>
              <p:grpSpPr>
                <a:xfrm>
                  <a:off x="13280766" y="6464548"/>
                  <a:ext cx="57600" cy="186737"/>
                  <a:chOff x="2970131" y="12246531"/>
                  <a:chExt cx="57600" cy="186737"/>
                </a:xfrm>
              </p:grpSpPr>
              <p:sp>
                <p:nvSpPr>
                  <p:cNvPr id="2945" name="Text Box 3086">
                    <a:extLst>
                      <a:ext uri="{FF2B5EF4-FFF2-40B4-BE49-F238E27FC236}">
                        <a16:creationId xmlns:a16="http://schemas.microsoft.com/office/drawing/2014/main" id="{1E4AA2D7-5958-B451-6E90-675736AA8C0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24653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6" name="Text Box 3086">
                    <a:extLst>
                      <a:ext uri="{FF2B5EF4-FFF2-40B4-BE49-F238E27FC236}">
                        <a16:creationId xmlns:a16="http://schemas.microsoft.com/office/drawing/2014/main" id="{00390AD2-4F79-DFF0-F7B2-6067A60B8281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1110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47" name="Text Box 3086">
                    <a:extLst>
                      <a:ext uri="{FF2B5EF4-FFF2-40B4-BE49-F238E27FC236}">
                        <a16:creationId xmlns:a16="http://schemas.microsoft.com/office/drawing/2014/main" id="{3FE1B5B1-1404-7FFC-E23C-8E0D40CE014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131" y="12375668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39" name="link">
                  <a:extLst>
                    <a:ext uri="{FF2B5EF4-FFF2-40B4-BE49-F238E27FC236}">
                      <a16:creationId xmlns:a16="http://schemas.microsoft.com/office/drawing/2014/main" id="{383D48F5-D956-E550-47BA-AFC36511F6CA}"/>
                    </a:ext>
                  </a:extLst>
                </p:cNvPr>
                <p:cNvGrpSpPr/>
                <p:nvPr/>
              </p:nvGrpSpPr>
              <p:grpSpPr>
                <a:xfrm>
                  <a:off x="12519512" y="6558996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40" name="Star: 5 Points 2730">
                    <a:hlinkClick r:id="rId27"/>
                    <a:extLst>
                      <a:ext uri="{FF2B5EF4-FFF2-40B4-BE49-F238E27FC236}">
                        <a16:creationId xmlns:a16="http://schemas.microsoft.com/office/drawing/2014/main" id="{76BC6171-D802-B789-4633-83F2C44448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42" name="Star: 5 Points 2731">
                    <a:hlinkClick r:id="rId28"/>
                    <a:extLst>
                      <a:ext uri="{FF2B5EF4-FFF2-40B4-BE49-F238E27FC236}">
                        <a16:creationId xmlns:a16="http://schemas.microsoft.com/office/drawing/2014/main" id="{4FB0C05F-200A-2348-2313-A89053682A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44" name="Star: 5 Points 2732">
                    <a:hlinkClick r:id="rId29"/>
                    <a:extLst>
                      <a:ext uri="{FF2B5EF4-FFF2-40B4-BE49-F238E27FC236}">
                        <a16:creationId xmlns:a16="http://schemas.microsoft.com/office/drawing/2014/main" id="{3B97ED71-09D4-95CC-C750-D193E3384DB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17" name="FTU - mucosa of larynx (subglottis)">
                <a:extLst>
                  <a:ext uri="{FF2B5EF4-FFF2-40B4-BE49-F238E27FC236}">
                    <a16:creationId xmlns:a16="http://schemas.microsoft.com/office/drawing/2014/main" id="{160555A9-6BD2-5CA5-B11D-8A81E10D33CC}"/>
                  </a:ext>
                </a:extLst>
              </p:cNvPr>
              <p:cNvGrpSpPr/>
              <p:nvPr/>
            </p:nvGrpSpPr>
            <p:grpSpPr>
              <a:xfrm>
                <a:off x="12432057" y="6678910"/>
                <a:ext cx="1285636" cy="216000"/>
                <a:chOff x="12432057" y="6678910"/>
                <a:chExt cx="1285636" cy="216000"/>
              </a:xfrm>
            </p:grpSpPr>
            <p:sp>
              <p:nvSpPr>
                <p:cNvPr id="2922" name="FTU - mucosa of larynx (subglottis)">
                  <a:extLst>
                    <a:ext uri="{FF2B5EF4-FFF2-40B4-BE49-F238E27FC236}">
                      <a16:creationId xmlns:a16="http://schemas.microsoft.com/office/drawing/2014/main" id="{0194CFAF-D6C2-5D25-10C5-3903E9B5580B}"/>
                    </a:ext>
                  </a:extLst>
                </p:cNvPr>
                <p:cNvSpPr txBox="1"/>
                <p:nvPr/>
              </p:nvSpPr>
              <p:spPr>
                <a:xfrm>
                  <a:off x="12432057" y="6678910"/>
                  <a:ext cx="1285636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108000" rIns="91440" bIns="125999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Mucosa of larynx</a:t>
                  </a:r>
                </a:p>
                <a:p>
                  <a:pPr>
                    <a:defRPr/>
                  </a:pP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                   (</a:t>
                  </a:r>
                  <a:r>
                    <a:rPr lang="en-NZ" sz="600" dirty="0" err="1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subglottis</a:t>
                  </a:r>
                  <a:r>
                    <a:rPr lang="en-NZ" sz="600" dirty="0">
                      <a:solidFill>
                        <a:prstClr val="black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)  </a:t>
                  </a:r>
                </a:p>
              </p:txBody>
            </p:sp>
            <p:grpSp>
              <p:nvGrpSpPr>
                <p:cNvPr id="2924" name="dock">
                  <a:extLst>
                    <a:ext uri="{FF2B5EF4-FFF2-40B4-BE49-F238E27FC236}">
                      <a16:creationId xmlns:a16="http://schemas.microsoft.com/office/drawing/2014/main" id="{5B1BDFE8-1D63-5B93-5989-905B5475A2FA}"/>
                    </a:ext>
                  </a:extLst>
                </p:cNvPr>
                <p:cNvGrpSpPr/>
                <p:nvPr/>
              </p:nvGrpSpPr>
              <p:grpSpPr>
                <a:xfrm>
                  <a:off x="13280468" y="6691642"/>
                  <a:ext cx="57600" cy="186737"/>
                  <a:chOff x="2969833" y="12245242"/>
                  <a:chExt cx="57600" cy="186737"/>
                </a:xfrm>
              </p:grpSpPr>
              <p:sp>
                <p:nvSpPr>
                  <p:cNvPr id="2930" name="Text Box 3086">
                    <a:extLst>
                      <a:ext uri="{FF2B5EF4-FFF2-40B4-BE49-F238E27FC236}">
                        <a16:creationId xmlns:a16="http://schemas.microsoft.com/office/drawing/2014/main" id="{C0D06996-1085-4235-F619-0193EEDE67F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245242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1" name="Text Box 3086">
                    <a:extLst>
                      <a:ext uri="{FF2B5EF4-FFF2-40B4-BE49-F238E27FC236}">
                        <a16:creationId xmlns:a16="http://schemas.microsoft.com/office/drawing/2014/main" id="{26B5E825-EE9E-9B1B-C371-9679C38FCF3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09811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33" name="Text Box 3086">
                    <a:extLst>
                      <a:ext uri="{FF2B5EF4-FFF2-40B4-BE49-F238E27FC236}">
                        <a16:creationId xmlns:a16="http://schemas.microsoft.com/office/drawing/2014/main" id="{2D129428-7749-8037-2B3B-6DBAAA5FF772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833" y="12374379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925" name="link">
                  <a:extLst>
                    <a:ext uri="{FF2B5EF4-FFF2-40B4-BE49-F238E27FC236}">
                      <a16:creationId xmlns:a16="http://schemas.microsoft.com/office/drawing/2014/main" id="{A4F53950-6546-F0E7-A4D7-7338D67D7A7C}"/>
                    </a:ext>
                  </a:extLst>
                </p:cNvPr>
                <p:cNvGrpSpPr/>
                <p:nvPr/>
              </p:nvGrpSpPr>
              <p:grpSpPr>
                <a:xfrm>
                  <a:off x="12521647" y="6794628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2926" name="Star: 5 Points 2730">
                    <a:hlinkClick r:id="rId30"/>
                    <a:extLst>
                      <a:ext uri="{FF2B5EF4-FFF2-40B4-BE49-F238E27FC236}">
                        <a16:creationId xmlns:a16="http://schemas.microsoft.com/office/drawing/2014/main" id="{9A6ECE9E-2CE2-1C79-C6EA-E657334E631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  <a:p>
                    <a:pPr marL="0" marR="0" lvl="0" indent="0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lang="en-NZ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2927" name="Star: 5 Points 2731">
                    <a:hlinkClick r:id="rId28"/>
                    <a:extLst>
                      <a:ext uri="{FF2B5EF4-FFF2-40B4-BE49-F238E27FC236}">
                        <a16:creationId xmlns:a16="http://schemas.microsoft.com/office/drawing/2014/main" id="{0BEEC3E3-4DFB-94A0-BA6F-E9ECECE3A17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29" name="Star: 5 Points 2732">
                    <a:hlinkClick r:id="rId29"/>
                    <a:extLst>
                      <a:ext uri="{FF2B5EF4-FFF2-40B4-BE49-F238E27FC236}">
                        <a16:creationId xmlns:a16="http://schemas.microsoft.com/office/drawing/2014/main" id="{9E57A116-CCBC-D6F9-D407-04D7B158D5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19" name="dock - vascular">
                <a:extLst>
                  <a:ext uri="{FF2B5EF4-FFF2-40B4-BE49-F238E27FC236}">
                    <a16:creationId xmlns:a16="http://schemas.microsoft.com/office/drawing/2014/main" id="{EFEFEE8A-BBE2-DC20-6083-59759A3875A2}"/>
                  </a:ext>
                </a:extLst>
              </p:cNvPr>
              <p:cNvGrpSpPr/>
              <p:nvPr/>
            </p:nvGrpSpPr>
            <p:grpSpPr>
              <a:xfrm>
                <a:off x="12240727" y="6447811"/>
                <a:ext cx="180000" cy="1598261"/>
                <a:chOff x="12240727" y="6447811"/>
                <a:chExt cx="180000" cy="1598261"/>
              </a:xfrm>
            </p:grpSpPr>
            <p:sp>
              <p:nvSpPr>
                <p:cNvPr id="2920" name="Text Box 3070">
                  <a:extLst>
                    <a:ext uri="{FF2B5EF4-FFF2-40B4-BE49-F238E27FC236}">
                      <a16:creationId xmlns:a16="http://schemas.microsoft.com/office/drawing/2014/main" id="{CE59734B-33F9-2240-0AF4-B67437AA4597}"/>
                    </a:ext>
                  </a:extLst>
                </p:cNvPr>
                <p:cNvSpPr txBox="1"/>
                <p:nvPr/>
              </p:nvSpPr>
              <p:spPr>
                <a:xfrm>
                  <a:off x="12240727" y="6447811"/>
                  <a:ext cx="180000" cy="1598261"/>
                </a:xfrm>
                <a:prstGeom prst="rect">
                  <a:avLst/>
                </a:prstGeom>
                <a:solidFill>
                  <a:srgbClr val="FF99CC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21" name="Text Box 3036">
                  <a:extLst>
                    <a:ext uri="{FF2B5EF4-FFF2-40B4-BE49-F238E27FC236}">
                      <a16:creationId xmlns:a16="http://schemas.microsoft.com/office/drawing/2014/main" id="{3E694334-9610-441E-020A-E43719701C8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2294468" y="7216381"/>
                  <a:ext cx="72000" cy="72000"/>
                </a:xfrm>
                <a:prstGeom prst="ellipse">
                  <a:avLst/>
                </a:prstGeom>
                <a:solidFill>
                  <a:srgbClr val="FF0000"/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endParaRPr lang="en-NZ" sz="1100" strike="sngStrike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710" name="FTU - trachea">
              <a:extLst>
                <a:ext uri="{FF2B5EF4-FFF2-40B4-BE49-F238E27FC236}">
                  <a16:creationId xmlns:a16="http://schemas.microsoft.com/office/drawing/2014/main" id="{1F645B48-066F-C46D-688C-F22A60A7605E}"/>
                </a:ext>
              </a:extLst>
            </p:cNvPr>
            <p:cNvSpPr txBox="1"/>
            <p:nvPr/>
          </p:nvSpPr>
          <p:spPr>
            <a:xfrm>
              <a:off x="13582398" y="557783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Wall of larynx</a:t>
              </a:r>
            </a:p>
          </p:txBody>
        </p:sp>
        <p:sp>
          <p:nvSpPr>
            <p:cNvPr id="2717" name="Text Box 3086">
              <a:extLst>
                <a:ext uri="{FF2B5EF4-FFF2-40B4-BE49-F238E27FC236}">
                  <a16:creationId xmlns:a16="http://schemas.microsoft.com/office/drawing/2014/main" id="{EAB02261-D09A-1F95-6DA9-9D74543C0817}"/>
                </a:ext>
              </a:extLst>
            </p:cNvPr>
            <p:cNvSpPr txBox="1"/>
            <p:nvPr/>
          </p:nvSpPr>
          <p:spPr>
            <a:xfrm>
              <a:off x="14431107" y="559387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8" name="Text Box 3086">
              <a:extLst>
                <a:ext uri="{FF2B5EF4-FFF2-40B4-BE49-F238E27FC236}">
                  <a16:creationId xmlns:a16="http://schemas.microsoft.com/office/drawing/2014/main" id="{27E930BA-58EF-5339-E49E-E9234C4FCFD1}"/>
                </a:ext>
              </a:extLst>
            </p:cNvPr>
            <p:cNvSpPr txBox="1"/>
            <p:nvPr/>
          </p:nvSpPr>
          <p:spPr>
            <a:xfrm>
              <a:off x="14431107" y="565844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19" name="Text Box 3086">
              <a:extLst>
                <a:ext uri="{FF2B5EF4-FFF2-40B4-BE49-F238E27FC236}">
                  <a16:creationId xmlns:a16="http://schemas.microsoft.com/office/drawing/2014/main" id="{FBA0FF7D-1512-7B09-801E-45B45E68618D}"/>
                </a:ext>
              </a:extLst>
            </p:cNvPr>
            <p:cNvSpPr txBox="1"/>
            <p:nvPr/>
          </p:nvSpPr>
          <p:spPr>
            <a:xfrm>
              <a:off x="14431107" y="572301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0" name="Star: 5 Points 2730">
              <a:hlinkClick r:id="rId27"/>
              <a:extLst>
                <a:ext uri="{FF2B5EF4-FFF2-40B4-BE49-F238E27FC236}">
                  <a16:creationId xmlns:a16="http://schemas.microsoft.com/office/drawing/2014/main" id="{1FE1588C-032C-B36A-B93A-065D5CF8F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70524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1" name="Star: 5 Points 2731">
              <a:hlinkClick r:id="rId28"/>
              <a:extLst>
                <a:ext uri="{FF2B5EF4-FFF2-40B4-BE49-F238E27FC236}">
                  <a16:creationId xmlns:a16="http://schemas.microsoft.com/office/drawing/2014/main" id="{60BF7665-0AF5-F893-7F69-9344FEB935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70524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4" name="Star: 5 Points 2732">
              <a:hlinkClick r:id="rId29"/>
              <a:extLst>
                <a:ext uri="{FF2B5EF4-FFF2-40B4-BE49-F238E27FC236}">
                  <a16:creationId xmlns:a16="http://schemas.microsoft.com/office/drawing/2014/main" id="{C5F95402-9AB8-DD4E-23D0-2AAA519DE5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70524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5" name="FTU - trachea">
              <a:extLst>
                <a:ext uri="{FF2B5EF4-FFF2-40B4-BE49-F238E27FC236}">
                  <a16:creationId xmlns:a16="http://schemas.microsoft.com/office/drawing/2014/main" id="{565F198A-9BBB-F8B7-6FF6-0C4C62122182}"/>
                </a:ext>
              </a:extLst>
            </p:cNvPr>
            <p:cNvSpPr txBox="1"/>
            <p:nvPr/>
          </p:nvSpPr>
          <p:spPr>
            <a:xfrm>
              <a:off x="13582398" y="580679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V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ocalis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muscle of larynx</a:t>
              </a:r>
            </a:p>
          </p:txBody>
        </p:sp>
        <p:sp>
          <p:nvSpPr>
            <p:cNvPr id="2726" name="Text Box 3086">
              <a:extLst>
                <a:ext uri="{FF2B5EF4-FFF2-40B4-BE49-F238E27FC236}">
                  <a16:creationId xmlns:a16="http://schemas.microsoft.com/office/drawing/2014/main" id="{E166035A-73D0-04D7-E33D-220353025839}"/>
                </a:ext>
              </a:extLst>
            </p:cNvPr>
            <p:cNvSpPr txBox="1"/>
            <p:nvPr/>
          </p:nvSpPr>
          <p:spPr>
            <a:xfrm>
              <a:off x="14431107" y="582283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7" name="Text Box 3086">
              <a:extLst>
                <a:ext uri="{FF2B5EF4-FFF2-40B4-BE49-F238E27FC236}">
                  <a16:creationId xmlns:a16="http://schemas.microsoft.com/office/drawing/2014/main" id="{98ECE2FD-2AFD-AA55-8BF4-934C914F22BC}"/>
                </a:ext>
              </a:extLst>
            </p:cNvPr>
            <p:cNvSpPr txBox="1"/>
            <p:nvPr/>
          </p:nvSpPr>
          <p:spPr>
            <a:xfrm>
              <a:off x="14431107" y="588740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28" name="Text Box 3086">
              <a:extLst>
                <a:ext uri="{FF2B5EF4-FFF2-40B4-BE49-F238E27FC236}">
                  <a16:creationId xmlns:a16="http://schemas.microsoft.com/office/drawing/2014/main" id="{563F4617-BAE3-F71B-71C7-6C2F41B81024}"/>
                </a:ext>
              </a:extLst>
            </p:cNvPr>
            <p:cNvSpPr txBox="1"/>
            <p:nvPr/>
          </p:nvSpPr>
          <p:spPr>
            <a:xfrm>
              <a:off x="14431107" y="595196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80" name="Star: 5 Points 2730">
              <a:hlinkClick r:id="rId31"/>
              <a:extLst>
                <a:ext uri="{FF2B5EF4-FFF2-40B4-BE49-F238E27FC236}">
                  <a16:creationId xmlns:a16="http://schemas.microsoft.com/office/drawing/2014/main" id="{48E2557B-0D23-BDF2-C080-DE9495B40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593419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2" name="Star: 5 Points 2731">
              <a:hlinkClick r:id="rId32"/>
              <a:extLst>
                <a:ext uri="{FF2B5EF4-FFF2-40B4-BE49-F238E27FC236}">
                  <a16:creationId xmlns:a16="http://schemas.microsoft.com/office/drawing/2014/main" id="{52BB96A1-1F89-6283-F29E-9AE9227685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593419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3" name="Star: 5 Points 2732">
              <a:hlinkClick r:id="rId29"/>
              <a:extLst>
                <a:ext uri="{FF2B5EF4-FFF2-40B4-BE49-F238E27FC236}">
                  <a16:creationId xmlns:a16="http://schemas.microsoft.com/office/drawing/2014/main" id="{BA2670E8-54B5-912E-0E02-BCB65299E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593419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6" name="FTU - trachea">
              <a:extLst>
                <a:ext uri="{FF2B5EF4-FFF2-40B4-BE49-F238E27FC236}">
                  <a16:creationId xmlns:a16="http://schemas.microsoft.com/office/drawing/2014/main" id="{9B2F3F05-E622-E24F-8AA4-D9338EF5C2B3}"/>
                </a:ext>
              </a:extLst>
            </p:cNvPr>
            <p:cNvSpPr txBox="1"/>
            <p:nvPr/>
          </p:nvSpPr>
          <p:spPr>
            <a:xfrm>
              <a:off x="13582398" y="6038818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72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ucosa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arytenoid cartilage</a:t>
              </a:r>
            </a:p>
          </p:txBody>
        </p:sp>
        <p:sp>
          <p:nvSpPr>
            <p:cNvPr id="2888" name="Text Box 3086">
              <a:extLst>
                <a:ext uri="{FF2B5EF4-FFF2-40B4-BE49-F238E27FC236}">
                  <a16:creationId xmlns:a16="http://schemas.microsoft.com/office/drawing/2014/main" id="{C9E8B8ED-C837-1429-DE01-FD9CF3CF89E4}"/>
                </a:ext>
              </a:extLst>
            </p:cNvPr>
            <p:cNvSpPr txBox="1"/>
            <p:nvPr/>
          </p:nvSpPr>
          <p:spPr>
            <a:xfrm>
              <a:off x="14431107" y="6054856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0" name="Text Box 3086">
              <a:extLst>
                <a:ext uri="{FF2B5EF4-FFF2-40B4-BE49-F238E27FC236}">
                  <a16:creationId xmlns:a16="http://schemas.microsoft.com/office/drawing/2014/main" id="{F16C2C8C-924F-2057-417E-01C1209C273B}"/>
                </a:ext>
              </a:extLst>
            </p:cNvPr>
            <p:cNvSpPr txBox="1"/>
            <p:nvPr/>
          </p:nvSpPr>
          <p:spPr>
            <a:xfrm>
              <a:off x="14431107" y="6119425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2" name="Text Box 3086">
              <a:extLst>
                <a:ext uri="{FF2B5EF4-FFF2-40B4-BE49-F238E27FC236}">
                  <a16:creationId xmlns:a16="http://schemas.microsoft.com/office/drawing/2014/main" id="{91CAF3CC-001F-DE0E-4E2A-5FA67AEA9A1E}"/>
                </a:ext>
              </a:extLst>
            </p:cNvPr>
            <p:cNvSpPr txBox="1"/>
            <p:nvPr/>
          </p:nvSpPr>
          <p:spPr>
            <a:xfrm>
              <a:off x="14431107" y="6183993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3" name="Star: 5 Points 2730">
              <a:hlinkClick r:id="rId33"/>
              <a:extLst>
                <a:ext uri="{FF2B5EF4-FFF2-40B4-BE49-F238E27FC236}">
                  <a16:creationId xmlns:a16="http://schemas.microsoft.com/office/drawing/2014/main" id="{C2811E57-DCB6-C6B6-9AF3-A70F39E35B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16622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4" name="Star: 5 Points 2731">
              <a:hlinkClick r:id="rId34"/>
              <a:extLst>
                <a:ext uri="{FF2B5EF4-FFF2-40B4-BE49-F238E27FC236}">
                  <a16:creationId xmlns:a16="http://schemas.microsoft.com/office/drawing/2014/main" id="{194285C8-BF78-C650-3A99-A486868B8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16622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6" name="Star: 5 Points 2732">
              <a:hlinkClick r:id="rId29"/>
              <a:extLst>
                <a:ext uri="{FF2B5EF4-FFF2-40B4-BE49-F238E27FC236}">
                  <a16:creationId xmlns:a16="http://schemas.microsoft.com/office/drawing/2014/main" id="{5B1E7BED-9A98-231E-5790-033605A16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16622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7" name="FTU - trachea">
              <a:extLst>
                <a:ext uri="{FF2B5EF4-FFF2-40B4-BE49-F238E27FC236}">
                  <a16:creationId xmlns:a16="http://schemas.microsoft.com/office/drawing/2014/main" id="{E827ED54-E7B3-E854-5CEB-E05F571AA1F8}"/>
                </a:ext>
              </a:extLst>
            </p:cNvPr>
            <p:cNvSpPr txBox="1"/>
            <p:nvPr/>
          </p:nvSpPr>
          <p:spPr>
            <a:xfrm>
              <a:off x="13582398" y="6270843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000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5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</a:t>
              </a:r>
              <a:r>
                <a:rPr kumimoji="0" lang="en-NZ" sz="5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ryepiglottic</a:t>
              </a:r>
              <a:r>
                <a:rPr kumimoji="0" lang="en-NZ" sz="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fold of larynx</a:t>
              </a:r>
            </a:p>
          </p:txBody>
        </p:sp>
        <p:sp>
          <p:nvSpPr>
            <p:cNvPr id="2898" name="Text Box 3086">
              <a:extLst>
                <a:ext uri="{FF2B5EF4-FFF2-40B4-BE49-F238E27FC236}">
                  <a16:creationId xmlns:a16="http://schemas.microsoft.com/office/drawing/2014/main" id="{0A9F0885-9D82-D855-E880-B2D227BF5C4A}"/>
                </a:ext>
              </a:extLst>
            </p:cNvPr>
            <p:cNvSpPr txBox="1"/>
            <p:nvPr/>
          </p:nvSpPr>
          <p:spPr>
            <a:xfrm>
              <a:off x="14431107" y="6286881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99" name="Text Box 3086">
              <a:extLst>
                <a:ext uri="{FF2B5EF4-FFF2-40B4-BE49-F238E27FC236}">
                  <a16:creationId xmlns:a16="http://schemas.microsoft.com/office/drawing/2014/main" id="{519ED275-6412-CA55-88F1-0A3DBFE56253}"/>
                </a:ext>
              </a:extLst>
            </p:cNvPr>
            <p:cNvSpPr txBox="1"/>
            <p:nvPr/>
          </p:nvSpPr>
          <p:spPr>
            <a:xfrm>
              <a:off x="14431107" y="6351450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0" name="Text Box 3086">
              <a:extLst>
                <a:ext uri="{FF2B5EF4-FFF2-40B4-BE49-F238E27FC236}">
                  <a16:creationId xmlns:a16="http://schemas.microsoft.com/office/drawing/2014/main" id="{078FA33F-ED5F-ADD3-9FEE-7CEAB0B6A821}"/>
                </a:ext>
              </a:extLst>
            </p:cNvPr>
            <p:cNvSpPr txBox="1"/>
            <p:nvPr/>
          </p:nvSpPr>
          <p:spPr>
            <a:xfrm>
              <a:off x="14431107" y="6416018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1" name="Star: 5 Points 2730">
              <a:hlinkClick r:id="rId35"/>
              <a:extLst>
                <a:ext uri="{FF2B5EF4-FFF2-40B4-BE49-F238E27FC236}">
                  <a16:creationId xmlns:a16="http://schemas.microsoft.com/office/drawing/2014/main" id="{549195C2-CB04-DC9E-B40E-AAE59C123A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398248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2" name="Star: 5 Points 2731">
              <a:hlinkClick r:id="rId28"/>
              <a:extLst>
                <a:ext uri="{FF2B5EF4-FFF2-40B4-BE49-F238E27FC236}">
                  <a16:creationId xmlns:a16="http://schemas.microsoft.com/office/drawing/2014/main" id="{68010F1A-156E-0476-BEAD-C960DC6F99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398248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3" name="Star: 5 Points 2732">
              <a:hlinkClick r:id="rId29"/>
              <a:extLst>
                <a:ext uri="{FF2B5EF4-FFF2-40B4-BE49-F238E27FC236}">
                  <a16:creationId xmlns:a16="http://schemas.microsoft.com/office/drawing/2014/main" id="{A3F0311C-FC1F-9310-5B98-802593524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398248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4" name="FTU - trachea">
              <a:extLst>
                <a:ext uri="{FF2B5EF4-FFF2-40B4-BE49-F238E27FC236}">
                  <a16:creationId xmlns:a16="http://schemas.microsoft.com/office/drawing/2014/main" id="{30308D91-222C-05E1-430C-924A26743C36}"/>
                </a:ext>
              </a:extLst>
            </p:cNvPr>
            <p:cNvSpPr txBox="1"/>
            <p:nvPr/>
          </p:nvSpPr>
          <p:spPr>
            <a:xfrm>
              <a:off x="13582398" y="6504709"/>
              <a:ext cx="1285636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Trachea</a:t>
              </a:r>
            </a:p>
          </p:txBody>
        </p:sp>
        <p:sp>
          <p:nvSpPr>
            <p:cNvPr id="2905" name="Text Box 3086">
              <a:extLst>
                <a:ext uri="{FF2B5EF4-FFF2-40B4-BE49-F238E27FC236}">
                  <a16:creationId xmlns:a16="http://schemas.microsoft.com/office/drawing/2014/main" id="{B47B6818-24FA-33E1-3F0C-F735FADE1867}"/>
                </a:ext>
              </a:extLst>
            </p:cNvPr>
            <p:cNvSpPr txBox="1"/>
            <p:nvPr/>
          </p:nvSpPr>
          <p:spPr>
            <a:xfrm>
              <a:off x="14431107" y="6520747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07" name="Text Box 3086">
              <a:extLst>
                <a:ext uri="{FF2B5EF4-FFF2-40B4-BE49-F238E27FC236}">
                  <a16:creationId xmlns:a16="http://schemas.microsoft.com/office/drawing/2014/main" id="{8612A9F9-A25B-7E48-87FD-04C5355FF941}"/>
                </a:ext>
              </a:extLst>
            </p:cNvPr>
            <p:cNvSpPr txBox="1"/>
            <p:nvPr/>
          </p:nvSpPr>
          <p:spPr>
            <a:xfrm>
              <a:off x="14431107" y="6585316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0" name="Text Box 3086">
              <a:extLst>
                <a:ext uri="{FF2B5EF4-FFF2-40B4-BE49-F238E27FC236}">
                  <a16:creationId xmlns:a16="http://schemas.microsoft.com/office/drawing/2014/main" id="{71C5175E-09D6-5BC0-4FB2-CA713D010683}"/>
                </a:ext>
              </a:extLst>
            </p:cNvPr>
            <p:cNvSpPr txBox="1"/>
            <p:nvPr/>
          </p:nvSpPr>
          <p:spPr>
            <a:xfrm>
              <a:off x="14431107" y="664988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11" name="Star: 5 Points 2730">
              <a:hlinkClick r:id="rId36"/>
              <a:extLst>
                <a:ext uri="{FF2B5EF4-FFF2-40B4-BE49-F238E27FC236}">
                  <a16:creationId xmlns:a16="http://schemas.microsoft.com/office/drawing/2014/main" id="{E2342AAB-145D-D206-134E-763CAF436A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671756" y="6632114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2" name="Star: 5 Points 2731">
              <a:hlinkClick r:id="rId37"/>
              <a:extLst>
                <a:ext uri="{FF2B5EF4-FFF2-40B4-BE49-F238E27FC236}">
                  <a16:creationId xmlns:a16="http://schemas.microsoft.com/office/drawing/2014/main" id="{4C16CA9C-C8F6-C97D-289C-D3734409DA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1742" y="6632114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3" name="Star: 5 Points 2732">
              <a:hlinkClick r:id="rId29"/>
              <a:extLst>
                <a:ext uri="{FF2B5EF4-FFF2-40B4-BE49-F238E27FC236}">
                  <a16:creationId xmlns:a16="http://schemas.microsoft.com/office/drawing/2014/main" id="{6F318471-BFB8-8F6B-FBF7-86A4C4998D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871727" y="6632114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997" name="Group 8996">
            <a:extLst>
              <a:ext uri="{FF2B5EF4-FFF2-40B4-BE49-F238E27FC236}">
                <a16:creationId xmlns:a16="http://schemas.microsoft.com/office/drawing/2014/main" id="{108A68F9-C31D-3810-5348-07E2D47C961A}"/>
              </a:ext>
            </a:extLst>
          </p:cNvPr>
          <p:cNvGrpSpPr/>
          <p:nvPr/>
        </p:nvGrpSpPr>
        <p:grpSpPr>
          <a:xfrm>
            <a:off x="17974498" y="4794716"/>
            <a:ext cx="1443913" cy="2258590"/>
            <a:chOff x="17974498" y="4794716"/>
            <a:chExt cx="1443913" cy="2258590"/>
          </a:xfrm>
        </p:grpSpPr>
        <p:grpSp>
          <p:nvGrpSpPr>
            <p:cNvPr id="8998" name="organ group - mouth &amp; throat">
              <a:extLst>
                <a:ext uri="{FF2B5EF4-FFF2-40B4-BE49-F238E27FC236}">
                  <a16:creationId xmlns:a16="http://schemas.microsoft.com/office/drawing/2014/main" id="{8DF5D9EB-040B-7EE8-3044-4ACCBB1A0A0F}"/>
                </a:ext>
              </a:extLst>
            </p:cNvPr>
            <p:cNvGrpSpPr/>
            <p:nvPr/>
          </p:nvGrpSpPr>
          <p:grpSpPr>
            <a:xfrm>
              <a:off x="17974498" y="4794716"/>
              <a:ext cx="1443913" cy="2258590"/>
              <a:chOff x="16831503" y="4794716"/>
              <a:chExt cx="1443913" cy="2258590"/>
            </a:xfrm>
          </p:grpSpPr>
          <p:sp>
            <p:nvSpPr>
              <p:cNvPr id="9027" name="organ - mouth &amp; throat">
                <a:extLst>
                  <a:ext uri="{FF2B5EF4-FFF2-40B4-BE49-F238E27FC236}">
                    <a16:creationId xmlns:a16="http://schemas.microsoft.com/office/drawing/2014/main" id="{62520DA9-6FAE-2C62-7E07-B1148FBAB0AF}"/>
                  </a:ext>
                </a:extLst>
              </p:cNvPr>
              <p:cNvSpPr txBox="1"/>
              <p:nvPr/>
            </p:nvSpPr>
            <p:spPr>
              <a:xfrm>
                <a:off x="16831816" y="4794716"/>
                <a:ext cx="1443600" cy="225859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Mouth &amp; throat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28" name="FTU - tongue">
                <a:extLst>
                  <a:ext uri="{FF2B5EF4-FFF2-40B4-BE49-F238E27FC236}">
                    <a16:creationId xmlns:a16="http://schemas.microsoft.com/office/drawing/2014/main" id="{68625DAE-0D00-89E9-6FD8-A079E46B7F48}"/>
                  </a:ext>
                </a:extLst>
              </p:cNvPr>
              <p:cNvGrpSpPr/>
              <p:nvPr/>
            </p:nvGrpSpPr>
            <p:grpSpPr>
              <a:xfrm>
                <a:off x="16834697" y="4929963"/>
                <a:ext cx="1440000" cy="216000"/>
                <a:chOff x="16834697" y="4929963"/>
                <a:chExt cx="1440000" cy="216000"/>
              </a:xfrm>
            </p:grpSpPr>
            <p:sp>
              <p:nvSpPr>
                <p:cNvPr id="9069" name="FTU - tongue">
                  <a:extLst>
                    <a:ext uri="{FF2B5EF4-FFF2-40B4-BE49-F238E27FC236}">
                      <a16:creationId xmlns:a16="http://schemas.microsoft.com/office/drawing/2014/main" id="{789C80C5-0864-B019-D01D-5A0AB563C8BD}"/>
                    </a:ext>
                  </a:extLst>
                </p:cNvPr>
                <p:cNvSpPr txBox="1"/>
                <p:nvPr/>
              </p:nvSpPr>
              <p:spPr>
                <a:xfrm>
                  <a:off x="16834697" y="4929963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Root of tongue</a:t>
                  </a:r>
                </a:p>
              </p:txBody>
            </p:sp>
            <p:grpSp>
              <p:nvGrpSpPr>
                <p:cNvPr id="9070" name="dock">
                  <a:extLst>
                    <a:ext uri="{FF2B5EF4-FFF2-40B4-BE49-F238E27FC236}">
                      <a16:creationId xmlns:a16="http://schemas.microsoft.com/office/drawing/2014/main" id="{DB482034-EBD3-5970-B328-DE6C4254338E}"/>
                    </a:ext>
                  </a:extLst>
                </p:cNvPr>
                <p:cNvGrpSpPr/>
                <p:nvPr/>
              </p:nvGrpSpPr>
              <p:grpSpPr>
                <a:xfrm>
                  <a:off x="17832076" y="4946544"/>
                  <a:ext cx="57600" cy="186737"/>
                  <a:chOff x="2970743" y="12247074"/>
                  <a:chExt cx="57600" cy="186737"/>
                </a:xfrm>
              </p:grpSpPr>
              <p:sp>
                <p:nvSpPr>
                  <p:cNvPr id="9075" name="Text Box 3086">
                    <a:extLst>
                      <a:ext uri="{FF2B5EF4-FFF2-40B4-BE49-F238E27FC236}">
                        <a16:creationId xmlns:a16="http://schemas.microsoft.com/office/drawing/2014/main" id="{E67680E8-9C1E-3B4A-16B5-9257EDE3FF02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24707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76" name="Text Box 3086">
                    <a:extLst>
                      <a:ext uri="{FF2B5EF4-FFF2-40B4-BE49-F238E27FC236}">
                        <a16:creationId xmlns:a16="http://schemas.microsoft.com/office/drawing/2014/main" id="{5ABED23A-9EC5-E666-C715-0525DD5878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1164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77" name="Text Box 3086">
                    <a:extLst>
                      <a:ext uri="{FF2B5EF4-FFF2-40B4-BE49-F238E27FC236}">
                        <a16:creationId xmlns:a16="http://schemas.microsoft.com/office/drawing/2014/main" id="{AD36C249-C27B-6432-0794-EFB28867BE5C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37621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71" name="link">
                  <a:extLst>
                    <a:ext uri="{FF2B5EF4-FFF2-40B4-BE49-F238E27FC236}">
                      <a16:creationId xmlns:a16="http://schemas.microsoft.com/office/drawing/2014/main" id="{C54BD507-A2F8-9E9D-5FEA-ADC1BF9E36ED}"/>
                    </a:ext>
                  </a:extLst>
                </p:cNvPr>
                <p:cNvGrpSpPr/>
                <p:nvPr/>
              </p:nvGrpSpPr>
              <p:grpSpPr>
                <a:xfrm>
                  <a:off x="16925740" y="5037009"/>
                  <a:ext cx="271971" cy="72000"/>
                  <a:chOff x="1089323" y="4107466"/>
                  <a:chExt cx="271971" cy="72000"/>
                </a:xfrm>
              </p:grpSpPr>
              <p:sp>
                <p:nvSpPr>
                  <p:cNvPr id="9072" name="Star: 5 Points 2730">
                    <a:hlinkClick r:id="rId38"/>
                    <a:extLst>
                      <a:ext uri="{FF2B5EF4-FFF2-40B4-BE49-F238E27FC236}">
                        <a16:creationId xmlns:a16="http://schemas.microsoft.com/office/drawing/2014/main" id="{E36852F6-72DB-B498-0340-D09F27BF98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107466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73" name="Star: 5 Points 2731">
                    <a:hlinkClick r:id="rId39"/>
                    <a:extLst>
                      <a:ext uri="{FF2B5EF4-FFF2-40B4-BE49-F238E27FC236}">
                        <a16:creationId xmlns:a16="http://schemas.microsoft.com/office/drawing/2014/main" id="{4CA270BF-4B21-940B-205B-D3EB987541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107466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74" name="Star: 5 Points 2732">
                    <a:hlinkClick r:id="rId40"/>
                    <a:extLst>
                      <a:ext uri="{FF2B5EF4-FFF2-40B4-BE49-F238E27FC236}">
                        <a16:creationId xmlns:a16="http://schemas.microsoft.com/office/drawing/2014/main" id="{FE3BEAE9-C82D-4C1F-9A3C-B01E4CB6B9C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107466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29" name="FTU - epiglottis">
                <a:extLst>
                  <a:ext uri="{FF2B5EF4-FFF2-40B4-BE49-F238E27FC236}">
                    <a16:creationId xmlns:a16="http://schemas.microsoft.com/office/drawing/2014/main" id="{5EA503FF-5728-C85A-DB18-D7000EF10FD5}"/>
                  </a:ext>
                </a:extLst>
              </p:cNvPr>
              <p:cNvGrpSpPr/>
              <p:nvPr/>
            </p:nvGrpSpPr>
            <p:grpSpPr>
              <a:xfrm>
                <a:off x="16834697" y="5868529"/>
                <a:ext cx="1440000" cy="216000"/>
                <a:chOff x="16834697" y="5868529"/>
                <a:chExt cx="1440000" cy="216000"/>
              </a:xfrm>
            </p:grpSpPr>
            <p:sp>
              <p:nvSpPr>
                <p:cNvPr id="9060" name="FTU - epiglottis">
                  <a:extLst>
                    <a:ext uri="{FF2B5EF4-FFF2-40B4-BE49-F238E27FC236}">
                      <a16:creationId xmlns:a16="http://schemas.microsoft.com/office/drawing/2014/main" id="{1254424D-0515-16F3-469D-027BE2EAF9A9}"/>
                    </a:ext>
                  </a:extLst>
                </p:cNvPr>
                <p:cNvSpPr txBox="1"/>
                <p:nvPr/>
              </p:nvSpPr>
              <p:spPr>
                <a:xfrm>
                  <a:off x="16834697" y="5868529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36000" rIns="91440" bIns="144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Epiglottis</a:t>
                  </a:r>
                </a:p>
              </p:txBody>
            </p:sp>
            <p:grpSp>
              <p:nvGrpSpPr>
                <p:cNvPr id="9061" name="dock">
                  <a:extLst>
                    <a:ext uri="{FF2B5EF4-FFF2-40B4-BE49-F238E27FC236}">
                      <a16:creationId xmlns:a16="http://schemas.microsoft.com/office/drawing/2014/main" id="{9A4C7BE2-F1AF-714D-CBB6-5DE3B50F47B7}"/>
                    </a:ext>
                  </a:extLst>
                </p:cNvPr>
                <p:cNvGrpSpPr/>
                <p:nvPr/>
              </p:nvGrpSpPr>
              <p:grpSpPr>
                <a:xfrm>
                  <a:off x="17832260" y="5884637"/>
                  <a:ext cx="57600" cy="186737"/>
                  <a:chOff x="2970927" y="12955503"/>
                  <a:chExt cx="57600" cy="186737"/>
                </a:xfrm>
              </p:grpSpPr>
              <p:sp>
                <p:nvSpPr>
                  <p:cNvPr id="9066" name="Text Box 3086">
                    <a:extLst>
                      <a:ext uri="{FF2B5EF4-FFF2-40B4-BE49-F238E27FC236}">
                        <a16:creationId xmlns:a16="http://schemas.microsoft.com/office/drawing/2014/main" id="{A8CA49F6-4354-E8B0-8B33-45F835166628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2955503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67" name="Text Box 3086">
                    <a:extLst>
                      <a:ext uri="{FF2B5EF4-FFF2-40B4-BE49-F238E27FC236}">
                        <a16:creationId xmlns:a16="http://schemas.microsoft.com/office/drawing/2014/main" id="{A827038C-E21B-8425-65E0-912D4278CEC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20072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68" name="Text Box 3086">
                    <a:extLst>
                      <a:ext uri="{FF2B5EF4-FFF2-40B4-BE49-F238E27FC236}">
                        <a16:creationId xmlns:a16="http://schemas.microsoft.com/office/drawing/2014/main" id="{19D9EB04-4308-ED93-B5C8-D2C674827DD9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927" y="13084640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62" name="link">
                  <a:extLst>
                    <a:ext uri="{FF2B5EF4-FFF2-40B4-BE49-F238E27FC236}">
                      <a16:creationId xmlns:a16="http://schemas.microsoft.com/office/drawing/2014/main" id="{A708BEE3-34A8-FC29-2A38-3376DB3C535E}"/>
                    </a:ext>
                  </a:extLst>
                </p:cNvPr>
                <p:cNvGrpSpPr/>
                <p:nvPr/>
              </p:nvGrpSpPr>
              <p:grpSpPr>
                <a:xfrm>
                  <a:off x="16923757" y="5972832"/>
                  <a:ext cx="271971" cy="72000"/>
                  <a:chOff x="1089323" y="4802822"/>
                  <a:chExt cx="271971" cy="72000"/>
                </a:xfrm>
              </p:grpSpPr>
              <p:sp>
                <p:nvSpPr>
                  <p:cNvPr id="9063" name="Star: 5 Points 2730">
                    <a:hlinkClick r:id="rId41"/>
                    <a:extLst>
                      <a:ext uri="{FF2B5EF4-FFF2-40B4-BE49-F238E27FC236}">
                        <a16:creationId xmlns:a16="http://schemas.microsoft.com/office/drawing/2014/main" id="{AB7EDEC0-C367-0359-4B85-53AFE18FA2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02822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64" name="Star: 5 Points 2731">
                    <a:hlinkClick r:id="rId28"/>
                    <a:extLst>
                      <a:ext uri="{FF2B5EF4-FFF2-40B4-BE49-F238E27FC236}">
                        <a16:creationId xmlns:a16="http://schemas.microsoft.com/office/drawing/2014/main" id="{0A6F6513-1E9B-B0B6-11E4-A019EF0D77A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02822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65" name="Star: 5 Points 2732">
                    <a:hlinkClick r:id="rId40"/>
                    <a:extLst>
                      <a:ext uri="{FF2B5EF4-FFF2-40B4-BE49-F238E27FC236}">
                        <a16:creationId xmlns:a16="http://schemas.microsoft.com/office/drawing/2014/main" id="{E16EA3FE-F2FE-D70E-F0C2-408166DB34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02822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0" name="FTU - parotid glands">
                <a:extLst>
                  <a:ext uri="{FF2B5EF4-FFF2-40B4-BE49-F238E27FC236}">
                    <a16:creationId xmlns:a16="http://schemas.microsoft.com/office/drawing/2014/main" id="{9C12B51E-5D09-22D3-2C1E-9D5DBED4029B}"/>
                  </a:ext>
                </a:extLst>
              </p:cNvPr>
              <p:cNvGrpSpPr/>
              <p:nvPr/>
            </p:nvGrpSpPr>
            <p:grpSpPr>
              <a:xfrm>
                <a:off x="16834697" y="6107258"/>
                <a:ext cx="1440000" cy="216000"/>
                <a:chOff x="16834697" y="6107258"/>
                <a:chExt cx="1440000" cy="216000"/>
              </a:xfrm>
            </p:grpSpPr>
            <p:sp>
              <p:nvSpPr>
                <p:cNvPr id="9051" name="FTU - parotid glands">
                  <a:extLst>
                    <a:ext uri="{FF2B5EF4-FFF2-40B4-BE49-F238E27FC236}">
                      <a16:creationId xmlns:a16="http://schemas.microsoft.com/office/drawing/2014/main" id="{AC9634D1-A696-794D-3DA1-3170D2085A22}"/>
                    </a:ext>
                  </a:extLst>
                </p:cNvPr>
                <p:cNvSpPr txBox="1"/>
                <p:nvPr/>
              </p:nvSpPr>
              <p:spPr>
                <a:xfrm>
                  <a:off x="16834697" y="6107258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Parotid glands</a:t>
                  </a:r>
                </a:p>
              </p:txBody>
            </p:sp>
            <p:grpSp>
              <p:nvGrpSpPr>
                <p:cNvPr id="9052" name="dock">
                  <a:extLst>
                    <a:ext uri="{FF2B5EF4-FFF2-40B4-BE49-F238E27FC236}">
                      <a16:creationId xmlns:a16="http://schemas.microsoft.com/office/drawing/2014/main" id="{EDF05987-461E-8E48-4F58-C00E0578038E}"/>
                    </a:ext>
                  </a:extLst>
                </p:cNvPr>
                <p:cNvGrpSpPr/>
                <p:nvPr/>
              </p:nvGrpSpPr>
              <p:grpSpPr>
                <a:xfrm>
                  <a:off x="17832076" y="6123839"/>
                  <a:ext cx="57600" cy="186737"/>
                  <a:chOff x="2970743" y="12965514"/>
                  <a:chExt cx="57600" cy="186737"/>
                </a:xfrm>
              </p:grpSpPr>
              <p:sp>
                <p:nvSpPr>
                  <p:cNvPr id="9057" name="Text Box 3086">
                    <a:extLst>
                      <a:ext uri="{FF2B5EF4-FFF2-40B4-BE49-F238E27FC236}">
                        <a16:creationId xmlns:a16="http://schemas.microsoft.com/office/drawing/2014/main" id="{11D97C5D-F72A-C49C-AA3C-C018562C63C7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2965514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z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8" name="Text Box 3086">
                    <a:extLst>
                      <a:ext uri="{FF2B5EF4-FFF2-40B4-BE49-F238E27FC236}">
                        <a16:creationId xmlns:a16="http://schemas.microsoft.com/office/drawing/2014/main" id="{356AF7A5-4DA2-83C5-8163-ADFCD2D7527F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30083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9" name="Text Box 3086">
                    <a:extLst>
                      <a:ext uri="{FF2B5EF4-FFF2-40B4-BE49-F238E27FC236}">
                        <a16:creationId xmlns:a16="http://schemas.microsoft.com/office/drawing/2014/main" id="{211711A5-AC7A-9B93-2528-5F1BD2CD575A}"/>
                      </a:ext>
                    </a:extLst>
                  </p:cNvPr>
                  <p:cNvSpPr txBox="1"/>
                  <p:nvPr/>
                </p:nvSpPr>
                <p:spPr>
                  <a:xfrm>
                    <a:off x="2970743" y="13094651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53" name="link">
                  <a:extLst>
                    <a:ext uri="{FF2B5EF4-FFF2-40B4-BE49-F238E27FC236}">
                      <a16:creationId xmlns:a16="http://schemas.microsoft.com/office/drawing/2014/main" id="{57908408-AA4C-EFF7-EB11-C7BE43D8DF33}"/>
                    </a:ext>
                  </a:extLst>
                </p:cNvPr>
                <p:cNvGrpSpPr/>
                <p:nvPr/>
              </p:nvGrpSpPr>
              <p:grpSpPr>
                <a:xfrm>
                  <a:off x="16924922" y="6204816"/>
                  <a:ext cx="271971" cy="72000"/>
                  <a:chOff x="1089323" y="4819133"/>
                  <a:chExt cx="271971" cy="72000"/>
                </a:xfrm>
              </p:grpSpPr>
              <p:sp>
                <p:nvSpPr>
                  <p:cNvPr id="9054" name="Star: 5 Points 2730">
                    <a:hlinkClick r:id="rId42"/>
                    <a:extLst>
                      <a:ext uri="{FF2B5EF4-FFF2-40B4-BE49-F238E27FC236}">
                        <a16:creationId xmlns:a16="http://schemas.microsoft.com/office/drawing/2014/main" id="{7C1C24D2-0378-AB12-9215-5A2610FE8F5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9323" y="481913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55" name="Star: 5 Points 2731">
                    <a:hlinkClick r:id="rId43"/>
                    <a:extLst>
                      <a:ext uri="{FF2B5EF4-FFF2-40B4-BE49-F238E27FC236}">
                        <a16:creationId xmlns:a16="http://schemas.microsoft.com/office/drawing/2014/main" id="{A818EB0F-EA58-FB92-2406-9C40319E21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9309" y="481913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56" name="Star: 5 Points 2732">
                    <a:hlinkClick r:id="rId40"/>
                    <a:extLst>
                      <a:ext uri="{FF2B5EF4-FFF2-40B4-BE49-F238E27FC236}">
                        <a16:creationId xmlns:a16="http://schemas.microsoft.com/office/drawing/2014/main" id="{B3BF17F7-23E6-DF15-D9BD-E35750D26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9294" y="481913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1" name="FTU - submaxilliary glands">
                <a:extLst>
                  <a:ext uri="{FF2B5EF4-FFF2-40B4-BE49-F238E27FC236}">
                    <a16:creationId xmlns:a16="http://schemas.microsoft.com/office/drawing/2014/main" id="{6BAEC634-49E3-2199-5A11-A1F8EBB275C7}"/>
                  </a:ext>
                </a:extLst>
              </p:cNvPr>
              <p:cNvGrpSpPr/>
              <p:nvPr/>
            </p:nvGrpSpPr>
            <p:grpSpPr>
              <a:xfrm>
                <a:off x="16831816" y="6343956"/>
                <a:ext cx="1440000" cy="216000"/>
                <a:chOff x="16831816" y="6343956"/>
                <a:chExt cx="1440000" cy="216000"/>
              </a:xfrm>
            </p:grpSpPr>
            <p:sp>
              <p:nvSpPr>
                <p:cNvPr id="9042" name="FTU - submaxilliary glands">
                  <a:extLst>
                    <a:ext uri="{FF2B5EF4-FFF2-40B4-BE49-F238E27FC236}">
                      <a16:creationId xmlns:a16="http://schemas.microsoft.com/office/drawing/2014/main" id="{FDFBEC2C-73C6-EE4A-F29A-07E4D1086138}"/>
                    </a:ext>
                  </a:extLst>
                </p:cNvPr>
                <p:cNvSpPr txBox="1"/>
                <p:nvPr/>
              </p:nvSpPr>
              <p:spPr>
                <a:xfrm>
                  <a:off x="16831816" y="6343956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Submaxilliary</a:t>
                  </a: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glands</a:t>
                  </a:r>
                </a:p>
              </p:txBody>
            </p:sp>
            <p:grpSp>
              <p:nvGrpSpPr>
                <p:cNvPr id="9043" name="dock">
                  <a:extLst>
                    <a:ext uri="{FF2B5EF4-FFF2-40B4-BE49-F238E27FC236}">
                      <a16:creationId xmlns:a16="http://schemas.microsoft.com/office/drawing/2014/main" id="{52E80061-42E3-0796-A36C-BC6D54F16990}"/>
                    </a:ext>
                  </a:extLst>
                </p:cNvPr>
                <p:cNvGrpSpPr/>
                <p:nvPr/>
              </p:nvGrpSpPr>
              <p:grpSpPr>
                <a:xfrm>
                  <a:off x="17835501" y="6360537"/>
                  <a:ext cx="57600" cy="186737"/>
                  <a:chOff x="2969602" y="12972548"/>
                  <a:chExt cx="57600" cy="186737"/>
                </a:xfrm>
              </p:grpSpPr>
              <p:sp>
                <p:nvSpPr>
                  <p:cNvPr id="9048" name="Text Box 3086">
                    <a:extLst>
                      <a:ext uri="{FF2B5EF4-FFF2-40B4-BE49-F238E27FC236}">
                        <a16:creationId xmlns:a16="http://schemas.microsoft.com/office/drawing/2014/main" id="{BE0355EA-EA9E-2A4E-7CEB-A25C8C6848D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2972548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9" name="Text Box 3086">
                    <a:extLst>
                      <a:ext uri="{FF2B5EF4-FFF2-40B4-BE49-F238E27FC236}">
                        <a16:creationId xmlns:a16="http://schemas.microsoft.com/office/drawing/2014/main" id="{7F999637-9319-A0DE-242D-A278A6A86880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037117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0" name="Text Box 3086">
                    <a:extLst>
                      <a:ext uri="{FF2B5EF4-FFF2-40B4-BE49-F238E27FC236}">
                        <a16:creationId xmlns:a16="http://schemas.microsoft.com/office/drawing/2014/main" id="{B84B027E-BA72-8938-D81B-39680BB36C88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602" y="13101685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44" name="link">
                  <a:extLst>
                    <a:ext uri="{FF2B5EF4-FFF2-40B4-BE49-F238E27FC236}">
                      <a16:creationId xmlns:a16="http://schemas.microsoft.com/office/drawing/2014/main" id="{C42504A2-515D-1913-2721-C099A011BEAC}"/>
                    </a:ext>
                  </a:extLst>
                </p:cNvPr>
                <p:cNvGrpSpPr/>
                <p:nvPr/>
              </p:nvGrpSpPr>
              <p:grpSpPr>
                <a:xfrm>
                  <a:off x="16933816" y="6454330"/>
                  <a:ext cx="271971" cy="72000"/>
                  <a:chOff x="1088182" y="4832940"/>
                  <a:chExt cx="271971" cy="72000"/>
                </a:xfrm>
              </p:grpSpPr>
              <p:sp>
                <p:nvSpPr>
                  <p:cNvPr id="9045" name="Star: 5 Points 2730">
                    <a:hlinkClick r:id="rId44"/>
                    <a:extLst>
                      <a:ext uri="{FF2B5EF4-FFF2-40B4-BE49-F238E27FC236}">
                        <a16:creationId xmlns:a16="http://schemas.microsoft.com/office/drawing/2014/main" id="{3FA0B191-178B-C00A-763E-461E39D49D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88182" y="4832940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46" name="Star: 5 Points 2731">
                    <a:hlinkClick r:id="rId45"/>
                    <a:extLst>
                      <a:ext uri="{FF2B5EF4-FFF2-40B4-BE49-F238E27FC236}">
                        <a16:creationId xmlns:a16="http://schemas.microsoft.com/office/drawing/2014/main" id="{E0267FF6-0A89-529A-BA76-5C5AE1EE1A1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88168" y="4832940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47" name="Star: 5 Points 2732">
                    <a:hlinkClick r:id="rId40"/>
                    <a:extLst>
                      <a:ext uri="{FF2B5EF4-FFF2-40B4-BE49-F238E27FC236}">
                        <a16:creationId xmlns:a16="http://schemas.microsoft.com/office/drawing/2014/main" id="{714D1F0A-435C-D9E8-C670-4AE078D1848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88153" y="4832940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9032" name="FTU - sublingual glands">
                <a:extLst>
                  <a:ext uri="{FF2B5EF4-FFF2-40B4-BE49-F238E27FC236}">
                    <a16:creationId xmlns:a16="http://schemas.microsoft.com/office/drawing/2014/main" id="{802C0E82-E0C9-FE93-6642-AC46C6A860ED}"/>
                  </a:ext>
                </a:extLst>
              </p:cNvPr>
              <p:cNvGrpSpPr/>
              <p:nvPr/>
            </p:nvGrpSpPr>
            <p:grpSpPr>
              <a:xfrm>
                <a:off x="16831503" y="6579971"/>
                <a:ext cx="1440000" cy="216000"/>
                <a:chOff x="16831503" y="6579971"/>
                <a:chExt cx="1440000" cy="216000"/>
              </a:xfrm>
            </p:grpSpPr>
            <p:sp>
              <p:nvSpPr>
                <p:cNvPr id="9033" name="FTU - sublingual glands">
                  <a:extLst>
                    <a:ext uri="{FF2B5EF4-FFF2-40B4-BE49-F238E27FC236}">
                      <a16:creationId xmlns:a16="http://schemas.microsoft.com/office/drawing/2014/main" id="{2AE09894-D748-10A0-4B2F-30AC644E1A91}"/>
                    </a:ext>
                  </a:extLst>
                </p:cNvPr>
                <p:cNvSpPr txBox="1"/>
                <p:nvPr/>
              </p:nvSpPr>
              <p:spPr>
                <a:xfrm>
                  <a:off x="16831503" y="6579971"/>
                  <a:ext cx="1440000" cy="216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Sublingual glands</a:t>
                  </a:r>
                </a:p>
              </p:txBody>
            </p:sp>
            <p:grpSp>
              <p:nvGrpSpPr>
                <p:cNvPr id="9034" name="dock">
                  <a:extLst>
                    <a:ext uri="{FF2B5EF4-FFF2-40B4-BE49-F238E27FC236}">
                      <a16:creationId xmlns:a16="http://schemas.microsoft.com/office/drawing/2014/main" id="{011130FE-D091-8C9A-E09A-755411F15BA9}"/>
                    </a:ext>
                  </a:extLst>
                </p:cNvPr>
                <p:cNvGrpSpPr/>
                <p:nvPr/>
              </p:nvGrpSpPr>
              <p:grpSpPr>
                <a:xfrm>
                  <a:off x="17835482" y="6596552"/>
                  <a:ext cx="57600" cy="183562"/>
                  <a:chOff x="2971487" y="12978901"/>
                  <a:chExt cx="57600" cy="183562"/>
                </a:xfrm>
              </p:grpSpPr>
              <p:sp>
                <p:nvSpPr>
                  <p:cNvPr id="9039" name="Text Box 3086">
                    <a:extLst>
                      <a:ext uri="{FF2B5EF4-FFF2-40B4-BE49-F238E27FC236}">
                        <a16:creationId xmlns:a16="http://schemas.microsoft.com/office/drawing/2014/main" id="{19493C99-CF2A-18F5-A03C-5326A098CC64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2978901"/>
                    <a:ext cx="57600" cy="57600"/>
                  </a:xfrm>
                  <a:prstGeom prst="rect">
                    <a:avLst/>
                  </a:prstGeom>
                  <a:solidFill>
                    <a:srgbClr val="0070C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0" name="Text Box 3086">
                    <a:extLst>
                      <a:ext uri="{FF2B5EF4-FFF2-40B4-BE49-F238E27FC236}">
                        <a16:creationId xmlns:a16="http://schemas.microsoft.com/office/drawing/2014/main" id="{1F88D914-C660-CB38-3032-85EA8F8C656D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043470"/>
                    <a:ext cx="57600" cy="576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41" name="Text Box 3086">
                    <a:extLst>
                      <a:ext uri="{FF2B5EF4-FFF2-40B4-BE49-F238E27FC236}">
                        <a16:creationId xmlns:a16="http://schemas.microsoft.com/office/drawing/2014/main" id="{8EB2890F-052E-48BA-F43C-F61BD05A29B0}"/>
                      </a:ext>
                    </a:extLst>
                  </p:cNvPr>
                  <p:cNvSpPr txBox="1"/>
                  <p:nvPr/>
                </p:nvSpPr>
                <p:spPr>
                  <a:xfrm>
                    <a:off x="2971487" y="13104863"/>
                    <a:ext cx="57600" cy="57600"/>
                  </a:xfrm>
                  <a:prstGeom prst="rect">
                    <a:avLst/>
                  </a:prstGeom>
                  <a:solidFill>
                    <a:srgbClr val="FF0000"/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457200" rtl="0" eaLnBrk="1" fontAlgn="auto" latinLnBrk="0" hangingPunct="1">
                      <a:lnSpc>
                        <a:spcPct val="107000"/>
                      </a:lnSpc>
                      <a:spcBef>
                        <a:spcPts val="0"/>
                      </a:spcBef>
                      <a:spcAft>
                        <a:spcPts val="8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NZ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 </a:t>
                    </a:r>
                    <a:endParaRPr kumimoji="0" lang="en-NZ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9035" name="link">
                  <a:extLst>
                    <a:ext uri="{FF2B5EF4-FFF2-40B4-BE49-F238E27FC236}">
                      <a16:creationId xmlns:a16="http://schemas.microsoft.com/office/drawing/2014/main" id="{59105D0C-E3CC-94FE-AA00-B062CAB5B92C}"/>
                    </a:ext>
                  </a:extLst>
                </p:cNvPr>
                <p:cNvGrpSpPr/>
                <p:nvPr/>
              </p:nvGrpSpPr>
              <p:grpSpPr>
                <a:xfrm>
                  <a:off x="16924186" y="6686485"/>
                  <a:ext cx="271971" cy="72000"/>
                  <a:chOff x="1090067" y="4839293"/>
                  <a:chExt cx="271971" cy="72000"/>
                </a:xfrm>
              </p:grpSpPr>
              <p:sp>
                <p:nvSpPr>
                  <p:cNvPr id="9036" name="Star: 5 Points 2730">
                    <a:hlinkClick r:id="rId46"/>
                    <a:extLst>
                      <a:ext uri="{FF2B5EF4-FFF2-40B4-BE49-F238E27FC236}">
                        <a16:creationId xmlns:a16="http://schemas.microsoft.com/office/drawing/2014/main" id="{10B6D4F2-6C88-FD35-A4C7-D51B40DC7D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90067" y="4839293"/>
                    <a:ext cx="72000" cy="72000"/>
                  </a:xfrm>
                  <a:prstGeom prst="star5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37" name="Star: 5 Points 2731">
                    <a:hlinkClick r:id="rId45"/>
                    <a:extLst>
                      <a:ext uri="{FF2B5EF4-FFF2-40B4-BE49-F238E27FC236}">
                        <a16:creationId xmlns:a16="http://schemas.microsoft.com/office/drawing/2014/main" id="{FEB20337-5B06-6659-B874-00886840636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190053" y="4839293"/>
                    <a:ext cx="72000" cy="72000"/>
                  </a:xfrm>
                  <a:prstGeom prst="star5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038" name="Star: 5 Points 2732">
                    <a:hlinkClick r:id="rId40"/>
                    <a:extLst>
                      <a:ext uri="{FF2B5EF4-FFF2-40B4-BE49-F238E27FC236}">
                        <a16:creationId xmlns:a16="http://schemas.microsoft.com/office/drawing/2014/main" id="{700F1B76-FA17-7112-800B-C902ED5D35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290038" y="4839293"/>
                    <a:ext cx="72000" cy="72000"/>
                  </a:xfrm>
                  <a:prstGeom prst="star5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NZ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8999" name="FTU - sublingual glands">
              <a:extLst>
                <a:ext uri="{FF2B5EF4-FFF2-40B4-BE49-F238E27FC236}">
                  <a16:creationId xmlns:a16="http://schemas.microsoft.com/office/drawing/2014/main" id="{F9A82354-ADE6-5951-760D-F8F435677A9E}"/>
                </a:ext>
              </a:extLst>
            </p:cNvPr>
            <p:cNvSpPr txBox="1"/>
            <p:nvPr/>
          </p:nvSpPr>
          <p:spPr>
            <a:xfrm>
              <a:off x="17974617" y="5161666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Tongue back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0" name="Text Box 3086">
              <a:extLst>
                <a:ext uri="{FF2B5EF4-FFF2-40B4-BE49-F238E27FC236}">
                  <a16:creationId xmlns:a16="http://schemas.microsoft.com/office/drawing/2014/main" id="{8A457AFC-DF17-5609-D73F-D6ED4E86CDC0}"/>
                </a:ext>
              </a:extLst>
            </p:cNvPr>
            <p:cNvSpPr txBox="1"/>
            <p:nvPr/>
          </p:nvSpPr>
          <p:spPr>
            <a:xfrm>
              <a:off x="18972246" y="517439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1" name="Text Box 3086">
              <a:extLst>
                <a:ext uri="{FF2B5EF4-FFF2-40B4-BE49-F238E27FC236}">
                  <a16:creationId xmlns:a16="http://schemas.microsoft.com/office/drawing/2014/main" id="{BD3536F3-DF88-8F75-C5EC-6DA887FEC1F3}"/>
                </a:ext>
              </a:extLst>
            </p:cNvPr>
            <p:cNvSpPr txBox="1"/>
            <p:nvPr/>
          </p:nvSpPr>
          <p:spPr>
            <a:xfrm>
              <a:off x="18972246" y="523896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2" name="Text Box 3086">
              <a:extLst>
                <a:ext uri="{FF2B5EF4-FFF2-40B4-BE49-F238E27FC236}">
                  <a16:creationId xmlns:a16="http://schemas.microsoft.com/office/drawing/2014/main" id="{DEFD64F2-F83F-0586-04BE-C5E322AC9475}"/>
                </a:ext>
              </a:extLst>
            </p:cNvPr>
            <p:cNvSpPr txBox="1"/>
            <p:nvPr/>
          </p:nvSpPr>
          <p:spPr>
            <a:xfrm>
              <a:off x="18972246" y="530035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3" name="Star: 5 Points 2730">
              <a:hlinkClick r:id="rId38"/>
              <a:extLst>
                <a:ext uri="{FF2B5EF4-FFF2-40B4-BE49-F238E27FC236}">
                  <a16:creationId xmlns:a16="http://schemas.microsoft.com/office/drawing/2014/main" id="{523C82A9-385B-47C8-5E92-B8783EFA4B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0950" y="5276201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4" name="Star: 5 Points 2731">
              <a:hlinkClick r:id="rId47"/>
              <a:extLst>
                <a:ext uri="{FF2B5EF4-FFF2-40B4-BE49-F238E27FC236}">
                  <a16:creationId xmlns:a16="http://schemas.microsoft.com/office/drawing/2014/main" id="{825CA3D9-A4C5-71F1-71B2-1E786C4588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0936" y="5276201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5" name="Star: 5 Points 2732">
              <a:hlinkClick r:id="rId12"/>
              <a:extLst>
                <a:ext uri="{FF2B5EF4-FFF2-40B4-BE49-F238E27FC236}">
                  <a16:creationId xmlns:a16="http://schemas.microsoft.com/office/drawing/2014/main" id="{2D172BC1-E87A-86D5-7677-79824DF4DA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0921" y="5276201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06" name="FTU - sublingual glands">
              <a:extLst>
                <a:ext uri="{FF2B5EF4-FFF2-40B4-BE49-F238E27FC236}">
                  <a16:creationId xmlns:a16="http://schemas.microsoft.com/office/drawing/2014/main" id="{05CF3BD6-F311-A940-895F-067A2F26C507}"/>
                </a:ext>
              </a:extLst>
            </p:cNvPr>
            <p:cNvSpPr txBox="1"/>
            <p:nvPr/>
          </p:nvSpPr>
          <p:spPr>
            <a:xfrm>
              <a:off x="17974629" y="56322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Anterior 2/3 of tongue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7" name="Text Box 3086">
              <a:extLst>
                <a:ext uri="{FF2B5EF4-FFF2-40B4-BE49-F238E27FC236}">
                  <a16:creationId xmlns:a16="http://schemas.microsoft.com/office/drawing/2014/main" id="{2B27B54F-3DFE-92EB-626F-38A2AE627FDB}"/>
                </a:ext>
              </a:extLst>
            </p:cNvPr>
            <p:cNvSpPr txBox="1"/>
            <p:nvPr/>
          </p:nvSpPr>
          <p:spPr>
            <a:xfrm>
              <a:off x="18978608" y="5648819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8" name="Text Box 3086">
              <a:extLst>
                <a:ext uri="{FF2B5EF4-FFF2-40B4-BE49-F238E27FC236}">
                  <a16:creationId xmlns:a16="http://schemas.microsoft.com/office/drawing/2014/main" id="{6EBCAE72-24A5-52E3-8DC3-6C2F3487C9BB}"/>
                </a:ext>
              </a:extLst>
            </p:cNvPr>
            <p:cNvSpPr txBox="1"/>
            <p:nvPr/>
          </p:nvSpPr>
          <p:spPr>
            <a:xfrm>
              <a:off x="18978608" y="5713388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09" name="Text Box 3086">
              <a:extLst>
                <a:ext uri="{FF2B5EF4-FFF2-40B4-BE49-F238E27FC236}">
                  <a16:creationId xmlns:a16="http://schemas.microsoft.com/office/drawing/2014/main" id="{C944BCC6-B501-9F58-09EE-0E21DC697AD8}"/>
                </a:ext>
              </a:extLst>
            </p:cNvPr>
            <p:cNvSpPr txBox="1"/>
            <p:nvPr/>
          </p:nvSpPr>
          <p:spPr>
            <a:xfrm>
              <a:off x="18978608" y="5774781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0" name="FTU - sublingual glands">
              <a:extLst>
                <a:ext uri="{FF2B5EF4-FFF2-40B4-BE49-F238E27FC236}">
                  <a16:creationId xmlns:a16="http://schemas.microsoft.com/office/drawing/2014/main" id="{6D9B4C57-B28D-E205-6961-D682CFDB71CF}"/>
                </a:ext>
              </a:extLst>
            </p:cNvPr>
            <p:cNvSpPr txBox="1"/>
            <p:nvPr/>
          </p:nvSpPr>
          <p:spPr>
            <a:xfrm>
              <a:off x="17974629" y="5395149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Posterior 1/3 of tongue 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1" name="Text Box 3086">
              <a:extLst>
                <a:ext uri="{FF2B5EF4-FFF2-40B4-BE49-F238E27FC236}">
                  <a16:creationId xmlns:a16="http://schemas.microsoft.com/office/drawing/2014/main" id="{B69ACC06-E4CA-9E65-ACEE-2D94E74FCED0}"/>
                </a:ext>
              </a:extLst>
            </p:cNvPr>
            <p:cNvSpPr txBox="1"/>
            <p:nvPr/>
          </p:nvSpPr>
          <p:spPr>
            <a:xfrm>
              <a:off x="18978608" y="5411730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2" name="Text Box 3086">
              <a:extLst>
                <a:ext uri="{FF2B5EF4-FFF2-40B4-BE49-F238E27FC236}">
                  <a16:creationId xmlns:a16="http://schemas.microsoft.com/office/drawing/2014/main" id="{77BFFFF4-E353-1340-0AB1-B66389E80DAF}"/>
                </a:ext>
              </a:extLst>
            </p:cNvPr>
            <p:cNvSpPr txBox="1"/>
            <p:nvPr/>
          </p:nvSpPr>
          <p:spPr>
            <a:xfrm>
              <a:off x="18978608" y="5476299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3" name="Text Box 3086">
              <a:extLst>
                <a:ext uri="{FF2B5EF4-FFF2-40B4-BE49-F238E27FC236}">
                  <a16:creationId xmlns:a16="http://schemas.microsoft.com/office/drawing/2014/main" id="{0F51A131-E518-A44C-90A4-0C6F46F1E049}"/>
                </a:ext>
              </a:extLst>
            </p:cNvPr>
            <p:cNvSpPr txBox="1"/>
            <p:nvPr/>
          </p:nvSpPr>
          <p:spPr>
            <a:xfrm>
              <a:off x="18978608" y="5537692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14" name="Star: 5 Points 2730">
              <a:hlinkClick r:id="rId38"/>
              <a:extLst>
                <a:ext uri="{FF2B5EF4-FFF2-40B4-BE49-F238E27FC236}">
                  <a16:creationId xmlns:a16="http://schemas.microsoft.com/office/drawing/2014/main" id="{3CCD468D-CD1C-6097-30D9-80D9101AB6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7312" y="5501663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5" name="Star: 5 Points 2731">
              <a:hlinkClick r:id="rId47"/>
              <a:extLst>
                <a:ext uri="{FF2B5EF4-FFF2-40B4-BE49-F238E27FC236}">
                  <a16:creationId xmlns:a16="http://schemas.microsoft.com/office/drawing/2014/main" id="{580FA865-6D79-942A-D1AD-7660519C46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7298" y="5501663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6" name="Star: 5 Points 2732">
              <a:hlinkClick r:id="rId12"/>
              <a:extLst>
                <a:ext uri="{FF2B5EF4-FFF2-40B4-BE49-F238E27FC236}">
                  <a16:creationId xmlns:a16="http://schemas.microsoft.com/office/drawing/2014/main" id="{F3C595D8-1905-60A1-EF89-DFF5A3CB4E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7283" y="5501663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7" name="Star: 5 Points 2730">
              <a:hlinkClick r:id="rId38"/>
              <a:extLst>
                <a:ext uri="{FF2B5EF4-FFF2-40B4-BE49-F238E27FC236}">
                  <a16:creationId xmlns:a16="http://schemas.microsoft.com/office/drawing/2014/main" id="{E69B8EF6-C68A-386B-F3AB-E2BA7726F0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62864" y="5734949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8" name="Star: 5 Points 2731">
              <a:hlinkClick r:id="rId47"/>
              <a:extLst>
                <a:ext uri="{FF2B5EF4-FFF2-40B4-BE49-F238E27FC236}">
                  <a16:creationId xmlns:a16="http://schemas.microsoft.com/office/drawing/2014/main" id="{4B26E89A-8ED3-C763-B600-6366E44B07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62850" y="5734949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19" name="Star: 5 Points 2732">
              <a:hlinkClick r:id="rId12"/>
              <a:extLst>
                <a:ext uri="{FF2B5EF4-FFF2-40B4-BE49-F238E27FC236}">
                  <a16:creationId xmlns:a16="http://schemas.microsoft.com/office/drawing/2014/main" id="{5323274C-8BA1-1E37-444C-4BC9BD5C1C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62835" y="5734949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0" name="FTU - sublingual glands">
              <a:extLst>
                <a:ext uri="{FF2B5EF4-FFF2-40B4-BE49-F238E27FC236}">
                  <a16:creationId xmlns:a16="http://schemas.microsoft.com/office/drawing/2014/main" id="{FDDC3EAC-CFDD-DD2C-4EA1-AD622D5F6A16}"/>
                </a:ext>
              </a:extLst>
            </p:cNvPr>
            <p:cNvSpPr txBox="1"/>
            <p:nvPr/>
          </p:nvSpPr>
          <p:spPr>
            <a:xfrm>
              <a:off x="17974617" y="6816138"/>
              <a:ext cx="1440000" cy="21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NZ" sz="60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NZ" sz="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piglottic</a:t>
              </a: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vallecula</a:t>
              </a:r>
            </a:p>
          </p:txBody>
        </p:sp>
        <p:sp>
          <p:nvSpPr>
            <p:cNvPr id="9021" name="Text Box 3086">
              <a:extLst>
                <a:ext uri="{FF2B5EF4-FFF2-40B4-BE49-F238E27FC236}">
                  <a16:creationId xmlns:a16="http://schemas.microsoft.com/office/drawing/2014/main" id="{3819984E-F329-474D-FFB6-CBB133484E67}"/>
                </a:ext>
              </a:extLst>
            </p:cNvPr>
            <p:cNvSpPr txBox="1"/>
            <p:nvPr/>
          </p:nvSpPr>
          <p:spPr>
            <a:xfrm>
              <a:off x="18978477" y="6831502"/>
              <a:ext cx="57600" cy="57600"/>
            </a:xfrm>
            <a:prstGeom prst="rect">
              <a:avLst/>
            </a:prstGeom>
            <a:solidFill>
              <a:srgbClr val="0070C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2" name="Text Box 3086">
              <a:extLst>
                <a:ext uri="{FF2B5EF4-FFF2-40B4-BE49-F238E27FC236}">
                  <a16:creationId xmlns:a16="http://schemas.microsoft.com/office/drawing/2014/main" id="{98B451B4-00FE-3F7E-57D4-9AE91F0B833C}"/>
                </a:ext>
              </a:extLst>
            </p:cNvPr>
            <p:cNvSpPr txBox="1"/>
            <p:nvPr/>
          </p:nvSpPr>
          <p:spPr>
            <a:xfrm>
              <a:off x="18978477" y="6896071"/>
              <a:ext cx="57600" cy="576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3" name="Text Box 3086">
              <a:extLst>
                <a:ext uri="{FF2B5EF4-FFF2-40B4-BE49-F238E27FC236}">
                  <a16:creationId xmlns:a16="http://schemas.microsoft.com/office/drawing/2014/main" id="{80315686-5179-91C8-1254-0758E07306C3}"/>
                </a:ext>
              </a:extLst>
            </p:cNvPr>
            <p:cNvSpPr txBox="1"/>
            <p:nvPr/>
          </p:nvSpPr>
          <p:spPr>
            <a:xfrm>
              <a:off x="18978477" y="6957464"/>
              <a:ext cx="57600" cy="576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024" name="Star: 5 Points 2730">
              <a:hlinkClick r:id="rId48"/>
              <a:extLst>
                <a:ext uri="{FF2B5EF4-FFF2-40B4-BE49-F238E27FC236}">
                  <a16:creationId xmlns:a16="http://schemas.microsoft.com/office/drawing/2014/main" id="{9C9117F5-8AEC-FDA1-FC18-78DC87994A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73531" y="6927785"/>
              <a:ext cx="72000" cy="72000"/>
            </a:xfrm>
            <a:prstGeom prst="star5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5" name="Star: 5 Points 2731">
              <a:hlinkClick r:id="rId49"/>
              <a:extLst>
                <a:ext uri="{FF2B5EF4-FFF2-40B4-BE49-F238E27FC236}">
                  <a16:creationId xmlns:a16="http://schemas.microsoft.com/office/drawing/2014/main" id="{EA6237E7-408A-A11B-44B4-B7B0969DB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173517" y="6927785"/>
              <a:ext cx="72000" cy="72000"/>
            </a:xfrm>
            <a:prstGeom prst="star5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26" name="Star: 5 Points 2732">
              <a:hlinkClick r:id="rId12"/>
              <a:extLst>
                <a:ext uri="{FF2B5EF4-FFF2-40B4-BE49-F238E27FC236}">
                  <a16:creationId xmlns:a16="http://schemas.microsoft.com/office/drawing/2014/main" id="{9E3F8981-B648-ABE0-1FAF-AE4945C07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3502" y="6927785"/>
              <a:ext cx="72000" cy="720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78" name="organ group - stomach">
            <a:extLst>
              <a:ext uri="{FF2B5EF4-FFF2-40B4-BE49-F238E27FC236}">
                <a16:creationId xmlns:a16="http://schemas.microsoft.com/office/drawing/2014/main" id="{F85EC6CF-6437-AD79-5221-2B0AD4DAEFD8}"/>
              </a:ext>
            </a:extLst>
          </p:cNvPr>
          <p:cNvGrpSpPr/>
          <p:nvPr/>
        </p:nvGrpSpPr>
        <p:grpSpPr>
          <a:xfrm>
            <a:off x="15319246" y="11880896"/>
            <a:ext cx="4104000" cy="1259796"/>
            <a:chOff x="14176251" y="11880896"/>
            <a:chExt cx="4104000" cy="1259796"/>
          </a:xfrm>
        </p:grpSpPr>
        <p:sp>
          <p:nvSpPr>
            <p:cNvPr id="9079" name="organ - stomach">
              <a:extLst>
                <a:ext uri="{FF2B5EF4-FFF2-40B4-BE49-F238E27FC236}">
                  <a16:creationId xmlns:a16="http://schemas.microsoft.com/office/drawing/2014/main" id="{B0AFDAAF-D807-3559-DE75-8982D5A13D1C}"/>
                </a:ext>
              </a:extLst>
            </p:cNvPr>
            <p:cNvSpPr txBox="1"/>
            <p:nvPr/>
          </p:nvSpPr>
          <p:spPr>
            <a:xfrm>
              <a:off x="14176251" y="11880896"/>
              <a:ext cx="4104000" cy="125979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Stomach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080" name="FTU - gastric fundus">
              <a:extLst>
                <a:ext uri="{FF2B5EF4-FFF2-40B4-BE49-F238E27FC236}">
                  <a16:creationId xmlns:a16="http://schemas.microsoft.com/office/drawing/2014/main" id="{8C67C2CD-6108-B13D-652B-B80313EC5BA2}"/>
                </a:ext>
              </a:extLst>
            </p:cNvPr>
            <p:cNvGrpSpPr/>
            <p:nvPr/>
          </p:nvGrpSpPr>
          <p:grpSpPr>
            <a:xfrm>
              <a:off x="14389276" y="12206609"/>
              <a:ext cx="3888000" cy="216000"/>
              <a:chOff x="14389276" y="12206609"/>
              <a:chExt cx="3888000" cy="216000"/>
            </a:xfrm>
          </p:grpSpPr>
          <p:sp>
            <p:nvSpPr>
              <p:cNvPr id="9124" name="FTU - gastric fundus">
                <a:extLst>
                  <a:ext uri="{FF2B5EF4-FFF2-40B4-BE49-F238E27FC236}">
                    <a16:creationId xmlns:a16="http://schemas.microsoft.com/office/drawing/2014/main" id="{6B248170-4F9E-9AC0-D007-4325D6B48A20}"/>
                  </a:ext>
                </a:extLst>
              </p:cNvPr>
              <p:cNvSpPr txBox="1"/>
              <p:nvPr/>
            </p:nvSpPr>
            <p:spPr>
              <a:xfrm>
                <a:off x="14389276" y="1220660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25" name="dock">
                <a:extLst>
                  <a:ext uri="{FF2B5EF4-FFF2-40B4-BE49-F238E27FC236}">
                    <a16:creationId xmlns:a16="http://schemas.microsoft.com/office/drawing/2014/main" id="{E6565EED-36FE-EC05-92A5-5C7A5279CAFF}"/>
                  </a:ext>
                </a:extLst>
              </p:cNvPr>
              <p:cNvGrpSpPr/>
              <p:nvPr/>
            </p:nvGrpSpPr>
            <p:grpSpPr>
              <a:xfrm>
                <a:off x="17844932" y="12221241"/>
                <a:ext cx="57600" cy="186737"/>
                <a:chOff x="2937683" y="12245125"/>
                <a:chExt cx="57600" cy="186737"/>
              </a:xfrm>
            </p:grpSpPr>
            <p:sp>
              <p:nvSpPr>
                <p:cNvPr id="9130" name="Text Box 3086">
                  <a:extLst>
                    <a:ext uri="{FF2B5EF4-FFF2-40B4-BE49-F238E27FC236}">
                      <a16:creationId xmlns:a16="http://schemas.microsoft.com/office/drawing/2014/main" id="{6EE73D2F-DA2D-6A72-D59F-BFBA89A89198}"/>
                    </a:ext>
                  </a:extLst>
                </p:cNvPr>
                <p:cNvSpPr txBox="1"/>
                <p:nvPr/>
              </p:nvSpPr>
              <p:spPr>
                <a:xfrm>
                  <a:off x="2937683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1" name="Text Box 3086">
                  <a:extLst>
                    <a:ext uri="{FF2B5EF4-FFF2-40B4-BE49-F238E27FC236}">
                      <a16:creationId xmlns:a16="http://schemas.microsoft.com/office/drawing/2014/main" id="{D446897B-8D9C-DA3D-2CEB-07F704DF50E4}"/>
                    </a:ext>
                  </a:extLst>
                </p:cNvPr>
                <p:cNvSpPr txBox="1"/>
                <p:nvPr/>
              </p:nvSpPr>
              <p:spPr>
                <a:xfrm>
                  <a:off x="2937683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32" name="Text Box 3086">
                  <a:extLst>
                    <a:ext uri="{FF2B5EF4-FFF2-40B4-BE49-F238E27FC236}">
                      <a16:creationId xmlns:a16="http://schemas.microsoft.com/office/drawing/2014/main" id="{7ED5A9C1-85B5-6291-6B22-266E869D47A8}"/>
                    </a:ext>
                  </a:extLst>
                </p:cNvPr>
                <p:cNvSpPr txBox="1"/>
                <p:nvPr/>
              </p:nvSpPr>
              <p:spPr>
                <a:xfrm>
                  <a:off x="2937683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26" name="link">
                <a:extLst>
                  <a:ext uri="{FF2B5EF4-FFF2-40B4-BE49-F238E27FC236}">
                    <a16:creationId xmlns:a16="http://schemas.microsoft.com/office/drawing/2014/main" id="{ED4D34DF-245A-F97C-F315-BB3812FBC80E}"/>
                  </a:ext>
                </a:extLst>
              </p:cNvPr>
              <p:cNvGrpSpPr/>
              <p:nvPr/>
            </p:nvGrpSpPr>
            <p:grpSpPr>
              <a:xfrm>
                <a:off x="14476541" y="12325688"/>
                <a:ext cx="271971" cy="72000"/>
                <a:chOff x="1126307" y="4104387"/>
                <a:chExt cx="271971" cy="72000"/>
              </a:xfrm>
            </p:grpSpPr>
            <p:sp>
              <p:nvSpPr>
                <p:cNvPr id="9127" name="Star: 5 Points 1808">
                  <a:hlinkClick r:id="rId50"/>
                  <a:extLst>
                    <a:ext uri="{FF2B5EF4-FFF2-40B4-BE49-F238E27FC236}">
                      <a16:creationId xmlns:a16="http://schemas.microsoft.com/office/drawing/2014/main" id="{19028005-2542-6765-A60B-B3B8ECFBEC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4387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8" name="Star: 5 Points 1809">
                  <a:hlinkClick r:id="rId51"/>
                  <a:extLst>
                    <a:ext uri="{FF2B5EF4-FFF2-40B4-BE49-F238E27FC236}">
                      <a16:creationId xmlns:a16="http://schemas.microsoft.com/office/drawing/2014/main" id="{2202FF81-1EAF-A35C-45E4-018922F354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4387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9" name="Star: 5 Points 1810">
                  <a:hlinkClick r:id="rId12"/>
                  <a:extLst>
                    <a:ext uri="{FF2B5EF4-FFF2-40B4-BE49-F238E27FC236}">
                      <a16:creationId xmlns:a16="http://schemas.microsoft.com/office/drawing/2014/main" id="{26E7CEC0-6D2C-9AD6-778C-0E0FB7AE03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4387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1" name="FTU - gastric cardia">
              <a:extLst>
                <a:ext uri="{FF2B5EF4-FFF2-40B4-BE49-F238E27FC236}">
                  <a16:creationId xmlns:a16="http://schemas.microsoft.com/office/drawing/2014/main" id="{654DA76E-BB53-5D88-C22A-1A39260953E8}"/>
                </a:ext>
              </a:extLst>
            </p:cNvPr>
            <p:cNvGrpSpPr/>
            <p:nvPr/>
          </p:nvGrpSpPr>
          <p:grpSpPr>
            <a:xfrm>
              <a:off x="14389276" y="11977848"/>
              <a:ext cx="3888000" cy="216000"/>
              <a:chOff x="14389276" y="11977848"/>
              <a:chExt cx="3888000" cy="216000"/>
            </a:xfrm>
          </p:grpSpPr>
          <p:sp>
            <p:nvSpPr>
              <p:cNvPr id="9115" name="FTU - gastric cardia">
                <a:extLst>
                  <a:ext uri="{FF2B5EF4-FFF2-40B4-BE49-F238E27FC236}">
                    <a16:creationId xmlns:a16="http://schemas.microsoft.com/office/drawing/2014/main" id="{C0985527-6A69-53DD-03DF-CA931206C768}"/>
                  </a:ext>
                </a:extLst>
              </p:cNvPr>
              <p:cNvSpPr txBox="1"/>
              <p:nvPr/>
            </p:nvSpPr>
            <p:spPr>
              <a:xfrm>
                <a:off x="14389276" y="1197784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cardia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16" name="dock">
                <a:extLst>
                  <a:ext uri="{FF2B5EF4-FFF2-40B4-BE49-F238E27FC236}">
                    <a16:creationId xmlns:a16="http://schemas.microsoft.com/office/drawing/2014/main" id="{392DA97B-8FDA-7D18-55A5-C6DB1A75E48A}"/>
                  </a:ext>
                </a:extLst>
              </p:cNvPr>
              <p:cNvGrpSpPr/>
              <p:nvPr/>
            </p:nvGrpSpPr>
            <p:grpSpPr>
              <a:xfrm>
                <a:off x="17847346" y="11993464"/>
                <a:ext cx="57600" cy="186737"/>
                <a:chOff x="2940097" y="12245125"/>
                <a:chExt cx="57600" cy="186737"/>
              </a:xfrm>
            </p:grpSpPr>
            <p:sp>
              <p:nvSpPr>
                <p:cNvPr id="9121" name="Text Box 3086">
                  <a:extLst>
                    <a:ext uri="{FF2B5EF4-FFF2-40B4-BE49-F238E27FC236}">
                      <a16:creationId xmlns:a16="http://schemas.microsoft.com/office/drawing/2014/main" id="{4DFA8BED-558F-8E25-AC34-B3560F8A1FF5}"/>
                    </a:ext>
                  </a:extLst>
                </p:cNvPr>
                <p:cNvSpPr txBox="1"/>
                <p:nvPr/>
              </p:nvSpPr>
              <p:spPr>
                <a:xfrm>
                  <a:off x="2940097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2" name="Text Box 3086">
                  <a:extLst>
                    <a:ext uri="{FF2B5EF4-FFF2-40B4-BE49-F238E27FC236}">
                      <a16:creationId xmlns:a16="http://schemas.microsoft.com/office/drawing/2014/main" id="{79B447C0-05F7-A8C0-5947-68DF07022675}"/>
                    </a:ext>
                  </a:extLst>
                </p:cNvPr>
                <p:cNvSpPr txBox="1"/>
                <p:nvPr/>
              </p:nvSpPr>
              <p:spPr>
                <a:xfrm>
                  <a:off x="2940097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23" name="Text Box 3086">
                  <a:extLst>
                    <a:ext uri="{FF2B5EF4-FFF2-40B4-BE49-F238E27FC236}">
                      <a16:creationId xmlns:a16="http://schemas.microsoft.com/office/drawing/2014/main" id="{0E0AF668-1582-517E-F21C-7962BE7E13BE}"/>
                    </a:ext>
                  </a:extLst>
                </p:cNvPr>
                <p:cNvSpPr txBox="1"/>
                <p:nvPr/>
              </p:nvSpPr>
              <p:spPr>
                <a:xfrm>
                  <a:off x="2940097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17" name="link">
                <a:extLst>
                  <a:ext uri="{FF2B5EF4-FFF2-40B4-BE49-F238E27FC236}">
                    <a16:creationId xmlns:a16="http://schemas.microsoft.com/office/drawing/2014/main" id="{D8CBB3EB-F8DA-088C-C019-6BA860C972B8}"/>
                  </a:ext>
                </a:extLst>
              </p:cNvPr>
              <p:cNvGrpSpPr/>
              <p:nvPr/>
            </p:nvGrpSpPr>
            <p:grpSpPr>
              <a:xfrm>
                <a:off x="14482146" y="12101202"/>
                <a:ext cx="271971" cy="72000"/>
                <a:chOff x="1131912" y="4108662"/>
                <a:chExt cx="271971" cy="72000"/>
              </a:xfrm>
            </p:grpSpPr>
            <p:sp>
              <p:nvSpPr>
                <p:cNvPr id="9118" name="Star: 5 Points 1821">
                  <a:hlinkClick r:id="rId50"/>
                  <a:extLst>
                    <a:ext uri="{FF2B5EF4-FFF2-40B4-BE49-F238E27FC236}">
                      <a16:creationId xmlns:a16="http://schemas.microsoft.com/office/drawing/2014/main" id="{BD82F6DE-F8A6-DB9D-BE1F-447B2E3CFC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1912" y="4108662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9" name="Star: 5 Points 1822">
                  <a:hlinkClick r:id="rId51"/>
                  <a:extLst>
                    <a:ext uri="{FF2B5EF4-FFF2-40B4-BE49-F238E27FC236}">
                      <a16:creationId xmlns:a16="http://schemas.microsoft.com/office/drawing/2014/main" id="{BCC20443-6ECF-1FA7-EB83-FE74020737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1898" y="4108662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20" name="Star: 5 Points 1823">
                  <a:hlinkClick r:id="rId12"/>
                  <a:extLst>
                    <a:ext uri="{FF2B5EF4-FFF2-40B4-BE49-F238E27FC236}">
                      <a16:creationId xmlns:a16="http://schemas.microsoft.com/office/drawing/2014/main" id="{20CDADC5-E867-EDA5-21E8-6CDE564938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1883" y="4108662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2" name="FTU - gastric body">
              <a:extLst>
                <a:ext uri="{FF2B5EF4-FFF2-40B4-BE49-F238E27FC236}">
                  <a16:creationId xmlns:a16="http://schemas.microsoft.com/office/drawing/2014/main" id="{3AE277D4-1C3F-3BE1-3290-75F24D6B2AE3}"/>
                </a:ext>
              </a:extLst>
            </p:cNvPr>
            <p:cNvGrpSpPr/>
            <p:nvPr/>
          </p:nvGrpSpPr>
          <p:grpSpPr>
            <a:xfrm>
              <a:off x="14389276" y="12435370"/>
              <a:ext cx="3888000" cy="216000"/>
              <a:chOff x="14389276" y="12435370"/>
              <a:chExt cx="3888000" cy="216000"/>
            </a:xfrm>
          </p:grpSpPr>
          <p:sp>
            <p:nvSpPr>
              <p:cNvPr id="9106" name="FTU - gastric body">
                <a:extLst>
                  <a:ext uri="{FF2B5EF4-FFF2-40B4-BE49-F238E27FC236}">
                    <a16:creationId xmlns:a16="http://schemas.microsoft.com/office/drawing/2014/main" id="{1C38E74D-78B3-6A25-87CA-40AE7EDD0B18}"/>
                  </a:ext>
                </a:extLst>
              </p:cNvPr>
              <p:cNvSpPr txBox="1"/>
              <p:nvPr/>
            </p:nvSpPr>
            <p:spPr>
              <a:xfrm>
                <a:off x="14389276" y="124353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Gastric body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07" name="dock">
                <a:extLst>
                  <a:ext uri="{FF2B5EF4-FFF2-40B4-BE49-F238E27FC236}">
                    <a16:creationId xmlns:a16="http://schemas.microsoft.com/office/drawing/2014/main" id="{B32487C9-54BC-C941-0B24-2EEFB5225F6C}"/>
                  </a:ext>
                </a:extLst>
              </p:cNvPr>
              <p:cNvGrpSpPr/>
              <p:nvPr/>
            </p:nvGrpSpPr>
            <p:grpSpPr>
              <a:xfrm>
                <a:off x="17846384" y="12450002"/>
                <a:ext cx="57600" cy="186737"/>
                <a:chOff x="2935185" y="12245125"/>
                <a:chExt cx="57600" cy="186737"/>
              </a:xfrm>
            </p:grpSpPr>
            <p:sp>
              <p:nvSpPr>
                <p:cNvPr id="9112" name="Text Box 3086">
                  <a:extLst>
                    <a:ext uri="{FF2B5EF4-FFF2-40B4-BE49-F238E27FC236}">
                      <a16:creationId xmlns:a16="http://schemas.microsoft.com/office/drawing/2014/main" id="{1BFBCD3B-E95E-F70E-BD6C-D39001363871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3" name="Text Box 3086">
                  <a:extLst>
                    <a:ext uri="{FF2B5EF4-FFF2-40B4-BE49-F238E27FC236}">
                      <a16:creationId xmlns:a16="http://schemas.microsoft.com/office/drawing/2014/main" id="{50AC8136-70B8-4C58-8B4F-88CD6E9D6C66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14" name="Text Box 3086">
                  <a:extLst>
                    <a:ext uri="{FF2B5EF4-FFF2-40B4-BE49-F238E27FC236}">
                      <a16:creationId xmlns:a16="http://schemas.microsoft.com/office/drawing/2014/main" id="{2DFEAD6F-0BEB-3570-441A-2A613D427FA2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08" name="link">
                <a:extLst>
                  <a:ext uri="{FF2B5EF4-FFF2-40B4-BE49-F238E27FC236}">
                    <a16:creationId xmlns:a16="http://schemas.microsoft.com/office/drawing/2014/main" id="{CC82088E-3624-2982-2522-DFB034AA1BFA}"/>
                  </a:ext>
                </a:extLst>
              </p:cNvPr>
              <p:cNvGrpSpPr/>
              <p:nvPr/>
            </p:nvGrpSpPr>
            <p:grpSpPr>
              <a:xfrm>
                <a:off x="14476541" y="12558397"/>
                <a:ext cx="271971" cy="72000"/>
                <a:chOff x="1126307" y="4108335"/>
                <a:chExt cx="271971" cy="72000"/>
              </a:xfrm>
            </p:grpSpPr>
            <p:sp>
              <p:nvSpPr>
                <p:cNvPr id="9109" name="Star: 5 Points 1834">
                  <a:hlinkClick r:id="rId50"/>
                  <a:extLst>
                    <a:ext uri="{FF2B5EF4-FFF2-40B4-BE49-F238E27FC236}">
                      <a16:creationId xmlns:a16="http://schemas.microsoft.com/office/drawing/2014/main" id="{82ED295D-59AD-FD35-EA18-AF161E35E8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6307" y="4108335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0" name="Star: 5 Points 1835">
                  <a:hlinkClick r:id="rId51"/>
                  <a:extLst>
                    <a:ext uri="{FF2B5EF4-FFF2-40B4-BE49-F238E27FC236}">
                      <a16:creationId xmlns:a16="http://schemas.microsoft.com/office/drawing/2014/main" id="{21FDBB91-FDFE-AE31-064C-8A189094BC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6293" y="4108335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11" name="Star: 5 Points 1836">
                  <a:hlinkClick r:id="rId12"/>
                  <a:extLst>
                    <a:ext uri="{FF2B5EF4-FFF2-40B4-BE49-F238E27FC236}">
                      <a16:creationId xmlns:a16="http://schemas.microsoft.com/office/drawing/2014/main" id="{A2D4B9CE-F517-F861-0F27-71D09C6966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6278" y="4108335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3" name="FTU - pyloric antrum">
              <a:extLst>
                <a:ext uri="{FF2B5EF4-FFF2-40B4-BE49-F238E27FC236}">
                  <a16:creationId xmlns:a16="http://schemas.microsoft.com/office/drawing/2014/main" id="{6FAC02FF-8A5D-92C7-EE4C-679A17ED860D}"/>
                </a:ext>
              </a:extLst>
            </p:cNvPr>
            <p:cNvGrpSpPr/>
            <p:nvPr/>
          </p:nvGrpSpPr>
          <p:grpSpPr>
            <a:xfrm>
              <a:off x="14389276" y="12664131"/>
              <a:ext cx="3888000" cy="216000"/>
              <a:chOff x="14389276" y="12664131"/>
              <a:chExt cx="3888000" cy="216000"/>
            </a:xfrm>
          </p:grpSpPr>
          <p:sp>
            <p:nvSpPr>
              <p:cNvPr id="9097" name="FTU - pyloric antrum">
                <a:extLst>
                  <a:ext uri="{FF2B5EF4-FFF2-40B4-BE49-F238E27FC236}">
                    <a16:creationId xmlns:a16="http://schemas.microsoft.com/office/drawing/2014/main" id="{EC3627B9-F062-0213-A201-EF54CA9ED674}"/>
                  </a:ext>
                </a:extLst>
              </p:cNvPr>
              <p:cNvSpPr txBox="1"/>
              <p:nvPr/>
            </p:nvSpPr>
            <p:spPr>
              <a:xfrm>
                <a:off x="14389276" y="12664131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antrum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98" name="dock">
                <a:extLst>
                  <a:ext uri="{FF2B5EF4-FFF2-40B4-BE49-F238E27FC236}">
                    <a16:creationId xmlns:a16="http://schemas.microsoft.com/office/drawing/2014/main" id="{AD6C39C9-6F1B-6BED-43FC-8EBD829286D5}"/>
                  </a:ext>
                </a:extLst>
              </p:cNvPr>
              <p:cNvGrpSpPr/>
              <p:nvPr/>
            </p:nvGrpSpPr>
            <p:grpSpPr>
              <a:xfrm>
                <a:off x="17846384" y="12678763"/>
                <a:ext cx="57600" cy="186737"/>
                <a:chOff x="2935185" y="12245125"/>
                <a:chExt cx="57600" cy="186737"/>
              </a:xfrm>
            </p:grpSpPr>
            <p:sp>
              <p:nvSpPr>
                <p:cNvPr id="9103" name="Text Box 3086">
                  <a:extLst>
                    <a:ext uri="{FF2B5EF4-FFF2-40B4-BE49-F238E27FC236}">
                      <a16:creationId xmlns:a16="http://schemas.microsoft.com/office/drawing/2014/main" id="{402B3848-FCD0-6984-C673-B04B0F83DB34}"/>
                    </a:ext>
                  </a:extLst>
                </p:cNvPr>
                <p:cNvSpPr txBox="1"/>
                <p:nvPr/>
              </p:nvSpPr>
              <p:spPr>
                <a:xfrm>
                  <a:off x="2935185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4" name="Text Box 3086">
                  <a:extLst>
                    <a:ext uri="{FF2B5EF4-FFF2-40B4-BE49-F238E27FC236}">
                      <a16:creationId xmlns:a16="http://schemas.microsoft.com/office/drawing/2014/main" id="{9FAFF75C-90F0-F375-D256-236D46E957D8}"/>
                    </a:ext>
                  </a:extLst>
                </p:cNvPr>
                <p:cNvSpPr txBox="1"/>
                <p:nvPr/>
              </p:nvSpPr>
              <p:spPr>
                <a:xfrm>
                  <a:off x="2935185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05" name="Text Box 3086">
                  <a:extLst>
                    <a:ext uri="{FF2B5EF4-FFF2-40B4-BE49-F238E27FC236}">
                      <a16:creationId xmlns:a16="http://schemas.microsoft.com/office/drawing/2014/main" id="{655B5AC6-9489-72E0-FFFE-871518A9F011}"/>
                    </a:ext>
                  </a:extLst>
                </p:cNvPr>
                <p:cNvSpPr txBox="1"/>
                <p:nvPr/>
              </p:nvSpPr>
              <p:spPr>
                <a:xfrm>
                  <a:off x="2935185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9" name="link">
                <a:extLst>
                  <a:ext uri="{FF2B5EF4-FFF2-40B4-BE49-F238E27FC236}">
                    <a16:creationId xmlns:a16="http://schemas.microsoft.com/office/drawing/2014/main" id="{B849D224-3580-F4AB-7909-EDB80D0C7371}"/>
                  </a:ext>
                </a:extLst>
              </p:cNvPr>
              <p:cNvGrpSpPr/>
              <p:nvPr/>
            </p:nvGrpSpPr>
            <p:grpSpPr>
              <a:xfrm>
                <a:off x="14478390" y="12788383"/>
                <a:ext cx="271971" cy="72000"/>
                <a:chOff x="1128156" y="4109560"/>
                <a:chExt cx="271971" cy="72000"/>
              </a:xfrm>
            </p:grpSpPr>
            <p:sp>
              <p:nvSpPr>
                <p:cNvPr id="9100" name="Star: 5 Points 1847">
                  <a:hlinkClick r:id="rId50"/>
                  <a:extLst>
                    <a:ext uri="{FF2B5EF4-FFF2-40B4-BE49-F238E27FC236}">
                      <a16:creationId xmlns:a16="http://schemas.microsoft.com/office/drawing/2014/main" id="{98B42B5F-C4E8-90A7-B85D-6B3C70C1BF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28156" y="4109560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1" name="Star: 5 Points 1848">
                  <a:hlinkClick r:id="rId51"/>
                  <a:extLst>
                    <a:ext uri="{FF2B5EF4-FFF2-40B4-BE49-F238E27FC236}">
                      <a16:creationId xmlns:a16="http://schemas.microsoft.com/office/drawing/2014/main" id="{39E00C52-3A0F-318A-1437-52EDA8AA97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28142" y="4109560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02" name="Star: 5 Points 1849">
                  <a:hlinkClick r:id="rId12"/>
                  <a:extLst>
                    <a:ext uri="{FF2B5EF4-FFF2-40B4-BE49-F238E27FC236}">
                      <a16:creationId xmlns:a16="http://schemas.microsoft.com/office/drawing/2014/main" id="{B41C2454-85D0-C440-B29C-A7F659FDCC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28127" y="4109560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4" name="FTU - pyloric canal">
              <a:extLst>
                <a:ext uri="{FF2B5EF4-FFF2-40B4-BE49-F238E27FC236}">
                  <a16:creationId xmlns:a16="http://schemas.microsoft.com/office/drawing/2014/main" id="{14C8402A-B38F-4DAC-D0F0-9D829ACEFCA3}"/>
                </a:ext>
              </a:extLst>
            </p:cNvPr>
            <p:cNvGrpSpPr/>
            <p:nvPr/>
          </p:nvGrpSpPr>
          <p:grpSpPr>
            <a:xfrm>
              <a:off x="14389276" y="12892882"/>
              <a:ext cx="3888000" cy="216000"/>
              <a:chOff x="14389276" y="12892882"/>
              <a:chExt cx="3888000" cy="216000"/>
            </a:xfrm>
          </p:grpSpPr>
          <p:sp>
            <p:nvSpPr>
              <p:cNvPr id="9088" name="FTU - pyloric canal">
                <a:extLst>
                  <a:ext uri="{FF2B5EF4-FFF2-40B4-BE49-F238E27FC236}">
                    <a16:creationId xmlns:a16="http://schemas.microsoft.com/office/drawing/2014/main" id="{FCD68ACA-1EEE-E4E9-1746-8EFC264E6028}"/>
                  </a:ext>
                </a:extLst>
              </p:cNvPr>
              <p:cNvSpPr txBox="1"/>
              <p:nvPr/>
            </p:nvSpPr>
            <p:spPr>
              <a:xfrm>
                <a:off x="14389276" y="1289288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Pyloric canal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089" name="dock">
                <a:extLst>
                  <a:ext uri="{FF2B5EF4-FFF2-40B4-BE49-F238E27FC236}">
                    <a16:creationId xmlns:a16="http://schemas.microsoft.com/office/drawing/2014/main" id="{85D4CBFD-8D38-DA7B-4982-3C13DD965749}"/>
                  </a:ext>
                </a:extLst>
              </p:cNvPr>
              <p:cNvGrpSpPr/>
              <p:nvPr/>
            </p:nvGrpSpPr>
            <p:grpSpPr>
              <a:xfrm>
                <a:off x="17844108" y="12907514"/>
                <a:ext cx="57600" cy="186737"/>
                <a:chOff x="2940488" y="12245125"/>
                <a:chExt cx="57600" cy="186737"/>
              </a:xfrm>
            </p:grpSpPr>
            <p:sp>
              <p:nvSpPr>
                <p:cNvPr id="9094" name="Text Box 3086">
                  <a:extLst>
                    <a:ext uri="{FF2B5EF4-FFF2-40B4-BE49-F238E27FC236}">
                      <a16:creationId xmlns:a16="http://schemas.microsoft.com/office/drawing/2014/main" id="{0650884A-B026-F286-2757-12585EA080FE}"/>
                    </a:ext>
                  </a:extLst>
                </p:cNvPr>
                <p:cNvSpPr txBox="1"/>
                <p:nvPr/>
              </p:nvSpPr>
              <p:spPr>
                <a:xfrm>
                  <a:off x="2940488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5" name="Text Box 3086">
                  <a:extLst>
                    <a:ext uri="{FF2B5EF4-FFF2-40B4-BE49-F238E27FC236}">
                      <a16:creationId xmlns:a16="http://schemas.microsoft.com/office/drawing/2014/main" id="{38597C59-B88C-3A1E-B902-518DFC421C23}"/>
                    </a:ext>
                  </a:extLst>
                </p:cNvPr>
                <p:cNvSpPr txBox="1"/>
                <p:nvPr/>
              </p:nvSpPr>
              <p:spPr>
                <a:xfrm>
                  <a:off x="2940488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096" name="Text Box 3086">
                  <a:extLst>
                    <a:ext uri="{FF2B5EF4-FFF2-40B4-BE49-F238E27FC236}">
                      <a16:creationId xmlns:a16="http://schemas.microsoft.com/office/drawing/2014/main" id="{A5AD3CB4-F9C1-9D2C-C977-CB52D50A10BC}"/>
                    </a:ext>
                  </a:extLst>
                </p:cNvPr>
                <p:cNvSpPr txBox="1"/>
                <p:nvPr/>
              </p:nvSpPr>
              <p:spPr>
                <a:xfrm>
                  <a:off x="2940488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090" name="link">
                <a:extLst>
                  <a:ext uri="{FF2B5EF4-FFF2-40B4-BE49-F238E27FC236}">
                    <a16:creationId xmlns:a16="http://schemas.microsoft.com/office/drawing/2014/main" id="{FB76288E-B828-839B-F2B2-D23178747056}"/>
                  </a:ext>
                </a:extLst>
              </p:cNvPr>
              <p:cNvGrpSpPr/>
              <p:nvPr/>
            </p:nvGrpSpPr>
            <p:grpSpPr>
              <a:xfrm>
                <a:off x="14483662" y="13010112"/>
                <a:ext cx="271971" cy="72000"/>
                <a:chOff x="1139032" y="4102528"/>
                <a:chExt cx="271971" cy="72000"/>
              </a:xfrm>
            </p:grpSpPr>
            <p:sp>
              <p:nvSpPr>
                <p:cNvPr id="9091" name="Star: 5 Points 1860">
                  <a:hlinkClick r:id="rId50"/>
                  <a:extLst>
                    <a:ext uri="{FF2B5EF4-FFF2-40B4-BE49-F238E27FC236}">
                      <a16:creationId xmlns:a16="http://schemas.microsoft.com/office/drawing/2014/main" id="{C4367DDA-49A7-FA36-D1C9-78BAD8C1B3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39032" y="410252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2" name="Star: 5 Points 1861">
                  <a:hlinkClick r:id="rId51"/>
                  <a:extLst>
                    <a:ext uri="{FF2B5EF4-FFF2-40B4-BE49-F238E27FC236}">
                      <a16:creationId xmlns:a16="http://schemas.microsoft.com/office/drawing/2014/main" id="{A324EA6A-2720-B4F6-EEBA-8E86770854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39018" y="410252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093" name="Star: 5 Points 1862">
                  <a:hlinkClick r:id="rId12"/>
                  <a:extLst>
                    <a:ext uri="{FF2B5EF4-FFF2-40B4-BE49-F238E27FC236}">
                      <a16:creationId xmlns:a16="http://schemas.microsoft.com/office/drawing/2014/main" id="{E4C64C81-E39E-BBA6-7647-B58303B092D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39003" y="410252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5" name="dock - vascular">
              <a:extLst>
                <a:ext uri="{FF2B5EF4-FFF2-40B4-BE49-F238E27FC236}">
                  <a16:creationId xmlns:a16="http://schemas.microsoft.com/office/drawing/2014/main" id="{D8E1305D-00DF-C65B-1809-F52659342FF2}"/>
                </a:ext>
              </a:extLst>
            </p:cNvPr>
            <p:cNvGrpSpPr/>
            <p:nvPr/>
          </p:nvGrpSpPr>
          <p:grpSpPr>
            <a:xfrm>
              <a:off x="14192179" y="11983068"/>
              <a:ext cx="180000" cy="1129908"/>
              <a:chOff x="14192636" y="11994180"/>
              <a:chExt cx="180000" cy="1129908"/>
            </a:xfrm>
          </p:grpSpPr>
          <p:sp>
            <p:nvSpPr>
              <p:cNvPr id="9086" name="Text Box 3070">
                <a:extLst>
                  <a:ext uri="{FF2B5EF4-FFF2-40B4-BE49-F238E27FC236}">
                    <a16:creationId xmlns:a16="http://schemas.microsoft.com/office/drawing/2014/main" id="{7BB50868-980B-069F-2C44-3D65BE061685}"/>
                  </a:ext>
                </a:extLst>
              </p:cNvPr>
              <p:cNvSpPr txBox="1"/>
              <p:nvPr/>
            </p:nvSpPr>
            <p:spPr>
              <a:xfrm>
                <a:off x="14192636" y="11994180"/>
                <a:ext cx="180000" cy="1129908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87" name="Text Box 3036">
                <a:extLst>
                  <a:ext uri="{FF2B5EF4-FFF2-40B4-BE49-F238E27FC236}">
                    <a16:creationId xmlns:a16="http://schemas.microsoft.com/office/drawing/2014/main" id="{74682B2F-22D6-44B6-4C02-A517AFA70AD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46636" y="1252313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133" name="organ group - fallopian tube">
            <a:extLst>
              <a:ext uri="{FF2B5EF4-FFF2-40B4-BE49-F238E27FC236}">
                <a16:creationId xmlns:a16="http://schemas.microsoft.com/office/drawing/2014/main" id="{FCD05043-AF47-AD15-31FE-12CE7C82CB6E}"/>
              </a:ext>
            </a:extLst>
          </p:cNvPr>
          <p:cNvGrpSpPr/>
          <p:nvPr/>
        </p:nvGrpSpPr>
        <p:grpSpPr>
          <a:xfrm>
            <a:off x="40244752" y="19551228"/>
            <a:ext cx="1440000" cy="359367"/>
            <a:chOff x="39101757" y="19551228"/>
            <a:chExt cx="1440000" cy="359367"/>
          </a:xfrm>
        </p:grpSpPr>
        <p:sp>
          <p:nvSpPr>
            <p:cNvPr id="9134" name="organ - fallopian tube">
              <a:extLst>
                <a:ext uri="{FF2B5EF4-FFF2-40B4-BE49-F238E27FC236}">
                  <a16:creationId xmlns:a16="http://schemas.microsoft.com/office/drawing/2014/main" id="{943DEC88-2B3E-206D-B439-A0C091205030}"/>
                </a:ext>
              </a:extLst>
            </p:cNvPr>
            <p:cNvSpPr txBox="1"/>
            <p:nvPr/>
          </p:nvSpPr>
          <p:spPr>
            <a:xfrm>
              <a:off x="39101757" y="19551228"/>
              <a:ext cx="1440000" cy="359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Fallopian tube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35" name="FTU - fallopian tube">
              <a:extLst>
                <a:ext uri="{FF2B5EF4-FFF2-40B4-BE49-F238E27FC236}">
                  <a16:creationId xmlns:a16="http://schemas.microsoft.com/office/drawing/2014/main" id="{531C0239-1F2C-DFDD-A423-5A251822F2D2}"/>
                </a:ext>
              </a:extLst>
            </p:cNvPr>
            <p:cNvGrpSpPr/>
            <p:nvPr/>
          </p:nvGrpSpPr>
          <p:grpSpPr>
            <a:xfrm>
              <a:off x="39101757" y="19660087"/>
              <a:ext cx="1440000" cy="216000"/>
              <a:chOff x="39101757" y="19660087"/>
              <a:chExt cx="1440000" cy="216000"/>
            </a:xfrm>
          </p:grpSpPr>
          <p:sp>
            <p:nvSpPr>
              <p:cNvPr id="9136" name="FTU - fallopian tube">
                <a:extLst>
                  <a:ext uri="{FF2B5EF4-FFF2-40B4-BE49-F238E27FC236}">
                    <a16:creationId xmlns:a16="http://schemas.microsoft.com/office/drawing/2014/main" id="{0FE56DBF-CF3C-7022-950E-0F89CE8E138B}"/>
                  </a:ext>
                </a:extLst>
              </p:cNvPr>
              <p:cNvSpPr txBox="1"/>
              <p:nvPr/>
            </p:nvSpPr>
            <p:spPr>
              <a:xfrm>
                <a:off x="39101757" y="196600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Fallopian tube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37" name="dock">
                <a:extLst>
                  <a:ext uri="{FF2B5EF4-FFF2-40B4-BE49-F238E27FC236}">
                    <a16:creationId xmlns:a16="http://schemas.microsoft.com/office/drawing/2014/main" id="{71CEF663-F667-A1E9-30C6-537368E38FC4}"/>
                  </a:ext>
                </a:extLst>
              </p:cNvPr>
              <p:cNvGrpSpPr/>
              <p:nvPr/>
            </p:nvGrpSpPr>
            <p:grpSpPr>
              <a:xfrm flipH="1">
                <a:off x="39487210" y="19676671"/>
                <a:ext cx="57600" cy="186737"/>
                <a:chOff x="2890221" y="12245125"/>
                <a:chExt cx="57600" cy="186737"/>
              </a:xfrm>
            </p:grpSpPr>
            <p:sp>
              <p:nvSpPr>
                <p:cNvPr id="9142" name="Text Box 3086">
                  <a:extLst>
                    <a:ext uri="{FF2B5EF4-FFF2-40B4-BE49-F238E27FC236}">
                      <a16:creationId xmlns:a16="http://schemas.microsoft.com/office/drawing/2014/main" id="{7BE7B1FD-7607-DC26-2059-906DFDBEEB6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3" name="Text Box 3086">
                  <a:extLst>
                    <a:ext uri="{FF2B5EF4-FFF2-40B4-BE49-F238E27FC236}">
                      <a16:creationId xmlns:a16="http://schemas.microsoft.com/office/drawing/2014/main" id="{887CC40B-6656-E6A1-8383-3C47F01DBCD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144" name="Text Box 3086">
                  <a:extLst>
                    <a:ext uri="{FF2B5EF4-FFF2-40B4-BE49-F238E27FC236}">
                      <a16:creationId xmlns:a16="http://schemas.microsoft.com/office/drawing/2014/main" id="{F1250918-360C-0469-AB26-4852BE2A755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138" name="link">
                <a:extLst>
                  <a:ext uri="{FF2B5EF4-FFF2-40B4-BE49-F238E27FC236}">
                    <a16:creationId xmlns:a16="http://schemas.microsoft.com/office/drawing/2014/main" id="{DF7C89A9-5C50-5D1B-B9A6-A62FDD008746}"/>
                  </a:ext>
                </a:extLst>
              </p:cNvPr>
              <p:cNvGrpSpPr/>
              <p:nvPr/>
            </p:nvGrpSpPr>
            <p:grpSpPr>
              <a:xfrm>
                <a:off x="39645999" y="19783371"/>
                <a:ext cx="271971" cy="72000"/>
                <a:chOff x="3760880" y="4097231"/>
                <a:chExt cx="271971" cy="72000"/>
              </a:xfrm>
            </p:grpSpPr>
            <p:sp>
              <p:nvSpPr>
                <p:cNvPr id="9139" name="Star: 5 Points 4077">
                  <a:hlinkClick r:id="rId52"/>
                  <a:extLst>
                    <a:ext uri="{FF2B5EF4-FFF2-40B4-BE49-F238E27FC236}">
                      <a16:creationId xmlns:a16="http://schemas.microsoft.com/office/drawing/2014/main" id="{44E00FBF-1A39-3571-9157-B5FE9BCE0F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0" name="Star: 5 Points 4078">
                  <a:hlinkClick r:id="rId53"/>
                  <a:extLst>
                    <a:ext uri="{FF2B5EF4-FFF2-40B4-BE49-F238E27FC236}">
                      <a16:creationId xmlns:a16="http://schemas.microsoft.com/office/drawing/2014/main" id="{FEAF350C-B83B-374D-5427-26E7DA8C73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41" name="Star: 5 Points 4079">
                  <a:hlinkClick r:id="rId7"/>
                  <a:extLst>
                    <a:ext uri="{FF2B5EF4-FFF2-40B4-BE49-F238E27FC236}">
                      <a16:creationId xmlns:a16="http://schemas.microsoft.com/office/drawing/2014/main" id="{0E67991F-59DD-2537-F371-3FF9A5FB24F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45" name="organ group - hearing">
            <a:extLst>
              <a:ext uri="{FF2B5EF4-FFF2-40B4-BE49-F238E27FC236}">
                <a16:creationId xmlns:a16="http://schemas.microsoft.com/office/drawing/2014/main" id="{0E16803A-7652-FBDF-5EAC-01049B9A6A9A}"/>
              </a:ext>
            </a:extLst>
          </p:cNvPr>
          <p:cNvGrpSpPr/>
          <p:nvPr/>
        </p:nvGrpSpPr>
        <p:grpSpPr>
          <a:xfrm>
            <a:off x="30290483" y="7883082"/>
            <a:ext cx="1440000" cy="1281565"/>
            <a:chOff x="29147488" y="7883082"/>
            <a:chExt cx="1440000" cy="1281565"/>
          </a:xfrm>
        </p:grpSpPr>
        <p:sp>
          <p:nvSpPr>
            <p:cNvPr id="9146" name="organ - hearing">
              <a:extLst>
                <a:ext uri="{FF2B5EF4-FFF2-40B4-BE49-F238E27FC236}">
                  <a16:creationId xmlns:a16="http://schemas.microsoft.com/office/drawing/2014/main" id="{6741424E-ABAE-96D1-E9C5-FD7812FA3366}"/>
                </a:ext>
              </a:extLst>
            </p:cNvPr>
            <p:cNvSpPr txBox="1"/>
            <p:nvPr/>
          </p:nvSpPr>
          <p:spPr>
            <a:xfrm>
              <a:off x="29147488" y="7883082"/>
              <a:ext cx="1440000" cy="128156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Hearing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47" name="FTU - floor of external acoustic meatus">
              <a:extLst>
                <a:ext uri="{FF2B5EF4-FFF2-40B4-BE49-F238E27FC236}">
                  <a16:creationId xmlns:a16="http://schemas.microsoft.com/office/drawing/2014/main" id="{3D9F0DF6-36A3-6461-30EE-45600EC485FD}"/>
                </a:ext>
              </a:extLst>
            </p:cNvPr>
            <p:cNvGrpSpPr/>
            <p:nvPr/>
          </p:nvGrpSpPr>
          <p:grpSpPr>
            <a:xfrm>
              <a:off x="29206169" y="8017206"/>
              <a:ext cx="1334386" cy="216000"/>
              <a:chOff x="29206169" y="8017206"/>
              <a:chExt cx="1334386" cy="216000"/>
            </a:xfrm>
          </p:grpSpPr>
          <p:sp>
            <p:nvSpPr>
              <p:cNvPr id="9162" name="FTU - floor of external acoustic meatus">
                <a:extLst>
                  <a:ext uri="{FF2B5EF4-FFF2-40B4-BE49-F238E27FC236}">
                    <a16:creationId xmlns:a16="http://schemas.microsoft.com/office/drawing/2014/main" id="{3611DC4B-2981-8522-BA39-19E763AC13B7}"/>
                  </a:ext>
                </a:extLst>
              </p:cNvPr>
              <p:cNvSpPr txBox="1"/>
              <p:nvPr/>
            </p:nvSpPr>
            <p:spPr>
              <a:xfrm>
                <a:off x="29206169" y="8017206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Floor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63" name="dock">
                <a:extLst>
                  <a:ext uri="{FF2B5EF4-FFF2-40B4-BE49-F238E27FC236}">
                    <a16:creationId xmlns:a16="http://schemas.microsoft.com/office/drawing/2014/main" id="{7CB6549E-37B2-5389-1122-C643562269E5}"/>
                  </a:ext>
                </a:extLst>
              </p:cNvPr>
              <p:cNvSpPr txBox="1"/>
              <p:nvPr/>
            </p:nvSpPr>
            <p:spPr>
              <a:xfrm>
                <a:off x="29256212" y="806108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64" name="link">
                <a:extLst>
                  <a:ext uri="{FF2B5EF4-FFF2-40B4-BE49-F238E27FC236}">
                    <a16:creationId xmlns:a16="http://schemas.microsoft.com/office/drawing/2014/main" id="{D202C691-4E78-EC40-81BB-42D8C09FDCF2}"/>
                  </a:ext>
                </a:extLst>
              </p:cNvPr>
              <p:cNvGrpSpPr/>
              <p:nvPr/>
            </p:nvGrpSpPr>
            <p:grpSpPr>
              <a:xfrm>
                <a:off x="29381021" y="8145240"/>
                <a:ext cx="271971" cy="72000"/>
                <a:chOff x="1089323" y="4107466"/>
                <a:chExt cx="271971" cy="72000"/>
              </a:xfrm>
            </p:grpSpPr>
            <p:sp>
              <p:nvSpPr>
                <p:cNvPr id="9165" name="Star: 5 Points 2730">
                  <a:hlinkClick r:id="rId54"/>
                  <a:extLst>
                    <a:ext uri="{FF2B5EF4-FFF2-40B4-BE49-F238E27FC236}">
                      <a16:creationId xmlns:a16="http://schemas.microsoft.com/office/drawing/2014/main" id="{671D848C-3255-0FD5-73C4-83F25DB4FB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6" name="Star: 5 Points 2731">
                  <a:hlinkClick r:id="rId55"/>
                  <a:extLst>
                    <a:ext uri="{FF2B5EF4-FFF2-40B4-BE49-F238E27FC236}">
                      <a16:creationId xmlns:a16="http://schemas.microsoft.com/office/drawing/2014/main" id="{9B1D61B8-BE72-67E5-D9A0-8EF9E3CE22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503066F1-6F43-0382-ACB9-08EF31CAC4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48" name="FTU - wall of external acoustic meatus">
              <a:extLst>
                <a:ext uri="{FF2B5EF4-FFF2-40B4-BE49-F238E27FC236}">
                  <a16:creationId xmlns:a16="http://schemas.microsoft.com/office/drawing/2014/main" id="{F3F9CA63-D20A-6AAD-6935-FCAE0472059A}"/>
                </a:ext>
              </a:extLst>
            </p:cNvPr>
            <p:cNvGrpSpPr/>
            <p:nvPr/>
          </p:nvGrpSpPr>
          <p:grpSpPr>
            <a:xfrm>
              <a:off x="29206168" y="8251071"/>
              <a:ext cx="1334386" cy="216000"/>
              <a:chOff x="29206168" y="8251071"/>
              <a:chExt cx="1334386" cy="216000"/>
            </a:xfrm>
          </p:grpSpPr>
          <p:sp>
            <p:nvSpPr>
              <p:cNvPr id="9156" name="FTU - wall of external acoustic meatus">
                <a:extLst>
                  <a:ext uri="{FF2B5EF4-FFF2-40B4-BE49-F238E27FC236}">
                    <a16:creationId xmlns:a16="http://schemas.microsoft.com/office/drawing/2014/main" id="{80D2A824-6A25-FBD7-08CB-AD4429736BCB}"/>
                  </a:ext>
                </a:extLst>
              </p:cNvPr>
              <p:cNvSpPr txBox="1"/>
              <p:nvPr/>
            </p:nvSpPr>
            <p:spPr>
              <a:xfrm>
                <a:off x="29206168" y="8251071"/>
                <a:ext cx="13343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Wall of external acoustic meatus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57" name="dock">
                <a:extLst>
                  <a:ext uri="{FF2B5EF4-FFF2-40B4-BE49-F238E27FC236}">
                    <a16:creationId xmlns:a16="http://schemas.microsoft.com/office/drawing/2014/main" id="{8C81E5CF-E570-0436-5EEC-9DA26B12141F}"/>
                  </a:ext>
                </a:extLst>
              </p:cNvPr>
              <p:cNvSpPr txBox="1"/>
              <p:nvPr/>
            </p:nvSpPr>
            <p:spPr>
              <a:xfrm>
                <a:off x="29255255" y="832399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58" name="link">
                <a:extLst>
                  <a:ext uri="{FF2B5EF4-FFF2-40B4-BE49-F238E27FC236}">
                    <a16:creationId xmlns:a16="http://schemas.microsoft.com/office/drawing/2014/main" id="{0D7E4D91-210C-FD58-69EF-C4FA6DD47FF8}"/>
                  </a:ext>
                </a:extLst>
              </p:cNvPr>
              <p:cNvGrpSpPr/>
              <p:nvPr/>
            </p:nvGrpSpPr>
            <p:grpSpPr>
              <a:xfrm>
                <a:off x="29385559" y="8375633"/>
                <a:ext cx="271971" cy="72000"/>
                <a:chOff x="1089323" y="4107466"/>
                <a:chExt cx="271971" cy="72000"/>
              </a:xfrm>
            </p:grpSpPr>
            <p:sp>
              <p:nvSpPr>
                <p:cNvPr id="9159" name="Star: 5 Points 2730">
                  <a:hlinkClick r:id="rId54"/>
                  <a:extLst>
                    <a:ext uri="{FF2B5EF4-FFF2-40B4-BE49-F238E27FC236}">
                      <a16:creationId xmlns:a16="http://schemas.microsoft.com/office/drawing/2014/main" id="{B13DFA1E-BC2B-6BA0-E39B-53BA907E0C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0" name="Star: 5 Points 2731">
                  <a:hlinkClick r:id="rId55"/>
                  <a:extLst>
                    <a:ext uri="{FF2B5EF4-FFF2-40B4-BE49-F238E27FC236}">
                      <a16:creationId xmlns:a16="http://schemas.microsoft.com/office/drawing/2014/main" id="{4633E030-6F04-6986-EC27-42764E92A3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6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2B188DE7-74E6-13AB-B5C2-2412F12180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49" name="FTU - tympanic membrane ">
              <a:extLst>
                <a:ext uri="{FF2B5EF4-FFF2-40B4-BE49-F238E27FC236}">
                  <a16:creationId xmlns:a16="http://schemas.microsoft.com/office/drawing/2014/main" id="{26508EC3-8CC0-1E78-C0BE-956874779F11}"/>
                </a:ext>
              </a:extLst>
            </p:cNvPr>
            <p:cNvGrpSpPr/>
            <p:nvPr/>
          </p:nvGrpSpPr>
          <p:grpSpPr>
            <a:xfrm>
              <a:off x="29206169" y="8483786"/>
              <a:ext cx="1334385" cy="216000"/>
              <a:chOff x="29206169" y="8483786"/>
              <a:chExt cx="1334385" cy="216000"/>
            </a:xfrm>
          </p:grpSpPr>
          <p:sp>
            <p:nvSpPr>
              <p:cNvPr id="9150" name="FTU - tympanic membrane ">
                <a:extLst>
                  <a:ext uri="{FF2B5EF4-FFF2-40B4-BE49-F238E27FC236}">
                    <a16:creationId xmlns:a16="http://schemas.microsoft.com/office/drawing/2014/main" id="{21C7611F-F537-A064-CEB0-B6E5C0E3EC50}"/>
                  </a:ext>
                </a:extLst>
              </p:cNvPr>
              <p:cNvSpPr txBox="1"/>
              <p:nvPr/>
            </p:nvSpPr>
            <p:spPr>
              <a:xfrm>
                <a:off x="29206169" y="848378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Tympanic membrane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sp>
            <p:nvSpPr>
              <p:cNvPr id="9151" name="dock">
                <a:extLst>
                  <a:ext uri="{FF2B5EF4-FFF2-40B4-BE49-F238E27FC236}">
                    <a16:creationId xmlns:a16="http://schemas.microsoft.com/office/drawing/2014/main" id="{0C17A413-5377-ED52-498E-3D7B19E615CC}"/>
                  </a:ext>
                </a:extLst>
              </p:cNvPr>
              <p:cNvSpPr txBox="1"/>
              <p:nvPr/>
            </p:nvSpPr>
            <p:spPr>
              <a:xfrm>
                <a:off x="29253115" y="856401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52" name="link">
                <a:extLst>
                  <a:ext uri="{FF2B5EF4-FFF2-40B4-BE49-F238E27FC236}">
                    <a16:creationId xmlns:a16="http://schemas.microsoft.com/office/drawing/2014/main" id="{8BC59E58-9FA6-A451-70AC-EB5F3772524C}"/>
                  </a:ext>
                </a:extLst>
              </p:cNvPr>
              <p:cNvGrpSpPr/>
              <p:nvPr/>
            </p:nvGrpSpPr>
            <p:grpSpPr>
              <a:xfrm>
                <a:off x="29395616" y="8608186"/>
                <a:ext cx="271971" cy="72000"/>
                <a:chOff x="1089323" y="4107466"/>
                <a:chExt cx="271971" cy="72000"/>
              </a:xfrm>
            </p:grpSpPr>
            <p:sp>
              <p:nvSpPr>
                <p:cNvPr id="9153" name="Star: 5 Points 2730">
                  <a:hlinkClick r:id="rId56"/>
                  <a:extLst>
                    <a:ext uri="{FF2B5EF4-FFF2-40B4-BE49-F238E27FC236}">
                      <a16:creationId xmlns:a16="http://schemas.microsoft.com/office/drawing/2014/main" id="{F6384E78-E1B4-3F74-C01B-176B915AF3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4" name="Star: 5 Points 2731">
                  <a:hlinkClick r:id="rId57"/>
                  <a:extLst>
                    <a:ext uri="{FF2B5EF4-FFF2-40B4-BE49-F238E27FC236}">
                      <a16:creationId xmlns:a16="http://schemas.microsoft.com/office/drawing/2014/main" id="{3967B750-EB8A-91B2-D1E8-780351DA01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55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2EEFD534-8D7D-BBB5-3CD6-DF3974A663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68" name="organ group - balance">
            <a:extLst>
              <a:ext uri="{FF2B5EF4-FFF2-40B4-BE49-F238E27FC236}">
                <a16:creationId xmlns:a16="http://schemas.microsoft.com/office/drawing/2014/main" id="{E0388B91-C564-C17A-CC61-F48299C5A5F8}"/>
              </a:ext>
            </a:extLst>
          </p:cNvPr>
          <p:cNvGrpSpPr/>
          <p:nvPr/>
        </p:nvGrpSpPr>
        <p:grpSpPr>
          <a:xfrm>
            <a:off x="30290483" y="9214880"/>
            <a:ext cx="1440000" cy="892240"/>
            <a:chOff x="29147488" y="9214880"/>
            <a:chExt cx="1440000" cy="892240"/>
          </a:xfrm>
        </p:grpSpPr>
        <p:sp>
          <p:nvSpPr>
            <p:cNvPr id="9169" name="organ - balance">
              <a:extLst>
                <a:ext uri="{FF2B5EF4-FFF2-40B4-BE49-F238E27FC236}">
                  <a16:creationId xmlns:a16="http://schemas.microsoft.com/office/drawing/2014/main" id="{95826A0C-F80A-9706-AF1A-B9F1C5E252A8}"/>
                </a:ext>
              </a:extLst>
            </p:cNvPr>
            <p:cNvSpPr txBox="1"/>
            <p:nvPr/>
          </p:nvSpPr>
          <p:spPr>
            <a:xfrm>
              <a:off x="29147488" y="9214880"/>
              <a:ext cx="1440000" cy="8922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Balance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70" name="FTU - semicircular canals">
              <a:extLst>
                <a:ext uri="{FF2B5EF4-FFF2-40B4-BE49-F238E27FC236}">
                  <a16:creationId xmlns:a16="http://schemas.microsoft.com/office/drawing/2014/main" id="{9B7C3412-10B3-41B6-2B40-C6FF62FB3E14}"/>
                </a:ext>
              </a:extLst>
            </p:cNvPr>
            <p:cNvGrpSpPr/>
            <p:nvPr/>
          </p:nvGrpSpPr>
          <p:grpSpPr>
            <a:xfrm>
              <a:off x="29206168" y="9367902"/>
              <a:ext cx="1334385" cy="216000"/>
              <a:chOff x="29206168" y="9367902"/>
              <a:chExt cx="1334385" cy="216000"/>
            </a:xfrm>
          </p:grpSpPr>
          <p:sp>
            <p:nvSpPr>
              <p:cNvPr id="9185" name="FTU - semicircular canals">
                <a:extLst>
                  <a:ext uri="{FF2B5EF4-FFF2-40B4-BE49-F238E27FC236}">
                    <a16:creationId xmlns:a16="http://schemas.microsoft.com/office/drawing/2014/main" id="{D5627003-4367-2DF1-7200-DDD55F3AB5B3}"/>
                  </a:ext>
                </a:extLst>
              </p:cNvPr>
              <p:cNvSpPr txBox="1"/>
              <p:nvPr/>
            </p:nvSpPr>
            <p:spPr>
              <a:xfrm>
                <a:off x="29206168" y="936790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Semicircular</a:t>
                </a: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canals</a:t>
                </a:r>
                <a:endPara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86" name="dock">
                <a:extLst>
                  <a:ext uri="{FF2B5EF4-FFF2-40B4-BE49-F238E27FC236}">
                    <a16:creationId xmlns:a16="http://schemas.microsoft.com/office/drawing/2014/main" id="{8E074E74-1485-E58D-3CFB-012D717F936C}"/>
                  </a:ext>
                </a:extLst>
              </p:cNvPr>
              <p:cNvSpPr txBox="1"/>
              <p:nvPr/>
            </p:nvSpPr>
            <p:spPr>
              <a:xfrm>
                <a:off x="29269819" y="944629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87" name="link">
                <a:extLst>
                  <a:ext uri="{FF2B5EF4-FFF2-40B4-BE49-F238E27FC236}">
                    <a16:creationId xmlns:a16="http://schemas.microsoft.com/office/drawing/2014/main" id="{9158C22A-6BD3-1A6D-09BF-305C3BC2443B}"/>
                  </a:ext>
                </a:extLst>
              </p:cNvPr>
              <p:cNvGrpSpPr/>
              <p:nvPr/>
            </p:nvGrpSpPr>
            <p:grpSpPr>
              <a:xfrm>
                <a:off x="29375520" y="9490643"/>
                <a:ext cx="271971" cy="72000"/>
                <a:chOff x="1089323" y="4107466"/>
                <a:chExt cx="271971" cy="72000"/>
              </a:xfrm>
            </p:grpSpPr>
            <p:sp>
              <p:nvSpPr>
                <p:cNvPr id="9188" name="Star: 5 Points 2730">
                  <a:hlinkClick r:id="rId58"/>
                  <a:extLst>
                    <a:ext uri="{FF2B5EF4-FFF2-40B4-BE49-F238E27FC236}">
                      <a16:creationId xmlns:a16="http://schemas.microsoft.com/office/drawing/2014/main" id="{967F1BBF-5A9E-34E8-D4F5-A2182806B6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9" name="Star: 5 Points 2731">
                  <a:hlinkClick r:id="rId55"/>
                  <a:extLst>
                    <a:ext uri="{FF2B5EF4-FFF2-40B4-BE49-F238E27FC236}">
                      <a16:creationId xmlns:a16="http://schemas.microsoft.com/office/drawing/2014/main" id="{E2409B8A-6624-86E0-12DE-851DF5FDB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90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571974AD-E82F-358E-A590-D08403CA0A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71" name="FTU - utricle">
              <a:extLst>
                <a:ext uri="{FF2B5EF4-FFF2-40B4-BE49-F238E27FC236}">
                  <a16:creationId xmlns:a16="http://schemas.microsoft.com/office/drawing/2014/main" id="{51F6702F-661E-5A32-6749-2F96EF0B9999}"/>
                </a:ext>
              </a:extLst>
            </p:cNvPr>
            <p:cNvGrpSpPr/>
            <p:nvPr/>
          </p:nvGrpSpPr>
          <p:grpSpPr>
            <a:xfrm>
              <a:off x="29204235" y="9604650"/>
              <a:ext cx="1334385" cy="216000"/>
              <a:chOff x="29204235" y="9604650"/>
              <a:chExt cx="1334385" cy="216000"/>
            </a:xfrm>
          </p:grpSpPr>
          <p:sp>
            <p:nvSpPr>
              <p:cNvPr id="9179" name="FTU - utricle">
                <a:extLst>
                  <a:ext uri="{FF2B5EF4-FFF2-40B4-BE49-F238E27FC236}">
                    <a16:creationId xmlns:a16="http://schemas.microsoft.com/office/drawing/2014/main" id="{D5F3F371-EF49-3211-6725-F343495F486F}"/>
                  </a:ext>
                </a:extLst>
              </p:cNvPr>
              <p:cNvSpPr txBox="1"/>
              <p:nvPr/>
            </p:nvSpPr>
            <p:spPr>
              <a:xfrm>
                <a:off x="29204235" y="9604650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Utricle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80" name="dock">
                <a:extLst>
                  <a:ext uri="{FF2B5EF4-FFF2-40B4-BE49-F238E27FC236}">
                    <a16:creationId xmlns:a16="http://schemas.microsoft.com/office/drawing/2014/main" id="{A3C35718-C2C5-B253-7E8F-69770D6EA5BF}"/>
                  </a:ext>
                </a:extLst>
              </p:cNvPr>
              <p:cNvSpPr txBox="1"/>
              <p:nvPr/>
            </p:nvSpPr>
            <p:spPr>
              <a:xfrm>
                <a:off x="29268862" y="9709200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81" name="link">
                <a:extLst>
                  <a:ext uri="{FF2B5EF4-FFF2-40B4-BE49-F238E27FC236}">
                    <a16:creationId xmlns:a16="http://schemas.microsoft.com/office/drawing/2014/main" id="{D3E0B8DB-CDF1-C332-BE62-B15B8E7B3B21}"/>
                  </a:ext>
                </a:extLst>
              </p:cNvPr>
              <p:cNvGrpSpPr/>
              <p:nvPr/>
            </p:nvGrpSpPr>
            <p:grpSpPr>
              <a:xfrm>
                <a:off x="29383209" y="9722310"/>
                <a:ext cx="271971" cy="72000"/>
                <a:chOff x="1089323" y="4107466"/>
                <a:chExt cx="271971" cy="72000"/>
              </a:xfrm>
            </p:grpSpPr>
            <p:sp>
              <p:nvSpPr>
                <p:cNvPr id="9182" name="Star: 5 Points 2730">
                  <a:hlinkClick r:id="rId59"/>
                  <a:extLst>
                    <a:ext uri="{FF2B5EF4-FFF2-40B4-BE49-F238E27FC236}">
                      <a16:creationId xmlns:a16="http://schemas.microsoft.com/office/drawing/2014/main" id="{A75995BA-F16E-1BE0-6F33-4753789169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3" name="Star: 5 Points 2731">
                  <a:hlinkClick r:id="rId55"/>
                  <a:extLst>
                    <a:ext uri="{FF2B5EF4-FFF2-40B4-BE49-F238E27FC236}">
                      <a16:creationId xmlns:a16="http://schemas.microsoft.com/office/drawing/2014/main" id="{ACF56EBA-4915-EEA4-A56A-4F15AB2223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84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4742CD13-164B-90EA-FBA8-8190CCA12A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72" name="FTU - saccule">
              <a:extLst>
                <a:ext uri="{FF2B5EF4-FFF2-40B4-BE49-F238E27FC236}">
                  <a16:creationId xmlns:a16="http://schemas.microsoft.com/office/drawing/2014/main" id="{32FF14F8-7E2E-45EC-8173-DD2B0C7E2FA2}"/>
                </a:ext>
              </a:extLst>
            </p:cNvPr>
            <p:cNvGrpSpPr/>
            <p:nvPr/>
          </p:nvGrpSpPr>
          <p:grpSpPr>
            <a:xfrm>
              <a:off x="29202182" y="9849042"/>
              <a:ext cx="1334385" cy="216000"/>
              <a:chOff x="29202182" y="9849042"/>
              <a:chExt cx="1334385" cy="216000"/>
            </a:xfrm>
          </p:grpSpPr>
          <p:sp>
            <p:nvSpPr>
              <p:cNvPr id="9173" name="FTU - saccule">
                <a:extLst>
                  <a:ext uri="{FF2B5EF4-FFF2-40B4-BE49-F238E27FC236}">
                    <a16:creationId xmlns:a16="http://schemas.microsoft.com/office/drawing/2014/main" id="{53C9DB9E-1510-899A-09EB-54FAA4B4D983}"/>
                  </a:ext>
                </a:extLst>
              </p:cNvPr>
              <p:cNvSpPr txBox="1"/>
              <p:nvPr/>
            </p:nvSpPr>
            <p:spPr>
              <a:xfrm>
                <a:off x="29202182" y="984904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Saccule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74" name="dock">
                <a:extLst>
                  <a:ext uri="{FF2B5EF4-FFF2-40B4-BE49-F238E27FC236}">
                    <a16:creationId xmlns:a16="http://schemas.microsoft.com/office/drawing/2014/main" id="{E4B5019C-D4B3-FBA8-AEDC-B2CCEEA01FF8}"/>
                  </a:ext>
                </a:extLst>
              </p:cNvPr>
              <p:cNvSpPr txBox="1"/>
              <p:nvPr/>
            </p:nvSpPr>
            <p:spPr>
              <a:xfrm>
                <a:off x="29266722" y="994922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75" name="link">
                <a:extLst>
                  <a:ext uri="{FF2B5EF4-FFF2-40B4-BE49-F238E27FC236}">
                    <a16:creationId xmlns:a16="http://schemas.microsoft.com/office/drawing/2014/main" id="{6512B3E6-2481-E733-3D43-B006B95B10B6}"/>
                  </a:ext>
                </a:extLst>
              </p:cNvPr>
              <p:cNvGrpSpPr/>
              <p:nvPr/>
            </p:nvGrpSpPr>
            <p:grpSpPr>
              <a:xfrm>
                <a:off x="29383209" y="9960027"/>
                <a:ext cx="271971" cy="72000"/>
                <a:chOff x="1089323" y="4107466"/>
                <a:chExt cx="271971" cy="72000"/>
              </a:xfrm>
            </p:grpSpPr>
            <p:sp>
              <p:nvSpPr>
                <p:cNvPr id="9176" name="Star: 5 Points 2730">
                  <a:hlinkClick r:id="rId60"/>
                  <a:extLst>
                    <a:ext uri="{FF2B5EF4-FFF2-40B4-BE49-F238E27FC236}">
                      <a16:creationId xmlns:a16="http://schemas.microsoft.com/office/drawing/2014/main" id="{5621CA86-5DF8-EAEC-0841-FA0FB485C7B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7" name="Star: 5 Points 2731">
                  <a:hlinkClick r:id="rId55"/>
                  <a:extLst>
                    <a:ext uri="{FF2B5EF4-FFF2-40B4-BE49-F238E27FC236}">
                      <a16:creationId xmlns:a16="http://schemas.microsoft.com/office/drawing/2014/main" id="{60F02668-6491-52AF-F673-ADE9B19F63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178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8FB21FED-5407-5006-E16E-40E0E3BAEA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191" name="organ group - taste">
            <a:extLst>
              <a:ext uri="{FF2B5EF4-FFF2-40B4-BE49-F238E27FC236}">
                <a16:creationId xmlns:a16="http://schemas.microsoft.com/office/drawing/2014/main" id="{58A5BAF1-6110-52FD-92DF-59D48E0C5DA2}"/>
              </a:ext>
            </a:extLst>
          </p:cNvPr>
          <p:cNvGrpSpPr/>
          <p:nvPr/>
        </p:nvGrpSpPr>
        <p:grpSpPr>
          <a:xfrm>
            <a:off x="30290483" y="11032890"/>
            <a:ext cx="1440000" cy="795026"/>
            <a:chOff x="29147488" y="11032890"/>
            <a:chExt cx="1440000" cy="795026"/>
          </a:xfrm>
        </p:grpSpPr>
        <p:sp>
          <p:nvSpPr>
            <p:cNvPr id="9192" name="organ - taste">
              <a:extLst>
                <a:ext uri="{FF2B5EF4-FFF2-40B4-BE49-F238E27FC236}">
                  <a16:creationId xmlns:a16="http://schemas.microsoft.com/office/drawing/2014/main" id="{1F6E2404-2FFE-593D-FC44-485C82568DCC}"/>
                </a:ext>
              </a:extLst>
            </p:cNvPr>
            <p:cNvSpPr txBox="1"/>
            <p:nvPr/>
          </p:nvSpPr>
          <p:spPr>
            <a:xfrm>
              <a:off x="29147488" y="11032890"/>
              <a:ext cx="1440000" cy="7950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Taste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193" name="FTU - tongue back">
              <a:extLst>
                <a:ext uri="{FF2B5EF4-FFF2-40B4-BE49-F238E27FC236}">
                  <a16:creationId xmlns:a16="http://schemas.microsoft.com/office/drawing/2014/main" id="{B9B94CB7-8D73-953C-3248-996300C585CA}"/>
                </a:ext>
              </a:extLst>
            </p:cNvPr>
            <p:cNvGrpSpPr/>
            <p:nvPr/>
          </p:nvGrpSpPr>
          <p:grpSpPr>
            <a:xfrm>
              <a:off x="29218005" y="11597476"/>
              <a:ext cx="1334385" cy="216000"/>
              <a:chOff x="29218005" y="11597476"/>
              <a:chExt cx="1334385" cy="216000"/>
            </a:xfrm>
          </p:grpSpPr>
          <p:sp>
            <p:nvSpPr>
              <p:cNvPr id="9208" name="FTU - tongue back">
                <a:extLst>
                  <a:ext uri="{FF2B5EF4-FFF2-40B4-BE49-F238E27FC236}">
                    <a16:creationId xmlns:a16="http://schemas.microsoft.com/office/drawing/2014/main" id="{79B0B79D-339C-0448-6385-621D438AEC66}"/>
                  </a:ext>
                </a:extLst>
              </p:cNvPr>
              <p:cNvSpPr txBox="1"/>
              <p:nvPr/>
            </p:nvSpPr>
            <p:spPr>
              <a:xfrm>
                <a:off x="29218005" y="11597476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Tongue back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09" name="dock">
                <a:extLst>
                  <a:ext uri="{FF2B5EF4-FFF2-40B4-BE49-F238E27FC236}">
                    <a16:creationId xmlns:a16="http://schemas.microsoft.com/office/drawing/2014/main" id="{7D744135-429F-2E55-7AD7-D835FCD591A1}"/>
                  </a:ext>
                </a:extLst>
              </p:cNvPr>
              <p:cNvSpPr txBox="1"/>
              <p:nvPr/>
            </p:nvSpPr>
            <p:spPr>
              <a:xfrm>
                <a:off x="29278580" y="1166811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0" name="link">
                <a:extLst>
                  <a:ext uri="{FF2B5EF4-FFF2-40B4-BE49-F238E27FC236}">
                    <a16:creationId xmlns:a16="http://schemas.microsoft.com/office/drawing/2014/main" id="{3826559F-E591-48CF-C4AC-9CA11E2AB6FB}"/>
                  </a:ext>
                </a:extLst>
              </p:cNvPr>
              <p:cNvGrpSpPr/>
              <p:nvPr/>
            </p:nvGrpSpPr>
            <p:grpSpPr>
              <a:xfrm>
                <a:off x="29397395" y="11716266"/>
                <a:ext cx="271971" cy="72000"/>
                <a:chOff x="1089323" y="4107466"/>
                <a:chExt cx="271971" cy="72000"/>
              </a:xfrm>
            </p:grpSpPr>
            <p:sp>
              <p:nvSpPr>
                <p:cNvPr id="9211" name="Star: 5 Points 2730">
                  <a:hlinkClick r:id="rId38"/>
                  <a:extLst>
                    <a:ext uri="{FF2B5EF4-FFF2-40B4-BE49-F238E27FC236}">
                      <a16:creationId xmlns:a16="http://schemas.microsoft.com/office/drawing/2014/main" id="{19289BE2-AEA1-D603-460D-4209DD7595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12" name="Star: 5 Points 2731">
                  <a:hlinkClick r:id="rId47"/>
                  <a:extLst>
                    <a:ext uri="{FF2B5EF4-FFF2-40B4-BE49-F238E27FC236}">
                      <a16:creationId xmlns:a16="http://schemas.microsoft.com/office/drawing/2014/main" id="{A0A62875-5486-C40E-D557-72456A1D184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1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0A1B2438-F30B-01A4-B3C4-7A785937E8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194" name="FTU - posterior 1/3 of tongue ">
              <a:extLst>
                <a:ext uri="{FF2B5EF4-FFF2-40B4-BE49-F238E27FC236}">
                  <a16:creationId xmlns:a16="http://schemas.microsoft.com/office/drawing/2014/main" id="{3C033116-75A9-B466-665B-841350CE25B4}"/>
                </a:ext>
              </a:extLst>
            </p:cNvPr>
            <p:cNvGrpSpPr/>
            <p:nvPr/>
          </p:nvGrpSpPr>
          <p:grpSpPr>
            <a:xfrm>
              <a:off x="29218005" y="11366845"/>
              <a:ext cx="1334385" cy="216000"/>
              <a:chOff x="29218005" y="11366845"/>
              <a:chExt cx="1334385" cy="216000"/>
            </a:xfrm>
          </p:grpSpPr>
          <p:sp>
            <p:nvSpPr>
              <p:cNvPr id="9202" name="FTU - posterior 1/3 of tongue ">
                <a:extLst>
                  <a:ext uri="{FF2B5EF4-FFF2-40B4-BE49-F238E27FC236}">
                    <a16:creationId xmlns:a16="http://schemas.microsoft.com/office/drawing/2014/main" id="{26E59569-09DF-1AAD-7BA3-4E2812A3CC1D}"/>
                  </a:ext>
                </a:extLst>
              </p:cNvPr>
              <p:cNvSpPr txBox="1"/>
              <p:nvPr/>
            </p:nvSpPr>
            <p:spPr>
              <a:xfrm>
                <a:off x="29218005" y="1136684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lvl="0">
                  <a:lnSpc>
                    <a:spcPct val="107000"/>
                  </a:lnSpc>
                  <a:spcAft>
                    <a:spcPts val="800"/>
                  </a:spcAft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Posterior 1/3 of tongue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  <p:grpSp>
            <p:nvGrpSpPr>
              <p:cNvPr id="9203" name="link">
                <a:extLst>
                  <a:ext uri="{FF2B5EF4-FFF2-40B4-BE49-F238E27FC236}">
                    <a16:creationId xmlns:a16="http://schemas.microsoft.com/office/drawing/2014/main" id="{DE5E9507-2229-1B85-0DE7-92EBC83A7079}"/>
                  </a:ext>
                </a:extLst>
              </p:cNvPr>
              <p:cNvGrpSpPr/>
              <p:nvPr/>
            </p:nvGrpSpPr>
            <p:grpSpPr>
              <a:xfrm>
                <a:off x="29404783" y="11486595"/>
                <a:ext cx="271971" cy="72000"/>
                <a:chOff x="1089323" y="4107466"/>
                <a:chExt cx="271971" cy="72000"/>
              </a:xfrm>
            </p:grpSpPr>
            <p:sp>
              <p:nvSpPr>
                <p:cNvPr id="9205" name="Star: 5 Points 2730">
                  <a:hlinkClick r:id="rId38"/>
                  <a:extLst>
                    <a:ext uri="{FF2B5EF4-FFF2-40B4-BE49-F238E27FC236}">
                      <a16:creationId xmlns:a16="http://schemas.microsoft.com/office/drawing/2014/main" id="{554C881B-82B5-C520-318C-F321DE0D3F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6" name="Star: 5 Points 2731">
                  <a:hlinkClick r:id="rId47"/>
                  <a:extLst>
                    <a:ext uri="{FF2B5EF4-FFF2-40B4-BE49-F238E27FC236}">
                      <a16:creationId xmlns:a16="http://schemas.microsoft.com/office/drawing/2014/main" id="{4BFEE662-A0D5-CBBC-02E9-6C0684641E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7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9081A531-B5A5-C0D6-222E-E5FEF9493DE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04" name="dock">
                <a:extLst>
                  <a:ext uri="{FF2B5EF4-FFF2-40B4-BE49-F238E27FC236}">
                    <a16:creationId xmlns:a16="http://schemas.microsoft.com/office/drawing/2014/main" id="{DDA28871-4E37-BC0C-5904-F5D03FE0283D}"/>
                  </a:ext>
                </a:extLst>
              </p:cNvPr>
              <p:cNvSpPr txBox="1"/>
              <p:nvPr/>
            </p:nvSpPr>
            <p:spPr>
              <a:xfrm>
                <a:off x="29278580" y="11442072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195" name="FTU - anterior 2/3 of tongue">
              <a:extLst>
                <a:ext uri="{FF2B5EF4-FFF2-40B4-BE49-F238E27FC236}">
                  <a16:creationId xmlns:a16="http://schemas.microsoft.com/office/drawing/2014/main" id="{07A1209F-CBFD-5C82-CEB6-7D0167C27773}"/>
                </a:ext>
              </a:extLst>
            </p:cNvPr>
            <p:cNvGrpSpPr/>
            <p:nvPr/>
          </p:nvGrpSpPr>
          <p:grpSpPr>
            <a:xfrm>
              <a:off x="29218004" y="11136912"/>
              <a:ext cx="1334385" cy="216000"/>
              <a:chOff x="29218004" y="11136912"/>
              <a:chExt cx="1334385" cy="216000"/>
            </a:xfrm>
          </p:grpSpPr>
          <p:sp>
            <p:nvSpPr>
              <p:cNvPr id="9196" name="FTU - anterior 2/3 of tongue">
                <a:extLst>
                  <a:ext uri="{FF2B5EF4-FFF2-40B4-BE49-F238E27FC236}">
                    <a16:creationId xmlns:a16="http://schemas.microsoft.com/office/drawing/2014/main" id="{3EC32604-E4B9-D6E9-AE5A-CB9F41F88C56}"/>
                  </a:ext>
                </a:extLst>
              </p:cNvPr>
              <p:cNvSpPr txBox="1"/>
              <p:nvPr/>
            </p:nvSpPr>
            <p:spPr>
              <a:xfrm>
                <a:off x="29218004" y="11136912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Anterior 2/3 of tongue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97" name="dock">
                <a:extLst>
                  <a:ext uri="{FF2B5EF4-FFF2-40B4-BE49-F238E27FC236}">
                    <a16:creationId xmlns:a16="http://schemas.microsoft.com/office/drawing/2014/main" id="{0B454D6E-A652-D129-C6D4-DE4348D2DA31}"/>
                  </a:ext>
                </a:extLst>
              </p:cNvPr>
              <p:cNvSpPr txBox="1"/>
              <p:nvPr/>
            </p:nvSpPr>
            <p:spPr>
              <a:xfrm>
                <a:off x="29278580" y="1121293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98" name="link">
                <a:extLst>
                  <a:ext uri="{FF2B5EF4-FFF2-40B4-BE49-F238E27FC236}">
                    <a16:creationId xmlns:a16="http://schemas.microsoft.com/office/drawing/2014/main" id="{C0C04F58-939A-EBB5-DA71-1F76E3C35655}"/>
                  </a:ext>
                </a:extLst>
              </p:cNvPr>
              <p:cNvGrpSpPr/>
              <p:nvPr/>
            </p:nvGrpSpPr>
            <p:grpSpPr>
              <a:xfrm>
                <a:off x="29395616" y="11261767"/>
                <a:ext cx="271971" cy="72000"/>
                <a:chOff x="1089323" y="4107466"/>
                <a:chExt cx="271971" cy="72000"/>
              </a:xfrm>
            </p:grpSpPr>
            <p:sp>
              <p:nvSpPr>
                <p:cNvPr id="9199" name="Star: 5 Points 2730">
                  <a:hlinkClick r:id="rId38"/>
                  <a:extLst>
                    <a:ext uri="{FF2B5EF4-FFF2-40B4-BE49-F238E27FC236}">
                      <a16:creationId xmlns:a16="http://schemas.microsoft.com/office/drawing/2014/main" id="{B0DA9097-157E-ADE3-B2D1-61D8D291D2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0" name="Star: 5 Points 2731">
                  <a:hlinkClick r:id="rId47"/>
                  <a:extLst>
                    <a:ext uri="{FF2B5EF4-FFF2-40B4-BE49-F238E27FC236}">
                      <a16:creationId xmlns:a16="http://schemas.microsoft.com/office/drawing/2014/main" id="{BC35F6CF-EA44-2B7B-53EB-DB9C7666E7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01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7126A5EB-8DE2-D5DE-8066-9AA0786D63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214" name="organ group - smell">
            <a:extLst>
              <a:ext uri="{FF2B5EF4-FFF2-40B4-BE49-F238E27FC236}">
                <a16:creationId xmlns:a16="http://schemas.microsoft.com/office/drawing/2014/main" id="{1DD31DDD-7514-224C-5264-8E6F881E8785}"/>
              </a:ext>
            </a:extLst>
          </p:cNvPr>
          <p:cNvGrpSpPr/>
          <p:nvPr/>
        </p:nvGrpSpPr>
        <p:grpSpPr>
          <a:xfrm>
            <a:off x="30290483" y="10195239"/>
            <a:ext cx="1440000" cy="751281"/>
            <a:chOff x="29147488" y="10195239"/>
            <a:chExt cx="1440000" cy="751281"/>
          </a:xfrm>
        </p:grpSpPr>
        <p:sp>
          <p:nvSpPr>
            <p:cNvPr id="9215" name="organ - smell">
              <a:extLst>
                <a:ext uri="{FF2B5EF4-FFF2-40B4-BE49-F238E27FC236}">
                  <a16:creationId xmlns:a16="http://schemas.microsoft.com/office/drawing/2014/main" id="{4F98A054-0A22-2530-DB9F-6D5B5EEB6BB8}"/>
                </a:ext>
              </a:extLst>
            </p:cNvPr>
            <p:cNvSpPr txBox="1"/>
            <p:nvPr/>
          </p:nvSpPr>
          <p:spPr>
            <a:xfrm>
              <a:off x="29147488" y="10195239"/>
              <a:ext cx="1440000" cy="75128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Smell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16" name="FTU - olfactory bulb">
              <a:extLst>
                <a:ext uri="{FF2B5EF4-FFF2-40B4-BE49-F238E27FC236}">
                  <a16:creationId xmlns:a16="http://schemas.microsoft.com/office/drawing/2014/main" id="{F7BA968F-0B58-B84D-CF43-85DB27C0338B}"/>
                </a:ext>
              </a:extLst>
            </p:cNvPr>
            <p:cNvGrpSpPr/>
            <p:nvPr/>
          </p:nvGrpSpPr>
          <p:grpSpPr>
            <a:xfrm>
              <a:off x="29206169" y="10409514"/>
              <a:ext cx="1334385" cy="216000"/>
              <a:chOff x="29206169" y="10409514"/>
              <a:chExt cx="1334385" cy="216000"/>
            </a:xfrm>
          </p:grpSpPr>
          <p:sp>
            <p:nvSpPr>
              <p:cNvPr id="9224" name="FTU - olfactory bulb">
                <a:extLst>
                  <a:ext uri="{FF2B5EF4-FFF2-40B4-BE49-F238E27FC236}">
                    <a16:creationId xmlns:a16="http://schemas.microsoft.com/office/drawing/2014/main" id="{CA3008E7-6B72-EE69-C827-1103CF464CE8}"/>
                  </a:ext>
                </a:extLst>
              </p:cNvPr>
              <p:cNvSpPr txBox="1"/>
              <p:nvPr/>
            </p:nvSpPr>
            <p:spPr>
              <a:xfrm>
                <a:off x="29206169" y="10409514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25" name="link">
                <a:extLst>
                  <a:ext uri="{FF2B5EF4-FFF2-40B4-BE49-F238E27FC236}">
                    <a16:creationId xmlns:a16="http://schemas.microsoft.com/office/drawing/2014/main" id="{82D2E7D7-1A11-85E9-95D1-67BD95A00CA5}"/>
                  </a:ext>
                </a:extLst>
              </p:cNvPr>
              <p:cNvGrpSpPr/>
              <p:nvPr/>
            </p:nvGrpSpPr>
            <p:grpSpPr>
              <a:xfrm>
                <a:off x="29385559" y="10528304"/>
                <a:ext cx="271971" cy="72000"/>
                <a:chOff x="1089323" y="4107466"/>
                <a:chExt cx="271971" cy="72000"/>
              </a:xfrm>
            </p:grpSpPr>
            <p:sp>
              <p:nvSpPr>
                <p:cNvPr id="9227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00A0620B-05C2-9B4E-D159-AFF3C3EB950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8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8EC0DF8B-6D4D-1DB4-89E6-CAFC173B22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9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B9B3A313-11E5-3FD1-F18B-6E60F6077C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26" name="dock">
                <a:extLst>
                  <a:ext uri="{FF2B5EF4-FFF2-40B4-BE49-F238E27FC236}">
                    <a16:creationId xmlns:a16="http://schemas.microsoft.com/office/drawing/2014/main" id="{C3667BFF-8668-3E18-60CE-FC92DE7AD692}"/>
                  </a:ext>
                </a:extLst>
              </p:cNvPr>
              <p:cNvSpPr txBox="1"/>
              <p:nvPr/>
            </p:nvSpPr>
            <p:spPr>
              <a:xfrm>
                <a:off x="29274469" y="10484956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217" name="FTU - accessory olfactory bulb">
              <a:extLst>
                <a:ext uri="{FF2B5EF4-FFF2-40B4-BE49-F238E27FC236}">
                  <a16:creationId xmlns:a16="http://schemas.microsoft.com/office/drawing/2014/main" id="{FB19F34D-95F8-81E1-2FCA-D458C0323C0F}"/>
                </a:ext>
              </a:extLst>
            </p:cNvPr>
            <p:cNvGrpSpPr/>
            <p:nvPr/>
          </p:nvGrpSpPr>
          <p:grpSpPr>
            <a:xfrm>
              <a:off x="29203823" y="10648935"/>
              <a:ext cx="1334385" cy="216000"/>
              <a:chOff x="29203823" y="10648935"/>
              <a:chExt cx="1334385" cy="216000"/>
            </a:xfrm>
          </p:grpSpPr>
          <p:sp>
            <p:nvSpPr>
              <p:cNvPr id="9218" name="FTU - accessory olfactory bulb">
                <a:extLst>
                  <a:ext uri="{FF2B5EF4-FFF2-40B4-BE49-F238E27FC236}">
                    <a16:creationId xmlns:a16="http://schemas.microsoft.com/office/drawing/2014/main" id="{02950CD5-2D98-10D7-9A1A-10357CF4A683}"/>
                  </a:ext>
                </a:extLst>
              </p:cNvPr>
              <p:cNvSpPr txBox="1"/>
              <p:nvPr/>
            </p:nvSpPr>
            <p:spPr>
              <a:xfrm>
                <a:off x="29203823" y="10648935"/>
                <a:ext cx="1334385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8900" marR="0" lvl="0" indent="0" algn="l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b="1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Accessory olfactory bulb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19" name="link">
                <a:extLst>
                  <a:ext uri="{FF2B5EF4-FFF2-40B4-BE49-F238E27FC236}">
                    <a16:creationId xmlns:a16="http://schemas.microsoft.com/office/drawing/2014/main" id="{9938656A-142B-25F3-824F-5A932D4E257D}"/>
                  </a:ext>
                </a:extLst>
              </p:cNvPr>
              <p:cNvGrpSpPr/>
              <p:nvPr/>
            </p:nvGrpSpPr>
            <p:grpSpPr>
              <a:xfrm>
                <a:off x="29383213" y="10767725"/>
                <a:ext cx="271971" cy="72000"/>
                <a:chOff x="1089323" y="4107466"/>
                <a:chExt cx="271971" cy="72000"/>
              </a:xfrm>
            </p:grpSpPr>
            <p:sp>
              <p:nvSpPr>
                <p:cNvPr id="9221" name="Star: 5 Points 2730">
                  <a:hlinkClick r:id="rId61"/>
                  <a:extLst>
                    <a:ext uri="{FF2B5EF4-FFF2-40B4-BE49-F238E27FC236}">
                      <a16:creationId xmlns:a16="http://schemas.microsoft.com/office/drawing/2014/main" id="{BA7BBA01-BDA2-4FAF-151A-96FA6950A9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2" name="Star: 5 Points 2731">
                  <a:hlinkClick r:id="rId62"/>
                  <a:extLst>
                    <a:ext uri="{FF2B5EF4-FFF2-40B4-BE49-F238E27FC236}">
                      <a16:creationId xmlns:a16="http://schemas.microsoft.com/office/drawing/2014/main" id="{48D80A2B-E38D-1289-93E2-7486D1B34B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23" name="Star: 5 Points 2732">
                  <a:hlinkClick r:id="rId4"/>
                  <a:extLst>
                    <a:ext uri="{FF2B5EF4-FFF2-40B4-BE49-F238E27FC236}">
                      <a16:creationId xmlns:a16="http://schemas.microsoft.com/office/drawing/2014/main" id="{13F2E382-378A-061C-5877-D8465CAC2A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20" name="dock">
                <a:extLst>
                  <a:ext uri="{FF2B5EF4-FFF2-40B4-BE49-F238E27FC236}">
                    <a16:creationId xmlns:a16="http://schemas.microsoft.com/office/drawing/2014/main" id="{36A74CF6-1E2C-C9CD-64C5-25BFF2A9DE50}"/>
                  </a:ext>
                </a:extLst>
              </p:cNvPr>
              <p:cNvSpPr txBox="1"/>
              <p:nvPr/>
            </p:nvSpPr>
            <p:spPr>
              <a:xfrm>
                <a:off x="29295976" y="10724377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6" name="organ group - testes">
            <a:extLst>
              <a:ext uri="{FF2B5EF4-FFF2-40B4-BE49-F238E27FC236}">
                <a16:creationId xmlns:a16="http://schemas.microsoft.com/office/drawing/2014/main" id="{17D89DAE-3698-2118-92D3-E10D819CAD05}"/>
              </a:ext>
            </a:extLst>
          </p:cNvPr>
          <p:cNvGrpSpPr/>
          <p:nvPr/>
        </p:nvGrpSpPr>
        <p:grpSpPr>
          <a:xfrm>
            <a:off x="38263246" y="19512028"/>
            <a:ext cx="1440000" cy="813126"/>
            <a:chOff x="37120251" y="19512028"/>
            <a:chExt cx="1440000" cy="813126"/>
          </a:xfrm>
        </p:grpSpPr>
        <p:sp>
          <p:nvSpPr>
            <p:cNvPr id="128" name="organ - testes">
              <a:extLst>
                <a:ext uri="{FF2B5EF4-FFF2-40B4-BE49-F238E27FC236}">
                  <a16:creationId xmlns:a16="http://schemas.microsoft.com/office/drawing/2014/main" id="{F3E58816-D1A4-CB41-877B-15B62C4B0BFC}"/>
                </a:ext>
              </a:extLst>
            </p:cNvPr>
            <p:cNvSpPr txBox="1"/>
            <p:nvPr/>
          </p:nvSpPr>
          <p:spPr>
            <a:xfrm>
              <a:off x="37120251" y="19512028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Testes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30" name="FTU - seminiferous tubule">
              <a:extLst>
                <a:ext uri="{FF2B5EF4-FFF2-40B4-BE49-F238E27FC236}">
                  <a16:creationId xmlns:a16="http://schemas.microsoft.com/office/drawing/2014/main" id="{09467A6E-7B40-FA5E-9B81-9F365FE0DC39}"/>
                </a:ext>
              </a:extLst>
            </p:cNvPr>
            <p:cNvGrpSpPr/>
            <p:nvPr/>
          </p:nvGrpSpPr>
          <p:grpSpPr>
            <a:xfrm>
              <a:off x="37120251" y="19606865"/>
              <a:ext cx="1440000" cy="216000"/>
              <a:chOff x="37120251" y="19606865"/>
              <a:chExt cx="1440000" cy="216000"/>
            </a:xfrm>
          </p:grpSpPr>
          <p:sp>
            <p:nvSpPr>
              <p:cNvPr id="9251" name="FTU - seminiferous tubule">
                <a:extLst>
                  <a:ext uri="{FF2B5EF4-FFF2-40B4-BE49-F238E27FC236}">
                    <a16:creationId xmlns:a16="http://schemas.microsoft.com/office/drawing/2014/main" id="{1C31305F-5101-FF12-5A1A-9D440C5C4142}"/>
                  </a:ext>
                </a:extLst>
              </p:cNvPr>
              <p:cNvSpPr txBox="1"/>
              <p:nvPr/>
            </p:nvSpPr>
            <p:spPr>
              <a:xfrm>
                <a:off x="37120251" y="1960686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Seminiferous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52" name="dock">
                <a:extLst>
                  <a:ext uri="{FF2B5EF4-FFF2-40B4-BE49-F238E27FC236}">
                    <a16:creationId xmlns:a16="http://schemas.microsoft.com/office/drawing/2014/main" id="{43EAC3DA-053A-D5FD-CDFC-F00B884FEE9D}"/>
                  </a:ext>
                </a:extLst>
              </p:cNvPr>
              <p:cNvGrpSpPr/>
              <p:nvPr/>
            </p:nvGrpSpPr>
            <p:grpSpPr>
              <a:xfrm flipH="1">
                <a:off x="37505704" y="19623449"/>
                <a:ext cx="57600" cy="186737"/>
                <a:chOff x="2890221" y="12245125"/>
                <a:chExt cx="57600" cy="186737"/>
              </a:xfrm>
            </p:grpSpPr>
            <p:sp>
              <p:nvSpPr>
                <p:cNvPr id="9257" name="Text Box 3086">
                  <a:extLst>
                    <a:ext uri="{FF2B5EF4-FFF2-40B4-BE49-F238E27FC236}">
                      <a16:creationId xmlns:a16="http://schemas.microsoft.com/office/drawing/2014/main" id="{E5E2C900-BA6D-F5EA-3E2D-28661BA09D5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8" name="Text Box 3086">
                  <a:extLst>
                    <a:ext uri="{FF2B5EF4-FFF2-40B4-BE49-F238E27FC236}">
                      <a16:creationId xmlns:a16="http://schemas.microsoft.com/office/drawing/2014/main" id="{F020B1A7-8D7D-A922-FB3A-0A6947DB888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9" name="Text Box 3086">
                  <a:extLst>
                    <a:ext uri="{FF2B5EF4-FFF2-40B4-BE49-F238E27FC236}">
                      <a16:creationId xmlns:a16="http://schemas.microsoft.com/office/drawing/2014/main" id="{327F31BE-0E7D-2EC9-19B4-5006E9955DE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53" name="link">
                <a:extLst>
                  <a:ext uri="{FF2B5EF4-FFF2-40B4-BE49-F238E27FC236}">
                    <a16:creationId xmlns:a16="http://schemas.microsoft.com/office/drawing/2014/main" id="{7E3B34D8-89ED-A9AF-1FEF-C79FEF7050FA}"/>
                  </a:ext>
                </a:extLst>
              </p:cNvPr>
              <p:cNvGrpSpPr/>
              <p:nvPr/>
            </p:nvGrpSpPr>
            <p:grpSpPr>
              <a:xfrm>
                <a:off x="37653426" y="19731482"/>
                <a:ext cx="271971" cy="72000"/>
                <a:chOff x="3749813" y="4098564"/>
                <a:chExt cx="271971" cy="72000"/>
              </a:xfrm>
            </p:grpSpPr>
            <p:sp>
              <p:nvSpPr>
                <p:cNvPr id="9254" name="Star: 5 Points 3972">
                  <a:hlinkClick r:id="rId63"/>
                  <a:extLst>
                    <a:ext uri="{FF2B5EF4-FFF2-40B4-BE49-F238E27FC236}">
                      <a16:creationId xmlns:a16="http://schemas.microsoft.com/office/drawing/2014/main" id="{1AA45A43-0C09-D7FE-D168-B22A29D3E4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49813" y="40985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55" name="Star: 5 Points 3973">
                  <a:hlinkClick r:id="rId64"/>
                  <a:extLst>
                    <a:ext uri="{FF2B5EF4-FFF2-40B4-BE49-F238E27FC236}">
                      <a16:creationId xmlns:a16="http://schemas.microsoft.com/office/drawing/2014/main" id="{EB9B5513-22F9-019A-0240-75DC8EA625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49799" y="40985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56" name="Star: 5 Points 3974">
                  <a:hlinkClick r:id="rId7"/>
                  <a:extLst>
                    <a:ext uri="{FF2B5EF4-FFF2-40B4-BE49-F238E27FC236}">
                      <a16:creationId xmlns:a16="http://schemas.microsoft.com/office/drawing/2014/main" id="{CAB57D58-5B83-4BC3-22DD-0E7A8D042A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49784" y="40985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31" name="FTU - rete testis">
              <a:extLst>
                <a:ext uri="{FF2B5EF4-FFF2-40B4-BE49-F238E27FC236}">
                  <a16:creationId xmlns:a16="http://schemas.microsoft.com/office/drawing/2014/main" id="{32D203D1-9079-8F4C-82CA-A4B4D153E80E}"/>
                </a:ext>
              </a:extLst>
            </p:cNvPr>
            <p:cNvGrpSpPr/>
            <p:nvPr/>
          </p:nvGrpSpPr>
          <p:grpSpPr>
            <a:xfrm>
              <a:off x="37120251" y="19836719"/>
              <a:ext cx="1440000" cy="216000"/>
              <a:chOff x="37120251" y="19836719"/>
              <a:chExt cx="1440000" cy="216000"/>
            </a:xfrm>
          </p:grpSpPr>
          <p:sp>
            <p:nvSpPr>
              <p:cNvPr id="9242" name="FTU - rete testis">
                <a:extLst>
                  <a:ext uri="{FF2B5EF4-FFF2-40B4-BE49-F238E27FC236}">
                    <a16:creationId xmlns:a16="http://schemas.microsoft.com/office/drawing/2014/main" id="{4C2282D7-BD51-B39A-D74C-B130D4A6CAE0}"/>
                  </a:ext>
                </a:extLst>
              </p:cNvPr>
              <p:cNvSpPr txBox="1"/>
              <p:nvPr/>
            </p:nvSpPr>
            <p:spPr>
              <a:xfrm>
                <a:off x="37120251" y="1983671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Rete testis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43" name="dock">
                <a:extLst>
                  <a:ext uri="{FF2B5EF4-FFF2-40B4-BE49-F238E27FC236}">
                    <a16:creationId xmlns:a16="http://schemas.microsoft.com/office/drawing/2014/main" id="{62F450E2-F1C0-8C65-7201-3E1A4FD9E7F3}"/>
                  </a:ext>
                </a:extLst>
              </p:cNvPr>
              <p:cNvGrpSpPr/>
              <p:nvPr/>
            </p:nvGrpSpPr>
            <p:grpSpPr>
              <a:xfrm flipH="1">
                <a:off x="37505704" y="19853303"/>
                <a:ext cx="57600" cy="186737"/>
                <a:chOff x="2890221" y="12245125"/>
                <a:chExt cx="57600" cy="186737"/>
              </a:xfrm>
            </p:grpSpPr>
            <p:sp>
              <p:nvSpPr>
                <p:cNvPr id="9248" name="Text Box 3086">
                  <a:extLst>
                    <a:ext uri="{FF2B5EF4-FFF2-40B4-BE49-F238E27FC236}">
                      <a16:creationId xmlns:a16="http://schemas.microsoft.com/office/drawing/2014/main" id="{A4FFE26A-149F-BE7C-A6E7-A7BAF026609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9" name="Text Box 3086">
                  <a:extLst>
                    <a:ext uri="{FF2B5EF4-FFF2-40B4-BE49-F238E27FC236}">
                      <a16:creationId xmlns:a16="http://schemas.microsoft.com/office/drawing/2014/main" id="{62D3C151-D247-427C-F8A5-2B6B8E6F6CA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50" name="Text Box 3086">
                  <a:extLst>
                    <a:ext uri="{FF2B5EF4-FFF2-40B4-BE49-F238E27FC236}">
                      <a16:creationId xmlns:a16="http://schemas.microsoft.com/office/drawing/2014/main" id="{500B05D7-ED48-6837-9F07-C3BD7842E5B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44" name="link">
                <a:extLst>
                  <a:ext uri="{FF2B5EF4-FFF2-40B4-BE49-F238E27FC236}">
                    <a16:creationId xmlns:a16="http://schemas.microsoft.com/office/drawing/2014/main" id="{EDBB4A1B-86C0-A561-61C1-6B508EAC3EB2}"/>
                  </a:ext>
                </a:extLst>
              </p:cNvPr>
              <p:cNvGrpSpPr/>
              <p:nvPr/>
            </p:nvGrpSpPr>
            <p:grpSpPr>
              <a:xfrm>
                <a:off x="37664493" y="19960003"/>
                <a:ext cx="271971" cy="72000"/>
                <a:chOff x="3760880" y="4097231"/>
                <a:chExt cx="271971" cy="72000"/>
              </a:xfrm>
            </p:grpSpPr>
            <p:sp>
              <p:nvSpPr>
                <p:cNvPr id="9245" name="Star: 5 Points 3956">
                  <a:hlinkClick r:id="rId65"/>
                  <a:extLst>
                    <a:ext uri="{FF2B5EF4-FFF2-40B4-BE49-F238E27FC236}">
                      <a16:creationId xmlns:a16="http://schemas.microsoft.com/office/drawing/2014/main" id="{1364409A-68F8-0EDF-0DD2-3E5686D5AB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46" name="Star: 5 Points 3957">
                  <a:hlinkClick r:id="rId64"/>
                  <a:extLst>
                    <a:ext uri="{FF2B5EF4-FFF2-40B4-BE49-F238E27FC236}">
                      <a16:creationId xmlns:a16="http://schemas.microsoft.com/office/drawing/2014/main" id="{2BF421E3-1AFF-EFE3-35F4-59C3DC8DB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47" name="Star: 5 Points 3958">
                  <a:hlinkClick r:id="rId7"/>
                  <a:extLst>
                    <a:ext uri="{FF2B5EF4-FFF2-40B4-BE49-F238E27FC236}">
                      <a16:creationId xmlns:a16="http://schemas.microsoft.com/office/drawing/2014/main" id="{8E626BCE-E76A-4D3A-8FE7-165899E7A6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32" name="FTU - efferent ductules of testicle">
              <a:extLst>
                <a:ext uri="{FF2B5EF4-FFF2-40B4-BE49-F238E27FC236}">
                  <a16:creationId xmlns:a16="http://schemas.microsoft.com/office/drawing/2014/main" id="{8DF2AB95-1D70-C341-0F6A-CDEA00BC7120}"/>
                </a:ext>
              </a:extLst>
            </p:cNvPr>
            <p:cNvGrpSpPr/>
            <p:nvPr/>
          </p:nvGrpSpPr>
          <p:grpSpPr>
            <a:xfrm>
              <a:off x="37120251" y="20066573"/>
              <a:ext cx="1440000" cy="216000"/>
              <a:chOff x="37120251" y="20066573"/>
              <a:chExt cx="1440000" cy="216000"/>
            </a:xfrm>
          </p:grpSpPr>
          <p:sp>
            <p:nvSpPr>
              <p:cNvPr id="9233" name="FTU - efferent ductules of testicle">
                <a:extLst>
                  <a:ext uri="{FF2B5EF4-FFF2-40B4-BE49-F238E27FC236}">
                    <a16:creationId xmlns:a16="http://schemas.microsoft.com/office/drawing/2014/main" id="{7F34F83F-806E-AAF2-2CEF-C834B37DEA5D}"/>
                  </a:ext>
                </a:extLst>
              </p:cNvPr>
              <p:cNvSpPr txBox="1"/>
              <p:nvPr/>
            </p:nvSpPr>
            <p:spPr>
              <a:xfrm>
                <a:off x="37120251" y="2006657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Efferent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ductules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of testicle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34" name="dock">
                <a:extLst>
                  <a:ext uri="{FF2B5EF4-FFF2-40B4-BE49-F238E27FC236}">
                    <a16:creationId xmlns:a16="http://schemas.microsoft.com/office/drawing/2014/main" id="{7BB83F66-EBE5-A77F-0BA1-C7B2F9A62AC1}"/>
                  </a:ext>
                </a:extLst>
              </p:cNvPr>
              <p:cNvGrpSpPr/>
              <p:nvPr/>
            </p:nvGrpSpPr>
            <p:grpSpPr>
              <a:xfrm flipH="1">
                <a:off x="37505704" y="20083157"/>
                <a:ext cx="57600" cy="186737"/>
                <a:chOff x="2890221" y="12245125"/>
                <a:chExt cx="57600" cy="186737"/>
              </a:xfrm>
            </p:grpSpPr>
            <p:sp>
              <p:nvSpPr>
                <p:cNvPr id="9239" name="Text Box 3086">
                  <a:extLst>
                    <a:ext uri="{FF2B5EF4-FFF2-40B4-BE49-F238E27FC236}">
                      <a16:creationId xmlns:a16="http://schemas.microsoft.com/office/drawing/2014/main" id="{75EFA285-E4B6-AF14-A063-9974DAA991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0" name="Text Box 3086">
                  <a:extLst>
                    <a:ext uri="{FF2B5EF4-FFF2-40B4-BE49-F238E27FC236}">
                      <a16:creationId xmlns:a16="http://schemas.microsoft.com/office/drawing/2014/main" id="{3316D144-00B6-4B41-DAC0-9E4243A994A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41" name="Text Box 3086">
                  <a:extLst>
                    <a:ext uri="{FF2B5EF4-FFF2-40B4-BE49-F238E27FC236}">
                      <a16:creationId xmlns:a16="http://schemas.microsoft.com/office/drawing/2014/main" id="{B8280AB8-3BD3-3C0A-14BA-E125259371A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35" name="link">
                <a:extLst>
                  <a:ext uri="{FF2B5EF4-FFF2-40B4-BE49-F238E27FC236}">
                    <a16:creationId xmlns:a16="http://schemas.microsoft.com/office/drawing/2014/main" id="{028BA607-BA27-385E-0C54-B8181836F347}"/>
                  </a:ext>
                </a:extLst>
              </p:cNvPr>
              <p:cNvGrpSpPr/>
              <p:nvPr/>
            </p:nvGrpSpPr>
            <p:grpSpPr>
              <a:xfrm>
                <a:off x="37664493" y="20189857"/>
                <a:ext cx="271971" cy="72000"/>
                <a:chOff x="3760880" y="4097231"/>
                <a:chExt cx="271971" cy="72000"/>
              </a:xfrm>
            </p:grpSpPr>
            <p:sp>
              <p:nvSpPr>
                <p:cNvPr id="9236" name="Star: 5 Points 3940">
                  <a:hlinkClick r:id="rId66"/>
                  <a:extLst>
                    <a:ext uri="{FF2B5EF4-FFF2-40B4-BE49-F238E27FC236}">
                      <a16:creationId xmlns:a16="http://schemas.microsoft.com/office/drawing/2014/main" id="{065D2497-16AA-A7B7-17F2-6E7FF12E5EA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37" name="Star: 5 Points 3941">
                  <a:hlinkClick r:id="rId64"/>
                  <a:extLst>
                    <a:ext uri="{FF2B5EF4-FFF2-40B4-BE49-F238E27FC236}">
                      <a16:creationId xmlns:a16="http://schemas.microsoft.com/office/drawing/2014/main" id="{3AE9483E-37B3-8322-E752-1301C83B032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38" name="Star: 5 Points 3942">
                  <a:hlinkClick r:id="rId7"/>
                  <a:extLst>
                    <a:ext uri="{FF2B5EF4-FFF2-40B4-BE49-F238E27FC236}">
                      <a16:creationId xmlns:a16="http://schemas.microsoft.com/office/drawing/2014/main" id="{FFC78F96-345D-C412-D9FC-68A40CC08EE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260" name="organ group - penis">
            <a:extLst>
              <a:ext uri="{FF2B5EF4-FFF2-40B4-BE49-F238E27FC236}">
                <a16:creationId xmlns:a16="http://schemas.microsoft.com/office/drawing/2014/main" id="{F7ED6F85-D703-1079-AE9D-955B26472559}"/>
              </a:ext>
            </a:extLst>
          </p:cNvPr>
          <p:cNvGrpSpPr/>
          <p:nvPr/>
        </p:nvGrpSpPr>
        <p:grpSpPr>
          <a:xfrm>
            <a:off x="38263246" y="20395084"/>
            <a:ext cx="1440000" cy="813126"/>
            <a:chOff x="37120251" y="20395084"/>
            <a:chExt cx="1440000" cy="813126"/>
          </a:xfrm>
        </p:grpSpPr>
        <p:sp>
          <p:nvSpPr>
            <p:cNvPr id="9261" name="organ - penis">
              <a:extLst>
                <a:ext uri="{FF2B5EF4-FFF2-40B4-BE49-F238E27FC236}">
                  <a16:creationId xmlns:a16="http://schemas.microsoft.com/office/drawing/2014/main" id="{D58A6232-1972-48E0-E56F-702A02593E3B}"/>
                </a:ext>
              </a:extLst>
            </p:cNvPr>
            <p:cNvSpPr txBox="1"/>
            <p:nvPr/>
          </p:nvSpPr>
          <p:spPr>
            <a:xfrm>
              <a:off x="37120251" y="20395084"/>
              <a:ext cx="1440000" cy="81312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Penis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9262" name="FTU - vas deferens">
              <a:extLst>
                <a:ext uri="{FF2B5EF4-FFF2-40B4-BE49-F238E27FC236}">
                  <a16:creationId xmlns:a16="http://schemas.microsoft.com/office/drawing/2014/main" id="{E11EA4A6-C068-EEFF-6B25-CE78A2B51DD0}"/>
                </a:ext>
              </a:extLst>
            </p:cNvPr>
            <p:cNvGrpSpPr/>
            <p:nvPr/>
          </p:nvGrpSpPr>
          <p:grpSpPr>
            <a:xfrm>
              <a:off x="37120251" y="20492186"/>
              <a:ext cx="1440000" cy="216000"/>
              <a:chOff x="37120251" y="20492186"/>
              <a:chExt cx="1440000" cy="216000"/>
            </a:xfrm>
          </p:grpSpPr>
          <p:sp>
            <p:nvSpPr>
              <p:cNvPr id="637" name="FTU - vas deferens">
                <a:extLst>
                  <a:ext uri="{FF2B5EF4-FFF2-40B4-BE49-F238E27FC236}">
                    <a16:creationId xmlns:a16="http://schemas.microsoft.com/office/drawing/2014/main" id="{6391C249-8B52-AC25-5123-249A8CD0F05B}"/>
                  </a:ext>
                </a:extLst>
              </p:cNvPr>
              <p:cNvSpPr txBox="1"/>
              <p:nvPr/>
            </p:nvSpPr>
            <p:spPr>
              <a:xfrm>
                <a:off x="37120251" y="204921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38" name="dock">
                <a:extLst>
                  <a:ext uri="{FF2B5EF4-FFF2-40B4-BE49-F238E27FC236}">
                    <a16:creationId xmlns:a16="http://schemas.microsoft.com/office/drawing/2014/main" id="{75C98BFA-CA17-6871-B270-52473513F264}"/>
                  </a:ext>
                </a:extLst>
              </p:cNvPr>
              <p:cNvGrpSpPr/>
              <p:nvPr/>
            </p:nvGrpSpPr>
            <p:grpSpPr>
              <a:xfrm flipH="1">
                <a:off x="37505704" y="20508770"/>
                <a:ext cx="57600" cy="186737"/>
                <a:chOff x="2890221" y="12245125"/>
                <a:chExt cx="57600" cy="186737"/>
              </a:xfrm>
            </p:grpSpPr>
            <p:sp>
              <p:nvSpPr>
                <p:cNvPr id="644" name="Text Box 3086">
                  <a:extLst>
                    <a:ext uri="{FF2B5EF4-FFF2-40B4-BE49-F238E27FC236}">
                      <a16:creationId xmlns:a16="http://schemas.microsoft.com/office/drawing/2014/main" id="{AA45CE53-99CF-6385-9DB0-4318DBBF701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" name="Text Box 3086">
                  <a:extLst>
                    <a:ext uri="{FF2B5EF4-FFF2-40B4-BE49-F238E27FC236}">
                      <a16:creationId xmlns:a16="http://schemas.microsoft.com/office/drawing/2014/main" id="{BB3AFFA0-38D1-E64E-46E4-24F2DE58638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6" name="Text Box 3086">
                  <a:extLst>
                    <a:ext uri="{FF2B5EF4-FFF2-40B4-BE49-F238E27FC236}">
                      <a16:creationId xmlns:a16="http://schemas.microsoft.com/office/drawing/2014/main" id="{DAE55C13-4118-BE15-FF26-A8F3543731C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39" name="link">
                <a:extLst>
                  <a:ext uri="{FF2B5EF4-FFF2-40B4-BE49-F238E27FC236}">
                    <a16:creationId xmlns:a16="http://schemas.microsoft.com/office/drawing/2014/main" id="{EF91EBED-62CA-1F1F-78D3-760DC77B43AD}"/>
                  </a:ext>
                </a:extLst>
              </p:cNvPr>
              <p:cNvGrpSpPr/>
              <p:nvPr/>
            </p:nvGrpSpPr>
            <p:grpSpPr>
              <a:xfrm>
                <a:off x="37664493" y="20615470"/>
                <a:ext cx="271971" cy="72000"/>
                <a:chOff x="3760880" y="4097231"/>
                <a:chExt cx="271971" cy="72000"/>
              </a:xfrm>
            </p:grpSpPr>
            <p:sp>
              <p:nvSpPr>
                <p:cNvPr id="641" name="Star: 5 Points 3924">
                  <a:hlinkClick r:id="rId67"/>
                  <a:extLst>
                    <a:ext uri="{FF2B5EF4-FFF2-40B4-BE49-F238E27FC236}">
                      <a16:creationId xmlns:a16="http://schemas.microsoft.com/office/drawing/2014/main" id="{4A95A686-AA2E-EAA3-3252-4AEDB2AA07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2" name="Star: 5 Points 3925">
                  <a:hlinkClick r:id="rId68"/>
                  <a:extLst>
                    <a:ext uri="{FF2B5EF4-FFF2-40B4-BE49-F238E27FC236}">
                      <a16:creationId xmlns:a16="http://schemas.microsoft.com/office/drawing/2014/main" id="{7DA3AEFC-A457-4E4D-BBF6-B10D6EE730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" name="Star: 5 Points 3926">
                  <a:hlinkClick r:id="rId7"/>
                  <a:extLst>
                    <a:ext uri="{FF2B5EF4-FFF2-40B4-BE49-F238E27FC236}">
                      <a16:creationId xmlns:a16="http://schemas.microsoft.com/office/drawing/2014/main" id="{2D576E65-B856-63EB-26A2-4E80CD16A7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3" name="FTU - ampulla of vas deferens">
              <a:extLst>
                <a:ext uri="{FF2B5EF4-FFF2-40B4-BE49-F238E27FC236}">
                  <a16:creationId xmlns:a16="http://schemas.microsoft.com/office/drawing/2014/main" id="{F79477A0-FC70-DBE0-7785-15B377E727A9}"/>
                </a:ext>
              </a:extLst>
            </p:cNvPr>
            <p:cNvGrpSpPr/>
            <p:nvPr/>
          </p:nvGrpSpPr>
          <p:grpSpPr>
            <a:xfrm>
              <a:off x="37120251" y="20721890"/>
              <a:ext cx="1440000" cy="216000"/>
              <a:chOff x="37120251" y="20721890"/>
              <a:chExt cx="1440000" cy="216000"/>
            </a:xfrm>
          </p:grpSpPr>
          <p:sp>
            <p:nvSpPr>
              <p:cNvPr id="9274" name="FTU - ampulla of vas deferens">
                <a:extLst>
                  <a:ext uri="{FF2B5EF4-FFF2-40B4-BE49-F238E27FC236}">
                    <a16:creationId xmlns:a16="http://schemas.microsoft.com/office/drawing/2014/main" id="{E37945B6-2B14-2EE4-DC70-3135E4A2DB77}"/>
                  </a:ext>
                </a:extLst>
              </p:cNvPr>
              <p:cNvSpPr txBox="1"/>
              <p:nvPr/>
            </p:nvSpPr>
            <p:spPr>
              <a:xfrm>
                <a:off x="37120251" y="207218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Ampulla of vas deferens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75" name="dock">
                <a:extLst>
                  <a:ext uri="{FF2B5EF4-FFF2-40B4-BE49-F238E27FC236}">
                    <a16:creationId xmlns:a16="http://schemas.microsoft.com/office/drawing/2014/main" id="{D280F505-3266-78A7-798D-97A74908849E}"/>
                  </a:ext>
                </a:extLst>
              </p:cNvPr>
              <p:cNvGrpSpPr/>
              <p:nvPr/>
            </p:nvGrpSpPr>
            <p:grpSpPr>
              <a:xfrm flipH="1">
                <a:off x="37505704" y="20738474"/>
                <a:ext cx="57600" cy="186737"/>
                <a:chOff x="2890221" y="12245125"/>
                <a:chExt cx="57600" cy="186737"/>
              </a:xfrm>
            </p:grpSpPr>
            <p:sp>
              <p:nvSpPr>
                <p:cNvPr id="521" name="Text Box 3086">
                  <a:extLst>
                    <a:ext uri="{FF2B5EF4-FFF2-40B4-BE49-F238E27FC236}">
                      <a16:creationId xmlns:a16="http://schemas.microsoft.com/office/drawing/2014/main" id="{E897EDD5-59F4-7435-9041-C4D21C6307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0" name="Text Box 3086">
                  <a:extLst>
                    <a:ext uri="{FF2B5EF4-FFF2-40B4-BE49-F238E27FC236}">
                      <a16:creationId xmlns:a16="http://schemas.microsoft.com/office/drawing/2014/main" id="{25FEFD49-C112-BCFB-5095-2AF3E478D993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4" name="Text Box 3086">
                  <a:extLst>
                    <a:ext uri="{FF2B5EF4-FFF2-40B4-BE49-F238E27FC236}">
                      <a16:creationId xmlns:a16="http://schemas.microsoft.com/office/drawing/2014/main" id="{DE96F99A-921C-7FC0-6847-0EC1B34F07F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76" name="link">
                <a:extLst>
                  <a:ext uri="{FF2B5EF4-FFF2-40B4-BE49-F238E27FC236}">
                    <a16:creationId xmlns:a16="http://schemas.microsoft.com/office/drawing/2014/main" id="{C52DBD03-0DDA-D229-AE97-BEF0A647D2B4}"/>
                  </a:ext>
                </a:extLst>
              </p:cNvPr>
              <p:cNvGrpSpPr/>
              <p:nvPr/>
            </p:nvGrpSpPr>
            <p:grpSpPr>
              <a:xfrm>
                <a:off x="37664493" y="20845174"/>
                <a:ext cx="271971" cy="72000"/>
                <a:chOff x="3760880" y="4097231"/>
                <a:chExt cx="271971" cy="72000"/>
              </a:xfrm>
            </p:grpSpPr>
            <p:sp>
              <p:nvSpPr>
                <p:cNvPr id="9277" name="Star: 5 Points 3908">
                  <a:hlinkClick r:id="rId69"/>
                  <a:extLst>
                    <a:ext uri="{FF2B5EF4-FFF2-40B4-BE49-F238E27FC236}">
                      <a16:creationId xmlns:a16="http://schemas.microsoft.com/office/drawing/2014/main" id="{30283F9F-D5F4-5F4A-B92E-B0E3B5992F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8" name="Star: 5 Points 3909">
                  <a:hlinkClick r:id="rId68"/>
                  <a:extLst>
                    <a:ext uri="{FF2B5EF4-FFF2-40B4-BE49-F238E27FC236}">
                      <a16:creationId xmlns:a16="http://schemas.microsoft.com/office/drawing/2014/main" id="{0D393939-D3C8-E31B-2CA2-CEE68F1EE9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9" name="Star: 5 Points 3910">
                  <a:hlinkClick r:id="rId7"/>
                  <a:extLst>
                    <a:ext uri="{FF2B5EF4-FFF2-40B4-BE49-F238E27FC236}">
                      <a16:creationId xmlns:a16="http://schemas.microsoft.com/office/drawing/2014/main" id="{5DEBBD0F-5980-BFCF-E63A-FD706540330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264" name="FTU - penile urethra">
              <a:extLst>
                <a:ext uri="{FF2B5EF4-FFF2-40B4-BE49-F238E27FC236}">
                  <a16:creationId xmlns:a16="http://schemas.microsoft.com/office/drawing/2014/main" id="{63B83515-DFFC-A861-BD83-2E9EFB6DF37D}"/>
                </a:ext>
              </a:extLst>
            </p:cNvPr>
            <p:cNvGrpSpPr/>
            <p:nvPr/>
          </p:nvGrpSpPr>
          <p:grpSpPr>
            <a:xfrm>
              <a:off x="37120251" y="20951594"/>
              <a:ext cx="1440000" cy="216000"/>
              <a:chOff x="37120251" y="20951594"/>
              <a:chExt cx="1440000" cy="216000"/>
            </a:xfrm>
          </p:grpSpPr>
          <p:sp>
            <p:nvSpPr>
              <p:cNvPr id="9265" name="FTU - penile urethra">
                <a:extLst>
                  <a:ext uri="{FF2B5EF4-FFF2-40B4-BE49-F238E27FC236}">
                    <a16:creationId xmlns:a16="http://schemas.microsoft.com/office/drawing/2014/main" id="{B12A5044-2B9A-2553-B15E-5C6E7927CAFF}"/>
                  </a:ext>
                </a:extLst>
              </p:cNvPr>
              <p:cNvSpPr txBox="1"/>
              <p:nvPr/>
            </p:nvSpPr>
            <p:spPr>
              <a:xfrm>
                <a:off x="37120251" y="2095159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Penile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266" name="dock">
                <a:extLst>
                  <a:ext uri="{FF2B5EF4-FFF2-40B4-BE49-F238E27FC236}">
                    <a16:creationId xmlns:a16="http://schemas.microsoft.com/office/drawing/2014/main" id="{D52EBF10-9C23-B3C0-7123-0166C87105D5}"/>
                  </a:ext>
                </a:extLst>
              </p:cNvPr>
              <p:cNvGrpSpPr/>
              <p:nvPr/>
            </p:nvGrpSpPr>
            <p:grpSpPr>
              <a:xfrm flipH="1">
                <a:off x="37505704" y="20968178"/>
                <a:ext cx="57600" cy="186737"/>
                <a:chOff x="2890221" y="12245125"/>
                <a:chExt cx="57600" cy="186737"/>
              </a:xfrm>
            </p:grpSpPr>
            <p:sp>
              <p:nvSpPr>
                <p:cNvPr id="9271" name="Text Box 3086">
                  <a:extLst>
                    <a:ext uri="{FF2B5EF4-FFF2-40B4-BE49-F238E27FC236}">
                      <a16:creationId xmlns:a16="http://schemas.microsoft.com/office/drawing/2014/main" id="{D42CAF5C-7E0F-749C-F299-C83C1F7674D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72" name="Text Box 3086">
                  <a:extLst>
                    <a:ext uri="{FF2B5EF4-FFF2-40B4-BE49-F238E27FC236}">
                      <a16:creationId xmlns:a16="http://schemas.microsoft.com/office/drawing/2014/main" id="{0693EF99-7D7D-0D69-9D2E-B80164F9EBD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9273" name="Text Box 3086">
                  <a:extLst>
                    <a:ext uri="{FF2B5EF4-FFF2-40B4-BE49-F238E27FC236}">
                      <a16:creationId xmlns:a16="http://schemas.microsoft.com/office/drawing/2014/main" id="{ED86CFE8-187F-1182-0A2D-FE7B949251C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67" name="link">
                <a:extLst>
                  <a:ext uri="{FF2B5EF4-FFF2-40B4-BE49-F238E27FC236}">
                    <a16:creationId xmlns:a16="http://schemas.microsoft.com/office/drawing/2014/main" id="{F495BAFE-8CE4-F882-F22B-838C35924833}"/>
                  </a:ext>
                </a:extLst>
              </p:cNvPr>
              <p:cNvGrpSpPr/>
              <p:nvPr/>
            </p:nvGrpSpPr>
            <p:grpSpPr>
              <a:xfrm>
                <a:off x="37664493" y="21074878"/>
                <a:ext cx="271971" cy="72000"/>
                <a:chOff x="3760880" y="4097231"/>
                <a:chExt cx="271971" cy="72000"/>
              </a:xfrm>
            </p:grpSpPr>
            <p:sp>
              <p:nvSpPr>
                <p:cNvPr id="9268" name="Star: 5 Points 3892">
                  <a:hlinkClick r:id="rId70"/>
                  <a:extLst>
                    <a:ext uri="{FF2B5EF4-FFF2-40B4-BE49-F238E27FC236}">
                      <a16:creationId xmlns:a16="http://schemas.microsoft.com/office/drawing/2014/main" id="{F9DEFEFB-845F-156E-AE4A-8CFA6F9A22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69" name="Star: 5 Points 3893">
                  <a:hlinkClick r:id="rId68"/>
                  <a:extLst>
                    <a:ext uri="{FF2B5EF4-FFF2-40B4-BE49-F238E27FC236}">
                      <a16:creationId xmlns:a16="http://schemas.microsoft.com/office/drawing/2014/main" id="{A2D860E0-EB2F-7B15-27EA-E7E95F5330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270" name="Star: 5 Points 3894">
                  <a:hlinkClick r:id="rId7"/>
                  <a:extLst>
                    <a:ext uri="{FF2B5EF4-FFF2-40B4-BE49-F238E27FC236}">
                      <a16:creationId xmlns:a16="http://schemas.microsoft.com/office/drawing/2014/main" id="{687E3716-EBF0-95F2-2E71-AD3FC69C4A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47" name="organ group - uterus">
            <a:extLst>
              <a:ext uri="{FF2B5EF4-FFF2-40B4-BE49-F238E27FC236}">
                <a16:creationId xmlns:a16="http://schemas.microsoft.com/office/drawing/2014/main" id="{0ADFF8E3-6B2C-DF74-A293-74D36719E8AD}"/>
              </a:ext>
            </a:extLst>
          </p:cNvPr>
          <p:cNvGrpSpPr/>
          <p:nvPr/>
        </p:nvGrpSpPr>
        <p:grpSpPr>
          <a:xfrm>
            <a:off x="40244752" y="19981359"/>
            <a:ext cx="1440000" cy="580722"/>
            <a:chOff x="39101757" y="19981359"/>
            <a:chExt cx="1440000" cy="580722"/>
          </a:xfrm>
        </p:grpSpPr>
        <p:sp>
          <p:nvSpPr>
            <p:cNvPr id="648" name="organ - uterus">
              <a:extLst>
                <a:ext uri="{FF2B5EF4-FFF2-40B4-BE49-F238E27FC236}">
                  <a16:creationId xmlns:a16="http://schemas.microsoft.com/office/drawing/2014/main" id="{8789F321-2D21-7092-FDF6-2922BC291ACD}"/>
                </a:ext>
              </a:extLst>
            </p:cNvPr>
            <p:cNvSpPr txBox="1"/>
            <p:nvPr/>
          </p:nvSpPr>
          <p:spPr>
            <a:xfrm>
              <a:off x="39101757" y="19981359"/>
              <a:ext cx="1440000" cy="58072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Uterus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49" name="FTU - body of uterus">
              <a:extLst>
                <a:ext uri="{FF2B5EF4-FFF2-40B4-BE49-F238E27FC236}">
                  <a16:creationId xmlns:a16="http://schemas.microsoft.com/office/drawing/2014/main" id="{F3BE3BB4-E538-7CA5-D517-F5D8DC34B0DA}"/>
                </a:ext>
              </a:extLst>
            </p:cNvPr>
            <p:cNvGrpSpPr/>
            <p:nvPr/>
          </p:nvGrpSpPr>
          <p:grpSpPr>
            <a:xfrm>
              <a:off x="39101757" y="20078587"/>
              <a:ext cx="1440000" cy="216000"/>
              <a:chOff x="39101757" y="20078587"/>
              <a:chExt cx="1440000" cy="216000"/>
            </a:xfrm>
          </p:grpSpPr>
          <p:sp>
            <p:nvSpPr>
              <p:cNvPr id="665" name="FTU - body of uterus">
                <a:extLst>
                  <a:ext uri="{FF2B5EF4-FFF2-40B4-BE49-F238E27FC236}">
                    <a16:creationId xmlns:a16="http://schemas.microsoft.com/office/drawing/2014/main" id="{30EAE719-2B45-A05F-A12D-F29C75041EED}"/>
                  </a:ext>
                </a:extLst>
              </p:cNvPr>
              <p:cNvSpPr txBox="1"/>
              <p:nvPr/>
            </p:nvSpPr>
            <p:spPr>
              <a:xfrm>
                <a:off x="39101757" y="2007858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Body of uterus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6" name="dock">
                <a:extLst>
                  <a:ext uri="{FF2B5EF4-FFF2-40B4-BE49-F238E27FC236}">
                    <a16:creationId xmlns:a16="http://schemas.microsoft.com/office/drawing/2014/main" id="{EE572883-3F6D-D543-CF2B-342B1F6BC94D}"/>
                  </a:ext>
                </a:extLst>
              </p:cNvPr>
              <p:cNvGrpSpPr/>
              <p:nvPr/>
            </p:nvGrpSpPr>
            <p:grpSpPr>
              <a:xfrm flipH="1">
                <a:off x="39487210" y="20095171"/>
                <a:ext cx="57600" cy="186737"/>
                <a:chOff x="2890221" y="12245125"/>
                <a:chExt cx="57600" cy="186737"/>
              </a:xfrm>
            </p:grpSpPr>
            <p:sp>
              <p:nvSpPr>
                <p:cNvPr id="674" name="Text Box 3086">
                  <a:extLst>
                    <a:ext uri="{FF2B5EF4-FFF2-40B4-BE49-F238E27FC236}">
                      <a16:creationId xmlns:a16="http://schemas.microsoft.com/office/drawing/2014/main" id="{FA0A1250-418E-2DED-D869-972CF0D7B81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" name="Text Box 3086">
                  <a:extLst>
                    <a:ext uri="{FF2B5EF4-FFF2-40B4-BE49-F238E27FC236}">
                      <a16:creationId xmlns:a16="http://schemas.microsoft.com/office/drawing/2014/main" id="{995EC8D3-6095-3CE2-AC81-0D51FC13721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" name="Text Box 3086">
                  <a:extLst>
                    <a:ext uri="{FF2B5EF4-FFF2-40B4-BE49-F238E27FC236}">
                      <a16:creationId xmlns:a16="http://schemas.microsoft.com/office/drawing/2014/main" id="{267AAE9C-AD1F-1A2D-3C32-01B14464FF5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7" name="link">
                <a:extLst>
                  <a:ext uri="{FF2B5EF4-FFF2-40B4-BE49-F238E27FC236}">
                    <a16:creationId xmlns:a16="http://schemas.microsoft.com/office/drawing/2014/main" id="{28D4CC64-9C30-2BB0-3C28-3AC6A79B187D}"/>
                  </a:ext>
                </a:extLst>
              </p:cNvPr>
              <p:cNvGrpSpPr/>
              <p:nvPr/>
            </p:nvGrpSpPr>
            <p:grpSpPr>
              <a:xfrm>
                <a:off x="39645999" y="20201871"/>
                <a:ext cx="271971" cy="72000"/>
                <a:chOff x="3760880" y="4097231"/>
                <a:chExt cx="271971" cy="72000"/>
              </a:xfrm>
            </p:grpSpPr>
            <p:sp>
              <p:nvSpPr>
                <p:cNvPr id="668" name="Star: 5 Points 4061">
                  <a:hlinkClick r:id="rId71"/>
                  <a:extLst>
                    <a:ext uri="{FF2B5EF4-FFF2-40B4-BE49-F238E27FC236}">
                      <a16:creationId xmlns:a16="http://schemas.microsoft.com/office/drawing/2014/main" id="{F1AC982D-0EB9-F635-7C1F-26D548F5BA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" name="Star: 5 Points 4062">
                  <a:hlinkClick r:id="rId72"/>
                  <a:extLst>
                    <a:ext uri="{FF2B5EF4-FFF2-40B4-BE49-F238E27FC236}">
                      <a16:creationId xmlns:a16="http://schemas.microsoft.com/office/drawing/2014/main" id="{8E4AF3B1-D73C-978C-1C7B-B13524471A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" name="Star: 5 Points 4063">
                  <a:hlinkClick r:id="rId7"/>
                  <a:extLst>
                    <a:ext uri="{FF2B5EF4-FFF2-40B4-BE49-F238E27FC236}">
                      <a16:creationId xmlns:a16="http://schemas.microsoft.com/office/drawing/2014/main" id="{5E4A8259-D5EE-7157-FF68-C502E2637C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0" name="FTU - uterine cervix">
              <a:extLst>
                <a:ext uri="{FF2B5EF4-FFF2-40B4-BE49-F238E27FC236}">
                  <a16:creationId xmlns:a16="http://schemas.microsoft.com/office/drawing/2014/main" id="{CC3FE01E-AA73-9F95-DCDA-8CCF9775B47D}"/>
                </a:ext>
              </a:extLst>
            </p:cNvPr>
            <p:cNvGrpSpPr/>
            <p:nvPr/>
          </p:nvGrpSpPr>
          <p:grpSpPr>
            <a:xfrm>
              <a:off x="39101757" y="20308291"/>
              <a:ext cx="1440000" cy="216000"/>
              <a:chOff x="39101757" y="20308291"/>
              <a:chExt cx="1440000" cy="216000"/>
            </a:xfrm>
          </p:grpSpPr>
          <p:sp>
            <p:nvSpPr>
              <p:cNvPr id="651" name="FTU - uterine cervix">
                <a:extLst>
                  <a:ext uri="{FF2B5EF4-FFF2-40B4-BE49-F238E27FC236}">
                    <a16:creationId xmlns:a16="http://schemas.microsoft.com/office/drawing/2014/main" id="{155A5A33-C8AE-9302-4CE2-5FAF5B6D0764}"/>
                  </a:ext>
                </a:extLst>
              </p:cNvPr>
              <p:cNvSpPr txBox="1"/>
              <p:nvPr/>
            </p:nvSpPr>
            <p:spPr>
              <a:xfrm>
                <a:off x="39101757" y="2030829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6088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Uterine cervix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2" name="dock">
                <a:extLst>
                  <a:ext uri="{FF2B5EF4-FFF2-40B4-BE49-F238E27FC236}">
                    <a16:creationId xmlns:a16="http://schemas.microsoft.com/office/drawing/2014/main" id="{D73D12F6-7E3C-4F69-86E3-267A4ABE25DA}"/>
                  </a:ext>
                </a:extLst>
              </p:cNvPr>
              <p:cNvGrpSpPr/>
              <p:nvPr/>
            </p:nvGrpSpPr>
            <p:grpSpPr>
              <a:xfrm flipH="1">
                <a:off x="39487210" y="20324875"/>
                <a:ext cx="57600" cy="186737"/>
                <a:chOff x="2890221" y="12245125"/>
                <a:chExt cx="57600" cy="186737"/>
              </a:xfrm>
            </p:grpSpPr>
            <p:sp>
              <p:nvSpPr>
                <p:cNvPr id="659" name="Text Box 3086">
                  <a:extLst>
                    <a:ext uri="{FF2B5EF4-FFF2-40B4-BE49-F238E27FC236}">
                      <a16:creationId xmlns:a16="http://schemas.microsoft.com/office/drawing/2014/main" id="{DA2BAB01-7A1B-5324-D0A3-40F2052982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" name="Text Box 3086">
                  <a:extLst>
                    <a:ext uri="{FF2B5EF4-FFF2-40B4-BE49-F238E27FC236}">
                      <a16:creationId xmlns:a16="http://schemas.microsoft.com/office/drawing/2014/main" id="{F2894D23-790B-0946-79F5-64FCA32F054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" name="Text Box 3086">
                  <a:extLst>
                    <a:ext uri="{FF2B5EF4-FFF2-40B4-BE49-F238E27FC236}">
                      <a16:creationId xmlns:a16="http://schemas.microsoft.com/office/drawing/2014/main" id="{317E220F-7691-731A-10A9-9FDC1421272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3" name="link">
                <a:extLst>
                  <a:ext uri="{FF2B5EF4-FFF2-40B4-BE49-F238E27FC236}">
                    <a16:creationId xmlns:a16="http://schemas.microsoft.com/office/drawing/2014/main" id="{ED0D03CE-CC43-5F06-99FD-A4C9C6378E39}"/>
                  </a:ext>
                </a:extLst>
              </p:cNvPr>
              <p:cNvGrpSpPr/>
              <p:nvPr/>
            </p:nvGrpSpPr>
            <p:grpSpPr>
              <a:xfrm>
                <a:off x="39645999" y="20431575"/>
                <a:ext cx="271971" cy="72000"/>
                <a:chOff x="3760880" y="4097231"/>
                <a:chExt cx="271971" cy="72000"/>
              </a:xfrm>
            </p:grpSpPr>
            <p:sp>
              <p:nvSpPr>
                <p:cNvPr id="654" name="Star: 5 Points 4045">
                  <a:hlinkClick r:id="rId73"/>
                  <a:extLst>
                    <a:ext uri="{FF2B5EF4-FFF2-40B4-BE49-F238E27FC236}">
                      <a16:creationId xmlns:a16="http://schemas.microsoft.com/office/drawing/2014/main" id="{6103D191-2DD4-241D-3EA7-6E06349344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" name="Star: 5 Points 4046">
                  <a:hlinkClick r:id="rId72"/>
                  <a:extLst>
                    <a:ext uri="{FF2B5EF4-FFF2-40B4-BE49-F238E27FC236}">
                      <a16:creationId xmlns:a16="http://schemas.microsoft.com/office/drawing/2014/main" id="{327FCCD1-AA46-6561-F0E3-194CA90CFA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" name="Star: 5 Points 4047">
                  <a:hlinkClick r:id="rId7"/>
                  <a:extLst>
                    <a:ext uri="{FF2B5EF4-FFF2-40B4-BE49-F238E27FC236}">
                      <a16:creationId xmlns:a16="http://schemas.microsoft.com/office/drawing/2014/main" id="{96A4EF4E-EDA5-275C-2274-F8D0D30E963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677" name="organ group - pharynx">
            <a:extLst>
              <a:ext uri="{FF2B5EF4-FFF2-40B4-BE49-F238E27FC236}">
                <a16:creationId xmlns:a16="http://schemas.microsoft.com/office/drawing/2014/main" id="{19569973-D29D-DA2C-5FD0-197662FE03AA}"/>
              </a:ext>
            </a:extLst>
          </p:cNvPr>
          <p:cNvGrpSpPr/>
          <p:nvPr/>
        </p:nvGrpSpPr>
        <p:grpSpPr>
          <a:xfrm>
            <a:off x="15356744" y="5042380"/>
            <a:ext cx="1516619" cy="1265118"/>
            <a:chOff x="12208603" y="5014380"/>
            <a:chExt cx="1516619" cy="1265118"/>
          </a:xfrm>
        </p:grpSpPr>
        <p:sp>
          <p:nvSpPr>
            <p:cNvPr id="678" name="organ - pharynx">
              <a:extLst>
                <a:ext uri="{FF2B5EF4-FFF2-40B4-BE49-F238E27FC236}">
                  <a16:creationId xmlns:a16="http://schemas.microsoft.com/office/drawing/2014/main" id="{3634FD85-155B-3898-0140-6F57A3663875}"/>
                </a:ext>
              </a:extLst>
            </p:cNvPr>
            <p:cNvSpPr txBox="1"/>
            <p:nvPr/>
          </p:nvSpPr>
          <p:spPr>
            <a:xfrm>
              <a:off x="12208603" y="5014380"/>
              <a:ext cx="1516619" cy="126511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Pharynx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79" name="FTU - external nasal mucosa">
              <a:extLst>
                <a:ext uri="{FF2B5EF4-FFF2-40B4-BE49-F238E27FC236}">
                  <a16:creationId xmlns:a16="http://schemas.microsoft.com/office/drawing/2014/main" id="{E4D67928-2A2E-1326-2A64-890550DE8A7D}"/>
                </a:ext>
              </a:extLst>
            </p:cNvPr>
            <p:cNvGrpSpPr/>
            <p:nvPr/>
          </p:nvGrpSpPr>
          <p:grpSpPr>
            <a:xfrm>
              <a:off x="12430970" y="5133570"/>
              <a:ext cx="1287486" cy="216000"/>
              <a:chOff x="12430970" y="5133570"/>
              <a:chExt cx="1287486" cy="216000"/>
            </a:xfrm>
          </p:grpSpPr>
          <p:sp>
            <p:nvSpPr>
              <p:cNvPr id="759" name="FTU - external nasal mucosa">
                <a:extLst>
                  <a:ext uri="{FF2B5EF4-FFF2-40B4-BE49-F238E27FC236}">
                    <a16:creationId xmlns:a16="http://schemas.microsoft.com/office/drawing/2014/main" id="{FC0EC21C-8FC7-7A4D-1856-91E22F3E3336}"/>
                  </a:ext>
                </a:extLst>
              </p:cNvPr>
              <p:cNvSpPr txBox="1"/>
              <p:nvPr/>
            </p:nvSpPr>
            <p:spPr>
              <a:xfrm>
                <a:off x="12430970" y="5133570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External nasal mucosa</a:t>
                </a:r>
              </a:p>
            </p:txBody>
          </p:sp>
          <p:grpSp>
            <p:nvGrpSpPr>
              <p:cNvPr id="760" name="dock">
                <a:extLst>
                  <a:ext uri="{FF2B5EF4-FFF2-40B4-BE49-F238E27FC236}">
                    <a16:creationId xmlns:a16="http://schemas.microsoft.com/office/drawing/2014/main" id="{271DA44C-A412-A764-0A0E-43F830DE3B30}"/>
                  </a:ext>
                </a:extLst>
              </p:cNvPr>
              <p:cNvGrpSpPr/>
              <p:nvPr/>
            </p:nvGrpSpPr>
            <p:grpSpPr>
              <a:xfrm>
                <a:off x="13278623" y="5149663"/>
                <a:ext cx="57600" cy="186737"/>
                <a:chOff x="2967225" y="12246586"/>
                <a:chExt cx="57600" cy="186737"/>
              </a:xfrm>
            </p:grpSpPr>
            <p:sp>
              <p:nvSpPr>
                <p:cNvPr id="765" name="Text Box 3086">
                  <a:extLst>
                    <a:ext uri="{FF2B5EF4-FFF2-40B4-BE49-F238E27FC236}">
                      <a16:creationId xmlns:a16="http://schemas.microsoft.com/office/drawing/2014/main" id="{1E42BF71-F433-608A-9B56-EA61165C2783}"/>
                    </a:ext>
                  </a:extLst>
                </p:cNvPr>
                <p:cNvSpPr txBox="1"/>
                <p:nvPr/>
              </p:nvSpPr>
              <p:spPr>
                <a:xfrm>
                  <a:off x="2967225" y="12246586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6" name="Text Box 3086">
                  <a:extLst>
                    <a:ext uri="{FF2B5EF4-FFF2-40B4-BE49-F238E27FC236}">
                      <a16:creationId xmlns:a16="http://schemas.microsoft.com/office/drawing/2014/main" id="{E4C24E8B-5C8A-9B71-EB11-924A5F80B1DD}"/>
                    </a:ext>
                  </a:extLst>
                </p:cNvPr>
                <p:cNvSpPr txBox="1"/>
                <p:nvPr/>
              </p:nvSpPr>
              <p:spPr>
                <a:xfrm>
                  <a:off x="2967225" y="12311155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6" name="Text Box 3086">
                  <a:extLst>
                    <a:ext uri="{FF2B5EF4-FFF2-40B4-BE49-F238E27FC236}">
                      <a16:creationId xmlns:a16="http://schemas.microsoft.com/office/drawing/2014/main" id="{791ED78E-2880-29CB-6E7E-ED1E934BFEF5}"/>
                    </a:ext>
                  </a:extLst>
                </p:cNvPr>
                <p:cNvSpPr txBox="1"/>
                <p:nvPr/>
              </p:nvSpPr>
              <p:spPr>
                <a:xfrm>
                  <a:off x="2967225" y="12375723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61" name="link">
                <a:extLst>
                  <a:ext uri="{FF2B5EF4-FFF2-40B4-BE49-F238E27FC236}">
                    <a16:creationId xmlns:a16="http://schemas.microsoft.com/office/drawing/2014/main" id="{4E9DFF12-C274-46BF-7869-6EF0C2C13F28}"/>
                  </a:ext>
                </a:extLst>
              </p:cNvPr>
              <p:cNvGrpSpPr/>
              <p:nvPr/>
            </p:nvGrpSpPr>
            <p:grpSpPr>
              <a:xfrm>
                <a:off x="12517008" y="5241943"/>
                <a:ext cx="271971" cy="72000"/>
                <a:chOff x="1089323" y="4107466"/>
                <a:chExt cx="271971" cy="72000"/>
              </a:xfrm>
            </p:grpSpPr>
            <p:sp>
              <p:nvSpPr>
                <p:cNvPr id="762" name="Star: 5 Points 2730">
                  <a:hlinkClick r:id="rId74"/>
                  <a:extLst>
                    <a:ext uri="{FF2B5EF4-FFF2-40B4-BE49-F238E27FC236}">
                      <a16:creationId xmlns:a16="http://schemas.microsoft.com/office/drawing/2014/main" id="{3E780E7F-B0FE-420A-2356-C641B9F97E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3" name="Star: 5 Points 2731">
                  <a:hlinkClick r:id="rId75"/>
                  <a:extLst>
                    <a:ext uri="{FF2B5EF4-FFF2-40B4-BE49-F238E27FC236}">
                      <a16:creationId xmlns:a16="http://schemas.microsoft.com/office/drawing/2014/main" id="{A98B5256-E36E-D725-3F6B-F9479033EC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64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580BA5EB-AF02-B81A-E8AE-662895C2C6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0" name="FTU - internal nasal mucosa">
              <a:extLst>
                <a:ext uri="{FF2B5EF4-FFF2-40B4-BE49-F238E27FC236}">
                  <a16:creationId xmlns:a16="http://schemas.microsoft.com/office/drawing/2014/main" id="{CC618667-2857-DEF6-96E7-C09DFA653B9D}"/>
                </a:ext>
              </a:extLst>
            </p:cNvPr>
            <p:cNvGrpSpPr/>
            <p:nvPr/>
          </p:nvGrpSpPr>
          <p:grpSpPr>
            <a:xfrm>
              <a:off x="12430971" y="5361953"/>
              <a:ext cx="1287486" cy="216000"/>
              <a:chOff x="12430971" y="5361953"/>
              <a:chExt cx="1287486" cy="216000"/>
            </a:xfrm>
          </p:grpSpPr>
          <p:sp>
            <p:nvSpPr>
              <p:cNvPr id="750" name="FTU - internal nasal mucosa">
                <a:extLst>
                  <a:ext uri="{FF2B5EF4-FFF2-40B4-BE49-F238E27FC236}">
                    <a16:creationId xmlns:a16="http://schemas.microsoft.com/office/drawing/2014/main" id="{3E00960D-879D-0B50-8CF4-E5D90AFE505E}"/>
                  </a:ext>
                </a:extLst>
              </p:cNvPr>
              <p:cNvSpPr txBox="1"/>
              <p:nvPr/>
            </p:nvSpPr>
            <p:spPr>
              <a:xfrm>
                <a:off x="12430971" y="5361953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90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Internal nasal mucosa</a:t>
                </a:r>
              </a:p>
            </p:txBody>
          </p:sp>
          <p:grpSp>
            <p:nvGrpSpPr>
              <p:cNvPr id="751" name="dock">
                <a:extLst>
                  <a:ext uri="{FF2B5EF4-FFF2-40B4-BE49-F238E27FC236}">
                    <a16:creationId xmlns:a16="http://schemas.microsoft.com/office/drawing/2014/main" id="{8A1F9CD6-E099-8F76-C602-EA8DDBC15E68}"/>
                  </a:ext>
                </a:extLst>
              </p:cNvPr>
              <p:cNvGrpSpPr/>
              <p:nvPr/>
            </p:nvGrpSpPr>
            <p:grpSpPr>
              <a:xfrm>
                <a:off x="13282668" y="5379801"/>
                <a:ext cx="51059" cy="186737"/>
                <a:chOff x="2915408" y="12248341"/>
                <a:chExt cx="57604" cy="186737"/>
              </a:xfrm>
            </p:grpSpPr>
            <p:sp>
              <p:nvSpPr>
                <p:cNvPr id="756" name="Text Box 3086">
                  <a:extLst>
                    <a:ext uri="{FF2B5EF4-FFF2-40B4-BE49-F238E27FC236}">
                      <a16:creationId xmlns:a16="http://schemas.microsoft.com/office/drawing/2014/main" id="{0F0127C0-8CCD-18D0-E7CD-89C1B9D1A6C0}"/>
                    </a:ext>
                  </a:extLst>
                </p:cNvPr>
                <p:cNvSpPr txBox="1"/>
                <p:nvPr/>
              </p:nvSpPr>
              <p:spPr>
                <a:xfrm>
                  <a:off x="2915409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7" name="Text Box 3086">
                  <a:extLst>
                    <a:ext uri="{FF2B5EF4-FFF2-40B4-BE49-F238E27FC236}">
                      <a16:creationId xmlns:a16="http://schemas.microsoft.com/office/drawing/2014/main" id="{460CBF20-20E3-941A-1CE4-49DA19563898}"/>
                    </a:ext>
                  </a:extLst>
                </p:cNvPr>
                <p:cNvSpPr txBox="1"/>
                <p:nvPr/>
              </p:nvSpPr>
              <p:spPr>
                <a:xfrm>
                  <a:off x="2915412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8" name="Text Box 3086">
                  <a:extLst>
                    <a:ext uri="{FF2B5EF4-FFF2-40B4-BE49-F238E27FC236}">
                      <a16:creationId xmlns:a16="http://schemas.microsoft.com/office/drawing/2014/main" id="{10A03868-A4B8-E618-B9D8-70B4C48AA5C2}"/>
                    </a:ext>
                  </a:extLst>
                </p:cNvPr>
                <p:cNvSpPr txBox="1"/>
                <p:nvPr/>
              </p:nvSpPr>
              <p:spPr>
                <a:xfrm>
                  <a:off x="2915408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52" name="link">
                <a:extLst>
                  <a:ext uri="{FF2B5EF4-FFF2-40B4-BE49-F238E27FC236}">
                    <a16:creationId xmlns:a16="http://schemas.microsoft.com/office/drawing/2014/main" id="{BD2753C4-51CB-F0DC-644D-573F069C8AA8}"/>
                  </a:ext>
                </a:extLst>
              </p:cNvPr>
              <p:cNvGrpSpPr/>
              <p:nvPr/>
            </p:nvGrpSpPr>
            <p:grpSpPr>
              <a:xfrm>
                <a:off x="12517008" y="5475048"/>
                <a:ext cx="271971" cy="72000"/>
                <a:chOff x="1089323" y="4107466"/>
                <a:chExt cx="271971" cy="72000"/>
              </a:xfrm>
            </p:grpSpPr>
            <p:sp>
              <p:nvSpPr>
                <p:cNvPr id="753" name="Star: 5 Points 2730">
                  <a:hlinkClick r:id="rId74"/>
                  <a:extLst>
                    <a:ext uri="{FF2B5EF4-FFF2-40B4-BE49-F238E27FC236}">
                      <a16:creationId xmlns:a16="http://schemas.microsoft.com/office/drawing/2014/main" id="{68B0CD48-F9EA-7F11-62C0-0A90EAE0B6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4" name="Star: 5 Points 2731">
                  <a:hlinkClick r:id="rId75"/>
                  <a:extLst>
                    <a:ext uri="{FF2B5EF4-FFF2-40B4-BE49-F238E27FC236}">
                      <a16:creationId xmlns:a16="http://schemas.microsoft.com/office/drawing/2014/main" id="{3BA8B1A9-41D1-84F2-91E8-181055CA24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5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B6C6D9EB-56EE-DE2E-97A7-CC35966A0A0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1" name="FTU - nasophayrnx">
              <a:extLst>
                <a:ext uri="{FF2B5EF4-FFF2-40B4-BE49-F238E27FC236}">
                  <a16:creationId xmlns:a16="http://schemas.microsoft.com/office/drawing/2014/main" id="{509E85DC-5091-A7C0-47F8-23BEAD295E0B}"/>
                </a:ext>
              </a:extLst>
            </p:cNvPr>
            <p:cNvGrpSpPr/>
            <p:nvPr/>
          </p:nvGrpSpPr>
          <p:grpSpPr>
            <a:xfrm>
              <a:off x="12434892" y="5590336"/>
              <a:ext cx="1283564" cy="216000"/>
              <a:chOff x="12434892" y="5590336"/>
              <a:chExt cx="1283564" cy="216000"/>
            </a:xfrm>
          </p:grpSpPr>
          <p:sp>
            <p:nvSpPr>
              <p:cNvPr id="739" name="FTU - nasophayrnx">
                <a:extLst>
                  <a:ext uri="{FF2B5EF4-FFF2-40B4-BE49-F238E27FC236}">
                    <a16:creationId xmlns:a16="http://schemas.microsoft.com/office/drawing/2014/main" id="{310159EC-98C0-18BB-3BC6-9A941756CE62}"/>
                  </a:ext>
                </a:extLst>
              </p:cNvPr>
              <p:cNvSpPr txBox="1"/>
              <p:nvPr/>
            </p:nvSpPr>
            <p:spPr>
              <a:xfrm>
                <a:off x="12434892" y="5590336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Nasophayrnx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40" name="dock">
                <a:extLst>
                  <a:ext uri="{FF2B5EF4-FFF2-40B4-BE49-F238E27FC236}">
                    <a16:creationId xmlns:a16="http://schemas.microsoft.com/office/drawing/2014/main" id="{FF1FA0AE-951F-1DEF-41CB-65E2DAB3AFCD}"/>
                  </a:ext>
                </a:extLst>
              </p:cNvPr>
              <p:cNvGrpSpPr/>
              <p:nvPr/>
            </p:nvGrpSpPr>
            <p:grpSpPr>
              <a:xfrm>
                <a:off x="13279261" y="5605488"/>
                <a:ext cx="57600" cy="186737"/>
                <a:chOff x="2967863" y="12245645"/>
                <a:chExt cx="57600" cy="186737"/>
              </a:xfrm>
            </p:grpSpPr>
            <p:sp>
              <p:nvSpPr>
                <p:cNvPr id="745" name="Text Box 3086">
                  <a:extLst>
                    <a:ext uri="{FF2B5EF4-FFF2-40B4-BE49-F238E27FC236}">
                      <a16:creationId xmlns:a16="http://schemas.microsoft.com/office/drawing/2014/main" id="{9AECDA84-F993-C397-1F06-EA665BDA992A}"/>
                    </a:ext>
                  </a:extLst>
                </p:cNvPr>
                <p:cNvSpPr txBox="1"/>
                <p:nvPr/>
              </p:nvSpPr>
              <p:spPr>
                <a:xfrm>
                  <a:off x="2967863" y="1224564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8" name="Text Box 3086">
                  <a:extLst>
                    <a:ext uri="{FF2B5EF4-FFF2-40B4-BE49-F238E27FC236}">
                      <a16:creationId xmlns:a16="http://schemas.microsoft.com/office/drawing/2014/main" id="{D86ABFCE-9FE6-154F-1184-0FB7F6315887}"/>
                    </a:ext>
                  </a:extLst>
                </p:cNvPr>
                <p:cNvSpPr txBox="1"/>
                <p:nvPr/>
              </p:nvSpPr>
              <p:spPr>
                <a:xfrm>
                  <a:off x="2967863" y="1231021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9" name="Text Box 3086">
                  <a:extLst>
                    <a:ext uri="{FF2B5EF4-FFF2-40B4-BE49-F238E27FC236}">
                      <a16:creationId xmlns:a16="http://schemas.microsoft.com/office/drawing/2014/main" id="{B07E3BF2-DE05-2838-8260-5CB34C3A1AFE}"/>
                    </a:ext>
                  </a:extLst>
                </p:cNvPr>
                <p:cNvSpPr txBox="1"/>
                <p:nvPr/>
              </p:nvSpPr>
              <p:spPr>
                <a:xfrm>
                  <a:off x="2967863" y="1237478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41" name="link">
                <a:extLst>
                  <a:ext uri="{FF2B5EF4-FFF2-40B4-BE49-F238E27FC236}">
                    <a16:creationId xmlns:a16="http://schemas.microsoft.com/office/drawing/2014/main" id="{018841D2-5857-7267-410E-D777BCABD9E6}"/>
                  </a:ext>
                </a:extLst>
              </p:cNvPr>
              <p:cNvGrpSpPr/>
              <p:nvPr/>
            </p:nvGrpSpPr>
            <p:grpSpPr>
              <a:xfrm>
                <a:off x="12522174" y="5709371"/>
                <a:ext cx="271971" cy="72000"/>
                <a:chOff x="1089323" y="4107466"/>
                <a:chExt cx="271971" cy="72000"/>
              </a:xfrm>
            </p:grpSpPr>
            <p:sp>
              <p:nvSpPr>
                <p:cNvPr id="742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7E8A7A95-0F43-218F-FF66-29DB6BE6ED5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Star: 5 Points 2731">
                  <a:hlinkClick r:id="rId77"/>
                  <a:extLst>
                    <a:ext uri="{FF2B5EF4-FFF2-40B4-BE49-F238E27FC236}">
                      <a16:creationId xmlns:a16="http://schemas.microsoft.com/office/drawing/2014/main" id="{4A6472B6-EEE1-5BB4-EF97-7E476D1F2B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856CA84A-7307-29D4-01B5-78078D9244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2" name="FTU - orophayrnx">
              <a:extLst>
                <a:ext uri="{FF2B5EF4-FFF2-40B4-BE49-F238E27FC236}">
                  <a16:creationId xmlns:a16="http://schemas.microsoft.com/office/drawing/2014/main" id="{BD5ABC05-452B-96AF-BE06-4BE0E65D43D8}"/>
                </a:ext>
              </a:extLst>
            </p:cNvPr>
            <p:cNvGrpSpPr/>
            <p:nvPr/>
          </p:nvGrpSpPr>
          <p:grpSpPr>
            <a:xfrm>
              <a:off x="12434892" y="5820077"/>
              <a:ext cx="1283564" cy="216000"/>
              <a:chOff x="12434892" y="5820077"/>
              <a:chExt cx="1283564" cy="216000"/>
            </a:xfrm>
          </p:grpSpPr>
          <p:sp>
            <p:nvSpPr>
              <p:cNvPr id="729" name="FTU - orophayrnx">
                <a:extLst>
                  <a:ext uri="{FF2B5EF4-FFF2-40B4-BE49-F238E27FC236}">
                    <a16:creationId xmlns:a16="http://schemas.microsoft.com/office/drawing/2014/main" id="{7591016A-F049-F815-53F3-2CB72FEAB26B}"/>
                  </a:ext>
                </a:extLst>
              </p:cNvPr>
              <p:cNvSpPr txBox="1"/>
              <p:nvPr/>
            </p:nvSpPr>
            <p:spPr>
              <a:xfrm>
                <a:off x="12434892" y="5820077"/>
                <a:ext cx="1283564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Orophayrnx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30" name="dock">
                <a:extLst>
                  <a:ext uri="{FF2B5EF4-FFF2-40B4-BE49-F238E27FC236}">
                    <a16:creationId xmlns:a16="http://schemas.microsoft.com/office/drawing/2014/main" id="{BB36AF7F-EA19-F400-662E-9A1B7AA26A03}"/>
                  </a:ext>
                </a:extLst>
              </p:cNvPr>
              <p:cNvGrpSpPr/>
              <p:nvPr/>
            </p:nvGrpSpPr>
            <p:grpSpPr>
              <a:xfrm>
                <a:off x="13279261" y="5837925"/>
                <a:ext cx="57600" cy="186737"/>
                <a:chOff x="2967863" y="12248341"/>
                <a:chExt cx="57600" cy="186737"/>
              </a:xfrm>
            </p:grpSpPr>
            <p:sp>
              <p:nvSpPr>
                <p:cNvPr id="736" name="Text Box 3086">
                  <a:extLst>
                    <a:ext uri="{FF2B5EF4-FFF2-40B4-BE49-F238E27FC236}">
                      <a16:creationId xmlns:a16="http://schemas.microsoft.com/office/drawing/2014/main" id="{082FA91E-F11E-63F6-ADC5-99A6E3064FEB}"/>
                    </a:ext>
                  </a:extLst>
                </p:cNvPr>
                <p:cNvSpPr txBox="1"/>
                <p:nvPr/>
              </p:nvSpPr>
              <p:spPr>
                <a:xfrm>
                  <a:off x="2967863" y="1224834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7" name="Text Box 3086">
                  <a:extLst>
                    <a:ext uri="{FF2B5EF4-FFF2-40B4-BE49-F238E27FC236}">
                      <a16:creationId xmlns:a16="http://schemas.microsoft.com/office/drawing/2014/main" id="{828E69A2-63CA-4E2B-B973-26D2C8424992}"/>
                    </a:ext>
                  </a:extLst>
                </p:cNvPr>
                <p:cNvSpPr txBox="1"/>
                <p:nvPr/>
              </p:nvSpPr>
              <p:spPr>
                <a:xfrm>
                  <a:off x="2967863" y="1231291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38" name="Text Box 3086">
                  <a:extLst>
                    <a:ext uri="{FF2B5EF4-FFF2-40B4-BE49-F238E27FC236}">
                      <a16:creationId xmlns:a16="http://schemas.microsoft.com/office/drawing/2014/main" id="{58C38AA2-9A7C-0610-7444-E383D8ADF915}"/>
                    </a:ext>
                  </a:extLst>
                </p:cNvPr>
                <p:cNvSpPr txBox="1"/>
                <p:nvPr/>
              </p:nvSpPr>
              <p:spPr>
                <a:xfrm>
                  <a:off x="2967863" y="1237747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1" name="link">
                <a:extLst>
                  <a:ext uri="{FF2B5EF4-FFF2-40B4-BE49-F238E27FC236}">
                    <a16:creationId xmlns:a16="http://schemas.microsoft.com/office/drawing/2014/main" id="{53F590E2-08B2-4930-3E6B-2F9F72123475}"/>
                  </a:ext>
                </a:extLst>
              </p:cNvPr>
              <p:cNvGrpSpPr/>
              <p:nvPr/>
            </p:nvGrpSpPr>
            <p:grpSpPr>
              <a:xfrm>
                <a:off x="12533373" y="5942058"/>
                <a:ext cx="271971" cy="72000"/>
                <a:chOff x="1089323" y="4107466"/>
                <a:chExt cx="271971" cy="72000"/>
              </a:xfrm>
            </p:grpSpPr>
            <p:sp>
              <p:nvSpPr>
                <p:cNvPr id="732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EF4D70C5-B7BA-99B3-4A51-65AE7DAC50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3" name="Star: 5 Points 2731">
                  <a:hlinkClick r:id="rId78"/>
                  <a:extLst>
                    <a:ext uri="{FF2B5EF4-FFF2-40B4-BE49-F238E27FC236}">
                      <a16:creationId xmlns:a16="http://schemas.microsoft.com/office/drawing/2014/main" id="{634A7F2F-8228-6981-A06A-8AF2D596BD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4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FE18BF6F-3C72-E26A-18B6-9406DBE139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83" name="FTU - laryngophayrnx">
              <a:extLst>
                <a:ext uri="{FF2B5EF4-FFF2-40B4-BE49-F238E27FC236}">
                  <a16:creationId xmlns:a16="http://schemas.microsoft.com/office/drawing/2014/main" id="{A7552C43-957A-5047-546F-696D4D6F1A0E}"/>
                </a:ext>
              </a:extLst>
            </p:cNvPr>
            <p:cNvGrpSpPr/>
            <p:nvPr/>
          </p:nvGrpSpPr>
          <p:grpSpPr>
            <a:xfrm>
              <a:off x="12434892" y="6047099"/>
              <a:ext cx="1287486" cy="216000"/>
              <a:chOff x="12434892" y="6047099"/>
              <a:chExt cx="1287486" cy="216000"/>
            </a:xfrm>
          </p:grpSpPr>
          <p:sp>
            <p:nvSpPr>
              <p:cNvPr id="692" name="FTU - laryngophayrnx">
                <a:extLst>
                  <a:ext uri="{FF2B5EF4-FFF2-40B4-BE49-F238E27FC236}">
                    <a16:creationId xmlns:a16="http://schemas.microsoft.com/office/drawing/2014/main" id="{312043B3-24C2-BB24-C172-26ED69710663}"/>
                  </a:ext>
                </a:extLst>
              </p:cNvPr>
              <p:cNvSpPr txBox="1"/>
              <p:nvPr/>
            </p:nvSpPr>
            <p:spPr>
              <a:xfrm>
                <a:off x="12434892" y="6047099"/>
                <a:ext cx="1287486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 err="1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Laryngo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phayrnx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707" name="Group 706">
                <a:extLst>
                  <a:ext uri="{FF2B5EF4-FFF2-40B4-BE49-F238E27FC236}">
                    <a16:creationId xmlns:a16="http://schemas.microsoft.com/office/drawing/2014/main" id="{B2D2EC54-B0CF-71A3-BCD2-C80D2B74FF31}"/>
                  </a:ext>
                </a:extLst>
              </p:cNvPr>
              <p:cNvGrpSpPr/>
              <p:nvPr/>
            </p:nvGrpSpPr>
            <p:grpSpPr>
              <a:xfrm>
                <a:off x="12522505" y="6165435"/>
                <a:ext cx="271971" cy="72000"/>
                <a:chOff x="1089323" y="4107466"/>
                <a:chExt cx="271971" cy="72000"/>
              </a:xfrm>
            </p:grpSpPr>
            <p:sp>
              <p:nvSpPr>
                <p:cNvPr id="722" name="Star: 5 Points 2730">
                  <a:hlinkClick r:id="rId76"/>
                  <a:extLst>
                    <a:ext uri="{FF2B5EF4-FFF2-40B4-BE49-F238E27FC236}">
                      <a16:creationId xmlns:a16="http://schemas.microsoft.com/office/drawing/2014/main" id="{961B8CC6-3183-369A-5700-4DB96C9B6F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7" name="Star: 5 Points 2731">
                  <a:hlinkClick r:id="rId79"/>
                  <a:extLst>
                    <a:ext uri="{FF2B5EF4-FFF2-40B4-BE49-F238E27FC236}">
                      <a16:creationId xmlns:a16="http://schemas.microsoft.com/office/drawing/2014/main" id="{EF827404-0D18-EF86-6F01-3CB78F55BD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8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FCAAEE32-3BF2-54B7-2BB6-CA1FA3260C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18" name="dock">
                <a:extLst>
                  <a:ext uri="{FF2B5EF4-FFF2-40B4-BE49-F238E27FC236}">
                    <a16:creationId xmlns:a16="http://schemas.microsoft.com/office/drawing/2014/main" id="{DF6BA716-5D92-4DAF-5029-1EBAA5B8F14B}"/>
                  </a:ext>
                </a:extLst>
              </p:cNvPr>
              <p:cNvGrpSpPr/>
              <p:nvPr/>
            </p:nvGrpSpPr>
            <p:grpSpPr>
              <a:xfrm>
                <a:off x="13278455" y="6061961"/>
                <a:ext cx="57600" cy="186737"/>
                <a:chOff x="13278455" y="6061961"/>
                <a:chExt cx="57600" cy="186737"/>
              </a:xfrm>
            </p:grpSpPr>
            <p:sp>
              <p:nvSpPr>
                <p:cNvPr id="719" name="Text Box 3086">
                  <a:extLst>
                    <a:ext uri="{FF2B5EF4-FFF2-40B4-BE49-F238E27FC236}">
                      <a16:creationId xmlns:a16="http://schemas.microsoft.com/office/drawing/2014/main" id="{22037869-F869-9A69-885B-8D66AE6D2316}"/>
                    </a:ext>
                  </a:extLst>
                </p:cNvPr>
                <p:cNvSpPr txBox="1"/>
                <p:nvPr/>
              </p:nvSpPr>
              <p:spPr>
                <a:xfrm>
                  <a:off x="13278455" y="6061961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0" name="Text Box 3086">
                  <a:extLst>
                    <a:ext uri="{FF2B5EF4-FFF2-40B4-BE49-F238E27FC236}">
                      <a16:creationId xmlns:a16="http://schemas.microsoft.com/office/drawing/2014/main" id="{2C322F99-462E-3590-967C-4BF854027C2A}"/>
                    </a:ext>
                  </a:extLst>
                </p:cNvPr>
                <p:cNvSpPr txBox="1"/>
                <p:nvPr/>
              </p:nvSpPr>
              <p:spPr>
                <a:xfrm>
                  <a:off x="13278455" y="6126530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1" name="Text Box 3086">
                  <a:extLst>
                    <a:ext uri="{FF2B5EF4-FFF2-40B4-BE49-F238E27FC236}">
                      <a16:creationId xmlns:a16="http://schemas.microsoft.com/office/drawing/2014/main" id="{957AB560-8CD9-496C-F489-7BD66A57E16C}"/>
                    </a:ext>
                  </a:extLst>
                </p:cNvPr>
                <p:cNvSpPr txBox="1"/>
                <p:nvPr/>
              </p:nvSpPr>
              <p:spPr>
                <a:xfrm>
                  <a:off x="13278455" y="6191098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84" name="dock - vascular">
              <a:extLst>
                <a:ext uri="{FF2B5EF4-FFF2-40B4-BE49-F238E27FC236}">
                  <a16:creationId xmlns:a16="http://schemas.microsoft.com/office/drawing/2014/main" id="{C65635FA-72B1-D301-2718-807992BA3D24}"/>
                </a:ext>
              </a:extLst>
            </p:cNvPr>
            <p:cNvGrpSpPr/>
            <p:nvPr/>
          </p:nvGrpSpPr>
          <p:grpSpPr>
            <a:xfrm>
              <a:off x="12237337" y="5129253"/>
              <a:ext cx="180000" cy="1133846"/>
              <a:chOff x="12237337" y="5129253"/>
              <a:chExt cx="180000" cy="1133846"/>
            </a:xfrm>
          </p:grpSpPr>
          <p:sp>
            <p:nvSpPr>
              <p:cNvPr id="685" name="Text Box 3070">
                <a:extLst>
                  <a:ext uri="{FF2B5EF4-FFF2-40B4-BE49-F238E27FC236}">
                    <a16:creationId xmlns:a16="http://schemas.microsoft.com/office/drawing/2014/main" id="{F8F0D1FD-D450-BC3A-E45C-05C6A04F9D03}"/>
                  </a:ext>
                </a:extLst>
              </p:cNvPr>
              <p:cNvSpPr txBox="1"/>
              <p:nvPr/>
            </p:nvSpPr>
            <p:spPr>
              <a:xfrm>
                <a:off x="12237337" y="5129253"/>
                <a:ext cx="180000" cy="1133846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6" name="Text Box 3036">
                <a:extLst>
                  <a:ext uri="{FF2B5EF4-FFF2-40B4-BE49-F238E27FC236}">
                    <a16:creationId xmlns:a16="http://schemas.microsoft.com/office/drawing/2014/main" id="{092EBC2D-A799-465A-A945-EE1506A114F4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294321" y="5669507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3" name="organ group - ureter">
            <a:extLst>
              <a:ext uri="{FF2B5EF4-FFF2-40B4-BE49-F238E27FC236}">
                <a16:creationId xmlns:a16="http://schemas.microsoft.com/office/drawing/2014/main" id="{BCE91014-AD2B-8981-3ADE-03F41639A6FE}"/>
              </a:ext>
            </a:extLst>
          </p:cNvPr>
          <p:cNvGrpSpPr/>
          <p:nvPr/>
        </p:nvGrpSpPr>
        <p:grpSpPr>
          <a:xfrm>
            <a:off x="30286184" y="18017705"/>
            <a:ext cx="1440944" cy="843102"/>
            <a:chOff x="30286626" y="17396622"/>
            <a:chExt cx="1440944" cy="843102"/>
          </a:xfrm>
        </p:grpSpPr>
        <p:sp>
          <p:nvSpPr>
            <p:cNvPr id="34" name="organ - ureter">
              <a:extLst>
                <a:ext uri="{FF2B5EF4-FFF2-40B4-BE49-F238E27FC236}">
                  <a16:creationId xmlns:a16="http://schemas.microsoft.com/office/drawing/2014/main" id="{7EBFD373-F277-7079-D5B3-779A65519F17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7396622"/>
              <a:ext cx="1440000" cy="84310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7" name="FTU - proximal free ureter">
              <a:extLst>
                <a:ext uri="{FF2B5EF4-FFF2-40B4-BE49-F238E27FC236}">
                  <a16:creationId xmlns:a16="http://schemas.microsoft.com/office/drawing/2014/main" id="{856F10A8-EFB4-BD1E-F04F-BE54AD82268F}"/>
                </a:ext>
              </a:extLst>
            </p:cNvPr>
            <p:cNvGrpSpPr/>
            <p:nvPr/>
          </p:nvGrpSpPr>
          <p:grpSpPr>
            <a:xfrm>
              <a:off x="30287570" y="17520044"/>
              <a:ext cx="1440000" cy="216000"/>
              <a:chOff x="30287570" y="17520044"/>
              <a:chExt cx="1440000" cy="216000"/>
            </a:xfrm>
          </p:grpSpPr>
          <p:sp>
            <p:nvSpPr>
              <p:cNvPr id="202" name="FTU - proximal free ureter">
                <a:extLst>
                  <a:ext uri="{FF2B5EF4-FFF2-40B4-BE49-F238E27FC236}">
                    <a16:creationId xmlns:a16="http://schemas.microsoft.com/office/drawing/2014/main" id="{12A086C0-D6B0-CD1D-89FC-D4FC76C68D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52004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8" name="dock">
                <a:extLst>
                  <a:ext uri="{FF2B5EF4-FFF2-40B4-BE49-F238E27FC236}">
                    <a16:creationId xmlns:a16="http://schemas.microsoft.com/office/drawing/2014/main" id="{048D1260-2D58-B185-ECC4-518860A5D34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536628"/>
                <a:ext cx="57600" cy="186737"/>
                <a:chOff x="2890221" y="12245125"/>
                <a:chExt cx="57600" cy="186737"/>
              </a:xfrm>
            </p:grpSpPr>
            <p:sp>
              <p:nvSpPr>
                <p:cNvPr id="249" name="Text Box 3086">
                  <a:extLst>
                    <a:ext uri="{FF2B5EF4-FFF2-40B4-BE49-F238E27FC236}">
                      <a16:creationId xmlns:a16="http://schemas.microsoft.com/office/drawing/2014/main" id="{A9A6E32B-B06E-BA26-D907-4B5AE8585E5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0" name="Text Box 3086">
                  <a:extLst>
                    <a:ext uri="{FF2B5EF4-FFF2-40B4-BE49-F238E27FC236}">
                      <a16:creationId xmlns:a16="http://schemas.microsoft.com/office/drawing/2014/main" id="{41608B74-356D-6AAE-9326-0337146C922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2" name="Text Box 3086">
                  <a:extLst>
                    <a:ext uri="{FF2B5EF4-FFF2-40B4-BE49-F238E27FC236}">
                      <a16:creationId xmlns:a16="http://schemas.microsoft.com/office/drawing/2014/main" id="{7473CD20-E1D4-674F-28EE-93BC33D6C1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9" name="link">
                <a:extLst>
                  <a:ext uri="{FF2B5EF4-FFF2-40B4-BE49-F238E27FC236}">
                    <a16:creationId xmlns:a16="http://schemas.microsoft.com/office/drawing/2014/main" id="{05718F28-F42A-A41E-C422-A05537953639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643328"/>
                <a:ext cx="271971" cy="72000"/>
                <a:chOff x="3760880" y="4097231"/>
                <a:chExt cx="271971" cy="72000"/>
              </a:xfrm>
            </p:grpSpPr>
            <p:sp>
              <p:nvSpPr>
                <p:cNvPr id="214" name="Star: 5 Points 589">
                  <a:hlinkClick r:id="rId80"/>
                  <a:extLst>
                    <a:ext uri="{FF2B5EF4-FFF2-40B4-BE49-F238E27FC236}">
                      <a16:creationId xmlns:a16="http://schemas.microsoft.com/office/drawing/2014/main" id="{39465F38-B980-508A-0B11-B9FCDF6FAC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Star: 5 Points 590">
                  <a:hlinkClick r:id="rId81"/>
                  <a:extLst>
                    <a:ext uri="{FF2B5EF4-FFF2-40B4-BE49-F238E27FC236}">
                      <a16:creationId xmlns:a16="http://schemas.microsoft.com/office/drawing/2014/main" id="{CD614599-BC44-548C-8869-BA9F1C2C27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Star: 5 Points 591">
                  <a:hlinkClick r:id="rId82"/>
                  <a:extLst>
                    <a:ext uri="{FF2B5EF4-FFF2-40B4-BE49-F238E27FC236}">
                      <a16:creationId xmlns:a16="http://schemas.microsoft.com/office/drawing/2014/main" id="{1415F8B8-86DA-3124-5F4A-107DF91A63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8" name="FTU - distal free ureter">
              <a:extLst>
                <a:ext uri="{FF2B5EF4-FFF2-40B4-BE49-F238E27FC236}">
                  <a16:creationId xmlns:a16="http://schemas.microsoft.com/office/drawing/2014/main" id="{19B456FF-0ED9-573B-6BBA-C141420ECFC9}"/>
                </a:ext>
              </a:extLst>
            </p:cNvPr>
            <p:cNvGrpSpPr/>
            <p:nvPr/>
          </p:nvGrpSpPr>
          <p:grpSpPr>
            <a:xfrm>
              <a:off x="30287570" y="17749748"/>
              <a:ext cx="1440000" cy="216000"/>
              <a:chOff x="30287570" y="17749748"/>
              <a:chExt cx="1440000" cy="216000"/>
            </a:xfrm>
          </p:grpSpPr>
          <p:sp>
            <p:nvSpPr>
              <p:cNvPr id="135" name="FTU - distal free ureter">
                <a:extLst>
                  <a:ext uri="{FF2B5EF4-FFF2-40B4-BE49-F238E27FC236}">
                    <a16:creationId xmlns:a16="http://schemas.microsoft.com/office/drawing/2014/main" id="{C2D20F89-435F-CB89-1490-363BA09414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74974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free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6" name="dock">
                <a:extLst>
                  <a:ext uri="{FF2B5EF4-FFF2-40B4-BE49-F238E27FC236}">
                    <a16:creationId xmlns:a16="http://schemas.microsoft.com/office/drawing/2014/main" id="{95FCBCF7-1F25-80D5-0176-B76515099405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766332"/>
                <a:ext cx="57600" cy="186737"/>
                <a:chOff x="2890221" y="12245125"/>
                <a:chExt cx="57600" cy="186737"/>
              </a:xfrm>
            </p:grpSpPr>
            <p:sp>
              <p:nvSpPr>
                <p:cNvPr id="185" name="Text Box 3086">
                  <a:extLst>
                    <a:ext uri="{FF2B5EF4-FFF2-40B4-BE49-F238E27FC236}">
                      <a16:creationId xmlns:a16="http://schemas.microsoft.com/office/drawing/2014/main" id="{3A498FA9-FD50-D85E-F3B6-EF97645A8F9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6" name="Text Box 3086">
                  <a:extLst>
                    <a:ext uri="{FF2B5EF4-FFF2-40B4-BE49-F238E27FC236}">
                      <a16:creationId xmlns:a16="http://schemas.microsoft.com/office/drawing/2014/main" id="{5AFC0EDD-B078-1E8C-A7B3-E2393E2527E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Text Box 3086">
                  <a:extLst>
                    <a:ext uri="{FF2B5EF4-FFF2-40B4-BE49-F238E27FC236}">
                      <a16:creationId xmlns:a16="http://schemas.microsoft.com/office/drawing/2014/main" id="{8FE4FB60-9212-726F-C906-A54A4C57540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7" name="link">
                <a:extLst>
                  <a:ext uri="{FF2B5EF4-FFF2-40B4-BE49-F238E27FC236}">
                    <a16:creationId xmlns:a16="http://schemas.microsoft.com/office/drawing/2014/main" id="{9AF547EA-B337-60D9-2E06-98349F5F1FDD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7873032"/>
                <a:ext cx="271971" cy="72000"/>
                <a:chOff x="3760880" y="4097231"/>
                <a:chExt cx="271971" cy="72000"/>
              </a:xfrm>
            </p:grpSpPr>
            <p:sp>
              <p:nvSpPr>
                <p:cNvPr id="153" name="Star: 5 Points 577">
                  <a:hlinkClick r:id="rId80"/>
                  <a:extLst>
                    <a:ext uri="{FF2B5EF4-FFF2-40B4-BE49-F238E27FC236}">
                      <a16:creationId xmlns:a16="http://schemas.microsoft.com/office/drawing/2014/main" id="{6BB4F280-4D79-EFA5-E555-76B48D3EAE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Star: 5 Points 578">
                  <a:hlinkClick r:id="rId81"/>
                  <a:extLst>
                    <a:ext uri="{FF2B5EF4-FFF2-40B4-BE49-F238E27FC236}">
                      <a16:creationId xmlns:a16="http://schemas.microsoft.com/office/drawing/2014/main" id="{C95C83F4-CCF7-3C07-1B22-29F2DD1E59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Star: 5 Points 579">
                  <a:hlinkClick r:id="rId82"/>
                  <a:extLst>
                    <a:ext uri="{FF2B5EF4-FFF2-40B4-BE49-F238E27FC236}">
                      <a16:creationId xmlns:a16="http://schemas.microsoft.com/office/drawing/2014/main" id="{A495F2B6-EA21-0473-E612-216DE52387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" name="FTU - intravesical ureter">
              <a:extLst>
                <a:ext uri="{FF2B5EF4-FFF2-40B4-BE49-F238E27FC236}">
                  <a16:creationId xmlns:a16="http://schemas.microsoft.com/office/drawing/2014/main" id="{B9C924C8-89A8-F9D9-9D18-899A7F67EC80}"/>
                </a:ext>
              </a:extLst>
            </p:cNvPr>
            <p:cNvGrpSpPr/>
            <p:nvPr/>
          </p:nvGrpSpPr>
          <p:grpSpPr>
            <a:xfrm>
              <a:off x="30287570" y="17979452"/>
              <a:ext cx="1440000" cy="216000"/>
              <a:chOff x="30287570" y="17979452"/>
              <a:chExt cx="1440000" cy="216000"/>
            </a:xfrm>
          </p:grpSpPr>
          <p:sp>
            <p:nvSpPr>
              <p:cNvPr id="42" name="FTU - intravesical ureter">
                <a:extLst>
                  <a:ext uri="{FF2B5EF4-FFF2-40B4-BE49-F238E27FC236}">
                    <a16:creationId xmlns:a16="http://schemas.microsoft.com/office/drawing/2014/main" id="{DBAA24C1-C775-7FBB-574D-4DFE2C4264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0" y="1797945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Intravesical ureter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7" name="dock">
                <a:extLst>
                  <a:ext uri="{FF2B5EF4-FFF2-40B4-BE49-F238E27FC236}">
                    <a16:creationId xmlns:a16="http://schemas.microsoft.com/office/drawing/2014/main" id="{5D0906A6-0A94-0DC8-6A14-E2A86AD2A55F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3" y="17996036"/>
                <a:ext cx="57600" cy="186737"/>
                <a:chOff x="2890221" y="12245125"/>
                <a:chExt cx="57600" cy="186737"/>
              </a:xfrm>
            </p:grpSpPr>
            <p:sp>
              <p:nvSpPr>
                <p:cNvPr id="105" name="Text Box 3086">
                  <a:extLst>
                    <a:ext uri="{FF2B5EF4-FFF2-40B4-BE49-F238E27FC236}">
                      <a16:creationId xmlns:a16="http://schemas.microsoft.com/office/drawing/2014/main" id="{84E9CD80-16B2-6FB9-8F4F-07D3486D356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Text Box 3086">
                  <a:extLst>
                    <a:ext uri="{FF2B5EF4-FFF2-40B4-BE49-F238E27FC236}">
                      <a16:creationId xmlns:a16="http://schemas.microsoft.com/office/drawing/2014/main" id="{2286490E-4A71-BFD2-BDFC-E39569BFCB0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Text Box 3086">
                  <a:extLst>
                    <a:ext uri="{FF2B5EF4-FFF2-40B4-BE49-F238E27FC236}">
                      <a16:creationId xmlns:a16="http://schemas.microsoft.com/office/drawing/2014/main" id="{7FB472A5-8698-EE8E-234A-5CEFA9CC5AA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" name="link">
                <a:extLst>
                  <a:ext uri="{FF2B5EF4-FFF2-40B4-BE49-F238E27FC236}">
                    <a16:creationId xmlns:a16="http://schemas.microsoft.com/office/drawing/2014/main" id="{8939BD79-3596-97FB-0742-0655542064E3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2" y="18102736"/>
                <a:ext cx="271971" cy="72000"/>
                <a:chOff x="3760880" y="4097231"/>
                <a:chExt cx="271971" cy="72000"/>
              </a:xfrm>
            </p:grpSpPr>
            <p:sp>
              <p:nvSpPr>
                <p:cNvPr id="73" name="Star: 5 Points 565">
                  <a:hlinkClick r:id="rId80"/>
                  <a:extLst>
                    <a:ext uri="{FF2B5EF4-FFF2-40B4-BE49-F238E27FC236}">
                      <a16:creationId xmlns:a16="http://schemas.microsoft.com/office/drawing/2014/main" id="{F11820D6-A484-CA50-EA27-AA78B6D712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Star: 5 Points 566">
                  <a:hlinkClick r:id="rId81"/>
                  <a:extLst>
                    <a:ext uri="{FF2B5EF4-FFF2-40B4-BE49-F238E27FC236}">
                      <a16:creationId xmlns:a16="http://schemas.microsoft.com/office/drawing/2014/main" id="{43F476BE-67A9-F30B-F750-B7D1739B48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Star: 5 Points 567">
                  <a:hlinkClick r:id="rId82"/>
                  <a:extLst>
                    <a:ext uri="{FF2B5EF4-FFF2-40B4-BE49-F238E27FC236}">
                      <a16:creationId xmlns:a16="http://schemas.microsoft.com/office/drawing/2014/main" id="{9C226904-8AA8-10E4-E951-4D0600A4A4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58" name="organ group - bladder">
            <a:extLst>
              <a:ext uri="{FF2B5EF4-FFF2-40B4-BE49-F238E27FC236}">
                <a16:creationId xmlns:a16="http://schemas.microsoft.com/office/drawing/2014/main" id="{0F99DCEC-32E0-A678-CAE6-845CE4B0EAB6}"/>
              </a:ext>
            </a:extLst>
          </p:cNvPr>
          <p:cNvGrpSpPr/>
          <p:nvPr/>
        </p:nvGrpSpPr>
        <p:grpSpPr>
          <a:xfrm>
            <a:off x="30286184" y="18907650"/>
            <a:ext cx="1440944" cy="600624"/>
            <a:chOff x="30286626" y="18286567"/>
            <a:chExt cx="1440944" cy="600624"/>
          </a:xfrm>
        </p:grpSpPr>
        <p:sp>
          <p:nvSpPr>
            <p:cNvPr id="259" name="organ - bladder">
              <a:extLst>
                <a:ext uri="{FF2B5EF4-FFF2-40B4-BE49-F238E27FC236}">
                  <a16:creationId xmlns:a16="http://schemas.microsoft.com/office/drawing/2014/main" id="{DA36C9ED-47F1-09B5-ED86-FFEE802394E7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6" y="18286567"/>
              <a:ext cx="1440000" cy="600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Bladder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71" name="FTU - bladder dome/fundus">
              <a:extLst>
                <a:ext uri="{FF2B5EF4-FFF2-40B4-BE49-F238E27FC236}">
                  <a16:creationId xmlns:a16="http://schemas.microsoft.com/office/drawing/2014/main" id="{456B985E-40DF-3F2C-A33D-1F391D4B4E69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409989"/>
              <a:ext cx="1440000" cy="216000"/>
              <a:chOff x="19655760" y="11149285"/>
              <a:chExt cx="1440000" cy="216000"/>
            </a:xfrm>
          </p:grpSpPr>
          <p:sp>
            <p:nvSpPr>
              <p:cNvPr id="391" name="FTU - bladder dome/fundus">
                <a:extLst>
                  <a:ext uri="{FF2B5EF4-FFF2-40B4-BE49-F238E27FC236}">
                    <a16:creationId xmlns:a16="http://schemas.microsoft.com/office/drawing/2014/main" id="{CEB89A92-6E6D-9D5A-DE6D-E649284F67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dome/fundus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92" name="dock">
                <a:extLst>
                  <a:ext uri="{FF2B5EF4-FFF2-40B4-BE49-F238E27FC236}">
                    <a16:creationId xmlns:a16="http://schemas.microsoft.com/office/drawing/2014/main" id="{930EDC46-5265-A95B-31A6-F7CBD4BF5AD0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500" name="Text Box 3086">
                  <a:extLst>
                    <a:ext uri="{FF2B5EF4-FFF2-40B4-BE49-F238E27FC236}">
                      <a16:creationId xmlns:a16="http://schemas.microsoft.com/office/drawing/2014/main" id="{2E58D877-731F-5299-447D-B873025CFB4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2" name="Text Box 3086">
                  <a:extLst>
                    <a:ext uri="{FF2B5EF4-FFF2-40B4-BE49-F238E27FC236}">
                      <a16:creationId xmlns:a16="http://schemas.microsoft.com/office/drawing/2014/main" id="{158BB336-D325-8C93-1EBA-3F7BD799E2D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0" name="Text Box 3086">
                  <a:extLst>
                    <a:ext uri="{FF2B5EF4-FFF2-40B4-BE49-F238E27FC236}">
                      <a16:creationId xmlns:a16="http://schemas.microsoft.com/office/drawing/2014/main" id="{7E1F0436-5BD5-084C-74BC-FEFA08B1092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393" name="link">
                <a:extLst>
                  <a:ext uri="{FF2B5EF4-FFF2-40B4-BE49-F238E27FC236}">
                    <a16:creationId xmlns:a16="http://schemas.microsoft.com/office/drawing/2014/main" id="{D7C1CCC0-0600-80FF-29B3-5193FBA70E5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94" name="Star: 5 Points 552">
                  <a:hlinkClick r:id="rId83"/>
                  <a:extLst>
                    <a:ext uri="{FF2B5EF4-FFF2-40B4-BE49-F238E27FC236}">
                      <a16:creationId xmlns:a16="http://schemas.microsoft.com/office/drawing/2014/main" id="{A6FCAA9C-FE55-8EBA-175F-0481EE4FBF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Star: 5 Points 553">
                  <a:hlinkClick r:id="rId84"/>
                  <a:extLst>
                    <a:ext uri="{FF2B5EF4-FFF2-40B4-BE49-F238E27FC236}">
                      <a16:creationId xmlns:a16="http://schemas.microsoft.com/office/drawing/2014/main" id="{73D0334D-A21B-CEE2-D989-92890EC61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Star: 5 Points 554">
                  <a:hlinkClick r:id="rId82"/>
                  <a:extLst>
                    <a:ext uri="{FF2B5EF4-FFF2-40B4-BE49-F238E27FC236}">
                      <a16:creationId xmlns:a16="http://schemas.microsoft.com/office/drawing/2014/main" id="{05D97CAD-0349-8A66-A5EA-A82A5944AB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FTU - bladder neck (trigone)">
              <a:extLst>
                <a:ext uri="{FF2B5EF4-FFF2-40B4-BE49-F238E27FC236}">
                  <a16:creationId xmlns:a16="http://schemas.microsoft.com/office/drawing/2014/main" id="{C9D7E0BB-4930-DB2E-F7B0-B75DCFCB40AF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287570" y="18639693"/>
              <a:ext cx="1440000" cy="216000"/>
              <a:chOff x="19655760" y="11149285"/>
              <a:chExt cx="1440000" cy="216000"/>
            </a:xfrm>
          </p:grpSpPr>
          <p:sp>
            <p:nvSpPr>
              <p:cNvPr id="282" name="FTU - bladder neck (trigone)">
                <a:extLst>
                  <a:ext uri="{FF2B5EF4-FFF2-40B4-BE49-F238E27FC236}">
                    <a16:creationId xmlns:a16="http://schemas.microsoft.com/office/drawing/2014/main" id="{A4079781-02D3-16B3-98CD-175F19E93C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655760" y="1114928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Bladder neck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3" name="dock">
                <a:extLst>
                  <a:ext uri="{FF2B5EF4-FFF2-40B4-BE49-F238E27FC236}">
                    <a16:creationId xmlns:a16="http://schemas.microsoft.com/office/drawing/2014/main" id="{23FCC361-78CF-8F75-2965-9C19F59E77D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20041213" y="11165869"/>
                <a:ext cx="57600" cy="186737"/>
                <a:chOff x="2890221" y="12245125"/>
                <a:chExt cx="57600" cy="186737"/>
              </a:xfrm>
            </p:grpSpPr>
            <p:sp>
              <p:nvSpPr>
                <p:cNvPr id="388" name="Text Box 3086">
                  <a:extLst>
                    <a:ext uri="{FF2B5EF4-FFF2-40B4-BE49-F238E27FC236}">
                      <a16:creationId xmlns:a16="http://schemas.microsoft.com/office/drawing/2014/main" id="{5A7ABC41-C509-B013-51C7-A673BF2AFDF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9" name="Text Box 3086">
                  <a:extLst>
                    <a:ext uri="{FF2B5EF4-FFF2-40B4-BE49-F238E27FC236}">
                      <a16:creationId xmlns:a16="http://schemas.microsoft.com/office/drawing/2014/main" id="{CDD68A05-F0F7-6C59-01DE-7239B09702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0" name="Text Box 3086">
                  <a:extLst>
                    <a:ext uri="{FF2B5EF4-FFF2-40B4-BE49-F238E27FC236}">
                      <a16:creationId xmlns:a16="http://schemas.microsoft.com/office/drawing/2014/main" id="{EBF41B10-A987-1A26-1DCF-F75439E5F8A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8" name="link">
                <a:extLst>
                  <a:ext uri="{FF2B5EF4-FFF2-40B4-BE49-F238E27FC236}">
                    <a16:creationId xmlns:a16="http://schemas.microsoft.com/office/drawing/2014/main" id="{BD2B5378-F291-5A19-6633-0CF5F8E02FE7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20200002" y="11272569"/>
                <a:ext cx="271971" cy="72000"/>
                <a:chOff x="3760880" y="4097231"/>
                <a:chExt cx="271971" cy="72000"/>
              </a:xfrm>
            </p:grpSpPr>
            <p:sp>
              <p:nvSpPr>
                <p:cNvPr id="309" name="Star: 5 Points 543">
                  <a:hlinkClick r:id="rId83"/>
                  <a:extLst>
                    <a:ext uri="{FF2B5EF4-FFF2-40B4-BE49-F238E27FC236}">
                      <a16:creationId xmlns:a16="http://schemas.microsoft.com/office/drawing/2014/main" id="{CC0F9A1F-1B57-BB24-5EBD-96B11792D6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Star: 5 Points 544">
                  <a:hlinkClick r:id="rId84"/>
                  <a:extLst>
                    <a:ext uri="{FF2B5EF4-FFF2-40B4-BE49-F238E27FC236}">
                      <a16:creationId xmlns:a16="http://schemas.microsoft.com/office/drawing/2014/main" id="{7F0F5AF0-A133-C24B-4AD1-B4D5AFFEE8C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Star: 5 Points 545">
                  <a:hlinkClick r:id="rId82"/>
                  <a:extLst>
                    <a:ext uri="{FF2B5EF4-FFF2-40B4-BE49-F238E27FC236}">
                      <a16:creationId xmlns:a16="http://schemas.microsoft.com/office/drawing/2014/main" id="{DBFFFE9F-0EAB-A803-7F76-1F29F67CB4E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241" name="organ group - urethra">
            <a:extLst>
              <a:ext uri="{FF2B5EF4-FFF2-40B4-BE49-F238E27FC236}">
                <a16:creationId xmlns:a16="http://schemas.microsoft.com/office/drawing/2014/main" id="{DEB0CE36-1866-C785-54C2-D7338D9A9365}"/>
              </a:ext>
            </a:extLst>
          </p:cNvPr>
          <p:cNvGrpSpPr/>
          <p:nvPr/>
        </p:nvGrpSpPr>
        <p:grpSpPr>
          <a:xfrm>
            <a:off x="30286186" y="19567890"/>
            <a:ext cx="1440944" cy="375754"/>
            <a:chOff x="30286628" y="18946807"/>
            <a:chExt cx="1440944" cy="375754"/>
          </a:xfrm>
        </p:grpSpPr>
        <p:sp>
          <p:nvSpPr>
            <p:cNvPr id="1252" name="organ - urethra">
              <a:extLst>
                <a:ext uri="{FF2B5EF4-FFF2-40B4-BE49-F238E27FC236}">
                  <a16:creationId xmlns:a16="http://schemas.microsoft.com/office/drawing/2014/main" id="{52E9D96A-6185-527C-34D2-BAE914609E9F}"/>
                </a:ext>
              </a:extLst>
            </p:cNvPr>
            <p:cNvSpPr txBox="1">
              <a:spLocks/>
            </p:cNvSpPr>
            <p:nvPr/>
          </p:nvSpPr>
          <p:spPr>
            <a:xfrm>
              <a:off x="30286628" y="18946807"/>
              <a:ext cx="1440000" cy="3757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Urethra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57" name="FTU - sphinctered urethra">
              <a:extLst>
                <a:ext uri="{FF2B5EF4-FFF2-40B4-BE49-F238E27FC236}">
                  <a16:creationId xmlns:a16="http://schemas.microsoft.com/office/drawing/2014/main" id="{293B108B-5D26-2CEC-7E91-6DEBC41F4299}"/>
                </a:ext>
              </a:extLst>
            </p:cNvPr>
            <p:cNvGrpSpPr/>
            <p:nvPr/>
          </p:nvGrpSpPr>
          <p:grpSpPr>
            <a:xfrm>
              <a:off x="30287572" y="19070229"/>
              <a:ext cx="1440000" cy="216000"/>
              <a:chOff x="30287572" y="19070229"/>
              <a:chExt cx="1440000" cy="216000"/>
            </a:xfrm>
          </p:grpSpPr>
          <p:sp>
            <p:nvSpPr>
              <p:cNvPr id="1258" name="FTU - sphinctered urethra">
                <a:extLst>
                  <a:ext uri="{FF2B5EF4-FFF2-40B4-BE49-F238E27FC236}">
                    <a16:creationId xmlns:a16="http://schemas.microsoft.com/office/drawing/2014/main" id="{9BACF1B6-5050-6242-9880-104568AE9F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87572" y="19070229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Sphinctered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urethra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59" name="dock">
                <a:extLst>
                  <a:ext uri="{FF2B5EF4-FFF2-40B4-BE49-F238E27FC236}">
                    <a16:creationId xmlns:a16="http://schemas.microsoft.com/office/drawing/2014/main" id="{FDCACEE0-A673-C974-88F3-5920895C5467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30673025" y="19086813"/>
                <a:ext cx="57600" cy="186737"/>
                <a:chOff x="2890221" y="12245125"/>
                <a:chExt cx="57600" cy="186737"/>
              </a:xfrm>
            </p:grpSpPr>
            <p:sp>
              <p:nvSpPr>
                <p:cNvPr id="1266" name="Text Box 3086">
                  <a:extLst>
                    <a:ext uri="{FF2B5EF4-FFF2-40B4-BE49-F238E27FC236}">
                      <a16:creationId xmlns:a16="http://schemas.microsoft.com/office/drawing/2014/main" id="{BBED0F11-4A9E-E2A0-B571-C0F65F8CF27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7" name="Text Box 3086">
                  <a:extLst>
                    <a:ext uri="{FF2B5EF4-FFF2-40B4-BE49-F238E27FC236}">
                      <a16:creationId xmlns:a16="http://schemas.microsoft.com/office/drawing/2014/main" id="{20209E3D-10D1-45DA-724A-7AF7AFA380B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68" name="Text Box 3086">
                  <a:extLst>
                    <a:ext uri="{FF2B5EF4-FFF2-40B4-BE49-F238E27FC236}">
                      <a16:creationId xmlns:a16="http://schemas.microsoft.com/office/drawing/2014/main" id="{F36BD401-9163-1448-7C60-211BF2314A6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60" name="link">
                <a:extLst>
                  <a:ext uri="{FF2B5EF4-FFF2-40B4-BE49-F238E27FC236}">
                    <a16:creationId xmlns:a16="http://schemas.microsoft.com/office/drawing/2014/main" id="{4D07F329-58A1-24B4-24F7-56FCBC94D80A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30831814" y="19193513"/>
                <a:ext cx="271971" cy="72000"/>
                <a:chOff x="3760880" y="4097231"/>
                <a:chExt cx="271971" cy="72000"/>
              </a:xfrm>
            </p:grpSpPr>
            <p:sp>
              <p:nvSpPr>
                <p:cNvPr id="1261" name="Star: 5 Points 530">
                  <a:hlinkClick r:id="rId70"/>
                  <a:extLst>
                    <a:ext uri="{FF2B5EF4-FFF2-40B4-BE49-F238E27FC236}">
                      <a16:creationId xmlns:a16="http://schemas.microsoft.com/office/drawing/2014/main" id="{597F1C29-D686-EE4B-587B-8C7675DC03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4" name="Star: 5 Points 531">
                  <a:hlinkClick r:id="rId85"/>
                  <a:extLst>
                    <a:ext uri="{FF2B5EF4-FFF2-40B4-BE49-F238E27FC236}">
                      <a16:creationId xmlns:a16="http://schemas.microsoft.com/office/drawing/2014/main" id="{7CF707E6-F7A6-EEB1-CC54-E1866287C3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5" name="Star: 5 Points 532">
                  <a:hlinkClick r:id="rId82"/>
                  <a:extLst>
                    <a:ext uri="{FF2B5EF4-FFF2-40B4-BE49-F238E27FC236}">
                      <a16:creationId xmlns:a16="http://schemas.microsoft.com/office/drawing/2014/main" id="{BFD388CC-4620-0D82-8C4B-CC1FECC580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269" name="organ - kidney">
            <a:extLst>
              <a:ext uri="{FF2B5EF4-FFF2-40B4-BE49-F238E27FC236}">
                <a16:creationId xmlns:a16="http://schemas.microsoft.com/office/drawing/2014/main" id="{31B453D0-85FD-8DA8-E449-E70929F8B135}"/>
              </a:ext>
            </a:extLst>
          </p:cNvPr>
          <p:cNvGrpSpPr/>
          <p:nvPr/>
        </p:nvGrpSpPr>
        <p:grpSpPr>
          <a:xfrm>
            <a:off x="30287589" y="13508111"/>
            <a:ext cx="1445871" cy="4390300"/>
            <a:chOff x="30287589" y="13508111"/>
            <a:chExt cx="1445871" cy="4390300"/>
          </a:xfrm>
        </p:grpSpPr>
        <p:sp>
          <p:nvSpPr>
            <p:cNvPr id="1270" name="organ - kidney">
              <a:extLst>
                <a:ext uri="{FF2B5EF4-FFF2-40B4-BE49-F238E27FC236}">
                  <a16:creationId xmlns:a16="http://schemas.microsoft.com/office/drawing/2014/main" id="{E0D6FF24-797C-C17B-CD10-7DDC53FE5B6B}"/>
                </a:ext>
              </a:extLst>
            </p:cNvPr>
            <p:cNvSpPr txBox="1"/>
            <p:nvPr/>
          </p:nvSpPr>
          <p:spPr>
            <a:xfrm>
              <a:off x="30289281" y="13508111"/>
              <a:ext cx="1440000" cy="43903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Kidney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71" name="FTU - visceral bowman capsule">
              <a:extLst>
                <a:ext uri="{FF2B5EF4-FFF2-40B4-BE49-F238E27FC236}">
                  <a16:creationId xmlns:a16="http://schemas.microsoft.com/office/drawing/2014/main" id="{C13E41AB-BF69-99C0-52D8-16E05808DCE2}"/>
                </a:ext>
              </a:extLst>
            </p:cNvPr>
            <p:cNvGrpSpPr/>
            <p:nvPr/>
          </p:nvGrpSpPr>
          <p:grpSpPr>
            <a:xfrm>
              <a:off x="30290225" y="13631534"/>
              <a:ext cx="1440000" cy="216000"/>
              <a:chOff x="29147230" y="13631534"/>
              <a:chExt cx="1440000" cy="216000"/>
            </a:xfrm>
          </p:grpSpPr>
          <p:sp>
            <p:nvSpPr>
              <p:cNvPr id="6266" name="FTU - visceral bowman capsule">
                <a:extLst>
                  <a:ext uri="{FF2B5EF4-FFF2-40B4-BE49-F238E27FC236}">
                    <a16:creationId xmlns:a16="http://schemas.microsoft.com/office/drawing/2014/main" id="{BE4F8702-BDBC-442C-0A7C-26A5AEA20963}"/>
                  </a:ext>
                </a:extLst>
              </p:cNvPr>
              <p:cNvSpPr txBox="1"/>
              <p:nvPr/>
            </p:nvSpPr>
            <p:spPr>
              <a:xfrm>
                <a:off x="29147230" y="1363153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Visceral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67" name="dock">
                <a:extLst>
                  <a:ext uri="{FF2B5EF4-FFF2-40B4-BE49-F238E27FC236}">
                    <a16:creationId xmlns:a16="http://schemas.microsoft.com/office/drawing/2014/main" id="{48D541C2-D147-4FAE-A1DF-51A0520E412F}"/>
                  </a:ext>
                </a:extLst>
              </p:cNvPr>
              <p:cNvGrpSpPr/>
              <p:nvPr/>
            </p:nvGrpSpPr>
            <p:grpSpPr>
              <a:xfrm flipH="1">
                <a:off x="29532683" y="13648118"/>
                <a:ext cx="57600" cy="186737"/>
                <a:chOff x="2890221" y="12245125"/>
                <a:chExt cx="57600" cy="186737"/>
              </a:xfrm>
            </p:grpSpPr>
            <p:sp>
              <p:nvSpPr>
                <p:cNvPr id="6276" name="Text Box 3086">
                  <a:extLst>
                    <a:ext uri="{FF2B5EF4-FFF2-40B4-BE49-F238E27FC236}">
                      <a16:creationId xmlns:a16="http://schemas.microsoft.com/office/drawing/2014/main" id="{3E918EA5-7FE7-2130-E87F-040D929D1624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7" name="Text Box 3086">
                  <a:extLst>
                    <a:ext uri="{FF2B5EF4-FFF2-40B4-BE49-F238E27FC236}">
                      <a16:creationId xmlns:a16="http://schemas.microsoft.com/office/drawing/2014/main" id="{7505DACB-5051-7061-6064-6ECFA289290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78" name="Text Box 3086">
                  <a:extLst>
                    <a:ext uri="{FF2B5EF4-FFF2-40B4-BE49-F238E27FC236}">
                      <a16:creationId xmlns:a16="http://schemas.microsoft.com/office/drawing/2014/main" id="{BAE09CBA-881E-9801-54F3-214181CF2B96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70" name="link">
                <a:extLst>
                  <a:ext uri="{FF2B5EF4-FFF2-40B4-BE49-F238E27FC236}">
                    <a16:creationId xmlns:a16="http://schemas.microsoft.com/office/drawing/2014/main" id="{36601134-4A31-7A1F-FEA1-615E897878ED}"/>
                  </a:ext>
                </a:extLst>
              </p:cNvPr>
              <p:cNvGrpSpPr/>
              <p:nvPr/>
            </p:nvGrpSpPr>
            <p:grpSpPr>
              <a:xfrm>
                <a:off x="29691472" y="13754818"/>
                <a:ext cx="271971" cy="72000"/>
                <a:chOff x="3760880" y="4097231"/>
                <a:chExt cx="271971" cy="72000"/>
              </a:xfrm>
            </p:grpSpPr>
            <p:sp>
              <p:nvSpPr>
                <p:cNvPr id="6271" name="Star: 5 Points 801">
                  <a:hlinkClick r:id="rId86"/>
                  <a:extLst>
                    <a:ext uri="{FF2B5EF4-FFF2-40B4-BE49-F238E27FC236}">
                      <a16:creationId xmlns:a16="http://schemas.microsoft.com/office/drawing/2014/main" id="{84AE112C-0456-675D-31B8-1B734EBDFA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2" name="Star: 5 Points 802">
                  <a:hlinkClick r:id="rId87"/>
                  <a:extLst>
                    <a:ext uri="{FF2B5EF4-FFF2-40B4-BE49-F238E27FC236}">
                      <a16:creationId xmlns:a16="http://schemas.microsoft.com/office/drawing/2014/main" id="{F095466E-3390-800C-235E-CF72817C2D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73" name="Star: 5 Points 803">
                  <a:hlinkClick r:id="rId82"/>
                  <a:extLst>
                    <a:ext uri="{FF2B5EF4-FFF2-40B4-BE49-F238E27FC236}">
                      <a16:creationId xmlns:a16="http://schemas.microsoft.com/office/drawing/2014/main" id="{A5A51647-EF51-CF07-579E-6F8BB8CC46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2" name="FTU - parietal Bowman capsule">
              <a:extLst>
                <a:ext uri="{FF2B5EF4-FFF2-40B4-BE49-F238E27FC236}">
                  <a16:creationId xmlns:a16="http://schemas.microsoft.com/office/drawing/2014/main" id="{1E66A82B-C7B2-2CE4-8960-2E91B5343BAD}"/>
                </a:ext>
              </a:extLst>
            </p:cNvPr>
            <p:cNvGrpSpPr/>
            <p:nvPr/>
          </p:nvGrpSpPr>
          <p:grpSpPr>
            <a:xfrm>
              <a:off x="30290225" y="13861238"/>
              <a:ext cx="1440000" cy="216000"/>
              <a:chOff x="29147230" y="13861238"/>
              <a:chExt cx="1440000" cy="216000"/>
            </a:xfrm>
          </p:grpSpPr>
          <p:sp>
            <p:nvSpPr>
              <p:cNvPr id="6253" name="FTU - parietal Bowman capsule">
                <a:extLst>
                  <a:ext uri="{FF2B5EF4-FFF2-40B4-BE49-F238E27FC236}">
                    <a16:creationId xmlns:a16="http://schemas.microsoft.com/office/drawing/2014/main" id="{2522433D-8B61-E9C6-1897-794BBD19B9F3}"/>
                  </a:ext>
                </a:extLst>
              </p:cNvPr>
              <p:cNvSpPr txBox="1"/>
              <p:nvPr/>
            </p:nvSpPr>
            <p:spPr>
              <a:xfrm>
                <a:off x="29147230" y="1386123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Parietal Bowman capsule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54" name="dock">
                <a:extLst>
                  <a:ext uri="{FF2B5EF4-FFF2-40B4-BE49-F238E27FC236}">
                    <a16:creationId xmlns:a16="http://schemas.microsoft.com/office/drawing/2014/main" id="{B97C4902-B6C3-AFC7-8B0B-830542A597FC}"/>
                  </a:ext>
                </a:extLst>
              </p:cNvPr>
              <p:cNvGrpSpPr/>
              <p:nvPr/>
            </p:nvGrpSpPr>
            <p:grpSpPr>
              <a:xfrm flipH="1">
                <a:off x="29532683" y="13877822"/>
                <a:ext cx="57600" cy="186737"/>
                <a:chOff x="2890221" y="12245125"/>
                <a:chExt cx="57600" cy="186737"/>
              </a:xfrm>
            </p:grpSpPr>
            <p:sp>
              <p:nvSpPr>
                <p:cNvPr id="6263" name="Text Box 3086">
                  <a:extLst>
                    <a:ext uri="{FF2B5EF4-FFF2-40B4-BE49-F238E27FC236}">
                      <a16:creationId xmlns:a16="http://schemas.microsoft.com/office/drawing/2014/main" id="{8C3B341F-CE2C-051E-2529-BDD9E48A763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4" name="Text Box 3086">
                  <a:extLst>
                    <a:ext uri="{FF2B5EF4-FFF2-40B4-BE49-F238E27FC236}">
                      <a16:creationId xmlns:a16="http://schemas.microsoft.com/office/drawing/2014/main" id="{631F6466-84E9-1786-9855-996173EF2AE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65" name="Text Box 3086">
                  <a:extLst>
                    <a:ext uri="{FF2B5EF4-FFF2-40B4-BE49-F238E27FC236}">
                      <a16:creationId xmlns:a16="http://schemas.microsoft.com/office/drawing/2014/main" id="{6B9E9B49-411B-97DA-0387-E6D0F9D6D0C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57" name="link">
                <a:extLst>
                  <a:ext uri="{FF2B5EF4-FFF2-40B4-BE49-F238E27FC236}">
                    <a16:creationId xmlns:a16="http://schemas.microsoft.com/office/drawing/2014/main" id="{D6C37371-794C-B5E1-3EE6-E25A0FC18138}"/>
                  </a:ext>
                </a:extLst>
              </p:cNvPr>
              <p:cNvGrpSpPr/>
              <p:nvPr/>
            </p:nvGrpSpPr>
            <p:grpSpPr>
              <a:xfrm>
                <a:off x="29691472" y="13984522"/>
                <a:ext cx="271971" cy="72000"/>
                <a:chOff x="3760880" y="4097231"/>
                <a:chExt cx="271971" cy="72000"/>
              </a:xfrm>
            </p:grpSpPr>
            <p:sp>
              <p:nvSpPr>
                <p:cNvPr id="6258" name="Star: 5 Points 789">
                  <a:hlinkClick r:id="rId86"/>
                  <a:extLst>
                    <a:ext uri="{FF2B5EF4-FFF2-40B4-BE49-F238E27FC236}">
                      <a16:creationId xmlns:a16="http://schemas.microsoft.com/office/drawing/2014/main" id="{87E426C2-786B-80BA-A6CB-71BBEA80B6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59" name="Star: 5 Points 790">
                  <a:hlinkClick r:id="rId87"/>
                  <a:extLst>
                    <a:ext uri="{FF2B5EF4-FFF2-40B4-BE49-F238E27FC236}">
                      <a16:creationId xmlns:a16="http://schemas.microsoft.com/office/drawing/2014/main" id="{4040B90E-18FE-8818-3BE6-B3B2F782E11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60" name="Star: 5 Points 791">
                  <a:hlinkClick r:id="rId82"/>
                  <a:extLst>
                    <a:ext uri="{FF2B5EF4-FFF2-40B4-BE49-F238E27FC236}">
                      <a16:creationId xmlns:a16="http://schemas.microsoft.com/office/drawing/2014/main" id="{C1A10EC8-0094-463F-6B27-42D57D06AA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3" name="FTU - proximal convoluted tubule">
              <a:extLst>
                <a:ext uri="{FF2B5EF4-FFF2-40B4-BE49-F238E27FC236}">
                  <a16:creationId xmlns:a16="http://schemas.microsoft.com/office/drawing/2014/main" id="{330CCD86-2537-B77B-0D1E-024C74906CB6}"/>
                </a:ext>
              </a:extLst>
            </p:cNvPr>
            <p:cNvGrpSpPr/>
            <p:nvPr/>
          </p:nvGrpSpPr>
          <p:grpSpPr>
            <a:xfrm>
              <a:off x="30290225" y="14090942"/>
              <a:ext cx="1440000" cy="216000"/>
              <a:chOff x="29147230" y="14090942"/>
              <a:chExt cx="1440000" cy="216000"/>
            </a:xfrm>
          </p:grpSpPr>
          <p:sp>
            <p:nvSpPr>
              <p:cNvPr id="6190" name="FTU - proximal convoluted tubule">
                <a:extLst>
                  <a:ext uri="{FF2B5EF4-FFF2-40B4-BE49-F238E27FC236}">
                    <a16:creationId xmlns:a16="http://schemas.microsoft.com/office/drawing/2014/main" id="{594F7897-AB05-3B49-4DC7-D0FD75A24B0B}"/>
                  </a:ext>
                </a:extLst>
              </p:cNvPr>
              <p:cNvSpPr txBox="1"/>
              <p:nvPr/>
            </p:nvSpPr>
            <p:spPr>
              <a:xfrm>
                <a:off x="29147230" y="1409094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57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241" name="dock">
                <a:extLst>
                  <a:ext uri="{FF2B5EF4-FFF2-40B4-BE49-F238E27FC236}">
                    <a16:creationId xmlns:a16="http://schemas.microsoft.com/office/drawing/2014/main" id="{9911551A-03DD-0B9E-90F7-17293724F324}"/>
                  </a:ext>
                </a:extLst>
              </p:cNvPr>
              <p:cNvGrpSpPr/>
              <p:nvPr/>
            </p:nvGrpSpPr>
            <p:grpSpPr>
              <a:xfrm flipH="1">
                <a:off x="29532683" y="14107526"/>
                <a:ext cx="57600" cy="186737"/>
                <a:chOff x="2890221" y="12245125"/>
                <a:chExt cx="57600" cy="186737"/>
              </a:xfrm>
            </p:grpSpPr>
            <p:sp>
              <p:nvSpPr>
                <p:cNvPr id="6248" name="Text Box 3086">
                  <a:extLst>
                    <a:ext uri="{FF2B5EF4-FFF2-40B4-BE49-F238E27FC236}">
                      <a16:creationId xmlns:a16="http://schemas.microsoft.com/office/drawing/2014/main" id="{977CC4FC-1BD5-9158-4C9D-D1E6E2987FA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1" name="Text Box 3086">
                  <a:extLst>
                    <a:ext uri="{FF2B5EF4-FFF2-40B4-BE49-F238E27FC236}">
                      <a16:creationId xmlns:a16="http://schemas.microsoft.com/office/drawing/2014/main" id="{273EFA2F-797A-3496-C4F0-5FC8CC7857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52" name="Text Box 3086">
                  <a:extLst>
                    <a:ext uri="{FF2B5EF4-FFF2-40B4-BE49-F238E27FC236}">
                      <a16:creationId xmlns:a16="http://schemas.microsoft.com/office/drawing/2014/main" id="{E255B3B2-4981-CCB6-70D8-D4414EED2225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42" name="link">
                <a:extLst>
                  <a:ext uri="{FF2B5EF4-FFF2-40B4-BE49-F238E27FC236}">
                    <a16:creationId xmlns:a16="http://schemas.microsoft.com/office/drawing/2014/main" id="{3E787D0E-3F05-79D5-4555-2F933CFE34E4}"/>
                  </a:ext>
                </a:extLst>
              </p:cNvPr>
              <p:cNvGrpSpPr/>
              <p:nvPr/>
            </p:nvGrpSpPr>
            <p:grpSpPr>
              <a:xfrm>
                <a:off x="29691472" y="14214226"/>
                <a:ext cx="271971" cy="72000"/>
                <a:chOff x="3760880" y="4097231"/>
                <a:chExt cx="271971" cy="72000"/>
              </a:xfrm>
            </p:grpSpPr>
            <p:sp>
              <p:nvSpPr>
                <p:cNvPr id="6245" name="Star: 5 Points 777">
                  <a:hlinkClick r:id="rId88"/>
                  <a:extLst>
                    <a:ext uri="{FF2B5EF4-FFF2-40B4-BE49-F238E27FC236}">
                      <a16:creationId xmlns:a16="http://schemas.microsoft.com/office/drawing/2014/main" id="{FE3ED139-B33C-77A4-13C9-88F3A3D80F1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6" name="Star: 5 Points 778">
                  <a:hlinkClick r:id="rId89"/>
                  <a:extLst>
                    <a:ext uri="{FF2B5EF4-FFF2-40B4-BE49-F238E27FC236}">
                      <a16:creationId xmlns:a16="http://schemas.microsoft.com/office/drawing/2014/main" id="{B4A95BF8-0A67-ABCC-F44E-A6BF994ABC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247" name="Star: 5 Points 779">
                  <a:hlinkClick r:id="rId82"/>
                  <a:extLst>
                    <a:ext uri="{FF2B5EF4-FFF2-40B4-BE49-F238E27FC236}">
                      <a16:creationId xmlns:a16="http://schemas.microsoft.com/office/drawing/2014/main" id="{CB341F9C-C033-F9AC-E2DD-E21AB2483C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4" name="FTU - proximal straight tubule">
              <a:extLst>
                <a:ext uri="{FF2B5EF4-FFF2-40B4-BE49-F238E27FC236}">
                  <a16:creationId xmlns:a16="http://schemas.microsoft.com/office/drawing/2014/main" id="{D313B738-4407-DBA3-26B6-2E6130FA8467}"/>
                </a:ext>
              </a:extLst>
            </p:cNvPr>
            <p:cNvGrpSpPr/>
            <p:nvPr/>
          </p:nvGrpSpPr>
          <p:grpSpPr>
            <a:xfrm>
              <a:off x="30290225" y="14320646"/>
              <a:ext cx="1440000" cy="216000"/>
              <a:chOff x="29147230" y="14320646"/>
              <a:chExt cx="1440000" cy="216000"/>
            </a:xfrm>
          </p:grpSpPr>
          <p:sp>
            <p:nvSpPr>
              <p:cNvPr id="6175" name="FTU - proximal straight tubule">
                <a:extLst>
                  <a:ext uri="{FF2B5EF4-FFF2-40B4-BE49-F238E27FC236}">
                    <a16:creationId xmlns:a16="http://schemas.microsoft.com/office/drawing/2014/main" id="{8A611C9E-A38C-3303-B682-3AD5243D53D9}"/>
                  </a:ext>
                </a:extLst>
              </p:cNvPr>
              <p:cNvSpPr txBox="1"/>
              <p:nvPr/>
            </p:nvSpPr>
            <p:spPr>
              <a:xfrm>
                <a:off x="29147230" y="1432064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roximal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78" name="dock">
                <a:extLst>
                  <a:ext uri="{FF2B5EF4-FFF2-40B4-BE49-F238E27FC236}">
                    <a16:creationId xmlns:a16="http://schemas.microsoft.com/office/drawing/2014/main" id="{BFF0059F-DE6C-A067-74C7-CB7AD36A23FC}"/>
                  </a:ext>
                </a:extLst>
              </p:cNvPr>
              <p:cNvGrpSpPr/>
              <p:nvPr/>
            </p:nvGrpSpPr>
            <p:grpSpPr>
              <a:xfrm flipH="1">
                <a:off x="29532683" y="14337230"/>
                <a:ext cx="57600" cy="186737"/>
                <a:chOff x="2890221" y="12245125"/>
                <a:chExt cx="57600" cy="186737"/>
              </a:xfrm>
            </p:grpSpPr>
            <p:sp>
              <p:nvSpPr>
                <p:cNvPr id="6185" name="Text Box 3086">
                  <a:extLst>
                    <a:ext uri="{FF2B5EF4-FFF2-40B4-BE49-F238E27FC236}">
                      <a16:creationId xmlns:a16="http://schemas.microsoft.com/office/drawing/2014/main" id="{E6A6D9A6-044B-FA79-7A86-8EAB694A6A1F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6" name="Text Box 3086">
                  <a:extLst>
                    <a:ext uri="{FF2B5EF4-FFF2-40B4-BE49-F238E27FC236}">
                      <a16:creationId xmlns:a16="http://schemas.microsoft.com/office/drawing/2014/main" id="{3FF78555-9258-F5AC-156D-95811E94C48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87" name="Text Box 3086">
                  <a:extLst>
                    <a:ext uri="{FF2B5EF4-FFF2-40B4-BE49-F238E27FC236}">
                      <a16:creationId xmlns:a16="http://schemas.microsoft.com/office/drawing/2014/main" id="{ED990DA0-2320-BC30-5F49-B8F0402DBE3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9" name="link">
                <a:extLst>
                  <a:ext uri="{FF2B5EF4-FFF2-40B4-BE49-F238E27FC236}">
                    <a16:creationId xmlns:a16="http://schemas.microsoft.com/office/drawing/2014/main" id="{3442822A-DD93-7DFF-0A41-6703DAE8769F}"/>
                  </a:ext>
                </a:extLst>
              </p:cNvPr>
              <p:cNvGrpSpPr/>
              <p:nvPr/>
            </p:nvGrpSpPr>
            <p:grpSpPr>
              <a:xfrm>
                <a:off x="29691472" y="14443930"/>
                <a:ext cx="271971" cy="72000"/>
                <a:chOff x="3760880" y="4097231"/>
                <a:chExt cx="271971" cy="72000"/>
              </a:xfrm>
            </p:grpSpPr>
            <p:sp>
              <p:nvSpPr>
                <p:cNvPr id="6180" name="Star: 5 Points 765">
                  <a:hlinkClick r:id="rId90"/>
                  <a:extLst>
                    <a:ext uri="{FF2B5EF4-FFF2-40B4-BE49-F238E27FC236}">
                      <a16:creationId xmlns:a16="http://schemas.microsoft.com/office/drawing/2014/main" id="{268F2A99-65A5-2A5F-AC6D-6D92B30FCF2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81" name="Star: 5 Points 766">
                  <a:hlinkClick r:id="rId89"/>
                  <a:extLst>
                    <a:ext uri="{FF2B5EF4-FFF2-40B4-BE49-F238E27FC236}">
                      <a16:creationId xmlns:a16="http://schemas.microsoft.com/office/drawing/2014/main" id="{82F2AD49-3655-02BF-3335-FE0C2007061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84" name="Star: 5 Points 767">
                  <a:hlinkClick r:id="rId82"/>
                  <a:extLst>
                    <a:ext uri="{FF2B5EF4-FFF2-40B4-BE49-F238E27FC236}">
                      <a16:creationId xmlns:a16="http://schemas.microsoft.com/office/drawing/2014/main" id="{CFFEFD61-C329-1B8B-EB51-C28D6D2BFE3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5" name="FTU - descending thin limb">
              <a:extLst>
                <a:ext uri="{FF2B5EF4-FFF2-40B4-BE49-F238E27FC236}">
                  <a16:creationId xmlns:a16="http://schemas.microsoft.com/office/drawing/2014/main" id="{37C21A2E-5D5B-7AAB-820A-19C7EF6ED62E}"/>
                </a:ext>
              </a:extLst>
            </p:cNvPr>
            <p:cNvGrpSpPr/>
            <p:nvPr/>
          </p:nvGrpSpPr>
          <p:grpSpPr>
            <a:xfrm>
              <a:off x="30290225" y="14550350"/>
              <a:ext cx="1440000" cy="216000"/>
              <a:chOff x="29147230" y="14550350"/>
              <a:chExt cx="1440000" cy="216000"/>
            </a:xfrm>
          </p:grpSpPr>
          <p:sp>
            <p:nvSpPr>
              <p:cNvPr id="6162" name="FTU - descending thin limb">
                <a:extLst>
                  <a:ext uri="{FF2B5EF4-FFF2-40B4-BE49-F238E27FC236}">
                    <a16:creationId xmlns:a16="http://schemas.microsoft.com/office/drawing/2014/main" id="{43AE92AE-D0C8-6BDE-748C-EF75F2E6821B}"/>
                  </a:ext>
                </a:extLst>
              </p:cNvPr>
              <p:cNvSpPr txBox="1"/>
              <p:nvPr/>
            </p:nvSpPr>
            <p:spPr>
              <a:xfrm>
                <a:off x="29147230" y="1455035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63" name="dock">
                <a:extLst>
                  <a:ext uri="{FF2B5EF4-FFF2-40B4-BE49-F238E27FC236}">
                    <a16:creationId xmlns:a16="http://schemas.microsoft.com/office/drawing/2014/main" id="{C22C2FA6-B51F-CE4A-DB73-C79D37143EBF}"/>
                  </a:ext>
                </a:extLst>
              </p:cNvPr>
              <p:cNvGrpSpPr/>
              <p:nvPr/>
            </p:nvGrpSpPr>
            <p:grpSpPr>
              <a:xfrm flipH="1">
                <a:off x="29532683" y="14566934"/>
                <a:ext cx="57600" cy="186737"/>
                <a:chOff x="2890221" y="12245125"/>
                <a:chExt cx="57600" cy="186737"/>
              </a:xfrm>
            </p:grpSpPr>
            <p:sp>
              <p:nvSpPr>
                <p:cNvPr id="6172" name="Text Box 3086">
                  <a:extLst>
                    <a:ext uri="{FF2B5EF4-FFF2-40B4-BE49-F238E27FC236}">
                      <a16:creationId xmlns:a16="http://schemas.microsoft.com/office/drawing/2014/main" id="{19A6C4E0-3CCD-5483-4A14-4A115F2776D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3" name="Text Box 3086">
                  <a:extLst>
                    <a:ext uri="{FF2B5EF4-FFF2-40B4-BE49-F238E27FC236}">
                      <a16:creationId xmlns:a16="http://schemas.microsoft.com/office/drawing/2014/main" id="{8884E431-1DAE-8B07-2388-7127B5F8694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74" name="Text Box 3086">
                  <a:extLst>
                    <a:ext uri="{FF2B5EF4-FFF2-40B4-BE49-F238E27FC236}">
                      <a16:creationId xmlns:a16="http://schemas.microsoft.com/office/drawing/2014/main" id="{47A28A68-D2D8-7F83-0502-99E3E313994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66" name="link">
                <a:extLst>
                  <a:ext uri="{FF2B5EF4-FFF2-40B4-BE49-F238E27FC236}">
                    <a16:creationId xmlns:a16="http://schemas.microsoft.com/office/drawing/2014/main" id="{9273F685-E1B4-05A6-74D5-2FCD1D8E8660}"/>
                  </a:ext>
                </a:extLst>
              </p:cNvPr>
              <p:cNvGrpSpPr/>
              <p:nvPr/>
            </p:nvGrpSpPr>
            <p:grpSpPr>
              <a:xfrm>
                <a:off x="29691472" y="14673634"/>
                <a:ext cx="271971" cy="72000"/>
                <a:chOff x="3760880" y="4097231"/>
                <a:chExt cx="271971" cy="72000"/>
              </a:xfrm>
            </p:grpSpPr>
            <p:sp>
              <p:nvSpPr>
                <p:cNvPr id="6167" name="Star: 5 Points 753">
                  <a:hlinkClick r:id="rId91"/>
                  <a:extLst>
                    <a:ext uri="{FF2B5EF4-FFF2-40B4-BE49-F238E27FC236}">
                      <a16:creationId xmlns:a16="http://schemas.microsoft.com/office/drawing/2014/main" id="{E61AF1CC-AB4F-6052-0F8D-094A2FA1457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8" name="Star: 5 Points 754">
                  <a:hlinkClick r:id="rId89"/>
                  <a:extLst>
                    <a:ext uri="{FF2B5EF4-FFF2-40B4-BE49-F238E27FC236}">
                      <a16:creationId xmlns:a16="http://schemas.microsoft.com/office/drawing/2014/main" id="{D56C69C6-61D9-48A0-63FE-FC61829F36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69" name="Star: 5 Points 755">
                  <a:hlinkClick r:id="rId82"/>
                  <a:extLst>
                    <a:ext uri="{FF2B5EF4-FFF2-40B4-BE49-F238E27FC236}">
                      <a16:creationId xmlns:a16="http://schemas.microsoft.com/office/drawing/2014/main" id="{57AAC7EF-5F76-4A3D-F9F7-16785F0C1F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6" name="FTU - ascending thin limb">
              <a:extLst>
                <a:ext uri="{FF2B5EF4-FFF2-40B4-BE49-F238E27FC236}">
                  <a16:creationId xmlns:a16="http://schemas.microsoft.com/office/drawing/2014/main" id="{54D03817-E78B-A991-5AA1-94443C3E8301}"/>
                </a:ext>
              </a:extLst>
            </p:cNvPr>
            <p:cNvGrpSpPr/>
            <p:nvPr/>
          </p:nvGrpSpPr>
          <p:grpSpPr>
            <a:xfrm>
              <a:off x="30290225" y="14780054"/>
              <a:ext cx="1440000" cy="216000"/>
              <a:chOff x="29147230" y="14780054"/>
              <a:chExt cx="1440000" cy="216000"/>
            </a:xfrm>
          </p:grpSpPr>
          <p:sp>
            <p:nvSpPr>
              <p:cNvPr id="6149" name="FTU - ascending thin limb">
                <a:extLst>
                  <a:ext uri="{FF2B5EF4-FFF2-40B4-BE49-F238E27FC236}">
                    <a16:creationId xmlns:a16="http://schemas.microsoft.com/office/drawing/2014/main" id="{9CC6CA3A-3840-54F1-37B7-52F2A87A3B18}"/>
                  </a:ext>
                </a:extLst>
              </p:cNvPr>
              <p:cNvSpPr txBox="1"/>
              <p:nvPr/>
            </p:nvSpPr>
            <p:spPr>
              <a:xfrm>
                <a:off x="29147230" y="1478005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Ascending thin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50" name="dock">
                <a:extLst>
                  <a:ext uri="{FF2B5EF4-FFF2-40B4-BE49-F238E27FC236}">
                    <a16:creationId xmlns:a16="http://schemas.microsoft.com/office/drawing/2014/main" id="{916281F9-1C06-4BBE-9D5F-DF8B2D300BFA}"/>
                  </a:ext>
                </a:extLst>
              </p:cNvPr>
              <p:cNvGrpSpPr/>
              <p:nvPr/>
            </p:nvGrpSpPr>
            <p:grpSpPr>
              <a:xfrm flipH="1">
                <a:off x="29532683" y="14796638"/>
                <a:ext cx="57600" cy="186737"/>
                <a:chOff x="2890221" y="12245125"/>
                <a:chExt cx="57600" cy="186737"/>
              </a:xfrm>
            </p:grpSpPr>
            <p:sp>
              <p:nvSpPr>
                <p:cNvPr id="6157" name="Text Box 3086">
                  <a:extLst>
                    <a:ext uri="{FF2B5EF4-FFF2-40B4-BE49-F238E27FC236}">
                      <a16:creationId xmlns:a16="http://schemas.microsoft.com/office/drawing/2014/main" id="{A46DAD81-FA6A-0A25-7DA9-12525EAA307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0" name="Text Box 3086">
                  <a:extLst>
                    <a:ext uri="{FF2B5EF4-FFF2-40B4-BE49-F238E27FC236}">
                      <a16:creationId xmlns:a16="http://schemas.microsoft.com/office/drawing/2014/main" id="{8552EB40-1513-8E28-00ED-4367ABB9BD0C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61" name="Text Box 3086">
                  <a:extLst>
                    <a:ext uri="{FF2B5EF4-FFF2-40B4-BE49-F238E27FC236}">
                      <a16:creationId xmlns:a16="http://schemas.microsoft.com/office/drawing/2014/main" id="{270E0A1B-C325-0BE6-F486-BB2D09DA6BB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51" name="link">
                <a:extLst>
                  <a:ext uri="{FF2B5EF4-FFF2-40B4-BE49-F238E27FC236}">
                    <a16:creationId xmlns:a16="http://schemas.microsoft.com/office/drawing/2014/main" id="{6DE27BFE-57B7-5E07-4F21-618AE07A3FF5}"/>
                  </a:ext>
                </a:extLst>
              </p:cNvPr>
              <p:cNvGrpSpPr/>
              <p:nvPr/>
            </p:nvGrpSpPr>
            <p:grpSpPr>
              <a:xfrm>
                <a:off x="29691472" y="14903338"/>
                <a:ext cx="271971" cy="72000"/>
                <a:chOff x="3760880" y="4097231"/>
                <a:chExt cx="271971" cy="72000"/>
              </a:xfrm>
            </p:grpSpPr>
            <p:sp>
              <p:nvSpPr>
                <p:cNvPr id="6154" name="Star: 5 Points 739">
                  <a:hlinkClick r:id="rId92"/>
                  <a:extLst>
                    <a:ext uri="{FF2B5EF4-FFF2-40B4-BE49-F238E27FC236}">
                      <a16:creationId xmlns:a16="http://schemas.microsoft.com/office/drawing/2014/main" id="{2A0C08F3-F824-34C9-0F1A-E4878E3AEA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5" name="Star: 5 Points 740">
                  <a:hlinkClick r:id="rId89"/>
                  <a:extLst>
                    <a:ext uri="{FF2B5EF4-FFF2-40B4-BE49-F238E27FC236}">
                      <a16:creationId xmlns:a16="http://schemas.microsoft.com/office/drawing/2014/main" id="{C545BDFB-CF28-65C7-0DF0-BBE87026A6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56" name="Star: 5 Points 741">
                  <a:hlinkClick r:id="rId82"/>
                  <a:extLst>
                    <a:ext uri="{FF2B5EF4-FFF2-40B4-BE49-F238E27FC236}">
                      <a16:creationId xmlns:a16="http://schemas.microsoft.com/office/drawing/2014/main" id="{2E13FA58-E11C-67B5-D3DA-C9CEE0159A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7" name="FTU - distal straight tubule">
              <a:extLst>
                <a:ext uri="{FF2B5EF4-FFF2-40B4-BE49-F238E27FC236}">
                  <a16:creationId xmlns:a16="http://schemas.microsoft.com/office/drawing/2014/main" id="{C44E5F7C-43B5-DDC4-8F70-6530F32EA653}"/>
                </a:ext>
              </a:extLst>
            </p:cNvPr>
            <p:cNvGrpSpPr/>
            <p:nvPr/>
          </p:nvGrpSpPr>
          <p:grpSpPr>
            <a:xfrm>
              <a:off x="30290225" y="15009758"/>
              <a:ext cx="1440000" cy="216000"/>
              <a:chOff x="29147230" y="15009758"/>
              <a:chExt cx="1440000" cy="216000"/>
            </a:xfrm>
          </p:grpSpPr>
          <p:sp>
            <p:nvSpPr>
              <p:cNvPr id="1568" name="FTU - distal straight tubule">
                <a:extLst>
                  <a:ext uri="{FF2B5EF4-FFF2-40B4-BE49-F238E27FC236}">
                    <a16:creationId xmlns:a16="http://schemas.microsoft.com/office/drawing/2014/main" id="{81B8313B-7CA0-0270-2DF7-249BAFB5CD89}"/>
                  </a:ext>
                </a:extLst>
              </p:cNvPr>
              <p:cNvSpPr txBox="1"/>
              <p:nvPr/>
            </p:nvSpPr>
            <p:spPr>
              <a:xfrm>
                <a:off x="29147230" y="1500975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straight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9" name="dock">
                <a:extLst>
                  <a:ext uri="{FF2B5EF4-FFF2-40B4-BE49-F238E27FC236}">
                    <a16:creationId xmlns:a16="http://schemas.microsoft.com/office/drawing/2014/main" id="{C0249A0C-B817-1C77-9B0C-BB7DD9A8C20C}"/>
                  </a:ext>
                </a:extLst>
              </p:cNvPr>
              <p:cNvGrpSpPr/>
              <p:nvPr/>
            </p:nvGrpSpPr>
            <p:grpSpPr>
              <a:xfrm flipH="1">
                <a:off x="29532683" y="15026342"/>
                <a:ext cx="57600" cy="186737"/>
                <a:chOff x="2890221" y="12245125"/>
                <a:chExt cx="57600" cy="186737"/>
              </a:xfrm>
            </p:grpSpPr>
            <p:sp>
              <p:nvSpPr>
                <p:cNvPr id="6144" name="Text Box 3086">
                  <a:extLst>
                    <a:ext uri="{FF2B5EF4-FFF2-40B4-BE49-F238E27FC236}">
                      <a16:creationId xmlns:a16="http://schemas.microsoft.com/office/drawing/2014/main" id="{EB1F60B4-B16A-2D70-A52F-210FF5335A3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5" name="Text Box 3086">
                  <a:extLst>
                    <a:ext uri="{FF2B5EF4-FFF2-40B4-BE49-F238E27FC236}">
                      <a16:creationId xmlns:a16="http://schemas.microsoft.com/office/drawing/2014/main" id="{4CC0A276-AC98-1886-97CE-FEF431D8992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8" name="Text Box 3086">
                  <a:extLst>
                    <a:ext uri="{FF2B5EF4-FFF2-40B4-BE49-F238E27FC236}">
                      <a16:creationId xmlns:a16="http://schemas.microsoft.com/office/drawing/2014/main" id="{4FC12B57-BDD0-043C-2E41-42BFF6EC31E8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70" name="link">
                <a:extLst>
                  <a:ext uri="{FF2B5EF4-FFF2-40B4-BE49-F238E27FC236}">
                    <a16:creationId xmlns:a16="http://schemas.microsoft.com/office/drawing/2014/main" id="{4F454E1E-2368-634E-ED6E-933A54B78798}"/>
                  </a:ext>
                </a:extLst>
              </p:cNvPr>
              <p:cNvGrpSpPr/>
              <p:nvPr/>
            </p:nvGrpSpPr>
            <p:grpSpPr>
              <a:xfrm>
                <a:off x="29691472" y="15133042"/>
                <a:ext cx="271971" cy="72000"/>
                <a:chOff x="3760880" y="4097231"/>
                <a:chExt cx="271971" cy="72000"/>
              </a:xfrm>
            </p:grpSpPr>
            <p:sp>
              <p:nvSpPr>
                <p:cNvPr id="1571" name="Star: 5 Points 727">
                  <a:hlinkClick r:id="rId92"/>
                  <a:extLst>
                    <a:ext uri="{FF2B5EF4-FFF2-40B4-BE49-F238E27FC236}">
                      <a16:creationId xmlns:a16="http://schemas.microsoft.com/office/drawing/2014/main" id="{4F6D9777-6C5A-C9A7-5FEC-B14FAAE9D6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2" name="Star: 5 Points 728">
                  <a:hlinkClick r:id="rId89"/>
                  <a:extLst>
                    <a:ext uri="{FF2B5EF4-FFF2-40B4-BE49-F238E27FC236}">
                      <a16:creationId xmlns:a16="http://schemas.microsoft.com/office/drawing/2014/main" id="{A7535806-AC6B-AF36-30F1-256DAFF108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73" name="Star: 5 Points 729">
                  <a:hlinkClick r:id="rId82"/>
                  <a:extLst>
                    <a:ext uri="{FF2B5EF4-FFF2-40B4-BE49-F238E27FC236}">
                      <a16:creationId xmlns:a16="http://schemas.microsoft.com/office/drawing/2014/main" id="{D95132BA-3172-A007-A8B6-3565567088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8" name="FTU - final thick ascending limb">
              <a:extLst>
                <a:ext uri="{FF2B5EF4-FFF2-40B4-BE49-F238E27FC236}">
                  <a16:creationId xmlns:a16="http://schemas.microsoft.com/office/drawing/2014/main" id="{B4F1C9E6-2BE0-A8B4-3B34-6631AEF284E9}"/>
                </a:ext>
              </a:extLst>
            </p:cNvPr>
            <p:cNvGrpSpPr/>
            <p:nvPr/>
          </p:nvGrpSpPr>
          <p:grpSpPr>
            <a:xfrm>
              <a:off x="30290225" y="15239462"/>
              <a:ext cx="1440000" cy="216000"/>
              <a:chOff x="29147230" y="15239462"/>
              <a:chExt cx="1440000" cy="216000"/>
            </a:xfrm>
          </p:grpSpPr>
          <p:sp>
            <p:nvSpPr>
              <p:cNvPr id="1559" name="FTU - final thick ascending limb">
                <a:extLst>
                  <a:ext uri="{FF2B5EF4-FFF2-40B4-BE49-F238E27FC236}">
                    <a16:creationId xmlns:a16="http://schemas.microsoft.com/office/drawing/2014/main" id="{8DFEBB6D-F674-749E-F733-5BCF5F1734FE}"/>
                  </a:ext>
                </a:extLst>
              </p:cNvPr>
              <p:cNvSpPr txBox="1"/>
              <p:nvPr/>
            </p:nvSpPr>
            <p:spPr>
              <a:xfrm>
                <a:off x="29147230" y="152394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Final thick ascending limb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60" name="dock">
                <a:extLst>
                  <a:ext uri="{FF2B5EF4-FFF2-40B4-BE49-F238E27FC236}">
                    <a16:creationId xmlns:a16="http://schemas.microsoft.com/office/drawing/2014/main" id="{8015BA97-4C0B-CA4D-5B90-236E670E36E1}"/>
                  </a:ext>
                </a:extLst>
              </p:cNvPr>
              <p:cNvGrpSpPr/>
              <p:nvPr/>
            </p:nvGrpSpPr>
            <p:grpSpPr>
              <a:xfrm flipH="1">
                <a:off x="29532683" y="15256046"/>
                <a:ext cx="57600" cy="186737"/>
                <a:chOff x="2890221" y="12245125"/>
                <a:chExt cx="57600" cy="186737"/>
              </a:xfrm>
            </p:grpSpPr>
            <p:sp>
              <p:nvSpPr>
                <p:cNvPr id="1565" name="Text Box 3086">
                  <a:extLst>
                    <a:ext uri="{FF2B5EF4-FFF2-40B4-BE49-F238E27FC236}">
                      <a16:creationId xmlns:a16="http://schemas.microsoft.com/office/drawing/2014/main" id="{D2B2C953-CFCA-44CB-6D33-79BD6B49150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6" name="Text Box 3086">
                  <a:extLst>
                    <a:ext uri="{FF2B5EF4-FFF2-40B4-BE49-F238E27FC236}">
                      <a16:creationId xmlns:a16="http://schemas.microsoft.com/office/drawing/2014/main" id="{A0AE047D-3110-3B00-BD24-A2F76AAB23E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7" name="Text Box 3086">
                  <a:extLst>
                    <a:ext uri="{FF2B5EF4-FFF2-40B4-BE49-F238E27FC236}">
                      <a16:creationId xmlns:a16="http://schemas.microsoft.com/office/drawing/2014/main" id="{4AF7A71C-73FD-1114-FCD1-3E264E2B792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61" name="link">
                <a:extLst>
                  <a:ext uri="{FF2B5EF4-FFF2-40B4-BE49-F238E27FC236}">
                    <a16:creationId xmlns:a16="http://schemas.microsoft.com/office/drawing/2014/main" id="{F7BED23B-8D34-C0EB-0C2F-13230FC3D6E9}"/>
                  </a:ext>
                </a:extLst>
              </p:cNvPr>
              <p:cNvGrpSpPr/>
              <p:nvPr/>
            </p:nvGrpSpPr>
            <p:grpSpPr>
              <a:xfrm>
                <a:off x="29691472" y="15362746"/>
                <a:ext cx="271971" cy="72000"/>
                <a:chOff x="3760880" y="4097231"/>
                <a:chExt cx="271971" cy="72000"/>
              </a:xfrm>
            </p:grpSpPr>
            <p:sp>
              <p:nvSpPr>
                <p:cNvPr id="1562" name="Star: 5 Points 715">
                  <a:hlinkClick r:id="rId92"/>
                  <a:extLst>
                    <a:ext uri="{FF2B5EF4-FFF2-40B4-BE49-F238E27FC236}">
                      <a16:creationId xmlns:a16="http://schemas.microsoft.com/office/drawing/2014/main" id="{629E90B7-A291-09A8-DA57-5FF112DE2F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3" name="Star: 5 Points 716">
                  <a:hlinkClick r:id="rId89"/>
                  <a:extLst>
                    <a:ext uri="{FF2B5EF4-FFF2-40B4-BE49-F238E27FC236}">
                      <a16:creationId xmlns:a16="http://schemas.microsoft.com/office/drawing/2014/main" id="{691FCC72-8CCC-79D9-7610-2075A4E0DAB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64" name="Star: 5 Points 717">
                  <a:hlinkClick r:id="rId82"/>
                  <a:extLst>
                    <a:ext uri="{FF2B5EF4-FFF2-40B4-BE49-F238E27FC236}">
                      <a16:creationId xmlns:a16="http://schemas.microsoft.com/office/drawing/2014/main" id="{8BE245A0-EBC4-234B-DB1E-D6D851B530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79" name="FTU - distal convoluted tubule">
              <a:extLst>
                <a:ext uri="{FF2B5EF4-FFF2-40B4-BE49-F238E27FC236}">
                  <a16:creationId xmlns:a16="http://schemas.microsoft.com/office/drawing/2014/main" id="{36387A77-2FDF-881D-1CF3-BD9CD82C3076}"/>
                </a:ext>
              </a:extLst>
            </p:cNvPr>
            <p:cNvGrpSpPr/>
            <p:nvPr/>
          </p:nvGrpSpPr>
          <p:grpSpPr>
            <a:xfrm>
              <a:off x="30290225" y="15469166"/>
              <a:ext cx="1440000" cy="216000"/>
              <a:chOff x="29147230" y="15469166"/>
              <a:chExt cx="1440000" cy="216000"/>
            </a:xfrm>
          </p:grpSpPr>
          <p:sp>
            <p:nvSpPr>
              <p:cNvPr id="1550" name="FTU - distal convoluted tubule">
                <a:extLst>
                  <a:ext uri="{FF2B5EF4-FFF2-40B4-BE49-F238E27FC236}">
                    <a16:creationId xmlns:a16="http://schemas.microsoft.com/office/drawing/2014/main" id="{FD720490-18D1-AC1C-E1F7-7D3327C9233C}"/>
                  </a:ext>
                </a:extLst>
              </p:cNvPr>
              <p:cNvSpPr txBox="1"/>
              <p:nvPr/>
            </p:nvSpPr>
            <p:spPr>
              <a:xfrm>
                <a:off x="29147230" y="1546916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Distal convoluted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51" name="dock">
                <a:extLst>
                  <a:ext uri="{FF2B5EF4-FFF2-40B4-BE49-F238E27FC236}">
                    <a16:creationId xmlns:a16="http://schemas.microsoft.com/office/drawing/2014/main" id="{F5DD7038-2C1E-EE7E-CF79-3ED4899E0A23}"/>
                  </a:ext>
                </a:extLst>
              </p:cNvPr>
              <p:cNvGrpSpPr/>
              <p:nvPr/>
            </p:nvGrpSpPr>
            <p:grpSpPr>
              <a:xfrm flipH="1">
                <a:off x="29532683" y="15485750"/>
                <a:ext cx="57600" cy="186737"/>
                <a:chOff x="2890221" y="12245125"/>
                <a:chExt cx="57600" cy="186737"/>
              </a:xfrm>
            </p:grpSpPr>
            <p:sp>
              <p:nvSpPr>
                <p:cNvPr id="1556" name="Text Box 3086">
                  <a:extLst>
                    <a:ext uri="{FF2B5EF4-FFF2-40B4-BE49-F238E27FC236}">
                      <a16:creationId xmlns:a16="http://schemas.microsoft.com/office/drawing/2014/main" id="{5820CDD5-E4BD-A151-A102-378603F95E32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7" name="Text Box 3086">
                  <a:extLst>
                    <a:ext uri="{FF2B5EF4-FFF2-40B4-BE49-F238E27FC236}">
                      <a16:creationId xmlns:a16="http://schemas.microsoft.com/office/drawing/2014/main" id="{22F4039E-7001-04E6-582D-D98AD87A7D1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8" name="Text Box 3086">
                  <a:extLst>
                    <a:ext uri="{FF2B5EF4-FFF2-40B4-BE49-F238E27FC236}">
                      <a16:creationId xmlns:a16="http://schemas.microsoft.com/office/drawing/2014/main" id="{10905A96-E98E-B265-50B1-81D42BD20B9B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52" name="link">
                <a:extLst>
                  <a:ext uri="{FF2B5EF4-FFF2-40B4-BE49-F238E27FC236}">
                    <a16:creationId xmlns:a16="http://schemas.microsoft.com/office/drawing/2014/main" id="{18B2A64F-32E3-53E4-A95C-50DD6B4E7C06}"/>
                  </a:ext>
                </a:extLst>
              </p:cNvPr>
              <p:cNvGrpSpPr/>
              <p:nvPr/>
            </p:nvGrpSpPr>
            <p:grpSpPr>
              <a:xfrm>
                <a:off x="29691472" y="15592450"/>
                <a:ext cx="271971" cy="72000"/>
                <a:chOff x="3760880" y="4097231"/>
                <a:chExt cx="271971" cy="72000"/>
              </a:xfrm>
            </p:grpSpPr>
            <p:sp>
              <p:nvSpPr>
                <p:cNvPr id="1553" name="Star: 5 Points 703">
                  <a:hlinkClick r:id="rId93"/>
                  <a:extLst>
                    <a:ext uri="{FF2B5EF4-FFF2-40B4-BE49-F238E27FC236}">
                      <a16:creationId xmlns:a16="http://schemas.microsoft.com/office/drawing/2014/main" id="{98191561-7A20-D496-FA42-51DDBA6468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4" name="Star: 5 Points 704">
                  <a:hlinkClick r:id="rId89"/>
                  <a:extLst>
                    <a:ext uri="{FF2B5EF4-FFF2-40B4-BE49-F238E27FC236}">
                      <a16:creationId xmlns:a16="http://schemas.microsoft.com/office/drawing/2014/main" id="{F0DD3442-FCCD-E5B4-B3C5-15478E4F0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5" name="Star: 5 Points 705">
                  <a:hlinkClick r:id="rId82"/>
                  <a:extLst>
                    <a:ext uri="{FF2B5EF4-FFF2-40B4-BE49-F238E27FC236}">
                      <a16:creationId xmlns:a16="http://schemas.microsoft.com/office/drawing/2014/main" id="{5C57464D-7CCB-F249-1402-9626AFCD31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0" name="FTU - connecting tubule">
              <a:extLst>
                <a:ext uri="{FF2B5EF4-FFF2-40B4-BE49-F238E27FC236}">
                  <a16:creationId xmlns:a16="http://schemas.microsoft.com/office/drawing/2014/main" id="{DEF0B542-EE09-5D36-ABDD-92448924599E}"/>
                </a:ext>
              </a:extLst>
            </p:cNvPr>
            <p:cNvGrpSpPr/>
            <p:nvPr/>
          </p:nvGrpSpPr>
          <p:grpSpPr>
            <a:xfrm>
              <a:off x="30290225" y="15698870"/>
              <a:ext cx="1440000" cy="216000"/>
              <a:chOff x="29147230" y="15698870"/>
              <a:chExt cx="1440000" cy="216000"/>
            </a:xfrm>
          </p:grpSpPr>
          <p:sp>
            <p:nvSpPr>
              <p:cNvPr id="1540" name="FTU - connecting tubule">
                <a:extLst>
                  <a:ext uri="{FF2B5EF4-FFF2-40B4-BE49-F238E27FC236}">
                    <a16:creationId xmlns:a16="http://schemas.microsoft.com/office/drawing/2014/main" id="{522E02E2-62FD-AC09-D029-F78942EBE276}"/>
                  </a:ext>
                </a:extLst>
              </p:cNvPr>
              <p:cNvSpPr txBox="1"/>
              <p:nvPr/>
            </p:nvSpPr>
            <p:spPr>
              <a:xfrm>
                <a:off x="29147230" y="1569887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541" name="dock">
                <a:extLst>
                  <a:ext uri="{FF2B5EF4-FFF2-40B4-BE49-F238E27FC236}">
                    <a16:creationId xmlns:a16="http://schemas.microsoft.com/office/drawing/2014/main" id="{A6AF6680-51F5-5B63-3E5C-49A8B70821AC}"/>
                  </a:ext>
                </a:extLst>
              </p:cNvPr>
              <p:cNvGrpSpPr/>
              <p:nvPr/>
            </p:nvGrpSpPr>
            <p:grpSpPr>
              <a:xfrm flipH="1">
                <a:off x="29532683" y="15715454"/>
                <a:ext cx="57600" cy="186737"/>
                <a:chOff x="2890221" y="12245125"/>
                <a:chExt cx="57600" cy="186737"/>
              </a:xfrm>
            </p:grpSpPr>
            <p:sp>
              <p:nvSpPr>
                <p:cNvPr id="1547" name="Text Box 3086">
                  <a:extLst>
                    <a:ext uri="{FF2B5EF4-FFF2-40B4-BE49-F238E27FC236}">
                      <a16:creationId xmlns:a16="http://schemas.microsoft.com/office/drawing/2014/main" id="{0A9D1E3F-6860-3DE3-4140-CCBFD26AC39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8" name="Text Box 3086">
                  <a:extLst>
                    <a:ext uri="{FF2B5EF4-FFF2-40B4-BE49-F238E27FC236}">
                      <a16:creationId xmlns:a16="http://schemas.microsoft.com/office/drawing/2014/main" id="{4643ED69-D88D-5CEE-89EF-C4D4BCBF3E0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9" name="Text Box 3086">
                  <a:extLst>
                    <a:ext uri="{FF2B5EF4-FFF2-40B4-BE49-F238E27FC236}">
                      <a16:creationId xmlns:a16="http://schemas.microsoft.com/office/drawing/2014/main" id="{F3D8228E-476C-B9DD-FD22-AECC975C6684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543" name="link">
                <a:extLst>
                  <a:ext uri="{FF2B5EF4-FFF2-40B4-BE49-F238E27FC236}">
                    <a16:creationId xmlns:a16="http://schemas.microsoft.com/office/drawing/2014/main" id="{E46F1FCA-2EDB-E0C1-A9E1-9DC8AACB7923}"/>
                  </a:ext>
                </a:extLst>
              </p:cNvPr>
              <p:cNvGrpSpPr/>
              <p:nvPr/>
            </p:nvGrpSpPr>
            <p:grpSpPr>
              <a:xfrm>
                <a:off x="29691472" y="15822154"/>
                <a:ext cx="271971" cy="72000"/>
                <a:chOff x="3760880" y="4097231"/>
                <a:chExt cx="271971" cy="72000"/>
              </a:xfrm>
            </p:grpSpPr>
            <p:sp>
              <p:nvSpPr>
                <p:cNvPr id="1544" name="Star: 5 Points 691">
                  <a:hlinkClick r:id="rId94"/>
                  <a:extLst>
                    <a:ext uri="{FF2B5EF4-FFF2-40B4-BE49-F238E27FC236}">
                      <a16:creationId xmlns:a16="http://schemas.microsoft.com/office/drawing/2014/main" id="{61883A78-26F4-6832-A696-A4742DF00FA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5" name="Star: 5 Points 692">
                  <a:hlinkClick r:id="rId95"/>
                  <a:extLst>
                    <a:ext uri="{FF2B5EF4-FFF2-40B4-BE49-F238E27FC236}">
                      <a16:creationId xmlns:a16="http://schemas.microsoft.com/office/drawing/2014/main" id="{64A14729-273B-239A-60AF-4B808FB70B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6" name="Star: 5 Points 693">
                  <a:hlinkClick r:id="rId82"/>
                  <a:extLst>
                    <a:ext uri="{FF2B5EF4-FFF2-40B4-BE49-F238E27FC236}">
                      <a16:creationId xmlns:a16="http://schemas.microsoft.com/office/drawing/2014/main" id="{2D354EEB-4CBA-9648-3686-6B8C698EE6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1" name="FTU - cortical connecting tubule">
              <a:extLst>
                <a:ext uri="{FF2B5EF4-FFF2-40B4-BE49-F238E27FC236}">
                  <a16:creationId xmlns:a16="http://schemas.microsoft.com/office/drawing/2014/main" id="{8A49A748-44E8-8135-375A-E9DDC68D7D09}"/>
                </a:ext>
              </a:extLst>
            </p:cNvPr>
            <p:cNvGrpSpPr/>
            <p:nvPr/>
          </p:nvGrpSpPr>
          <p:grpSpPr>
            <a:xfrm>
              <a:off x="30290225" y="15928574"/>
              <a:ext cx="1440000" cy="216000"/>
              <a:chOff x="29147230" y="15928574"/>
              <a:chExt cx="1440000" cy="216000"/>
            </a:xfrm>
          </p:grpSpPr>
          <p:sp>
            <p:nvSpPr>
              <p:cNvPr id="6136" name="FTU - cortical connecting tubule">
                <a:extLst>
                  <a:ext uri="{FF2B5EF4-FFF2-40B4-BE49-F238E27FC236}">
                    <a16:creationId xmlns:a16="http://schemas.microsoft.com/office/drawing/2014/main" id="{8CF0BF64-A1FF-91D3-3F1F-AA086886A5AF}"/>
                  </a:ext>
                </a:extLst>
              </p:cNvPr>
              <p:cNvSpPr txBox="1"/>
              <p:nvPr/>
            </p:nvSpPr>
            <p:spPr>
              <a:xfrm>
                <a:off x="29147230" y="15928574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388938" marR="0" lvl="0" indent="-3175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Cortical connecting tubule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37" name="dock">
                <a:extLst>
                  <a:ext uri="{FF2B5EF4-FFF2-40B4-BE49-F238E27FC236}">
                    <a16:creationId xmlns:a16="http://schemas.microsoft.com/office/drawing/2014/main" id="{9C2B2FF0-31D9-8E52-643F-01639ACD3E4D}"/>
                  </a:ext>
                </a:extLst>
              </p:cNvPr>
              <p:cNvGrpSpPr/>
              <p:nvPr/>
            </p:nvGrpSpPr>
            <p:grpSpPr>
              <a:xfrm flipH="1">
                <a:off x="29532683" y="15945158"/>
                <a:ext cx="57600" cy="186737"/>
                <a:chOff x="2890221" y="12245125"/>
                <a:chExt cx="57600" cy="186737"/>
              </a:xfrm>
            </p:grpSpPr>
            <p:sp>
              <p:nvSpPr>
                <p:cNvPr id="1537" name="Text Box 3086">
                  <a:extLst>
                    <a:ext uri="{FF2B5EF4-FFF2-40B4-BE49-F238E27FC236}">
                      <a16:creationId xmlns:a16="http://schemas.microsoft.com/office/drawing/2014/main" id="{C63AB1D3-DC7A-0E53-F130-F613D92E386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8" name="Text Box 3086">
                  <a:extLst>
                    <a:ext uri="{FF2B5EF4-FFF2-40B4-BE49-F238E27FC236}">
                      <a16:creationId xmlns:a16="http://schemas.microsoft.com/office/drawing/2014/main" id="{E8B5A949-37EB-C5BD-8737-4F74ADE41934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9" name="Text Box 3086">
                  <a:extLst>
                    <a:ext uri="{FF2B5EF4-FFF2-40B4-BE49-F238E27FC236}">
                      <a16:creationId xmlns:a16="http://schemas.microsoft.com/office/drawing/2014/main" id="{CBC09C53-42AC-1074-CE2D-750C945A3CC2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38" name="link">
                <a:extLst>
                  <a:ext uri="{FF2B5EF4-FFF2-40B4-BE49-F238E27FC236}">
                    <a16:creationId xmlns:a16="http://schemas.microsoft.com/office/drawing/2014/main" id="{BC3DE729-E406-8A38-20EB-FE499686B070}"/>
                  </a:ext>
                </a:extLst>
              </p:cNvPr>
              <p:cNvGrpSpPr/>
              <p:nvPr/>
            </p:nvGrpSpPr>
            <p:grpSpPr>
              <a:xfrm>
                <a:off x="29691472" y="16051858"/>
                <a:ext cx="271971" cy="72000"/>
                <a:chOff x="3760880" y="4097231"/>
                <a:chExt cx="271971" cy="72000"/>
              </a:xfrm>
            </p:grpSpPr>
            <p:sp>
              <p:nvSpPr>
                <p:cNvPr id="6139" name="Star: 5 Points 679">
                  <a:hlinkClick r:id="rId94"/>
                  <a:extLst>
                    <a:ext uri="{FF2B5EF4-FFF2-40B4-BE49-F238E27FC236}">
                      <a16:creationId xmlns:a16="http://schemas.microsoft.com/office/drawing/2014/main" id="{9A6FCAF2-5B1A-5CA4-E6AE-C14511EF6E6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2" name="Star: 5 Points 680">
                  <a:hlinkClick r:id="rId95"/>
                  <a:extLst>
                    <a:ext uri="{FF2B5EF4-FFF2-40B4-BE49-F238E27FC236}">
                      <a16:creationId xmlns:a16="http://schemas.microsoft.com/office/drawing/2014/main" id="{EC0D9F15-57EE-30B0-EFCE-554925B930D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43" name="Star: 5 Points 681">
                  <a:hlinkClick r:id="rId82"/>
                  <a:extLst>
                    <a:ext uri="{FF2B5EF4-FFF2-40B4-BE49-F238E27FC236}">
                      <a16:creationId xmlns:a16="http://schemas.microsoft.com/office/drawing/2014/main" id="{8E70D87C-01C8-7BDE-FCCD-179DA110F5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2" name="FTU - outer medullary col. duct">
              <a:extLst>
                <a:ext uri="{FF2B5EF4-FFF2-40B4-BE49-F238E27FC236}">
                  <a16:creationId xmlns:a16="http://schemas.microsoft.com/office/drawing/2014/main" id="{7457FE0B-13FE-771F-DCE4-2208E8E87F9B}"/>
                </a:ext>
              </a:extLst>
            </p:cNvPr>
            <p:cNvGrpSpPr/>
            <p:nvPr/>
          </p:nvGrpSpPr>
          <p:grpSpPr>
            <a:xfrm>
              <a:off x="30290225" y="16158278"/>
              <a:ext cx="1440000" cy="216000"/>
              <a:chOff x="29147230" y="16158278"/>
              <a:chExt cx="1440000" cy="216000"/>
            </a:xfrm>
          </p:grpSpPr>
          <p:sp>
            <p:nvSpPr>
              <p:cNvPr id="1486" name="FTU - outer medullary col. duct">
                <a:extLst>
                  <a:ext uri="{FF2B5EF4-FFF2-40B4-BE49-F238E27FC236}">
                    <a16:creationId xmlns:a16="http://schemas.microsoft.com/office/drawing/2014/main" id="{83259A00-774A-7BA7-A679-3ABC9973D57B}"/>
                  </a:ext>
                </a:extLst>
              </p:cNvPr>
              <p:cNvSpPr txBox="1"/>
              <p:nvPr/>
            </p:nvSpPr>
            <p:spPr>
              <a:xfrm>
                <a:off x="29147230" y="1615827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Outer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92" name="dock">
                <a:extLst>
                  <a:ext uri="{FF2B5EF4-FFF2-40B4-BE49-F238E27FC236}">
                    <a16:creationId xmlns:a16="http://schemas.microsoft.com/office/drawing/2014/main" id="{52CDA662-D328-08C6-790C-6F6C9DB8B04C}"/>
                  </a:ext>
                </a:extLst>
              </p:cNvPr>
              <p:cNvGrpSpPr/>
              <p:nvPr/>
            </p:nvGrpSpPr>
            <p:grpSpPr>
              <a:xfrm flipH="1">
                <a:off x="29532683" y="16174862"/>
                <a:ext cx="57600" cy="186737"/>
                <a:chOff x="2890221" y="12245125"/>
                <a:chExt cx="57600" cy="186737"/>
              </a:xfrm>
            </p:grpSpPr>
            <p:sp>
              <p:nvSpPr>
                <p:cNvPr id="6131" name="Text Box 3086">
                  <a:extLst>
                    <a:ext uri="{FF2B5EF4-FFF2-40B4-BE49-F238E27FC236}">
                      <a16:creationId xmlns:a16="http://schemas.microsoft.com/office/drawing/2014/main" id="{4B40820C-F06F-E363-DDCA-BD2E281B7C8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2" name="Text Box 3086">
                  <a:extLst>
                    <a:ext uri="{FF2B5EF4-FFF2-40B4-BE49-F238E27FC236}">
                      <a16:creationId xmlns:a16="http://schemas.microsoft.com/office/drawing/2014/main" id="{3BB258E8-A6BE-68F5-A6A6-B5C8DEF33CF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33" name="Text Box 3086">
                  <a:extLst>
                    <a:ext uri="{FF2B5EF4-FFF2-40B4-BE49-F238E27FC236}">
                      <a16:creationId xmlns:a16="http://schemas.microsoft.com/office/drawing/2014/main" id="{36EDA6C9-E5AC-588E-FE51-36E0838AB48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93" name="link">
                <a:extLst>
                  <a:ext uri="{FF2B5EF4-FFF2-40B4-BE49-F238E27FC236}">
                    <a16:creationId xmlns:a16="http://schemas.microsoft.com/office/drawing/2014/main" id="{DAAC4D2C-F0C1-90BF-9C09-82FA8FCF6642}"/>
                  </a:ext>
                </a:extLst>
              </p:cNvPr>
              <p:cNvGrpSpPr/>
              <p:nvPr/>
            </p:nvGrpSpPr>
            <p:grpSpPr>
              <a:xfrm>
                <a:off x="29691472" y="16281562"/>
                <a:ext cx="271971" cy="72000"/>
                <a:chOff x="3760880" y="4097231"/>
                <a:chExt cx="271971" cy="72000"/>
              </a:xfrm>
            </p:grpSpPr>
            <p:sp>
              <p:nvSpPr>
                <p:cNvPr id="1494" name="Star: 5 Points 667">
                  <a:hlinkClick r:id="rId94"/>
                  <a:extLst>
                    <a:ext uri="{FF2B5EF4-FFF2-40B4-BE49-F238E27FC236}">
                      <a16:creationId xmlns:a16="http://schemas.microsoft.com/office/drawing/2014/main" id="{6FACBAB2-161B-D128-AD70-499888B3B69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27" name="Star: 5 Points 668">
                  <a:hlinkClick r:id="rId95"/>
                  <a:extLst>
                    <a:ext uri="{FF2B5EF4-FFF2-40B4-BE49-F238E27FC236}">
                      <a16:creationId xmlns:a16="http://schemas.microsoft.com/office/drawing/2014/main" id="{3F296A11-BA0B-9FF6-394B-05FFFF1D14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30" name="Star: 5 Points 669">
                  <a:hlinkClick r:id="rId82"/>
                  <a:extLst>
                    <a:ext uri="{FF2B5EF4-FFF2-40B4-BE49-F238E27FC236}">
                      <a16:creationId xmlns:a16="http://schemas.microsoft.com/office/drawing/2014/main" id="{F0133029-AB44-0890-F18C-2CC70F8550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3" name="FTU - inner medullary col. duct">
              <a:extLst>
                <a:ext uri="{FF2B5EF4-FFF2-40B4-BE49-F238E27FC236}">
                  <a16:creationId xmlns:a16="http://schemas.microsoft.com/office/drawing/2014/main" id="{523DDB36-45F1-160A-FCFC-9C10DFEF1798}"/>
                </a:ext>
              </a:extLst>
            </p:cNvPr>
            <p:cNvGrpSpPr/>
            <p:nvPr/>
          </p:nvGrpSpPr>
          <p:grpSpPr>
            <a:xfrm>
              <a:off x="30290225" y="16387982"/>
              <a:ext cx="1440000" cy="216000"/>
              <a:chOff x="29147230" y="16387982"/>
              <a:chExt cx="1440000" cy="216000"/>
            </a:xfrm>
          </p:grpSpPr>
          <p:sp>
            <p:nvSpPr>
              <p:cNvPr id="1444" name="FTU - inner medullary col. duct">
                <a:extLst>
                  <a:ext uri="{FF2B5EF4-FFF2-40B4-BE49-F238E27FC236}">
                    <a16:creationId xmlns:a16="http://schemas.microsoft.com/office/drawing/2014/main" id="{73B89DBB-84B9-103C-9893-8CE5CC9D2594}"/>
                  </a:ext>
                </a:extLst>
              </p:cNvPr>
              <p:cNvSpPr txBox="1"/>
              <p:nvPr/>
            </p:nvSpPr>
            <p:spPr>
              <a:xfrm>
                <a:off x="29147230" y="1638798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Inner medullary col.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45" name="dock">
                <a:extLst>
                  <a:ext uri="{FF2B5EF4-FFF2-40B4-BE49-F238E27FC236}">
                    <a16:creationId xmlns:a16="http://schemas.microsoft.com/office/drawing/2014/main" id="{106E2B9B-0719-BCE7-7320-DA4D8F86CA81}"/>
                  </a:ext>
                </a:extLst>
              </p:cNvPr>
              <p:cNvGrpSpPr/>
              <p:nvPr/>
            </p:nvGrpSpPr>
            <p:grpSpPr>
              <a:xfrm flipH="1">
                <a:off x="29532683" y="16404566"/>
                <a:ext cx="57600" cy="186737"/>
                <a:chOff x="2890221" y="12245125"/>
                <a:chExt cx="57600" cy="186737"/>
              </a:xfrm>
            </p:grpSpPr>
            <p:sp>
              <p:nvSpPr>
                <p:cNvPr id="1483" name="Text Box 3086">
                  <a:extLst>
                    <a:ext uri="{FF2B5EF4-FFF2-40B4-BE49-F238E27FC236}">
                      <a16:creationId xmlns:a16="http://schemas.microsoft.com/office/drawing/2014/main" id="{BED49C00-7758-CBD6-8DEF-2D0E9ACDC31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4" name="Text Box 3086">
                  <a:extLst>
                    <a:ext uri="{FF2B5EF4-FFF2-40B4-BE49-F238E27FC236}">
                      <a16:creationId xmlns:a16="http://schemas.microsoft.com/office/drawing/2014/main" id="{D359BFBB-BBD3-8625-F80C-A9BA8EEDC3D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5" name="Text Box 3086">
                  <a:extLst>
                    <a:ext uri="{FF2B5EF4-FFF2-40B4-BE49-F238E27FC236}">
                      <a16:creationId xmlns:a16="http://schemas.microsoft.com/office/drawing/2014/main" id="{A5317E2A-9623-6FE2-B323-C362D2D170F9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79" name="link">
                <a:extLst>
                  <a:ext uri="{FF2B5EF4-FFF2-40B4-BE49-F238E27FC236}">
                    <a16:creationId xmlns:a16="http://schemas.microsoft.com/office/drawing/2014/main" id="{AE33BC54-E826-0AAB-769E-FCB080BF8E41}"/>
                  </a:ext>
                </a:extLst>
              </p:cNvPr>
              <p:cNvGrpSpPr/>
              <p:nvPr/>
            </p:nvGrpSpPr>
            <p:grpSpPr>
              <a:xfrm>
                <a:off x="29691472" y="16511266"/>
                <a:ext cx="271971" cy="72000"/>
                <a:chOff x="3760880" y="4097231"/>
                <a:chExt cx="271971" cy="72000"/>
              </a:xfrm>
            </p:grpSpPr>
            <p:sp>
              <p:nvSpPr>
                <p:cNvPr id="1480" name="Star: 5 Points 655">
                  <a:hlinkClick r:id="rId94"/>
                  <a:extLst>
                    <a:ext uri="{FF2B5EF4-FFF2-40B4-BE49-F238E27FC236}">
                      <a16:creationId xmlns:a16="http://schemas.microsoft.com/office/drawing/2014/main" id="{D2C2788A-B512-C795-D08D-C656227C5E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1" name="Star: 5 Points 656">
                  <a:hlinkClick r:id="rId95"/>
                  <a:extLst>
                    <a:ext uri="{FF2B5EF4-FFF2-40B4-BE49-F238E27FC236}">
                      <a16:creationId xmlns:a16="http://schemas.microsoft.com/office/drawing/2014/main" id="{D24D0B6A-629B-1CBE-8F6A-830F664DA2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2" name="Star: 5 Points 657">
                  <a:hlinkClick r:id="rId82"/>
                  <a:extLst>
                    <a:ext uri="{FF2B5EF4-FFF2-40B4-BE49-F238E27FC236}">
                      <a16:creationId xmlns:a16="http://schemas.microsoft.com/office/drawing/2014/main" id="{3F4B75C6-C5DF-CAC4-2C1C-9C3C761BD19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4" name="FTU - minor calyx">
              <a:extLst>
                <a:ext uri="{FF2B5EF4-FFF2-40B4-BE49-F238E27FC236}">
                  <a16:creationId xmlns:a16="http://schemas.microsoft.com/office/drawing/2014/main" id="{D07D7203-F86D-78B0-12F9-A09E6694938A}"/>
                </a:ext>
              </a:extLst>
            </p:cNvPr>
            <p:cNvGrpSpPr/>
            <p:nvPr/>
          </p:nvGrpSpPr>
          <p:grpSpPr>
            <a:xfrm>
              <a:off x="30290225" y="16617686"/>
              <a:ext cx="1440000" cy="216000"/>
              <a:chOff x="29147230" y="16617686"/>
              <a:chExt cx="1440000" cy="216000"/>
            </a:xfrm>
          </p:grpSpPr>
          <p:sp>
            <p:nvSpPr>
              <p:cNvPr id="1432" name="FTU - minor calyx">
                <a:extLst>
                  <a:ext uri="{FF2B5EF4-FFF2-40B4-BE49-F238E27FC236}">
                    <a16:creationId xmlns:a16="http://schemas.microsoft.com/office/drawing/2014/main" id="{CB29615B-6797-7E84-E96A-C5B27F71A3A0}"/>
                  </a:ext>
                </a:extLst>
              </p:cNvPr>
              <p:cNvSpPr txBox="1"/>
              <p:nvPr/>
            </p:nvSpPr>
            <p:spPr>
              <a:xfrm>
                <a:off x="29147230" y="1661768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Minor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33" name="dock">
                <a:extLst>
                  <a:ext uri="{FF2B5EF4-FFF2-40B4-BE49-F238E27FC236}">
                    <a16:creationId xmlns:a16="http://schemas.microsoft.com/office/drawing/2014/main" id="{CEBDA4AE-8323-3508-7127-0EF529ADB102}"/>
                  </a:ext>
                </a:extLst>
              </p:cNvPr>
              <p:cNvGrpSpPr/>
              <p:nvPr/>
            </p:nvGrpSpPr>
            <p:grpSpPr>
              <a:xfrm flipH="1">
                <a:off x="29532683" y="16634270"/>
                <a:ext cx="57600" cy="186737"/>
                <a:chOff x="2890221" y="12245125"/>
                <a:chExt cx="57600" cy="186737"/>
              </a:xfrm>
            </p:grpSpPr>
            <p:sp>
              <p:nvSpPr>
                <p:cNvPr id="1439" name="Text Box 3086">
                  <a:extLst>
                    <a:ext uri="{FF2B5EF4-FFF2-40B4-BE49-F238E27FC236}">
                      <a16:creationId xmlns:a16="http://schemas.microsoft.com/office/drawing/2014/main" id="{91B8F28D-DEDA-CF8D-2BE3-10A218D9166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0" name="Text Box 3086">
                  <a:extLst>
                    <a:ext uri="{FF2B5EF4-FFF2-40B4-BE49-F238E27FC236}">
                      <a16:creationId xmlns:a16="http://schemas.microsoft.com/office/drawing/2014/main" id="{BD5A497D-732D-EE44-8215-56CBF758F1CA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3" name="Text Box 3086">
                  <a:extLst>
                    <a:ext uri="{FF2B5EF4-FFF2-40B4-BE49-F238E27FC236}">
                      <a16:creationId xmlns:a16="http://schemas.microsoft.com/office/drawing/2014/main" id="{CEFD42E8-D825-C8C0-826E-28CAF2AFC05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4" name="link">
                <a:extLst>
                  <a:ext uri="{FF2B5EF4-FFF2-40B4-BE49-F238E27FC236}">
                    <a16:creationId xmlns:a16="http://schemas.microsoft.com/office/drawing/2014/main" id="{5B352DD3-58A5-4473-4558-CA7C7657198B}"/>
                  </a:ext>
                </a:extLst>
              </p:cNvPr>
              <p:cNvGrpSpPr/>
              <p:nvPr/>
            </p:nvGrpSpPr>
            <p:grpSpPr>
              <a:xfrm>
                <a:off x="29691472" y="16740970"/>
                <a:ext cx="271971" cy="72000"/>
                <a:chOff x="3760880" y="4097231"/>
                <a:chExt cx="271971" cy="72000"/>
              </a:xfrm>
            </p:grpSpPr>
            <p:sp>
              <p:nvSpPr>
                <p:cNvPr id="1436" name="Star: 5 Points 643">
                  <a:hlinkClick r:id="rId96"/>
                  <a:extLst>
                    <a:ext uri="{FF2B5EF4-FFF2-40B4-BE49-F238E27FC236}">
                      <a16:creationId xmlns:a16="http://schemas.microsoft.com/office/drawing/2014/main" id="{D355F512-67E9-5C98-E359-23C7396EE8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7" name="Star: 5 Points 644">
                  <a:hlinkClick r:id="rId89"/>
                  <a:extLst>
                    <a:ext uri="{FF2B5EF4-FFF2-40B4-BE49-F238E27FC236}">
                      <a16:creationId xmlns:a16="http://schemas.microsoft.com/office/drawing/2014/main" id="{ED0B238C-7E10-C33C-326B-2F458801DE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8" name="Star: 5 Points 645">
                  <a:hlinkClick r:id="rId82"/>
                  <a:extLst>
                    <a:ext uri="{FF2B5EF4-FFF2-40B4-BE49-F238E27FC236}">
                      <a16:creationId xmlns:a16="http://schemas.microsoft.com/office/drawing/2014/main" id="{FC2A9D0D-52AE-02C5-FFC4-B335EDFDDC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85" name="FTU - major calyx">
              <a:extLst>
                <a:ext uri="{FF2B5EF4-FFF2-40B4-BE49-F238E27FC236}">
                  <a16:creationId xmlns:a16="http://schemas.microsoft.com/office/drawing/2014/main" id="{ED5634DF-C4A9-D4C2-0498-21AE06217A6A}"/>
                </a:ext>
              </a:extLst>
            </p:cNvPr>
            <p:cNvGrpSpPr/>
            <p:nvPr/>
          </p:nvGrpSpPr>
          <p:grpSpPr>
            <a:xfrm>
              <a:off x="30290225" y="16847390"/>
              <a:ext cx="1440000" cy="216000"/>
              <a:chOff x="29147230" y="16847390"/>
              <a:chExt cx="1440000" cy="216000"/>
            </a:xfrm>
          </p:grpSpPr>
          <p:sp>
            <p:nvSpPr>
              <p:cNvPr id="1316" name="FTU - major calyx">
                <a:extLst>
                  <a:ext uri="{FF2B5EF4-FFF2-40B4-BE49-F238E27FC236}">
                    <a16:creationId xmlns:a16="http://schemas.microsoft.com/office/drawing/2014/main" id="{EA479568-7B57-168A-732A-867282F1B20F}"/>
                  </a:ext>
                </a:extLst>
              </p:cNvPr>
              <p:cNvSpPr txBox="1"/>
              <p:nvPr/>
            </p:nvSpPr>
            <p:spPr>
              <a:xfrm>
                <a:off x="29147230" y="1684739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Major calyx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418" name="dock">
                <a:extLst>
                  <a:ext uri="{FF2B5EF4-FFF2-40B4-BE49-F238E27FC236}">
                    <a16:creationId xmlns:a16="http://schemas.microsoft.com/office/drawing/2014/main" id="{0220F4B5-0AE7-C8F0-F764-0FF8C73D6467}"/>
                  </a:ext>
                </a:extLst>
              </p:cNvPr>
              <p:cNvGrpSpPr/>
              <p:nvPr/>
            </p:nvGrpSpPr>
            <p:grpSpPr>
              <a:xfrm flipH="1">
                <a:off x="29532683" y="16863974"/>
                <a:ext cx="57600" cy="186737"/>
                <a:chOff x="2890221" y="12245125"/>
                <a:chExt cx="57600" cy="186737"/>
              </a:xfrm>
            </p:grpSpPr>
            <p:sp>
              <p:nvSpPr>
                <p:cNvPr id="1427" name="Text Box 3086">
                  <a:extLst>
                    <a:ext uri="{FF2B5EF4-FFF2-40B4-BE49-F238E27FC236}">
                      <a16:creationId xmlns:a16="http://schemas.microsoft.com/office/drawing/2014/main" id="{3F850CE4-25E5-6EE7-CFBF-E6AFFFC54B2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8" name="Text Box 3086">
                  <a:extLst>
                    <a:ext uri="{FF2B5EF4-FFF2-40B4-BE49-F238E27FC236}">
                      <a16:creationId xmlns:a16="http://schemas.microsoft.com/office/drawing/2014/main" id="{482D17AB-A663-7C8F-F40E-147D21936BE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1" name="Text Box 3086">
                  <a:extLst>
                    <a:ext uri="{FF2B5EF4-FFF2-40B4-BE49-F238E27FC236}">
                      <a16:creationId xmlns:a16="http://schemas.microsoft.com/office/drawing/2014/main" id="{6A35D685-8E17-142B-22A6-D01BB17F7D8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22" name="link">
                <a:extLst>
                  <a:ext uri="{FF2B5EF4-FFF2-40B4-BE49-F238E27FC236}">
                    <a16:creationId xmlns:a16="http://schemas.microsoft.com/office/drawing/2014/main" id="{82B9178C-C401-A37D-EB6A-D4B3768D180F}"/>
                  </a:ext>
                </a:extLst>
              </p:cNvPr>
              <p:cNvGrpSpPr/>
              <p:nvPr/>
            </p:nvGrpSpPr>
            <p:grpSpPr>
              <a:xfrm>
                <a:off x="29691472" y="16970674"/>
                <a:ext cx="271971" cy="72000"/>
                <a:chOff x="3760880" y="4097231"/>
                <a:chExt cx="271971" cy="72000"/>
              </a:xfrm>
            </p:grpSpPr>
            <p:sp>
              <p:nvSpPr>
                <p:cNvPr id="1424" name="Star: 5 Points 631">
                  <a:hlinkClick r:id="rId96"/>
                  <a:extLst>
                    <a:ext uri="{FF2B5EF4-FFF2-40B4-BE49-F238E27FC236}">
                      <a16:creationId xmlns:a16="http://schemas.microsoft.com/office/drawing/2014/main" id="{0CC5843D-8C31-87F2-A885-E0205433AF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5" name="Star: 5 Points 632">
                  <a:hlinkClick r:id="rId89"/>
                  <a:extLst>
                    <a:ext uri="{FF2B5EF4-FFF2-40B4-BE49-F238E27FC236}">
                      <a16:creationId xmlns:a16="http://schemas.microsoft.com/office/drawing/2014/main" id="{52F6B8E7-674D-38CA-DEAE-91EFBA4DD1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6" name="Star: 5 Points 633">
                  <a:hlinkClick r:id="rId82"/>
                  <a:extLst>
                    <a:ext uri="{FF2B5EF4-FFF2-40B4-BE49-F238E27FC236}">
                      <a16:creationId xmlns:a16="http://schemas.microsoft.com/office/drawing/2014/main" id="{6EFA8FFA-0937-915A-AE54-1212A4678B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0" name="FTU - renal pelvis">
              <a:extLst>
                <a:ext uri="{FF2B5EF4-FFF2-40B4-BE49-F238E27FC236}">
                  <a16:creationId xmlns:a16="http://schemas.microsoft.com/office/drawing/2014/main" id="{8B26082B-1F46-3308-3D7E-73A61697B43A}"/>
                </a:ext>
              </a:extLst>
            </p:cNvPr>
            <p:cNvGrpSpPr/>
            <p:nvPr/>
          </p:nvGrpSpPr>
          <p:grpSpPr>
            <a:xfrm>
              <a:off x="30290225" y="17077100"/>
              <a:ext cx="1440000" cy="216000"/>
              <a:chOff x="29147230" y="17077100"/>
              <a:chExt cx="1440000" cy="216000"/>
            </a:xfrm>
          </p:grpSpPr>
          <p:sp>
            <p:nvSpPr>
              <p:cNvPr id="1307" name="FTU - renal pelvis">
                <a:extLst>
                  <a:ext uri="{FF2B5EF4-FFF2-40B4-BE49-F238E27FC236}">
                    <a16:creationId xmlns:a16="http://schemas.microsoft.com/office/drawing/2014/main" id="{13C9DB2B-4EB7-7440-BC87-B32A49FCEDB4}"/>
                  </a:ext>
                </a:extLst>
              </p:cNvPr>
              <p:cNvSpPr txBox="1"/>
              <p:nvPr/>
            </p:nvSpPr>
            <p:spPr>
              <a:xfrm>
                <a:off x="29147230" y="1707710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Renal pelvis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308" name="dock">
                <a:extLst>
                  <a:ext uri="{FF2B5EF4-FFF2-40B4-BE49-F238E27FC236}">
                    <a16:creationId xmlns:a16="http://schemas.microsoft.com/office/drawing/2014/main" id="{C0CD0BAD-81C8-3D64-7646-4D9B8B60C0B5}"/>
                  </a:ext>
                </a:extLst>
              </p:cNvPr>
              <p:cNvGrpSpPr/>
              <p:nvPr/>
            </p:nvGrpSpPr>
            <p:grpSpPr>
              <a:xfrm flipH="1">
                <a:off x="29532683" y="17093684"/>
                <a:ext cx="57600" cy="186737"/>
                <a:chOff x="2890221" y="12245125"/>
                <a:chExt cx="57600" cy="186737"/>
              </a:xfrm>
            </p:grpSpPr>
            <p:sp>
              <p:nvSpPr>
                <p:cNvPr id="1313" name="Text Box 3086">
                  <a:extLst>
                    <a:ext uri="{FF2B5EF4-FFF2-40B4-BE49-F238E27FC236}">
                      <a16:creationId xmlns:a16="http://schemas.microsoft.com/office/drawing/2014/main" id="{C27ECDC1-493B-89A6-4A32-15625B5BBA1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4" name="Text Box 3086">
                  <a:extLst>
                    <a:ext uri="{FF2B5EF4-FFF2-40B4-BE49-F238E27FC236}">
                      <a16:creationId xmlns:a16="http://schemas.microsoft.com/office/drawing/2014/main" id="{F3DB66B9-1246-3A26-161E-D35DCC44B08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5" name="Text Box 3086">
                  <a:extLst>
                    <a:ext uri="{FF2B5EF4-FFF2-40B4-BE49-F238E27FC236}">
                      <a16:creationId xmlns:a16="http://schemas.microsoft.com/office/drawing/2014/main" id="{AF6CA42A-9412-4E58-401E-D2BB7F5959C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09" name="link">
                <a:extLst>
                  <a:ext uri="{FF2B5EF4-FFF2-40B4-BE49-F238E27FC236}">
                    <a16:creationId xmlns:a16="http://schemas.microsoft.com/office/drawing/2014/main" id="{166F3C3B-726A-6547-CC2C-1D2067BAD509}"/>
                  </a:ext>
                </a:extLst>
              </p:cNvPr>
              <p:cNvGrpSpPr/>
              <p:nvPr/>
            </p:nvGrpSpPr>
            <p:grpSpPr>
              <a:xfrm>
                <a:off x="29691472" y="17200384"/>
                <a:ext cx="271971" cy="72000"/>
                <a:chOff x="3760880" y="4097231"/>
                <a:chExt cx="271971" cy="72000"/>
              </a:xfrm>
            </p:grpSpPr>
            <p:sp>
              <p:nvSpPr>
                <p:cNvPr id="1310" name="Star: 5 Points 619">
                  <a:hlinkClick r:id="rId97"/>
                  <a:extLst>
                    <a:ext uri="{FF2B5EF4-FFF2-40B4-BE49-F238E27FC236}">
                      <a16:creationId xmlns:a16="http://schemas.microsoft.com/office/drawing/2014/main" id="{BA2109C6-F6A8-2756-CD7A-2FD7985B92B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60880" y="409723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1" name="Star: 5 Points 620">
                  <a:hlinkClick r:id="rId89"/>
                  <a:extLst>
                    <a:ext uri="{FF2B5EF4-FFF2-40B4-BE49-F238E27FC236}">
                      <a16:creationId xmlns:a16="http://schemas.microsoft.com/office/drawing/2014/main" id="{9E8D3A6D-AF30-A477-01C2-44F032F618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60866" y="409723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2" name="Star: 5 Points 621">
                  <a:hlinkClick r:id="rId82"/>
                  <a:extLst>
                    <a:ext uri="{FF2B5EF4-FFF2-40B4-BE49-F238E27FC236}">
                      <a16:creationId xmlns:a16="http://schemas.microsoft.com/office/drawing/2014/main" id="{5050B7B0-AEFA-063B-48AC-55304D774F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60851" y="409723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291" name="FTU - juxtaglomerular apparatus">
              <a:extLst>
                <a:ext uri="{FF2B5EF4-FFF2-40B4-BE49-F238E27FC236}">
                  <a16:creationId xmlns:a16="http://schemas.microsoft.com/office/drawing/2014/main" id="{055FB39C-E6D1-B017-A059-43C44B98FCCB}"/>
                </a:ext>
              </a:extLst>
            </p:cNvPr>
            <p:cNvGrpSpPr/>
            <p:nvPr/>
          </p:nvGrpSpPr>
          <p:grpSpPr>
            <a:xfrm>
              <a:off x="30293460" y="17304430"/>
              <a:ext cx="1440000" cy="216000"/>
              <a:chOff x="30293460" y="17304430"/>
              <a:chExt cx="1440000" cy="216000"/>
            </a:xfrm>
          </p:grpSpPr>
          <p:sp>
            <p:nvSpPr>
              <p:cNvPr id="1300" name="FTU">
                <a:extLst>
                  <a:ext uri="{FF2B5EF4-FFF2-40B4-BE49-F238E27FC236}">
                    <a16:creationId xmlns:a16="http://schemas.microsoft.com/office/drawing/2014/main" id="{AB7068DC-A19B-8AFF-4227-A81E80B2C494}"/>
                  </a:ext>
                </a:extLst>
              </p:cNvPr>
              <p:cNvSpPr txBox="1"/>
              <p:nvPr/>
            </p:nvSpPr>
            <p:spPr>
              <a:xfrm>
                <a:off x="30293460" y="1730443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55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Juxtaglomerular Apparatus</a:t>
                </a: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1" name="Text Box 3086">
                <a:extLst>
                  <a:ext uri="{FF2B5EF4-FFF2-40B4-BE49-F238E27FC236}">
                    <a16:creationId xmlns:a16="http://schemas.microsoft.com/office/drawing/2014/main" id="{FB8F1704-126F-99B0-5DC3-78B3CFFCA42C}"/>
                  </a:ext>
                </a:extLst>
              </p:cNvPr>
              <p:cNvSpPr txBox="1"/>
              <p:nvPr/>
            </p:nvSpPr>
            <p:spPr>
              <a:xfrm flipH="1">
                <a:off x="30678913" y="17321014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2" name="Text Box 3086">
                <a:extLst>
                  <a:ext uri="{FF2B5EF4-FFF2-40B4-BE49-F238E27FC236}">
                    <a16:creationId xmlns:a16="http://schemas.microsoft.com/office/drawing/2014/main" id="{B4F6DC24-BB18-E05D-246D-D2B4742FA1FF}"/>
                  </a:ext>
                </a:extLst>
              </p:cNvPr>
              <p:cNvSpPr txBox="1"/>
              <p:nvPr/>
            </p:nvSpPr>
            <p:spPr>
              <a:xfrm flipH="1">
                <a:off x="30678913" y="17385583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3" name="Text Box 3086">
                <a:extLst>
                  <a:ext uri="{FF2B5EF4-FFF2-40B4-BE49-F238E27FC236}">
                    <a16:creationId xmlns:a16="http://schemas.microsoft.com/office/drawing/2014/main" id="{07EF6182-3F7C-45DC-B778-DC0C77E298B0}"/>
                  </a:ext>
                </a:extLst>
              </p:cNvPr>
              <p:cNvSpPr txBox="1"/>
              <p:nvPr/>
            </p:nvSpPr>
            <p:spPr>
              <a:xfrm flipH="1">
                <a:off x="30678913" y="17450151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4" name="Star: 5 Points 619">
                <a:hlinkClick r:id="rId97"/>
                <a:extLst>
                  <a:ext uri="{FF2B5EF4-FFF2-40B4-BE49-F238E27FC236}">
                    <a16:creationId xmlns:a16="http://schemas.microsoft.com/office/drawing/2014/main" id="{9ED96CE6-4B68-D979-A601-D32170DB13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7702" y="17427714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5" name="Star: 5 Points 620">
                <a:hlinkClick r:id="rId89"/>
                <a:extLst>
                  <a:ext uri="{FF2B5EF4-FFF2-40B4-BE49-F238E27FC236}">
                    <a16:creationId xmlns:a16="http://schemas.microsoft.com/office/drawing/2014/main" id="{37AC7D44-6D19-F13F-B11A-9A5FAFC9F0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7688" y="17427714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6" name="Star: 5 Points 621">
                <a:hlinkClick r:id="rId82"/>
                <a:extLst>
                  <a:ext uri="{FF2B5EF4-FFF2-40B4-BE49-F238E27FC236}">
                    <a16:creationId xmlns:a16="http://schemas.microsoft.com/office/drawing/2014/main" id="{91E33213-36A7-B8E6-D788-D450B1F629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7673" y="17427714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92" name="FTU - adrenal gland">
              <a:extLst>
                <a:ext uri="{FF2B5EF4-FFF2-40B4-BE49-F238E27FC236}">
                  <a16:creationId xmlns:a16="http://schemas.microsoft.com/office/drawing/2014/main" id="{311D1831-B120-688B-76CD-B3EB4BC66C32}"/>
                </a:ext>
              </a:extLst>
            </p:cNvPr>
            <p:cNvGrpSpPr/>
            <p:nvPr/>
          </p:nvGrpSpPr>
          <p:grpSpPr>
            <a:xfrm>
              <a:off x="30287589" y="17536905"/>
              <a:ext cx="1440000" cy="216000"/>
              <a:chOff x="30287589" y="17536905"/>
              <a:chExt cx="1440000" cy="216000"/>
            </a:xfrm>
          </p:grpSpPr>
          <p:sp>
            <p:nvSpPr>
              <p:cNvPr id="1293" name="FTU">
                <a:extLst>
                  <a:ext uri="{FF2B5EF4-FFF2-40B4-BE49-F238E27FC236}">
                    <a16:creationId xmlns:a16="http://schemas.microsoft.com/office/drawing/2014/main" id="{11CEA84C-8656-4B02-3961-B2467A54EDEA}"/>
                  </a:ext>
                </a:extLst>
              </p:cNvPr>
              <p:cNvSpPr txBox="1"/>
              <p:nvPr/>
            </p:nvSpPr>
            <p:spPr>
              <a:xfrm>
                <a:off x="30287589" y="1753690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449263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5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Adrenal gland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5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4" name="Text Box 3086">
                <a:extLst>
                  <a:ext uri="{FF2B5EF4-FFF2-40B4-BE49-F238E27FC236}">
                    <a16:creationId xmlns:a16="http://schemas.microsoft.com/office/drawing/2014/main" id="{9CFC6FC0-7529-AE1D-6EE1-1FCB5B67EB88}"/>
                  </a:ext>
                </a:extLst>
              </p:cNvPr>
              <p:cNvSpPr txBox="1"/>
              <p:nvPr/>
            </p:nvSpPr>
            <p:spPr>
              <a:xfrm flipH="1">
                <a:off x="30673042" y="17553489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5" name="Text Box 3086">
                <a:extLst>
                  <a:ext uri="{FF2B5EF4-FFF2-40B4-BE49-F238E27FC236}">
                    <a16:creationId xmlns:a16="http://schemas.microsoft.com/office/drawing/2014/main" id="{C35F22E7-854E-E9E1-AE55-902CB3358D6B}"/>
                  </a:ext>
                </a:extLst>
              </p:cNvPr>
              <p:cNvSpPr txBox="1"/>
              <p:nvPr/>
            </p:nvSpPr>
            <p:spPr>
              <a:xfrm flipH="1">
                <a:off x="30673042" y="1761805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6" name="Text Box 3086">
                <a:extLst>
                  <a:ext uri="{FF2B5EF4-FFF2-40B4-BE49-F238E27FC236}">
                    <a16:creationId xmlns:a16="http://schemas.microsoft.com/office/drawing/2014/main" id="{8C1D3EA1-1AEB-BF92-0A49-88012E09B044}"/>
                  </a:ext>
                </a:extLst>
              </p:cNvPr>
              <p:cNvSpPr txBox="1"/>
              <p:nvPr/>
            </p:nvSpPr>
            <p:spPr>
              <a:xfrm flipH="1">
                <a:off x="30673042" y="17682626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7" name="Star: 5 Points 619">
                <a:hlinkClick r:id="rId97"/>
                <a:extLst>
                  <a:ext uri="{FF2B5EF4-FFF2-40B4-BE49-F238E27FC236}">
                    <a16:creationId xmlns:a16="http://schemas.microsoft.com/office/drawing/2014/main" id="{92A836DB-95B6-88F8-9C31-61246B2BF7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31831" y="1766018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8" name="Star: 5 Points 620">
                <a:hlinkClick r:id="rId89"/>
                <a:extLst>
                  <a:ext uri="{FF2B5EF4-FFF2-40B4-BE49-F238E27FC236}">
                    <a16:creationId xmlns:a16="http://schemas.microsoft.com/office/drawing/2014/main" id="{33A42883-9A57-AEFE-73A6-FF4E933C32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31817" y="1766018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9" name="Star: 5 Points 621">
                <a:hlinkClick r:id="rId82"/>
                <a:extLst>
                  <a:ext uri="{FF2B5EF4-FFF2-40B4-BE49-F238E27FC236}">
                    <a16:creationId xmlns:a16="http://schemas.microsoft.com/office/drawing/2014/main" id="{54235520-883B-0D9E-4600-B97E7B92BE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1031802" y="1766018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958" name="URINARY_SYSTEM">
            <a:extLst>
              <a:ext uri="{FF2B5EF4-FFF2-40B4-BE49-F238E27FC236}">
                <a16:creationId xmlns:a16="http://schemas.microsoft.com/office/drawing/2014/main" id="{DDE6AFFD-7A55-9DE7-E9E7-647A899BE032}"/>
              </a:ext>
            </a:extLst>
          </p:cNvPr>
          <p:cNvGrpSpPr/>
          <p:nvPr/>
        </p:nvGrpSpPr>
        <p:grpSpPr>
          <a:xfrm>
            <a:off x="25389808" y="9562484"/>
            <a:ext cx="5285870" cy="10303467"/>
            <a:chOff x="25389808" y="9562484"/>
            <a:chExt cx="5285870" cy="10303467"/>
          </a:xfrm>
        </p:grpSpPr>
        <p:sp>
          <p:nvSpPr>
            <p:cNvPr id="6992" name="Text Box 3036">
              <a:extLst>
                <a:ext uri="{FF2B5EF4-FFF2-40B4-BE49-F238E27FC236}">
                  <a16:creationId xmlns:a16="http://schemas.microsoft.com/office/drawing/2014/main" id="{AD5BEFC0-5968-7EDC-16F2-CC8FA5DE46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27215" y="1611361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3" name="Text Box 3036">
              <a:extLst>
                <a:ext uri="{FF2B5EF4-FFF2-40B4-BE49-F238E27FC236}">
                  <a16:creationId xmlns:a16="http://schemas.microsoft.com/office/drawing/2014/main" id="{D79947CD-A027-CBA5-2796-DD0EDE6209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39670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4" name="Connector: Elbow 957">
              <a:extLst>
                <a:ext uri="{FF2B5EF4-FFF2-40B4-BE49-F238E27FC236}">
                  <a16:creationId xmlns:a16="http://schemas.microsoft.com/office/drawing/2014/main" id="{5931355A-68E0-ABDA-755C-84D467A356F9}"/>
                </a:ext>
              </a:extLst>
            </p:cNvPr>
            <p:cNvCxnSpPr>
              <a:cxnSpLocks/>
              <a:stCxn id="6993" idx="6"/>
              <a:endCxn id="7394" idx="2"/>
            </p:cNvCxnSpPr>
            <p:nvPr/>
          </p:nvCxnSpPr>
          <p:spPr>
            <a:xfrm>
              <a:off x="25575186" y="16423704"/>
              <a:ext cx="2935374" cy="778537"/>
            </a:xfrm>
            <a:prstGeom prst="bentConnector3">
              <a:avLst>
                <a:gd name="adj1" fmla="val 3059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95" name="TextBox 6994">
              <a:extLst>
                <a:ext uri="{FF2B5EF4-FFF2-40B4-BE49-F238E27FC236}">
                  <a16:creationId xmlns:a16="http://schemas.microsoft.com/office/drawing/2014/main" id="{2FF32DDB-9DA1-2861-2CE5-DFF3B9AA3E13}"/>
                </a:ext>
              </a:extLst>
            </p:cNvPr>
            <p:cNvSpPr txBox="1">
              <a:spLocks/>
            </p:cNvSpPr>
            <p:nvPr/>
          </p:nvSpPr>
          <p:spPr>
            <a:xfrm>
              <a:off x="25569596" y="160045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6" name="TextBox 6995">
              <a:extLst>
                <a:ext uri="{FF2B5EF4-FFF2-40B4-BE49-F238E27FC236}">
                  <a16:creationId xmlns:a16="http://schemas.microsoft.com/office/drawing/2014/main" id="{5EA89597-3FC6-4201-98A4-1524B5FC64BD}"/>
                </a:ext>
              </a:extLst>
            </p:cNvPr>
            <p:cNvSpPr txBox="1">
              <a:spLocks/>
            </p:cNvSpPr>
            <p:nvPr/>
          </p:nvSpPr>
          <p:spPr>
            <a:xfrm>
              <a:off x="25582380" y="1629952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K5</a:t>
              </a:r>
            </a:p>
          </p:txBody>
        </p:sp>
        <p:sp>
          <p:nvSpPr>
            <p:cNvPr id="6997" name="Text Box 3036">
              <a:extLst>
                <a:ext uri="{FF2B5EF4-FFF2-40B4-BE49-F238E27FC236}">
                  <a16:creationId xmlns:a16="http://schemas.microsoft.com/office/drawing/2014/main" id="{650D8F09-62E8-22E6-42AB-B52CE35868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57538" y="1497789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98" name="Text Box 3036">
              <a:extLst>
                <a:ext uri="{FF2B5EF4-FFF2-40B4-BE49-F238E27FC236}">
                  <a16:creationId xmlns:a16="http://schemas.microsoft.com/office/drawing/2014/main" id="{2CB8BC1F-5307-9F50-0202-4785287F87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2808" y="147410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999" name="Connector: Elbow 922">
              <a:extLst>
                <a:ext uri="{FF2B5EF4-FFF2-40B4-BE49-F238E27FC236}">
                  <a16:creationId xmlns:a16="http://schemas.microsoft.com/office/drawing/2014/main" id="{5A7B6A9A-A2C7-829E-41FF-ED18C2B3637B}"/>
                </a:ext>
              </a:extLst>
            </p:cNvPr>
            <p:cNvCxnSpPr>
              <a:cxnSpLocks/>
              <a:stCxn id="6997" idx="6"/>
              <a:endCxn id="7400" idx="2"/>
            </p:cNvCxnSpPr>
            <p:nvPr/>
          </p:nvCxnSpPr>
          <p:spPr>
            <a:xfrm>
              <a:off x="26111538" y="15004892"/>
              <a:ext cx="2405008" cy="23368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0" name="Connector: Elbow 922">
              <a:extLst>
                <a:ext uri="{FF2B5EF4-FFF2-40B4-BE49-F238E27FC236}">
                  <a16:creationId xmlns:a16="http://schemas.microsoft.com/office/drawing/2014/main" id="{7A9E38CD-B94A-24BE-593E-468448858D3F}"/>
                </a:ext>
              </a:extLst>
            </p:cNvPr>
            <p:cNvCxnSpPr>
              <a:cxnSpLocks/>
              <a:stCxn id="6998" idx="6"/>
              <a:endCxn id="7400" idx="4"/>
            </p:cNvCxnSpPr>
            <p:nvPr/>
          </p:nvCxnSpPr>
          <p:spPr>
            <a:xfrm>
              <a:off x="26126808" y="14768012"/>
              <a:ext cx="2416738" cy="2600748"/>
            </a:xfrm>
            <a:prstGeom prst="bentConnector4">
              <a:avLst>
                <a:gd name="adj1" fmla="val 49441"/>
                <a:gd name="adj2" fmla="val 10879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1" name="TextBox 7000">
              <a:extLst>
                <a:ext uri="{FF2B5EF4-FFF2-40B4-BE49-F238E27FC236}">
                  <a16:creationId xmlns:a16="http://schemas.microsoft.com/office/drawing/2014/main" id="{C31EE01F-DCFE-72EA-DB81-A52BEF67C4ED}"/>
                </a:ext>
              </a:extLst>
            </p:cNvPr>
            <p:cNvSpPr txBox="1">
              <a:spLocks/>
            </p:cNvSpPr>
            <p:nvPr/>
          </p:nvSpPr>
          <p:spPr>
            <a:xfrm>
              <a:off x="26196787" y="149559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2" name="TextBox 7001">
              <a:extLst>
                <a:ext uri="{FF2B5EF4-FFF2-40B4-BE49-F238E27FC236}">
                  <a16:creationId xmlns:a16="http://schemas.microsoft.com/office/drawing/2014/main" id="{E3350F6E-24D3-B5D9-5B92-44E717846707}"/>
                </a:ext>
              </a:extLst>
            </p:cNvPr>
            <p:cNvSpPr txBox="1">
              <a:spLocks/>
            </p:cNvSpPr>
            <p:nvPr/>
          </p:nvSpPr>
          <p:spPr>
            <a:xfrm>
              <a:off x="26077144" y="147278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K6</a:t>
              </a:r>
            </a:p>
          </p:txBody>
        </p:sp>
        <p:sp>
          <p:nvSpPr>
            <p:cNvPr id="7003" name="Text Box 3036">
              <a:extLst>
                <a:ext uri="{FF2B5EF4-FFF2-40B4-BE49-F238E27FC236}">
                  <a16:creationId xmlns:a16="http://schemas.microsoft.com/office/drawing/2014/main" id="{601B30E3-B391-DDB5-F0BC-CAB2B9E454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47505" y="1472206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04" name="Text Box 3036">
              <a:extLst>
                <a:ext uri="{FF2B5EF4-FFF2-40B4-BE49-F238E27FC236}">
                  <a16:creationId xmlns:a16="http://schemas.microsoft.com/office/drawing/2014/main" id="{EB3A894F-548F-762B-21E8-0893AA90742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6287" y="1497152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05" name="Connector: Elbow 879">
              <a:extLst>
                <a:ext uri="{FF2B5EF4-FFF2-40B4-BE49-F238E27FC236}">
                  <a16:creationId xmlns:a16="http://schemas.microsoft.com/office/drawing/2014/main" id="{4684816C-378C-D511-3360-A2CDE071E059}"/>
                </a:ext>
              </a:extLst>
            </p:cNvPr>
            <p:cNvCxnSpPr>
              <a:cxnSpLocks/>
              <a:stCxn id="7004" idx="6"/>
              <a:endCxn id="7406" idx="0"/>
            </p:cNvCxnSpPr>
            <p:nvPr/>
          </p:nvCxnSpPr>
          <p:spPr>
            <a:xfrm>
              <a:off x="26030287" y="14998522"/>
              <a:ext cx="2127249" cy="98629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6" name="Connector: Elbow 879">
              <a:extLst>
                <a:ext uri="{FF2B5EF4-FFF2-40B4-BE49-F238E27FC236}">
                  <a16:creationId xmlns:a16="http://schemas.microsoft.com/office/drawing/2014/main" id="{3CA8102F-5558-27E7-95A9-ECFE79899E95}"/>
                </a:ext>
              </a:extLst>
            </p:cNvPr>
            <p:cNvCxnSpPr>
              <a:cxnSpLocks/>
              <a:stCxn id="7003" idx="6"/>
              <a:endCxn id="7406" idx="0"/>
            </p:cNvCxnSpPr>
            <p:nvPr/>
          </p:nvCxnSpPr>
          <p:spPr>
            <a:xfrm>
              <a:off x="26001505" y="14749062"/>
              <a:ext cx="2156031" cy="1235759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07" name="TextBox 7006">
              <a:extLst>
                <a:ext uri="{FF2B5EF4-FFF2-40B4-BE49-F238E27FC236}">
                  <a16:creationId xmlns:a16="http://schemas.microsoft.com/office/drawing/2014/main" id="{E3C04344-A0A3-F2EE-1F71-AEA1D085EAB2}"/>
                </a:ext>
              </a:extLst>
            </p:cNvPr>
            <p:cNvSpPr txBox="1">
              <a:spLocks/>
            </p:cNvSpPr>
            <p:nvPr/>
          </p:nvSpPr>
          <p:spPr>
            <a:xfrm>
              <a:off x="26117066" y="14626173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8" name="TextBox 7007">
              <a:extLst>
                <a:ext uri="{FF2B5EF4-FFF2-40B4-BE49-F238E27FC236}">
                  <a16:creationId xmlns:a16="http://schemas.microsoft.com/office/drawing/2014/main" id="{3BED396C-7FA1-7A10-4128-C4B0FF0C1E00}"/>
                </a:ext>
              </a:extLst>
            </p:cNvPr>
            <p:cNvSpPr txBox="1">
              <a:spLocks/>
            </p:cNvSpPr>
            <p:nvPr/>
          </p:nvSpPr>
          <p:spPr>
            <a:xfrm>
              <a:off x="26195288" y="148895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K7</a:t>
              </a:r>
            </a:p>
          </p:txBody>
        </p:sp>
        <p:sp>
          <p:nvSpPr>
            <p:cNvPr id="7009" name="Text Box 3036">
              <a:extLst>
                <a:ext uri="{FF2B5EF4-FFF2-40B4-BE49-F238E27FC236}">
                  <a16:creationId xmlns:a16="http://schemas.microsoft.com/office/drawing/2014/main" id="{0FF31599-CE30-38A7-22AD-45B64377866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62971" y="1468652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10" name="Text Box 3036">
              <a:extLst>
                <a:ext uri="{FF2B5EF4-FFF2-40B4-BE49-F238E27FC236}">
                  <a16:creationId xmlns:a16="http://schemas.microsoft.com/office/drawing/2014/main" id="{236EF682-5806-AFB8-F5AF-BC458D570C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77786" y="1491190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11" name="Connector: Elbow 879">
              <a:extLst>
                <a:ext uri="{FF2B5EF4-FFF2-40B4-BE49-F238E27FC236}">
                  <a16:creationId xmlns:a16="http://schemas.microsoft.com/office/drawing/2014/main" id="{71DA1CF6-503F-84C4-107E-E354686BD735}"/>
                </a:ext>
              </a:extLst>
            </p:cNvPr>
            <p:cNvCxnSpPr>
              <a:cxnSpLocks/>
              <a:stCxn id="7009" idx="6"/>
              <a:endCxn id="7413" idx="2"/>
            </p:cNvCxnSpPr>
            <p:nvPr/>
          </p:nvCxnSpPr>
          <p:spPr>
            <a:xfrm flipV="1">
              <a:off x="26116971" y="14521965"/>
              <a:ext cx="1191783" cy="19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2" name="Connector: Elbow 879">
              <a:extLst>
                <a:ext uri="{FF2B5EF4-FFF2-40B4-BE49-F238E27FC236}">
                  <a16:creationId xmlns:a16="http://schemas.microsoft.com/office/drawing/2014/main" id="{CFEFD214-5BF1-92BC-7E22-F7F361D8099F}"/>
                </a:ext>
              </a:extLst>
            </p:cNvPr>
            <p:cNvCxnSpPr>
              <a:cxnSpLocks/>
              <a:stCxn id="7009" idx="6"/>
              <a:endCxn id="7411" idx="2"/>
            </p:cNvCxnSpPr>
            <p:nvPr/>
          </p:nvCxnSpPr>
          <p:spPr>
            <a:xfrm>
              <a:off x="26116971" y="14713527"/>
              <a:ext cx="1192297" cy="37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3" name="Connector: Elbow 879">
              <a:extLst>
                <a:ext uri="{FF2B5EF4-FFF2-40B4-BE49-F238E27FC236}">
                  <a16:creationId xmlns:a16="http://schemas.microsoft.com/office/drawing/2014/main" id="{9941287C-A312-8CC0-8C1F-03D777C4DABF}"/>
                </a:ext>
              </a:extLst>
            </p:cNvPr>
            <p:cNvCxnSpPr>
              <a:cxnSpLocks/>
              <a:stCxn id="7009" idx="6"/>
              <a:endCxn id="7414" idx="2"/>
            </p:cNvCxnSpPr>
            <p:nvPr/>
          </p:nvCxnSpPr>
          <p:spPr>
            <a:xfrm>
              <a:off x="26116971" y="14713527"/>
              <a:ext cx="1191783" cy="2748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4" name="Connector: Elbow 879">
              <a:extLst>
                <a:ext uri="{FF2B5EF4-FFF2-40B4-BE49-F238E27FC236}">
                  <a16:creationId xmlns:a16="http://schemas.microsoft.com/office/drawing/2014/main" id="{95DE8AC1-9813-A290-E824-BA95F7910EF0}"/>
                </a:ext>
              </a:extLst>
            </p:cNvPr>
            <p:cNvCxnSpPr>
              <a:cxnSpLocks/>
              <a:stCxn id="7009" idx="6"/>
              <a:endCxn id="7415" idx="2"/>
            </p:cNvCxnSpPr>
            <p:nvPr/>
          </p:nvCxnSpPr>
          <p:spPr>
            <a:xfrm>
              <a:off x="26116971" y="14713527"/>
              <a:ext cx="1193154" cy="49395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5" name="Connector: Elbow 879">
              <a:extLst>
                <a:ext uri="{FF2B5EF4-FFF2-40B4-BE49-F238E27FC236}">
                  <a16:creationId xmlns:a16="http://schemas.microsoft.com/office/drawing/2014/main" id="{9E9FB6F6-A8B9-54A8-2D77-AD24461A50A1}"/>
                </a:ext>
              </a:extLst>
            </p:cNvPr>
            <p:cNvCxnSpPr>
              <a:cxnSpLocks/>
              <a:stCxn id="7009" idx="6"/>
              <a:endCxn id="7416" idx="2"/>
            </p:cNvCxnSpPr>
            <p:nvPr/>
          </p:nvCxnSpPr>
          <p:spPr>
            <a:xfrm>
              <a:off x="26116971" y="14713527"/>
              <a:ext cx="1188758" cy="7351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6" name="Connector: Elbow 879">
              <a:extLst>
                <a:ext uri="{FF2B5EF4-FFF2-40B4-BE49-F238E27FC236}">
                  <a16:creationId xmlns:a16="http://schemas.microsoft.com/office/drawing/2014/main" id="{56D82BD7-E601-5F16-B010-EA43D546BEEC}"/>
                </a:ext>
              </a:extLst>
            </p:cNvPr>
            <p:cNvCxnSpPr>
              <a:cxnSpLocks/>
              <a:stCxn id="7009" idx="6"/>
              <a:endCxn id="7417" idx="2"/>
            </p:cNvCxnSpPr>
            <p:nvPr/>
          </p:nvCxnSpPr>
          <p:spPr>
            <a:xfrm>
              <a:off x="26116971" y="14713527"/>
              <a:ext cx="1193154" cy="9723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7" name="Connector: Elbow 879">
              <a:extLst>
                <a:ext uri="{FF2B5EF4-FFF2-40B4-BE49-F238E27FC236}">
                  <a16:creationId xmlns:a16="http://schemas.microsoft.com/office/drawing/2014/main" id="{BFBB0BFE-562C-75D2-AF4F-DD8F74877ECD}"/>
                </a:ext>
              </a:extLst>
            </p:cNvPr>
            <p:cNvCxnSpPr>
              <a:cxnSpLocks/>
              <a:stCxn id="7009" idx="6"/>
              <a:endCxn id="7418" idx="2"/>
            </p:cNvCxnSpPr>
            <p:nvPr/>
          </p:nvCxnSpPr>
          <p:spPr>
            <a:xfrm>
              <a:off x="26116971" y="14713527"/>
              <a:ext cx="1191491" cy="11921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8" name="Connector: Elbow 879">
              <a:extLst>
                <a:ext uri="{FF2B5EF4-FFF2-40B4-BE49-F238E27FC236}">
                  <a16:creationId xmlns:a16="http://schemas.microsoft.com/office/drawing/2014/main" id="{FAC488A7-3105-AC4A-D5DA-94D64E6F45B5}"/>
                </a:ext>
              </a:extLst>
            </p:cNvPr>
            <p:cNvCxnSpPr>
              <a:cxnSpLocks/>
              <a:stCxn id="7010" idx="6"/>
              <a:endCxn id="7413" idx="2"/>
            </p:cNvCxnSpPr>
            <p:nvPr/>
          </p:nvCxnSpPr>
          <p:spPr>
            <a:xfrm flipV="1">
              <a:off x="26131786" y="14521965"/>
              <a:ext cx="1176968" cy="4169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9" name="Connector: Elbow 879">
              <a:extLst>
                <a:ext uri="{FF2B5EF4-FFF2-40B4-BE49-F238E27FC236}">
                  <a16:creationId xmlns:a16="http://schemas.microsoft.com/office/drawing/2014/main" id="{9932CFD7-B183-99D7-069F-DB240BA7CD75}"/>
                </a:ext>
              </a:extLst>
            </p:cNvPr>
            <p:cNvCxnSpPr>
              <a:cxnSpLocks/>
              <a:stCxn id="7010" idx="6"/>
              <a:endCxn id="7411" idx="2"/>
            </p:cNvCxnSpPr>
            <p:nvPr/>
          </p:nvCxnSpPr>
          <p:spPr>
            <a:xfrm flipV="1">
              <a:off x="26131786" y="14750648"/>
              <a:ext cx="1177482" cy="1882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0" name="Connector: Elbow 879">
              <a:extLst>
                <a:ext uri="{FF2B5EF4-FFF2-40B4-BE49-F238E27FC236}">
                  <a16:creationId xmlns:a16="http://schemas.microsoft.com/office/drawing/2014/main" id="{1E597536-0089-1023-5ECF-5F41FB098762}"/>
                </a:ext>
              </a:extLst>
            </p:cNvPr>
            <p:cNvCxnSpPr>
              <a:cxnSpLocks/>
              <a:stCxn id="7010" idx="6"/>
              <a:endCxn id="7414" idx="2"/>
            </p:cNvCxnSpPr>
            <p:nvPr/>
          </p:nvCxnSpPr>
          <p:spPr>
            <a:xfrm>
              <a:off x="26131786" y="14938902"/>
              <a:ext cx="1176968" cy="49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1" name="Connector: Elbow 879">
              <a:extLst>
                <a:ext uri="{FF2B5EF4-FFF2-40B4-BE49-F238E27FC236}">
                  <a16:creationId xmlns:a16="http://schemas.microsoft.com/office/drawing/2014/main" id="{B77E6B07-CE68-886F-AFB1-E3ABB5145B46}"/>
                </a:ext>
              </a:extLst>
            </p:cNvPr>
            <p:cNvCxnSpPr>
              <a:cxnSpLocks/>
              <a:stCxn id="7010" idx="6"/>
              <a:endCxn id="7415" idx="2"/>
            </p:cNvCxnSpPr>
            <p:nvPr/>
          </p:nvCxnSpPr>
          <p:spPr>
            <a:xfrm>
              <a:off x="26131786" y="14938902"/>
              <a:ext cx="1178339" cy="2685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2" name="Connector: Elbow 879">
              <a:extLst>
                <a:ext uri="{FF2B5EF4-FFF2-40B4-BE49-F238E27FC236}">
                  <a16:creationId xmlns:a16="http://schemas.microsoft.com/office/drawing/2014/main" id="{E5766887-F5A2-CCCA-4D6D-38645227E763}"/>
                </a:ext>
              </a:extLst>
            </p:cNvPr>
            <p:cNvCxnSpPr>
              <a:cxnSpLocks/>
              <a:stCxn id="7010" idx="6"/>
              <a:endCxn id="7416" idx="2"/>
            </p:cNvCxnSpPr>
            <p:nvPr/>
          </p:nvCxnSpPr>
          <p:spPr>
            <a:xfrm>
              <a:off x="26131786" y="14938902"/>
              <a:ext cx="1173943" cy="50975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3" name="Connector: Elbow 879">
              <a:extLst>
                <a:ext uri="{FF2B5EF4-FFF2-40B4-BE49-F238E27FC236}">
                  <a16:creationId xmlns:a16="http://schemas.microsoft.com/office/drawing/2014/main" id="{EE70C75D-6F55-A9D0-175C-41789813B369}"/>
                </a:ext>
              </a:extLst>
            </p:cNvPr>
            <p:cNvCxnSpPr>
              <a:cxnSpLocks/>
              <a:stCxn id="7010" idx="6"/>
              <a:endCxn id="7417" idx="2"/>
            </p:cNvCxnSpPr>
            <p:nvPr/>
          </p:nvCxnSpPr>
          <p:spPr>
            <a:xfrm>
              <a:off x="26131786" y="14938902"/>
              <a:ext cx="1178339" cy="7469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4" name="Connector: Elbow 879">
              <a:extLst>
                <a:ext uri="{FF2B5EF4-FFF2-40B4-BE49-F238E27FC236}">
                  <a16:creationId xmlns:a16="http://schemas.microsoft.com/office/drawing/2014/main" id="{021BADB0-DE12-B03C-DF6D-051C1B6FAB15}"/>
                </a:ext>
              </a:extLst>
            </p:cNvPr>
            <p:cNvCxnSpPr>
              <a:cxnSpLocks/>
              <a:stCxn id="7010" idx="6"/>
              <a:endCxn id="7418" idx="2"/>
            </p:cNvCxnSpPr>
            <p:nvPr/>
          </p:nvCxnSpPr>
          <p:spPr>
            <a:xfrm>
              <a:off x="26131786" y="14938902"/>
              <a:ext cx="1176676" cy="96680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25" name="TextBox 7024">
              <a:extLst>
                <a:ext uri="{FF2B5EF4-FFF2-40B4-BE49-F238E27FC236}">
                  <a16:creationId xmlns:a16="http://schemas.microsoft.com/office/drawing/2014/main" id="{9B71E4B4-EDFC-2E63-506D-7EA2B3CB6E5C}"/>
                </a:ext>
              </a:extLst>
            </p:cNvPr>
            <p:cNvSpPr txBox="1">
              <a:spLocks/>
            </p:cNvSpPr>
            <p:nvPr/>
          </p:nvSpPr>
          <p:spPr>
            <a:xfrm>
              <a:off x="26205828" y="14578520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6" name="TextBox 7025">
              <a:extLst>
                <a:ext uri="{FF2B5EF4-FFF2-40B4-BE49-F238E27FC236}">
                  <a16:creationId xmlns:a16="http://schemas.microsoft.com/office/drawing/2014/main" id="{E3B4A5FD-45F4-FE9B-F1D6-7B66D8453AAB}"/>
                </a:ext>
              </a:extLst>
            </p:cNvPr>
            <p:cNvSpPr txBox="1">
              <a:spLocks/>
            </p:cNvSpPr>
            <p:nvPr/>
          </p:nvSpPr>
          <p:spPr>
            <a:xfrm>
              <a:off x="26215374" y="14810662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K8</a:t>
              </a:r>
            </a:p>
          </p:txBody>
        </p:sp>
        <p:sp>
          <p:nvSpPr>
            <p:cNvPr id="7027" name="Text Box 3036">
              <a:extLst>
                <a:ext uri="{FF2B5EF4-FFF2-40B4-BE49-F238E27FC236}">
                  <a16:creationId xmlns:a16="http://schemas.microsoft.com/office/drawing/2014/main" id="{ADB51ABA-F44C-F4BA-10AE-4F282C35E7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66327" y="1477136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8" name="Text Box 3036">
              <a:extLst>
                <a:ext uri="{FF2B5EF4-FFF2-40B4-BE49-F238E27FC236}">
                  <a16:creationId xmlns:a16="http://schemas.microsoft.com/office/drawing/2014/main" id="{F1023D5D-17B1-2122-735F-367935FACA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3097" y="150184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29" name="TextBox 7028">
              <a:extLst>
                <a:ext uri="{FF2B5EF4-FFF2-40B4-BE49-F238E27FC236}">
                  <a16:creationId xmlns:a16="http://schemas.microsoft.com/office/drawing/2014/main" id="{79A67FF0-5ADA-BA72-ED44-FD39539F8F7C}"/>
                </a:ext>
              </a:extLst>
            </p:cNvPr>
            <p:cNvSpPr txBox="1">
              <a:spLocks/>
            </p:cNvSpPr>
            <p:nvPr/>
          </p:nvSpPr>
          <p:spPr>
            <a:xfrm>
              <a:off x="26220378" y="14625756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0" name="TextBox 7029">
              <a:extLst>
                <a:ext uri="{FF2B5EF4-FFF2-40B4-BE49-F238E27FC236}">
                  <a16:creationId xmlns:a16="http://schemas.microsoft.com/office/drawing/2014/main" id="{F4005A51-C663-7ABB-DA73-9F3956CE9278}"/>
                </a:ext>
              </a:extLst>
            </p:cNvPr>
            <p:cNvSpPr txBox="1">
              <a:spLocks/>
            </p:cNvSpPr>
            <p:nvPr/>
          </p:nvSpPr>
          <p:spPr>
            <a:xfrm>
              <a:off x="26077113" y="14850582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K11</a:t>
              </a:r>
            </a:p>
          </p:txBody>
        </p:sp>
        <p:sp>
          <p:nvSpPr>
            <p:cNvPr id="7031" name="Text Box 3036">
              <a:extLst>
                <a:ext uri="{FF2B5EF4-FFF2-40B4-BE49-F238E27FC236}">
                  <a16:creationId xmlns:a16="http://schemas.microsoft.com/office/drawing/2014/main" id="{F92BAB22-B239-AD78-D213-8F27A1F38F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9327" y="1620325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32" name="Text Box 3036">
              <a:extLst>
                <a:ext uri="{FF2B5EF4-FFF2-40B4-BE49-F238E27FC236}">
                  <a16:creationId xmlns:a16="http://schemas.microsoft.com/office/drawing/2014/main" id="{2A14C4D6-A107-1000-0CDD-818DE7271BE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7954" y="1595729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33" name="Connector: Elbow 1428">
              <a:extLst>
                <a:ext uri="{FF2B5EF4-FFF2-40B4-BE49-F238E27FC236}">
                  <a16:creationId xmlns:a16="http://schemas.microsoft.com/office/drawing/2014/main" id="{FB950B46-EBD5-7C38-6E66-0C6A6D47AB81}"/>
                </a:ext>
              </a:extLst>
            </p:cNvPr>
            <p:cNvCxnSpPr>
              <a:cxnSpLocks/>
              <a:stCxn id="7032" idx="6"/>
              <a:endCxn id="7448" idx="2"/>
            </p:cNvCxnSpPr>
            <p:nvPr/>
          </p:nvCxnSpPr>
          <p:spPr>
            <a:xfrm>
              <a:off x="25491954" y="15984296"/>
              <a:ext cx="986123" cy="2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4" name="Connector: Elbow 1428">
              <a:extLst>
                <a:ext uri="{FF2B5EF4-FFF2-40B4-BE49-F238E27FC236}">
                  <a16:creationId xmlns:a16="http://schemas.microsoft.com/office/drawing/2014/main" id="{D5FA6F6B-AF5C-1613-DD49-09E698CB9418}"/>
                </a:ext>
              </a:extLst>
            </p:cNvPr>
            <p:cNvCxnSpPr>
              <a:cxnSpLocks/>
              <a:stCxn id="7031" idx="6"/>
              <a:endCxn id="7450" idx="2"/>
            </p:cNvCxnSpPr>
            <p:nvPr/>
          </p:nvCxnSpPr>
          <p:spPr>
            <a:xfrm>
              <a:off x="25493327" y="16230251"/>
              <a:ext cx="982557" cy="18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5" name="Connector: Elbow 1428">
              <a:extLst>
                <a:ext uri="{FF2B5EF4-FFF2-40B4-BE49-F238E27FC236}">
                  <a16:creationId xmlns:a16="http://schemas.microsoft.com/office/drawing/2014/main" id="{AA22BF52-0264-E4D5-6F28-B6C26BA128CF}"/>
                </a:ext>
              </a:extLst>
            </p:cNvPr>
            <p:cNvCxnSpPr>
              <a:cxnSpLocks/>
              <a:stCxn id="7027" idx="6"/>
              <a:endCxn id="7453" idx="2"/>
            </p:cNvCxnSpPr>
            <p:nvPr/>
          </p:nvCxnSpPr>
          <p:spPr>
            <a:xfrm flipV="1">
              <a:off x="25520327" y="14798249"/>
              <a:ext cx="907808" cy="11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6" name="Connector: Elbow 1428">
              <a:extLst>
                <a:ext uri="{FF2B5EF4-FFF2-40B4-BE49-F238E27FC236}">
                  <a16:creationId xmlns:a16="http://schemas.microsoft.com/office/drawing/2014/main" id="{A836776A-67B7-43F8-C8C0-83F011198AF3}"/>
                </a:ext>
              </a:extLst>
            </p:cNvPr>
            <p:cNvCxnSpPr>
              <a:cxnSpLocks/>
              <a:stCxn id="7028" idx="6"/>
              <a:endCxn id="7454" idx="2"/>
            </p:cNvCxnSpPr>
            <p:nvPr/>
          </p:nvCxnSpPr>
          <p:spPr>
            <a:xfrm flipV="1">
              <a:off x="25447097" y="15043869"/>
              <a:ext cx="979412" cy="156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37" name="TextBox 7036">
              <a:extLst>
                <a:ext uri="{FF2B5EF4-FFF2-40B4-BE49-F238E27FC236}">
                  <a16:creationId xmlns:a16="http://schemas.microsoft.com/office/drawing/2014/main" id="{CEC93A2E-7AEC-F721-90AD-AA69C3EEF427}"/>
                </a:ext>
              </a:extLst>
            </p:cNvPr>
            <p:cNvSpPr txBox="1">
              <a:spLocks/>
            </p:cNvSpPr>
            <p:nvPr/>
          </p:nvSpPr>
          <p:spPr>
            <a:xfrm>
              <a:off x="25557454" y="15923125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8" name="TextBox 7037">
              <a:extLst>
                <a:ext uri="{FF2B5EF4-FFF2-40B4-BE49-F238E27FC236}">
                  <a16:creationId xmlns:a16="http://schemas.microsoft.com/office/drawing/2014/main" id="{499FC758-E994-9B7E-29BB-A675129B8703}"/>
                </a:ext>
              </a:extLst>
            </p:cNvPr>
            <p:cNvSpPr txBox="1">
              <a:spLocks/>
            </p:cNvSpPr>
            <p:nvPr/>
          </p:nvSpPr>
          <p:spPr>
            <a:xfrm>
              <a:off x="25577872" y="16176197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K10</a:t>
              </a:r>
            </a:p>
          </p:txBody>
        </p:sp>
        <p:sp>
          <p:nvSpPr>
            <p:cNvPr id="7039" name="Text Box 3036">
              <a:extLst>
                <a:ext uri="{FF2B5EF4-FFF2-40B4-BE49-F238E27FC236}">
                  <a16:creationId xmlns:a16="http://schemas.microsoft.com/office/drawing/2014/main" id="{52A715F8-0953-DEEC-CD5F-021F56AA99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3138" y="1591406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0" name="Text Box 3036">
              <a:extLst>
                <a:ext uri="{FF2B5EF4-FFF2-40B4-BE49-F238E27FC236}">
                  <a16:creationId xmlns:a16="http://schemas.microsoft.com/office/drawing/2014/main" id="{48B97C56-3FD1-6A67-5681-85975BE548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97584" y="1616251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1" name="Connector: Elbow 1428">
              <a:extLst>
                <a:ext uri="{FF2B5EF4-FFF2-40B4-BE49-F238E27FC236}">
                  <a16:creationId xmlns:a16="http://schemas.microsoft.com/office/drawing/2014/main" id="{02645D4B-5EF8-ACDD-4D52-24E68811FCAB}"/>
                </a:ext>
              </a:extLst>
            </p:cNvPr>
            <p:cNvCxnSpPr>
              <a:cxnSpLocks/>
              <a:stCxn id="7039" idx="6"/>
              <a:endCxn id="7456" idx="2"/>
            </p:cNvCxnSpPr>
            <p:nvPr/>
          </p:nvCxnSpPr>
          <p:spPr>
            <a:xfrm>
              <a:off x="25547138" y="15941060"/>
              <a:ext cx="968990" cy="14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2" name="TextBox 7041">
              <a:extLst>
                <a:ext uri="{FF2B5EF4-FFF2-40B4-BE49-F238E27FC236}">
                  <a16:creationId xmlns:a16="http://schemas.microsoft.com/office/drawing/2014/main" id="{81CE47C9-2BBE-9838-492C-764A3D73439B}"/>
                </a:ext>
              </a:extLst>
            </p:cNvPr>
            <p:cNvSpPr txBox="1">
              <a:spLocks/>
            </p:cNvSpPr>
            <p:nvPr/>
          </p:nvSpPr>
          <p:spPr>
            <a:xfrm>
              <a:off x="25563147" y="15809454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cxnSp>
          <p:nvCxnSpPr>
            <p:cNvPr id="7043" name="Connector: Elbow 1428">
              <a:extLst>
                <a:ext uri="{FF2B5EF4-FFF2-40B4-BE49-F238E27FC236}">
                  <a16:creationId xmlns:a16="http://schemas.microsoft.com/office/drawing/2014/main" id="{1719EFAC-C58C-0297-EB59-E648507F6D48}"/>
                </a:ext>
              </a:extLst>
            </p:cNvPr>
            <p:cNvCxnSpPr>
              <a:cxnSpLocks/>
              <a:stCxn id="7040" idx="6"/>
              <a:endCxn id="7457" idx="2"/>
            </p:cNvCxnSpPr>
            <p:nvPr/>
          </p:nvCxnSpPr>
          <p:spPr>
            <a:xfrm flipV="1">
              <a:off x="25551584" y="16187621"/>
              <a:ext cx="966957" cy="18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44" name="TextBox 7043">
              <a:extLst>
                <a:ext uri="{FF2B5EF4-FFF2-40B4-BE49-F238E27FC236}">
                  <a16:creationId xmlns:a16="http://schemas.microsoft.com/office/drawing/2014/main" id="{1F308A5D-3895-EDA2-1BDE-334CE59DD9C1}"/>
                </a:ext>
              </a:extLst>
            </p:cNvPr>
            <p:cNvSpPr txBox="1">
              <a:spLocks/>
            </p:cNvSpPr>
            <p:nvPr/>
          </p:nvSpPr>
          <p:spPr>
            <a:xfrm>
              <a:off x="25569376" y="16066033"/>
              <a:ext cx="3016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1"/>
                  </a:solidFill>
                </a:rPr>
                <a:t>K12</a:t>
              </a:r>
            </a:p>
          </p:txBody>
        </p:sp>
        <p:sp>
          <p:nvSpPr>
            <p:cNvPr id="7045" name="Text Box 3036">
              <a:extLst>
                <a:ext uri="{FF2B5EF4-FFF2-40B4-BE49-F238E27FC236}">
                  <a16:creationId xmlns:a16="http://schemas.microsoft.com/office/drawing/2014/main" id="{90063274-2036-8578-B89F-052AE33D3F9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4509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6" name="Text Box 3036">
              <a:extLst>
                <a:ext uri="{FF2B5EF4-FFF2-40B4-BE49-F238E27FC236}">
                  <a16:creationId xmlns:a16="http://schemas.microsoft.com/office/drawing/2014/main" id="{03DCF2BF-84F4-1CB1-1C7B-9DB952D8CAE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210" y="16700048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47" name="Text Box 3036">
              <a:extLst>
                <a:ext uri="{FF2B5EF4-FFF2-40B4-BE49-F238E27FC236}">
                  <a16:creationId xmlns:a16="http://schemas.microsoft.com/office/drawing/2014/main" id="{1BA5771A-DD09-2DBC-5169-3B2E68F616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5095" y="1691617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48" name="Connector: Elbow 957">
              <a:extLst>
                <a:ext uri="{FF2B5EF4-FFF2-40B4-BE49-F238E27FC236}">
                  <a16:creationId xmlns:a16="http://schemas.microsoft.com/office/drawing/2014/main" id="{B99A0DCC-BC64-ACD2-3763-3D3C50D70A11}"/>
                </a:ext>
              </a:extLst>
            </p:cNvPr>
            <p:cNvCxnSpPr>
              <a:cxnSpLocks/>
              <a:stCxn id="7045" idx="6"/>
              <a:endCxn id="7461" idx="6"/>
            </p:cNvCxnSpPr>
            <p:nvPr/>
          </p:nvCxnSpPr>
          <p:spPr>
            <a:xfrm>
              <a:off x="25575186" y="16477984"/>
              <a:ext cx="3020283" cy="1581164"/>
            </a:xfrm>
            <a:prstGeom prst="bentConnector3">
              <a:avLst>
                <a:gd name="adj1" fmla="val 2968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9" name="Connector: Elbow 957">
              <a:extLst>
                <a:ext uri="{FF2B5EF4-FFF2-40B4-BE49-F238E27FC236}">
                  <a16:creationId xmlns:a16="http://schemas.microsoft.com/office/drawing/2014/main" id="{E1700EFF-8D3D-8813-0E1B-E67E04B6AF90}"/>
                </a:ext>
              </a:extLst>
            </p:cNvPr>
            <p:cNvCxnSpPr>
              <a:cxnSpLocks/>
              <a:stCxn id="7046" idx="6"/>
              <a:endCxn id="7461" idx="6"/>
            </p:cNvCxnSpPr>
            <p:nvPr/>
          </p:nvCxnSpPr>
          <p:spPr>
            <a:xfrm>
              <a:off x="25579210" y="16727048"/>
              <a:ext cx="3016259" cy="1332100"/>
            </a:xfrm>
            <a:prstGeom prst="bentConnector3">
              <a:avLst>
                <a:gd name="adj1" fmla="val 2979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0" name="Text Box 3036">
              <a:extLst>
                <a:ext uri="{FF2B5EF4-FFF2-40B4-BE49-F238E27FC236}">
                  <a16:creationId xmlns:a16="http://schemas.microsoft.com/office/drawing/2014/main" id="{6131BCA6-DEFB-91AD-35D1-7F41755F024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92101" y="1430921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1" name="Text Box 3036">
              <a:extLst>
                <a:ext uri="{FF2B5EF4-FFF2-40B4-BE49-F238E27FC236}">
                  <a16:creationId xmlns:a16="http://schemas.microsoft.com/office/drawing/2014/main" id="{44C34EAD-5C89-2A82-F2EB-95318B0664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8839" y="1454436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2" name="Text Box 3036">
              <a:extLst>
                <a:ext uri="{FF2B5EF4-FFF2-40B4-BE49-F238E27FC236}">
                  <a16:creationId xmlns:a16="http://schemas.microsoft.com/office/drawing/2014/main" id="{321F9204-F92C-E0FE-437E-EF3A3CA796F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863509" y="147646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3" name="Text Box 3036">
              <a:extLst>
                <a:ext uri="{FF2B5EF4-FFF2-40B4-BE49-F238E27FC236}">
                  <a16:creationId xmlns:a16="http://schemas.microsoft.com/office/drawing/2014/main" id="{91E6230D-C24E-0768-D931-FBBE19B4FA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07422" y="1499027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54" name="Connector: Elbow 879">
              <a:extLst>
                <a:ext uri="{FF2B5EF4-FFF2-40B4-BE49-F238E27FC236}">
                  <a16:creationId xmlns:a16="http://schemas.microsoft.com/office/drawing/2014/main" id="{38001417-BDC5-756B-18DB-E6FA1410F3BF}"/>
                </a:ext>
              </a:extLst>
            </p:cNvPr>
            <p:cNvCxnSpPr>
              <a:cxnSpLocks/>
              <a:stCxn id="7050" idx="6"/>
              <a:endCxn id="7464" idx="0"/>
            </p:cNvCxnSpPr>
            <p:nvPr/>
          </p:nvCxnSpPr>
          <p:spPr>
            <a:xfrm>
              <a:off x="25946101" y="14336212"/>
              <a:ext cx="2194083" cy="1701374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5" name="Connector: Elbow 879">
              <a:extLst>
                <a:ext uri="{FF2B5EF4-FFF2-40B4-BE49-F238E27FC236}">
                  <a16:creationId xmlns:a16="http://schemas.microsoft.com/office/drawing/2014/main" id="{60F518F8-C689-EDCC-304E-A3BE990F98C9}"/>
                </a:ext>
              </a:extLst>
            </p:cNvPr>
            <p:cNvCxnSpPr>
              <a:cxnSpLocks/>
              <a:stCxn id="7051" idx="6"/>
              <a:endCxn id="7464" idx="0"/>
            </p:cNvCxnSpPr>
            <p:nvPr/>
          </p:nvCxnSpPr>
          <p:spPr>
            <a:xfrm>
              <a:off x="25962839" y="14571361"/>
              <a:ext cx="2177345" cy="146622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6" name="Connector: Elbow 879">
              <a:extLst>
                <a:ext uri="{FF2B5EF4-FFF2-40B4-BE49-F238E27FC236}">
                  <a16:creationId xmlns:a16="http://schemas.microsoft.com/office/drawing/2014/main" id="{2DD37EF2-01FE-AC4A-C4B1-FA771AEE7141}"/>
                </a:ext>
              </a:extLst>
            </p:cNvPr>
            <p:cNvCxnSpPr>
              <a:cxnSpLocks/>
              <a:stCxn id="7052" idx="6"/>
              <a:endCxn id="7464" idx="0"/>
            </p:cNvCxnSpPr>
            <p:nvPr/>
          </p:nvCxnSpPr>
          <p:spPr>
            <a:xfrm>
              <a:off x="25917509" y="14791665"/>
              <a:ext cx="2222675" cy="1245921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7" name="Connector: Elbow 879">
              <a:extLst>
                <a:ext uri="{FF2B5EF4-FFF2-40B4-BE49-F238E27FC236}">
                  <a16:creationId xmlns:a16="http://schemas.microsoft.com/office/drawing/2014/main" id="{0EC2FEA1-ED97-045A-0BA9-4EE650C53DB6}"/>
                </a:ext>
              </a:extLst>
            </p:cNvPr>
            <p:cNvCxnSpPr>
              <a:cxnSpLocks/>
              <a:stCxn id="7053" idx="6"/>
              <a:endCxn id="7464" idx="0"/>
            </p:cNvCxnSpPr>
            <p:nvPr/>
          </p:nvCxnSpPr>
          <p:spPr>
            <a:xfrm>
              <a:off x="25961422" y="15017271"/>
              <a:ext cx="2178762" cy="102031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58" name="Text Box 3036">
              <a:extLst>
                <a:ext uri="{FF2B5EF4-FFF2-40B4-BE49-F238E27FC236}">
                  <a16:creationId xmlns:a16="http://schemas.microsoft.com/office/drawing/2014/main" id="{2748AA84-882F-650C-076C-DA657B16983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1186" y="1682593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59" name="Text Box 3036">
              <a:extLst>
                <a:ext uri="{FF2B5EF4-FFF2-40B4-BE49-F238E27FC236}">
                  <a16:creationId xmlns:a16="http://schemas.microsoft.com/office/drawing/2014/main" id="{5E0414F1-95C4-4674-F670-609D3F79163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3104" y="16590805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60" name="Text Box 3036">
              <a:extLst>
                <a:ext uri="{FF2B5EF4-FFF2-40B4-BE49-F238E27FC236}">
                  <a16:creationId xmlns:a16="http://schemas.microsoft.com/office/drawing/2014/main" id="{96318634-2023-5814-59F1-B9B98D292E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520755" y="16341866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61" name="Connector: Elbow 957">
              <a:extLst>
                <a:ext uri="{FF2B5EF4-FFF2-40B4-BE49-F238E27FC236}">
                  <a16:creationId xmlns:a16="http://schemas.microsoft.com/office/drawing/2014/main" id="{3D78CBAD-17F0-FD54-F7C5-0726931BB09B}"/>
                </a:ext>
              </a:extLst>
            </p:cNvPr>
            <p:cNvCxnSpPr>
              <a:cxnSpLocks/>
              <a:stCxn id="7058" idx="6"/>
              <a:endCxn id="7711" idx="6"/>
            </p:cNvCxnSpPr>
            <p:nvPr/>
          </p:nvCxnSpPr>
          <p:spPr>
            <a:xfrm>
              <a:off x="25575186" y="16852931"/>
              <a:ext cx="4866743" cy="13981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2" name="Connector: Elbow 957">
              <a:extLst>
                <a:ext uri="{FF2B5EF4-FFF2-40B4-BE49-F238E27FC236}">
                  <a16:creationId xmlns:a16="http://schemas.microsoft.com/office/drawing/2014/main" id="{E127160B-9A80-D9CD-5DE7-6E1DA6E46AE1}"/>
                </a:ext>
              </a:extLst>
            </p:cNvPr>
            <p:cNvCxnSpPr>
              <a:cxnSpLocks/>
              <a:stCxn id="7059" idx="6"/>
              <a:endCxn id="7711" idx="6"/>
            </p:cNvCxnSpPr>
            <p:nvPr/>
          </p:nvCxnSpPr>
          <p:spPr>
            <a:xfrm>
              <a:off x="25577104" y="16617805"/>
              <a:ext cx="4864825" cy="16332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3" name="Connector: Elbow 957">
              <a:extLst>
                <a:ext uri="{FF2B5EF4-FFF2-40B4-BE49-F238E27FC236}">
                  <a16:creationId xmlns:a16="http://schemas.microsoft.com/office/drawing/2014/main" id="{888ACF7F-A876-8A95-03E7-F9205C8CA3C0}"/>
                </a:ext>
              </a:extLst>
            </p:cNvPr>
            <p:cNvCxnSpPr>
              <a:cxnSpLocks/>
              <a:stCxn id="7060" idx="6"/>
              <a:endCxn id="7711" idx="6"/>
            </p:cNvCxnSpPr>
            <p:nvPr/>
          </p:nvCxnSpPr>
          <p:spPr>
            <a:xfrm>
              <a:off x="25574755" y="16368866"/>
              <a:ext cx="4867174" cy="18822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4" name="Connector: Elbow 957">
              <a:extLst>
                <a:ext uri="{FF2B5EF4-FFF2-40B4-BE49-F238E27FC236}">
                  <a16:creationId xmlns:a16="http://schemas.microsoft.com/office/drawing/2014/main" id="{521F4A88-D3A5-506B-9D66-C3E6C5574332}"/>
                </a:ext>
              </a:extLst>
            </p:cNvPr>
            <p:cNvCxnSpPr>
              <a:cxnSpLocks/>
              <a:stCxn id="7058" idx="6"/>
              <a:endCxn id="7713" idx="6"/>
            </p:cNvCxnSpPr>
            <p:nvPr/>
          </p:nvCxnSpPr>
          <p:spPr>
            <a:xfrm>
              <a:off x="25575186" y="16852931"/>
              <a:ext cx="4866743" cy="16278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5" name="Connector: Elbow 957">
              <a:extLst>
                <a:ext uri="{FF2B5EF4-FFF2-40B4-BE49-F238E27FC236}">
                  <a16:creationId xmlns:a16="http://schemas.microsoft.com/office/drawing/2014/main" id="{3DB82F17-E610-D7E6-6FCE-4ED4947CD571}"/>
                </a:ext>
              </a:extLst>
            </p:cNvPr>
            <p:cNvCxnSpPr>
              <a:cxnSpLocks/>
              <a:stCxn id="7059" idx="6"/>
              <a:endCxn id="7713" idx="6"/>
            </p:cNvCxnSpPr>
            <p:nvPr/>
          </p:nvCxnSpPr>
          <p:spPr>
            <a:xfrm>
              <a:off x="25577104" y="16617805"/>
              <a:ext cx="4864825" cy="186297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6" name="Connector: Elbow 957">
              <a:extLst>
                <a:ext uri="{FF2B5EF4-FFF2-40B4-BE49-F238E27FC236}">
                  <a16:creationId xmlns:a16="http://schemas.microsoft.com/office/drawing/2014/main" id="{01CCBCEA-C5AF-25A2-A6D1-63CAD4CFCBC9}"/>
                </a:ext>
              </a:extLst>
            </p:cNvPr>
            <p:cNvCxnSpPr>
              <a:cxnSpLocks/>
              <a:stCxn id="7058" idx="6"/>
              <a:endCxn id="7715" idx="6"/>
            </p:cNvCxnSpPr>
            <p:nvPr/>
          </p:nvCxnSpPr>
          <p:spPr>
            <a:xfrm>
              <a:off x="25575186" y="16852931"/>
              <a:ext cx="4871305" cy="185755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7" name="Connector: Elbow 957">
              <a:extLst>
                <a:ext uri="{FF2B5EF4-FFF2-40B4-BE49-F238E27FC236}">
                  <a16:creationId xmlns:a16="http://schemas.microsoft.com/office/drawing/2014/main" id="{E5188DBA-9565-A465-E256-963CED6C7214}"/>
                </a:ext>
              </a:extLst>
            </p:cNvPr>
            <p:cNvCxnSpPr>
              <a:cxnSpLocks/>
              <a:stCxn id="7059" idx="6"/>
              <a:endCxn id="7715" idx="6"/>
            </p:cNvCxnSpPr>
            <p:nvPr/>
          </p:nvCxnSpPr>
          <p:spPr>
            <a:xfrm>
              <a:off x="25577104" y="16617805"/>
              <a:ext cx="4869387" cy="209268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9" name="Text Box 3036">
              <a:extLst>
                <a:ext uri="{FF2B5EF4-FFF2-40B4-BE49-F238E27FC236}">
                  <a16:creationId xmlns:a16="http://schemas.microsoft.com/office/drawing/2014/main" id="{025C241E-792D-54F3-3BB9-A9919094AF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2056" y="1495273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0" name="Text Box 3036">
              <a:extLst>
                <a:ext uri="{FF2B5EF4-FFF2-40B4-BE49-F238E27FC236}">
                  <a16:creationId xmlns:a16="http://schemas.microsoft.com/office/drawing/2014/main" id="{325EAED8-2D93-FDAA-2E3D-D24DDCCB9D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0456" y="1473555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1" name="Text Box 3036">
              <a:extLst>
                <a:ext uri="{FF2B5EF4-FFF2-40B4-BE49-F238E27FC236}">
                  <a16:creationId xmlns:a16="http://schemas.microsoft.com/office/drawing/2014/main" id="{38D86300-BFED-3FE9-76E1-77A3A85D67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808" y="14516995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2" name="Text Box 3036">
              <a:extLst>
                <a:ext uri="{FF2B5EF4-FFF2-40B4-BE49-F238E27FC236}">
                  <a16:creationId xmlns:a16="http://schemas.microsoft.com/office/drawing/2014/main" id="{6DFAABD1-E24E-B0E7-98EF-DD2EA8BF51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5145" y="1429335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73" name="Connector: Elbow 1428">
              <a:extLst>
                <a:ext uri="{FF2B5EF4-FFF2-40B4-BE49-F238E27FC236}">
                  <a16:creationId xmlns:a16="http://schemas.microsoft.com/office/drawing/2014/main" id="{595F7716-EE52-0B0F-46BB-D2D28B589C38}"/>
                </a:ext>
              </a:extLst>
            </p:cNvPr>
            <p:cNvCxnSpPr>
              <a:cxnSpLocks/>
              <a:stCxn id="7072" idx="6"/>
              <a:endCxn id="7469" idx="2"/>
            </p:cNvCxnSpPr>
            <p:nvPr/>
          </p:nvCxnSpPr>
          <p:spPr>
            <a:xfrm flipV="1">
              <a:off x="25449145" y="14318466"/>
              <a:ext cx="983498" cy="1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4" name="Connector: Elbow 1428">
              <a:extLst>
                <a:ext uri="{FF2B5EF4-FFF2-40B4-BE49-F238E27FC236}">
                  <a16:creationId xmlns:a16="http://schemas.microsoft.com/office/drawing/2014/main" id="{891A84FF-2BF7-7B74-6283-795BD8BA5C10}"/>
                </a:ext>
              </a:extLst>
            </p:cNvPr>
            <p:cNvCxnSpPr>
              <a:cxnSpLocks/>
              <a:stCxn id="7071" idx="6"/>
              <a:endCxn id="7470" idx="2"/>
            </p:cNvCxnSpPr>
            <p:nvPr/>
          </p:nvCxnSpPr>
          <p:spPr>
            <a:xfrm>
              <a:off x="25443808" y="14543995"/>
              <a:ext cx="994574" cy="7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5" name="Connector: Elbow 1428">
              <a:extLst>
                <a:ext uri="{FF2B5EF4-FFF2-40B4-BE49-F238E27FC236}">
                  <a16:creationId xmlns:a16="http://schemas.microsoft.com/office/drawing/2014/main" id="{81850952-B6DD-221B-6CEA-FE1A827A79E6}"/>
                </a:ext>
              </a:extLst>
            </p:cNvPr>
            <p:cNvCxnSpPr>
              <a:cxnSpLocks/>
              <a:stCxn id="7070" idx="6"/>
              <a:endCxn id="7471" idx="2"/>
            </p:cNvCxnSpPr>
            <p:nvPr/>
          </p:nvCxnSpPr>
          <p:spPr>
            <a:xfrm flipV="1">
              <a:off x="25444456" y="14762331"/>
              <a:ext cx="1060844" cy="2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6" name="Connector: Elbow 1428">
              <a:extLst>
                <a:ext uri="{FF2B5EF4-FFF2-40B4-BE49-F238E27FC236}">
                  <a16:creationId xmlns:a16="http://schemas.microsoft.com/office/drawing/2014/main" id="{B927B3E2-63AA-8960-C188-4F3AF3EBA067}"/>
                </a:ext>
              </a:extLst>
            </p:cNvPr>
            <p:cNvCxnSpPr>
              <a:cxnSpLocks/>
              <a:stCxn id="7069" idx="6"/>
              <a:endCxn id="7472" idx="2"/>
            </p:cNvCxnSpPr>
            <p:nvPr/>
          </p:nvCxnSpPr>
          <p:spPr>
            <a:xfrm>
              <a:off x="25446056" y="14979734"/>
              <a:ext cx="976372" cy="2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77" name="Text Box 3036">
              <a:extLst>
                <a:ext uri="{FF2B5EF4-FFF2-40B4-BE49-F238E27FC236}">
                  <a16:creationId xmlns:a16="http://schemas.microsoft.com/office/drawing/2014/main" id="{4A9114DC-B886-8A8F-935A-5E389E258F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79547" y="1399092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8" name="Text Box 3036">
              <a:extLst>
                <a:ext uri="{FF2B5EF4-FFF2-40B4-BE49-F238E27FC236}">
                  <a16:creationId xmlns:a16="http://schemas.microsoft.com/office/drawing/2014/main" id="{0D5DC5C8-99F8-97DE-458B-F0DE7CE3AF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65513" y="1448609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79" name="Text Box 3036">
              <a:extLst>
                <a:ext uri="{FF2B5EF4-FFF2-40B4-BE49-F238E27FC236}">
                  <a16:creationId xmlns:a16="http://schemas.microsoft.com/office/drawing/2014/main" id="{7B97D1A7-2B44-106D-563D-3F5FD4969A3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958648" y="1468241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0" name="Text Box 3036">
              <a:extLst>
                <a:ext uri="{FF2B5EF4-FFF2-40B4-BE49-F238E27FC236}">
                  <a16:creationId xmlns:a16="http://schemas.microsoft.com/office/drawing/2014/main" id="{02C9EDE8-532A-3CA8-D1B5-29B96A773A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0194" y="14911247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81" name="Connector: Elbow 879">
              <a:extLst>
                <a:ext uri="{FF2B5EF4-FFF2-40B4-BE49-F238E27FC236}">
                  <a16:creationId xmlns:a16="http://schemas.microsoft.com/office/drawing/2014/main" id="{C691CD71-EA28-C85F-CDFE-191B53C6C5CB}"/>
                </a:ext>
              </a:extLst>
            </p:cNvPr>
            <p:cNvCxnSpPr>
              <a:cxnSpLocks/>
              <a:stCxn id="7889" idx="6"/>
              <a:endCxn id="7489" idx="2"/>
            </p:cNvCxnSpPr>
            <p:nvPr/>
          </p:nvCxnSpPr>
          <p:spPr>
            <a:xfrm flipV="1">
              <a:off x="26055443" y="14079176"/>
              <a:ext cx="2530979" cy="194835"/>
            </a:xfrm>
            <a:prstGeom prst="bentConnector3">
              <a:avLst>
                <a:gd name="adj1" fmla="val 81058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2" name="Connector: Elbow 879">
              <a:extLst>
                <a:ext uri="{FF2B5EF4-FFF2-40B4-BE49-F238E27FC236}">
                  <a16:creationId xmlns:a16="http://schemas.microsoft.com/office/drawing/2014/main" id="{30A41F35-2182-72D1-9D2F-0D85E55842B2}"/>
                </a:ext>
              </a:extLst>
            </p:cNvPr>
            <p:cNvCxnSpPr>
              <a:cxnSpLocks/>
              <a:stCxn id="7077" idx="6"/>
              <a:endCxn id="7489" idx="2"/>
            </p:cNvCxnSpPr>
            <p:nvPr/>
          </p:nvCxnSpPr>
          <p:spPr>
            <a:xfrm>
              <a:off x="26033547" y="14017928"/>
              <a:ext cx="2552875" cy="612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3" name="Connector: Elbow 879">
              <a:extLst>
                <a:ext uri="{FF2B5EF4-FFF2-40B4-BE49-F238E27FC236}">
                  <a16:creationId xmlns:a16="http://schemas.microsoft.com/office/drawing/2014/main" id="{A80552AB-F23E-D356-690B-7E96C3601C21}"/>
                </a:ext>
              </a:extLst>
            </p:cNvPr>
            <p:cNvCxnSpPr>
              <a:cxnSpLocks/>
              <a:stCxn id="7077" idx="6"/>
              <a:endCxn id="7490" idx="2"/>
            </p:cNvCxnSpPr>
            <p:nvPr/>
          </p:nvCxnSpPr>
          <p:spPr>
            <a:xfrm>
              <a:off x="26033547" y="14017928"/>
              <a:ext cx="2555035" cy="847857"/>
            </a:xfrm>
            <a:prstGeom prst="bentConnector3">
              <a:avLst>
                <a:gd name="adj1" fmla="val 49843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4" name="Connector: Elbow 879">
              <a:extLst>
                <a:ext uri="{FF2B5EF4-FFF2-40B4-BE49-F238E27FC236}">
                  <a16:creationId xmlns:a16="http://schemas.microsoft.com/office/drawing/2014/main" id="{1C040F51-D8F6-1BB5-5B8C-B0601CA8464D}"/>
                </a:ext>
              </a:extLst>
            </p:cNvPr>
            <p:cNvCxnSpPr>
              <a:cxnSpLocks/>
              <a:stCxn id="7078" idx="6"/>
              <a:endCxn id="7490" idx="2"/>
            </p:cNvCxnSpPr>
            <p:nvPr/>
          </p:nvCxnSpPr>
          <p:spPr>
            <a:xfrm>
              <a:off x="26019513" y="14513099"/>
              <a:ext cx="2569069" cy="35268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5" name="Connector: Elbow 879">
              <a:extLst>
                <a:ext uri="{FF2B5EF4-FFF2-40B4-BE49-F238E27FC236}">
                  <a16:creationId xmlns:a16="http://schemas.microsoft.com/office/drawing/2014/main" id="{08E44D4E-C826-FD37-B2C1-49B104D96A56}"/>
                </a:ext>
              </a:extLst>
            </p:cNvPr>
            <p:cNvCxnSpPr>
              <a:cxnSpLocks/>
              <a:stCxn id="7079" idx="6"/>
              <a:endCxn id="7490" idx="2"/>
            </p:cNvCxnSpPr>
            <p:nvPr/>
          </p:nvCxnSpPr>
          <p:spPr>
            <a:xfrm>
              <a:off x="26012648" y="14709415"/>
              <a:ext cx="2575934" cy="156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6" name="Connector: Elbow 879">
              <a:extLst>
                <a:ext uri="{FF2B5EF4-FFF2-40B4-BE49-F238E27FC236}">
                  <a16:creationId xmlns:a16="http://schemas.microsoft.com/office/drawing/2014/main" id="{3CE4F574-F371-32A7-AB3C-507A5913B44E}"/>
                </a:ext>
              </a:extLst>
            </p:cNvPr>
            <p:cNvCxnSpPr>
              <a:cxnSpLocks/>
              <a:stCxn id="7079" idx="6"/>
              <a:endCxn id="7493" idx="2"/>
            </p:cNvCxnSpPr>
            <p:nvPr/>
          </p:nvCxnSpPr>
          <p:spPr>
            <a:xfrm>
              <a:off x="26012648" y="14709415"/>
              <a:ext cx="3923051" cy="344463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7" name="Connector: Elbow 879">
              <a:extLst>
                <a:ext uri="{FF2B5EF4-FFF2-40B4-BE49-F238E27FC236}">
                  <a16:creationId xmlns:a16="http://schemas.microsoft.com/office/drawing/2014/main" id="{1A4B6E3C-5317-1715-1F15-27AF47A2FAEC}"/>
                </a:ext>
              </a:extLst>
            </p:cNvPr>
            <p:cNvCxnSpPr>
              <a:cxnSpLocks/>
              <a:stCxn id="7080" idx="6"/>
              <a:endCxn id="7493" idx="2"/>
            </p:cNvCxnSpPr>
            <p:nvPr/>
          </p:nvCxnSpPr>
          <p:spPr>
            <a:xfrm>
              <a:off x="26054194" y="14938247"/>
              <a:ext cx="3881505" cy="32158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88" name="Text Box 3036">
              <a:extLst>
                <a:ext uri="{FF2B5EF4-FFF2-40B4-BE49-F238E27FC236}">
                  <a16:creationId xmlns:a16="http://schemas.microsoft.com/office/drawing/2014/main" id="{C52F67DB-2EC0-C733-169C-8A15B0413B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33648" y="1446423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89" name="Text Box 3036">
              <a:extLst>
                <a:ext uri="{FF2B5EF4-FFF2-40B4-BE49-F238E27FC236}">
                  <a16:creationId xmlns:a16="http://schemas.microsoft.com/office/drawing/2014/main" id="{2B6A0DDF-2305-56BA-C987-EB1D3F1F58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89965" y="1422861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090" name="Text Box 3036">
              <a:extLst>
                <a:ext uri="{FF2B5EF4-FFF2-40B4-BE49-F238E27FC236}">
                  <a16:creationId xmlns:a16="http://schemas.microsoft.com/office/drawing/2014/main" id="{72A6CAD4-CDE9-F4E8-A05C-0FBAD2CF1B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397399" y="14036200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1" name="Connector: Elbow 1428">
              <a:extLst>
                <a:ext uri="{FF2B5EF4-FFF2-40B4-BE49-F238E27FC236}">
                  <a16:creationId xmlns:a16="http://schemas.microsoft.com/office/drawing/2014/main" id="{0DE3B7CC-CC8D-B161-E50E-75841B1BEC83}"/>
                </a:ext>
              </a:extLst>
            </p:cNvPr>
            <p:cNvCxnSpPr>
              <a:cxnSpLocks/>
              <a:stCxn id="7090" idx="6"/>
              <a:endCxn id="7530" idx="2"/>
            </p:cNvCxnSpPr>
            <p:nvPr/>
          </p:nvCxnSpPr>
          <p:spPr>
            <a:xfrm flipV="1">
              <a:off x="25451399" y="14061466"/>
              <a:ext cx="995649" cy="173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2" name="Connector: Elbow 1428">
              <a:extLst>
                <a:ext uri="{FF2B5EF4-FFF2-40B4-BE49-F238E27FC236}">
                  <a16:creationId xmlns:a16="http://schemas.microsoft.com/office/drawing/2014/main" id="{2C2E7FE4-D3DA-2D10-F02E-4A5906965629}"/>
                </a:ext>
              </a:extLst>
            </p:cNvPr>
            <p:cNvCxnSpPr>
              <a:cxnSpLocks/>
              <a:stCxn id="7089" idx="6"/>
              <a:endCxn id="7529" idx="2"/>
            </p:cNvCxnSpPr>
            <p:nvPr/>
          </p:nvCxnSpPr>
          <p:spPr>
            <a:xfrm flipV="1">
              <a:off x="25443965" y="14254907"/>
              <a:ext cx="1004396" cy="7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3" name="Connector: Elbow 1428">
              <a:extLst>
                <a:ext uri="{FF2B5EF4-FFF2-40B4-BE49-F238E27FC236}">
                  <a16:creationId xmlns:a16="http://schemas.microsoft.com/office/drawing/2014/main" id="{18D6983E-B9C6-9C1C-C513-2CB2D3669601}"/>
                </a:ext>
              </a:extLst>
            </p:cNvPr>
            <p:cNvCxnSpPr>
              <a:cxnSpLocks/>
              <a:stCxn id="7088" idx="6"/>
              <a:endCxn id="7528" idx="2"/>
            </p:cNvCxnSpPr>
            <p:nvPr/>
          </p:nvCxnSpPr>
          <p:spPr>
            <a:xfrm flipV="1">
              <a:off x="25487648" y="14489492"/>
              <a:ext cx="980556" cy="17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94" name="Text Box 3036">
              <a:extLst>
                <a:ext uri="{FF2B5EF4-FFF2-40B4-BE49-F238E27FC236}">
                  <a16:creationId xmlns:a16="http://schemas.microsoft.com/office/drawing/2014/main" id="{8E358B6B-C87F-9D90-ABCA-F2141CF359E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5444456" y="1468990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095" name="Connector: Elbow 1428">
              <a:extLst>
                <a:ext uri="{FF2B5EF4-FFF2-40B4-BE49-F238E27FC236}">
                  <a16:creationId xmlns:a16="http://schemas.microsoft.com/office/drawing/2014/main" id="{7130251E-DBE3-0E53-727B-A68CDAE4CF64}"/>
                </a:ext>
              </a:extLst>
            </p:cNvPr>
            <p:cNvCxnSpPr>
              <a:cxnSpLocks/>
              <a:stCxn id="7094" idx="6"/>
              <a:endCxn id="7536" idx="2"/>
            </p:cNvCxnSpPr>
            <p:nvPr/>
          </p:nvCxnSpPr>
          <p:spPr>
            <a:xfrm>
              <a:off x="25498456" y="14716901"/>
              <a:ext cx="941786" cy="196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07" name="Group 7306">
              <a:extLst>
                <a:ext uri="{FF2B5EF4-FFF2-40B4-BE49-F238E27FC236}">
                  <a16:creationId xmlns:a16="http://schemas.microsoft.com/office/drawing/2014/main" id="{C1AE31BA-4319-D31F-91FC-4CF10BB804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711417"/>
              <a:ext cx="232836" cy="57600"/>
              <a:chOff x="2803897" y="5803125"/>
              <a:chExt cx="232836" cy="57600"/>
            </a:xfrm>
          </p:grpSpPr>
          <p:cxnSp>
            <p:nvCxnSpPr>
              <p:cNvPr id="7313" name="Straight Arrow Connector 7312">
                <a:extLst>
                  <a:ext uri="{FF2B5EF4-FFF2-40B4-BE49-F238E27FC236}">
                    <a16:creationId xmlns:a16="http://schemas.microsoft.com/office/drawing/2014/main" id="{C4919FF7-E296-468B-DE5F-C6523507860E}"/>
                  </a:ext>
                </a:extLst>
              </p:cNvPr>
              <p:cNvCxnSpPr>
                <a:cxnSpLocks/>
                <a:stCxn id="7314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14" name="Text Box 3036">
                <a:extLst>
                  <a:ext uri="{FF2B5EF4-FFF2-40B4-BE49-F238E27FC236}">
                    <a16:creationId xmlns:a16="http://schemas.microsoft.com/office/drawing/2014/main" id="{7FE80AA2-ABA5-33DC-6807-9B3E8311010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95" name="Group 7294">
              <a:extLst>
                <a:ext uri="{FF2B5EF4-FFF2-40B4-BE49-F238E27FC236}">
                  <a16:creationId xmlns:a16="http://schemas.microsoft.com/office/drawing/2014/main" id="{9A2FD3C8-B051-D112-D0B6-C1918DA9AE9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3941121"/>
              <a:ext cx="232836" cy="57600"/>
              <a:chOff x="2803897" y="5803125"/>
              <a:chExt cx="232836" cy="57600"/>
            </a:xfrm>
          </p:grpSpPr>
          <p:cxnSp>
            <p:nvCxnSpPr>
              <p:cNvPr id="7301" name="Straight Arrow Connector 7300">
                <a:extLst>
                  <a:ext uri="{FF2B5EF4-FFF2-40B4-BE49-F238E27FC236}">
                    <a16:creationId xmlns:a16="http://schemas.microsoft.com/office/drawing/2014/main" id="{75536A48-D490-0E18-21AD-5F745211C782}"/>
                  </a:ext>
                </a:extLst>
              </p:cNvPr>
              <p:cNvCxnSpPr>
                <a:cxnSpLocks/>
                <a:stCxn id="7302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02" name="Text Box 3036">
                <a:extLst>
                  <a:ext uri="{FF2B5EF4-FFF2-40B4-BE49-F238E27FC236}">
                    <a16:creationId xmlns:a16="http://schemas.microsoft.com/office/drawing/2014/main" id="{29434C8B-6760-8945-CD1A-DE7F2075100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83" name="Group 7282">
              <a:extLst>
                <a:ext uri="{FF2B5EF4-FFF2-40B4-BE49-F238E27FC236}">
                  <a16:creationId xmlns:a16="http://schemas.microsoft.com/office/drawing/2014/main" id="{09838FCC-F6D4-B849-4078-6A6864A0E611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170825"/>
              <a:ext cx="232836" cy="57600"/>
              <a:chOff x="2803897" y="5803125"/>
              <a:chExt cx="232836" cy="57600"/>
            </a:xfrm>
          </p:grpSpPr>
          <p:cxnSp>
            <p:nvCxnSpPr>
              <p:cNvPr id="7289" name="Straight Arrow Connector 7288">
                <a:extLst>
                  <a:ext uri="{FF2B5EF4-FFF2-40B4-BE49-F238E27FC236}">
                    <a16:creationId xmlns:a16="http://schemas.microsoft.com/office/drawing/2014/main" id="{B8FF45EB-BB5D-E5F4-C306-A9FE3DBE6887}"/>
                  </a:ext>
                </a:extLst>
              </p:cNvPr>
              <p:cNvCxnSpPr>
                <a:cxnSpLocks/>
                <a:stCxn id="7290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90" name="Text Box 3036">
                <a:extLst>
                  <a:ext uri="{FF2B5EF4-FFF2-40B4-BE49-F238E27FC236}">
                    <a16:creationId xmlns:a16="http://schemas.microsoft.com/office/drawing/2014/main" id="{C4A385F0-8A3B-0087-1A5A-A38D28C44ED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71" name="Group 7270">
              <a:extLst>
                <a:ext uri="{FF2B5EF4-FFF2-40B4-BE49-F238E27FC236}">
                  <a16:creationId xmlns:a16="http://schemas.microsoft.com/office/drawing/2014/main" id="{E8A7DECB-A5D2-9770-7A82-B0F8B7F3A5A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400529"/>
              <a:ext cx="232836" cy="57600"/>
              <a:chOff x="2803897" y="5803125"/>
              <a:chExt cx="232836" cy="57600"/>
            </a:xfrm>
          </p:grpSpPr>
          <p:cxnSp>
            <p:nvCxnSpPr>
              <p:cNvPr id="7277" name="Straight Arrow Connector 7276">
                <a:extLst>
                  <a:ext uri="{FF2B5EF4-FFF2-40B4-BE49-F238E27FC236}">
                    <a16:creationId xmlns:a16="http://schemas.microsoft.com/office/drawing/2014/main" id="{F5C41F25-9104-5591-CFD2-49AA869D146E}"/>
                  </a:ext>
                </a:extLst>
              </p:cNvPr>
              <p:cNvCxnSpPr>
                <a:cxnSpLocks/>
                <a:stCxn id="7278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78" name="Text Box 3036">
                <a:extLst>
                  <a:ext uri="{FF2B5EF4-FFF2-40B4-BE49-F238E27FC236}">
                    <a16:creationId xmlns:a16="http://schemas.microsoft.com/office/drawing/2014/main" id="{D5011898-DA58-62A7-EAAE-58F690752D1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12" name="Group 7111">
              <a:extLst>
                <a:ext uri="{FF2B5EF4-FFF2-40B4-BE49-F238E27FC236}">
                  <a16:creationId xmlns:a16="http://schemas.microsoft.com/office/drawing/2014/main" id="{C996BF1C-9093-4132-202A-9D3DD9252670}"/>
                </a:ext>
              </a:extLst>
            </p:cNvPr>
            <p:cNvGrpSpPr>
              <a:grpSpLocks/>
            </p:cNvGrpSpPr>
            <p:nvPr/>
          </p:nvGrpSpPr>
          <p:grpSpPr>
            <a:xfrm>
              <a:off x="28879832" y="13983574"/>
              <a:ext cx="1795846" cy="704259"/>
              <a:chOff x="18252498" y="10576965"/>
              <a:chExt cx="1795846" cy="704259"/>
            </a:xfrm>
          </p:grpSpPr>
          <p:grpSp>
            <p:nvGrpSpPr>
              <p:cNvPr id="7259" name="Group 7258">
                <a:extLst>
                  <a:ext uri="{FF2B5EF4-FFF2-40B4-BE49-F238E27FC236}">
                    <a16:creationId xmlns:a16="http://schemas.microsoft.com/office/drawing/2014/main" id="{3537844A-A44A-7970-F69E-A2D3C87CE68C}"/>
                  </a:ext>
                </a:extLst>
              </p:cNvPr>
              <p:cNvGrpSpPr>
                <a:grpSpLocks/>
              </p:cNvGrpSpPr>
              <p:nvPr/>
            </p:nvGrpSpPr>
            <p:grpSpPr>
              <a:xfrm flipH="1">
                <a:off x="19815508" y="11223624"/>
                <a:ext cx="232836" cy="57600"/>
                <a:chOff x="2803897" y="5803125"/>
                <a:chExt cx="232836" cy="57600"/>
              </a:xfrm>
            </p:grpSpPr>
            <p:cxnSp>
              <p:nvCxnSpPr>
                <p:cNvPr id="7265" name="Straight Arrow Connector 7264">
                  <a:extLst>
                    <a:ext uri="{FF2B5EF4-FFF2-40B4-BE49-F238E27FC236}">
                      <a16:creationId xmlns:a16="http://schemas.microsoft.com/office/drawing/2014/main" id="{988AA8E0-CC19-6476-C21B-CBDBA6E1B5A7}"/>
                    </a:ext>
                  </a:extLst>
                </p:cNvPr>
                <p:cNvCxnSpPr>
                  <a:cxnSpLocks/>
                  <a:stCxn id="7266" idx="2"/>
                </p:cNvCxnSpPr>
                <p:nvPr/>
              </p:nvCxnSpPr>
              <p:spPr>
                <a:xfrm flipH="1">
                  <a:off x="2803897" y="5831925"/>
                  <a:ext cx="175236" cy="1270"/>
                </a:xfrm>
                <a:prstGeom prst="straightConnector1">
                  <a:avLst/>
                </a:prstGeom>
                <a:ln w="19050">
                  <a:solidFill>
                    <a:schemeClr val="accent6">
                      <a:lumMod val="75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66" name="Text Box 3036">
                  <a:extLst>
                    <a:ext uri="{FF2B5EF4-FFF2-40B4-BE49-F238E27FC236}">
                      <a16:creationId xmlns:a16="http://schemas.microsoft.com/office/drawing/2014/main" id="{DA6A8B47-847A-77DD-D5F4-6F3A336DB36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979133" y="5803125"/>
                  <a:ext cx="57600" cy="5760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sng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257" name="Connector: Elbow 749">
                <a:extLst>
                  <a:ext uri="{FF2B5EF4-FFF2-40B4-BE49-F238E27FC236}">
                    <a16:creationId xmlns:a16="http://schemas.microsoft.com/office/drawing/2014/main" id="{EE7B8D87-4D22-0E46-BB1C-2873881FC50D}"/>
                  </a:ext>
                </a:extLst>
              </p:cNvPr>
              <p:cNvCxnSpPr>
                <a:cxnSpLocks/>
                <a:stCxn id="7531" idx="7"/>
              </p:cNvCxnSpPr>
              <p:nvPr/>
            </p:nvCxnSpPr>
            <p:spPr>
              <a:xfrm>
                <a:off x="18252498" y="10576965"/>
                <a:ext cx="1795846" cy="6121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45" name="Group 7244">
              <a:extLst>
                <a:ext uri="{FF2B5EF4-FFF2-40B4-BE49-F238E27FC236}">
                  <a16:creationId xmlns:a16="http://schemas.microsoft.com/office/drawing/2014/main" id="{A8AE450D-A618-43B9-9427-B763C9C489E9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4859937"/>
              <a:ext cx="232836" cy="57600"/>
              <a:chOff x="2803897" y="5803125"/>
              <a:chExt cx="232836" cy="57600"/>
            </a:xfrm>
          </p:grpSpPr>
          <p:cxnSp>
            <p:nvCxnSpPr>
              <p:cNvPr id="7251" name="Straight Arrow Connector 7250">
                <a:extLst>
                  <a:ext uri="{FF2B5EF4-FFF2-40B4-BE49-F238E27FC236}">
                    <a16:creationId xmlns:a16="http://schemas.microsoft.com/office/drawing/2014/main" id="{32E2BFDD-9E07-C8F9-62D1-C219D08A9A09}"/>
                  </a:ext>
                </a:extLst>
              </p:cNvPr>
              <p:cNvCxnSpPr>
                <a:cxnSpLocks/>
                <a:stCxn id="7252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52" name="Text Box 3036">
                <a:extLst>
                  <a:ext uri="{FF2B5EF4-FFF2-40B4-BE49-F238E27FC236}">
                    <a16:creationId xmlns:a16="http://schemas.microsoft.com/office/drawing/2014/main" id="{0F0C8969-124D-7590-665F-AC6E9C5E13F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33" name="Group 7232">
              <a:extLst>
                <a:ext uri="{FF2B5EF4-FFF2-40B4-BE49-F238E27FC236}">
                  <a16:creationId xmlns:a16="http://schemas.microsoft.com/office/drawing/2014/main" id="{ADD15A66-7BF1-C07B-A22E-B65DD9A7D32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089641"/>
              <a:ext cx="232836" cy="57600"/>
              <a:chOff x="2803897" y="5803125"/>
              <a:chExt cx="232836" cy="57600"/>
            </a:xfrm>
          </p:grpSpPr>
          <p:cxnSp>
            <p:nvCxnSpPr>
              <p:cNvPr id="7239" name="Straight Arrow Connector 7238">
                <a:extLst>
                  <a:ext uri="{FF2B5EF4-FFF2-40B4-BE49-F238E27FC236}">
                    <a16:creationId xmlns:a16="http://schemas.microsoft.com/office/drawing/2014/main" id="{1B08C59D-7F56-CCE9-21D7-1F68F16515E5}"/>
                  </a:ext>
                </a:extLst>
              </p:cNvPr>
              <p:cNvCxnSpPr>
                <a:cxnSpLocks/>
                <a:stCxn id="7240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40" name="Text Box 3036">
                <a:extLst>
                  <a:ext uri="{FF2B5EF4-FFF2-40B4-BE49-F238E27FC236}">
                    <a16:creationId xmlns:a16="http://schemas.microsoft.com/office/drawing/2014/main" id="{5CBA9479-40E1-2AE4-F826-DD3C67C60A1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21" name="Group 7220">
              <a:extLst>
                <a:ext uri="{FF2B5EF4-FFF2-40B4-BE49-F238E27FC236}">
                  <a16:creationId xmlns:a16="http://schemas.microsoft.com/office/drawing/2014/main" id="{F990A40B-A728-50AF-37DA-2125E2CCFF4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319345"/>
              <a:ext cx="232836" cy="57600"/>
              <a:chOff x="2803897" y="5803125"/>
              <a:chExt cx="232836" cy="57600"/>
            </a:xfrm>
          </p:grpSpPr>
          <p:cxnSp>
            <p:nvCxnSpPr>
              <p:cNvPr id="7227" name="Straight Arrow Connector 7226">
                <a:extLst>
                  <a:ext uri="{FF2B5EF4-FFF2-40B4-BE49-F238E27FC236}">
                    <a16:creationId xmlns:a16="http://schemas.microsoft.com/office/drawing/2014/main" id="{82EA91A3-9033-4133-2848-BA661E7696F5}"/>
                  </a:ext>
                </a:extLst>
              </p:cNvPr>
              <p:cNvCxnSpPr>
                <a:cxnSpLocks/>
                <a:stCxn id="7228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8" name="Text Box 3036">
                <a:extLst>
                  <a:ext uri="{FF2B5EF4-FFF2-40B4-BE49-F238E27FC236}">
                    <a16:creationId xmlns:a16="http://schemas.microsoft.com/office/drawing/2014/main" id="{D66167D7-877A-8DDF-F3B0-7FC35AC6CB2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209" name="Group 7208">
              <a:extLst>
                <a:ext uri="{FF2B5EF4-FFF2-40B4-BE49-F238E27FC236}">
                  <a16:creationId xmlns:a16="http://schemas.microsoft.com/office/drawing/2014/main" id="{069B6F73-93FE-0A2B-CCC4-445136A9EFF8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549049"/>
              <a:ext cx="232836" cy="57600"/>
              <a:chOff x="2803897" y="5803125"/>
              <a:chExt cx="232836" cy="57600"/>
            </a:xfrm>
          </p:grpSpPr>
          <p:cxnSp>
            <p:nvCxnSpPr>
              <p:cNvPr id="7215" name="Straight Arrow Connector 7214">
                <a:extLst>
                  <a:ext uri="{FF2B5EF4-FFF2-40B4-BE49-F238E27FC236}">
                    <a16:creationId xmlns:a16="http://schemas.microsoft.com/office/drawing/2014/main" id="{0CFF0C2F-3176-0989-28D1-8F2D7E5AB77D}"/>
                  </a:ext>
                </a:extLst>
              </p:cNvPr>
              <p:cNvCxnSpPr>
                <a:cxnSpLocks/>
                <a:stCxn id="7216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16" name="Text Box 3036">
                <a:extLst>
                  <a:ext uri="{FF2B5EF4-FFF2-40B4-BE49-F238E27FC236}">
                    <a16:creationId xmlns:a16="http://schemas.microsoft.com/office/drawing/2014/main" id="{2B7E4075-D12D-724C-67C6-69451E4BFB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97" name="Group 7196">
              <a:extLst>
                <a:ext uri="{FF2B5EF4-FFF2-40B4-BE49-F238E27FC236}">
                  <a16:creationId xmlns:a16="http://schemas.microsoft.com/office/drawing/2014/main" id="{4E3A87AC-9CC7-71CA-3E9E-B7080078A55F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5778753"/>
              <a:ext cx="232836" cy="57600"/>
              <a:chOff x="2803897" y="5803125"/>
              <a:chExt cx="232836" cy="57600"/>
            </a:xfrm>
          </p:grpSpPr>
          <p:cxnSp>
            <p:nvCxnSpPr>
              <p:cNvPr id="7203" name="Straight Arrow Connector 7202">
                <a:extLst>
                  <a:ext uri="{FF2B5EF4-FFF2-40B4-BE49-F238E27FC236}">
                    <a16:creationId xmlns:a16="http://schemas.microsoft.com/office/drawing/2014/main" id="{C69826C3-D7E7-A61F-CC00-A2ED3D3A7995}"/>
                  </a:ext>
                </a:extLst>
              </p:cNvPr>
              <p:cNvCxnSpPr>
                <a:cxnSpLocks/>
                <a:stCxn id="7204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4" name="Text Box 3036">
                <a:extLst>
                  <a:ext uri="{FF2B5EF4-FFF2-40B4-BE49-F238E27FC236}">
                    <a16:creationId xmlns:a16="http://schemas.microsoft.com/office/drawing/2014/main" id="{7D6ED7FB-67CE-A4FA-D95A-4CB79C74DEF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85" name="Group 7184">
              <a:extLst>
                <a:ext uri="{FF2B5EF4-FFF2-40B4-BE49-F238E27FC236}">
                  <a16:creationId xmlns:a16="http://schemas.microsoft.com/office/drawing/2014/main" id="{EF6278B1-082A-1308-758B-C0D965EC9365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008457"/>
              <a:ext cx="232836" cy="57600"/>
              <a:chOff x="2803897" y="5803125"/>
              <a:chExt cx="232836" cy="57600"/>
            </a:xfrm>
          </p:grpSpPr>
          <p:cxnSp>
            <p:nvCxnSpPr>
              <p:cNvPr id="7191" name="Straight Arrow Connector 7190">
                <a:extLst>
                  <a:ext uri="{FF2B5EF4-FFF2-40B4-BE49-F238E27FC236}">
                    <a16:creationId xmlns:a16="http://schemas.microsoft.com/office/drawing/2014/main" id="{8F8D8E42-FE04-D311-D7A5-250EF12408F5}"/>
                  </a:ext>
                </a:extLst>
              </p:cNvPr>
              <p:cNvCxnSpPr>
                <a:cxnSpLocks/>
                <a:stCxn id="7192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92" name="Text Box 3036">
                <a:extLst>
                  <a:ext uri="{FF2B5EF4-FFF2-40B4-BE49-F238E27FC236}">
                    <a16:creationId xmlns:a16="http://schemas.microsoft.com/office/drawing/2014/main" id="{3143346C-F46C-466C-FB5F-A320CC01A1E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73" name="Group 7172">
              <a:extLst>
                <a:ext uri="{FF2B5EF4-FFF2-40B4-BE49-F238E27FC236}">
                  <a16:creationId xmlns:a16="http://schemas.microsoft.com/office/drawing/2014/main" id="{E56D9CB4-7291-FBEF-B629-9B71A83B3820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238161"/>
              <a:ext cx="232836" cy="57600"/>
              <a:chOff x="2803897" y="5803125"/>
              <a:chExt cx="232836" cy="57600"/>
            </a:xfrm>
          </p:grpSpPr>
          <p:cxnSp>
            <p:nvCxnSpPr>
              <p:cNvPr id="7179" name="Straight Arrow Connector 7178">
                <a:extLst>
                  <a:ext uri="{FF2B5EF4-FFF2-40B4-BE49-F238E27FC236}">
                    <a16:creationId xmlns:a16="http://schemas.microsoft.com/office/drawing/2014/main" id="{89BDDB88-2DA7-2DD3-93F3-9E4584757BD2}"/>
                  </a:ext>
                </a:extLst>
              </p:cNvPr>
              <p:cNvCxnSpPr>
                <a:cxnSpLocks/>
                <a:stCxn id="7180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80" name="Text Box 3036">
                <a:extLst>
                  <a:ext uri="{FF2B5EF4-FFF2-40B4-BE49-F238E27FC236}">
                    <a16:creationId xmlns:a16="http://schemas.microsoft.com/office/drawing/2014/main" id="{897571FA-ABE9-6293-D139-AF71857D4D31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61" name="Group 7160">
              <a:extLst>
                <a:ext uri="{FF2B5EF4-FFF2-40B4-BE49-F238E27FC236}">
                  <a16:creationId xmlns:a16="http://schemas.microsoft.com/office/drawing/2014/main" id="{75C0E470-2B12-03CB-474C-5BA0394C6ACE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467865"/>
              <a:ext cx="232836" cy="57600"/>
              <a:chOff x="2803897" y="5803125"/>
              <a:chExt cx="232836" cy="57600"/>
            </a:xfrm>
          </p:grpSpPr>
          <p:cxnSp>
            <p:nvCxnSpPr>
              <p:cNvPr id="7167" name="Straight Arrow Connector 7166">
                <a:extLst>
                  <a:ext uri="{FF2B5EF4-FFF2-40B4-BE49-F238E27FC236}">
                    <a16:creationId xmlns:a16="http://schemas.microsoft.com/office/drawing/2014/main" id="{FB6BD864-7656-CE4A-9522-F1B6314D4C56}"/>
                  </a:ext>
                </a:extLst>
              </p:cNvPr>
              <p:cNvCxnSpPr>
                <a:cxnSpLocks/>
                <a:stCxn id="7168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68" name="Text Box 3036">
                <a:extLst>
                  <a:ext uri="{FF2B5EF4-FFF2-40B4-BE49-F238E27FC236}">
                    <a16:creationId xmlns:a16="http://schemas.microsoft.com/office/drawing/2014/main" id="{88870ACA-5A63-88CB-9A77-5860EF3DE58D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49" name="Group 7148">
              <a:extLst>
                <a:ext uri="{FF2B5EF4-FFF2-40B4-BE49-F238E27FC236}">
                  <a16:creationId xmlns:a16="http://schemas.microsoft.com/office/drawing/2014/main" id="{222A95DD-21F4-19B7-DA7F-BD2048609F2D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697569"/>
              <a:ext cx="232836" cy="57600"/>
              <a:chOff x="2803897" y="5803125"/>
              <a:chExt cx="232836" cy="57600"/>
            </a:xfrm>
          </p:grpSpPr>
          <p:cxnSp>
            <p:nvCxnSpPr>
              <p:cNvPr id="7155" name="Straight Arrow Connector 7154">
                <a:extLst>
                  <a:ext uri="{FF2B5EF4-FFF2-40B4-BE49-F238E27FC236}">
                    <a16:creationId xmlns:a16="http://schemas.microsoft.com/office/drawing/2014/main" id="{C25197AA-68CD-1B2E-EF6F-A3E9E9B24088}"/>
                  </a:ext>
                </a:extLst>
              </p:cNvPr>
              <p:cNvCxnSpPr>
                <a:cxnSpLocks/>
                <a:stCxn id="7156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56" name="Text Box 3036">
                <a:extLst>
                  <a:ext uri="{FF2B5EF4-FFF2-40B4-BE49-F238E27FC236}">
                    <a16:creationId xmlns:a16="http://schemas.microsoft.com/office/drawing/2014/main" id="{0CA3E151-37C4-28FC-2122-ABD25D93FEC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37" name="Group 7136">
              <a:extLst>
                <a:ext uri="{FF2B5EF4-FFF2-40B4-BE49-F238E27FC236}">
                  <a16:creationId xmlns:a16="http://schemas.microsoft.com/office/drawing/2014/main" id="{02DA270A-A0D7-13B1-3FD0-3C46491791AC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6927273"/>
              <a:ext cx="232836" cy="57600"/>
              <a:chOff x="2803897" y="5803125"/>
              <a:chExt cx="232836" cy="57600"/>
            </a:xfrm>
          </p:grpSpPr>
          <p:cxnSp>
            <p:nvCxnSpPr>
              <p:cNvPr id="7143" name="Straight Arrow Connector 7142">
                <a:extLst>
                  <a:ext uri="{FF2B5EF4-FFF2-40B4-BE49-F238E27FC236}">
                    <a16:creationId xmlns:a16="http://schemas.microsoft.com/office/drawing/2014/main" id="{5C11D7B0-FB2C-C67A-C72C-3A72AE0562E8}"/>
                  </a:ext>
                </a:extLst>
              </p:cNvPr>
              <p:cNvCxnSpPr>
                <a:cxnSpLocks/>
                <a:stCxn id="7144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44" name="Text Box 3036">
                <a:extLst>
                  <a:ext uri="{FF2B5EF4-FFF2-40B4-BE49-F238E27FC236}">
                    <a16:creationId xmlns:a16="http://schemas.microsoft.com/office/drawing/2014/main" id="{46B583A2-8A4A-0DA0-E087-3B0D8AB0A343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125" name="Group 7124">
              <a:extLst>
                <a:ext uri="{FF2B5EF4-FFF2-40B4-BE49-F238E27FC236}">
                  <a16:creationId xmlns:a16="http://schemas.microsoft.com/office/drawing/2014/main" id="{3098E8B3-224F-09FF-45A9-2D95759D2294}"/>
                </a:ext>
              </a:extLst>
            </p:cNvPr>
            <p:cNvGrpSpPr>
              <a:grpSpLocks/>
            </p:cNvGrpSpPr>
            <p:nvPr/>
          </p:nvGrpSpPr>
          <p:grpSpPr>
            <a:xfrm flipH="1">
              <a:off x="30442842" y="17156983"/>
              <a:ext cx="232836" cy="57600"/>
              <a:chOff x="2803897" y="5803125"/>
              <a:chExt cx="232836" cy="57600"/>
            </a:xfrm>
          </p:grpSpPr>
          <p:cxnSp>
            <p:nvCxnSpPr>
              <p:cNvPr id="7131" name="Straight Arrow Connector 7130">
                <a:extLst>
                  <a:ext uri="{FF2B5EF4-FFF2-40B4-BE49-F238E27FC236}">
                    <a16:creationId xmlns:a16="http://schemas.microsoft.com/office/drawing/2014/main" id="{49634F2A-A521-345F-8172-E574A73F6B2B}"/>
                  </a:ext>
                </a:extLst>
              </p:cNvPr>
              <p:cNvCxnSpPr>
                <a:cxnSpLocks/>
                <a:stCxn id="7132" idx="2"/>
              </p:cNvCxnSpPr>
              <p:nvPr/>
            </p:nvCxnSpPr>
            <p:spPr>
              <a:xfrm flipH="1">
                <a:off x="2803897" y="5831925"/>
                <a:ext cx="175236" cy="1270"/>
              </a:xfrm>
              <a:prstGeom prst="straightConnector1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32" name="Text Box 3036">
                <a:extLst>
                  <a:ext uri="{FF2B5EF4-FFF2-40B4-BE49-F238E27FC236}">
                    <a16:creationId xmlns:a16="http://schemas.microsoft.com/office/drawing/2014/main" id="{ECCC0203-EF57-FD16-09DE-C0A712D073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79133" y="5803125"/>
                <a:ext cx="57600" cy="57600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sng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94" name="Text Box 3036">
              <a:extLst>
                <a:ext uri="{FF2B5EF4-FFF2-40B4-BE49-F238E27FC236}">
                  <a16:creationId xmlns:a16="http://schemas.microsoft.com/office/drawing/2014/main" id="{D47B00B6-5A69-3A1D-3250-72FA63F7FEB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0560" y="17175241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396" name="Connector: Elbow 1029">
              <a:extLst>
                <a:ext uri="{FF2B5EF4-FFF2-40B4-BE49-F238E27FC236}">
                  <a16:creationId xmlns:a16="http://schemas.microsoft.com/office/drawing/2014/main" id="{5D084333-7B2D-0089-8CDB-C28197280192}"/>
                </a:ext>
              </a:extLst>
            </p:cNvPr>
            <p:cNvCxnSpPr>
              <a:cxnSpLocks/>
              <a:stCxn id="7394" idx="6"/>
              <a:endCxn id="502" idx="3"/>
            </p:cNvCxnSpPr>
            <p:nvPr/>
          </p:nvCxnSpPr>
          <p:spPr>
            <a:xfrm>
              <a:off x="28564560" y="17202241"/>
              <a:ext cx="2108021" cy="19387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7" name="Connector: Elbow 1017">
              <a:extLst>
                <a:ext uri="{FF2B5EF4-FFF2-40B4-BE49-F238E27FC236}">
                  <a16:creationId xmlns:a16="http://schemas.microsoft.com/office/drawing/2014/main" id="{6AEC61C1-4050-C985-DEAC-B9AA54C0F64D}"/>
                </a:ext>
              </a:extLst>
            </p:cNvPr>
            <p:cNvCxnSpPr>
              <a:cxnSpLocks/>
              <a:stCxn id="7394" idx="6"/>
              <a:endCxn id="389" idx="3"/>
            </p:cNvCxnSpPr>
            <p:nvPr/>
          </p:nvCxnSpPr>
          <p:spPr>
            <a:xfrm>
              <a:off x="28564560" y="17202241"/>
              <a:ext cx="2108021" cy="21684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98" name="TextBox 7397">
              <a:extLst>
                <a:ext uri="{FF2B5EF4-FFF2-40B4-BE49-F238E27FC236}">
                  <a16:creationId xmlns:a16="http://schemas.microsoft.com/office/drawing/2014/main" id="{FC7E954B-B544-973C-C66D-396309E57279}"/>
                </a:ext>
              </a:extLst>
            </p:cNvPr>
            <p:cNvSpPr txBox="1">
              <a:spLocks/>
            </p:cNvSpPr>
            <p:nvPr/>
          </p:nvSpPr>
          <p:spPr>
            <a:xfrm>
              <a:off x="28479723" y="17066959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chemeClr val="accent6">
                      <a:lumMod val="75000"/>
                    </a:schemeClr>
                  </a:solidFill>
                </a:rPr>
                <a:t>K1</a:t>
              </a:r>
            </a:p>
          </p:txBody>
        </p:sp>
        <p:sp>
          <p:nvSpPr>
            <p:cNvPr id="7400" name="Text Box 3036">
              <a:extLst>
                <a:ext uri="{FF2B5EF4-FFF2-40B4-BE49-F238E27FC236}">
                  <a16:creationId xmlns:a16="http://schemas.microsoft.com/office/drawing/2014/main" id="{FB60453F-EA62-6971-554C-2A4A547650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16546" y="17314760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3" name="Connector: Elbow 929">
              <a:extLst>
                <a:ext uri="{FF2B5EF4-FFF2-40B4-BE49-F238E27FC236}">
                  <a16:creationId xmlns:a16="http://schemas.microsoft.com/office/drawing/2014/main" id="{887B6579-A134-9641-A251-2374715F0939}"/>
                </a:ext>
              </a:extLst>
            </p:cNvPr>
            <p:cNvCxnSpPr>
              <a:cxnSpLocks/>
              <a:stCxn id="7400" idx="6"/>
              <a:endCxn id="390" idx="3"/>
            </p:cNvCxnSpPr>
            <p:nvPr/>
          </p:nvCxnSpPr>
          <p:spPr>
            <a:xfrm>
              <a:off x="28570546" y="17341760"/>
              <a:ext cx="2102035" cy="20935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4" name="Connector: Elbow 929">
              <a:extLst>
                <a:ext uri="{FF2B5EF4-FFF2-40B4-BE49-F238E27FC236}">
                  <a16:creationId xmlns:a16="http://schemas.microsoft.com/office/drawing/2014/main" id="{22E4F799-425C-2034-4C14-5DB5D4F76802}"/>
                </a:ext>
              </a:extLst>
            </p:cNvPr>
            <p:cNvCxnSpPr>
              <a:cxnSpLocks/>
              <a:stCxn id="7400" idx="6"/>
              <a:endCxn id="520" idx="3"/>
            </p:cNvCxnSpPr>
            <p:nvPr/>
          </p:nvCxnSpPr>
          <p:spPr>
            <a:xfrm>
              <a:off x="28570546" y="17341760"/>
              <a:ext cx="2102035" cy="18638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5" name="TextBox 7404">
              <a:extLst>
                <a:ext uri="{FF2B5EF4-FFF2-40B4-BE49-F238E27FC236}">
                  <a16:creationId xmlns:a16="http://schemas.microsoft.com/office/drawing/2014/main" id="{DBEF657C-5424-B323-601B-F5E46173E1B1}"/>
                </a:ext>
              </a:extLst>
            </p:cNvPr>
            <p:cNvSpPr txBox="1">
              <a:spLocks/>
            </p:cNvSpPr>
            <p:nvPr/>
          </p:nvSpPr>
          <p:spPr>
            <a:xfrm>
              <a:off x="28427267" y="1720916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K2</a:t>
              </a:r>
            </a:p>
          </p:txBody>
        </p:sp>
        <p:sp>
          <p:nvSpPr>
            <p:cNvPr id="7406" name="Text Box 3036">
              <a:extLst>
                <a:ext uri="{FF2B5EF4-FFF2-40B4-BE49-F238E27FC236}">
                  <a16:creationId xmlns:a16="http://schemas.microsoft.com/office/drawing/2014/main" id="{2529CA35-8C84-9111-D9C8-2DC35FEFD1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30536" y="1598482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07" name="Connector: Elbow 929">
              <a:extLst>
                <a:ext uri="{FF2B5EF4-FFF2-40B4-BE49-F238E27FC236}">
                  <a16:creationId xmlns:a16="http://schemas.microsoft.com/office/drawing/2014/main" id="{1FDE8515-CE1C-FF45-9D90-FCC2A2E13DC0}"/>
                </a:ext>
              </a:extLst>
            </p:cNvPr>
            <p:cNvCxnSpPr>
              <a:cxnSpLocks/>
              <a:stCxn id="7406" idx="4"/>
              <a:endCxn id="520" idx="3"/>
            </p:cNvCxnSpPr>
            <p:nvPr/>
          </p:nvCxnSpPr>
          <p:spPr>
            <a:xfrm rot="16200000" flipH="1">
              <a:off x="27831672" y="16364684"/>
              <a:ext cx="3166772" cy="251504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8" name="Connector: Elbow 929">
              <a:extLst>
                <a:ext uri="{FF2B5EF4-FFF2-40B4-BE49-F238E27FC236}">
                  <a16:creationId xmlns:a16="http://schemas.microsoft.com/office/drawing/2014/main" id="{F1B97552-53A5-3BEC-07C1-E910EBB6D653}"/>
                </a:ext>
              </a:extLst>
            </p:cNvPr>
            <p:cNvCxnSpPr>
              <a:cxnSpLocks/>
              <a:stCxn id="7406" idx="4"/>
              <a:endCxn id="390" idx="3"/>
            </p:cNvCxnSpPr>
            <p:nvPr/>
          </p:nvCxnSpPr>
          <p:spPr>
            <a:xfrm rot="16200000" flipH="1">
              <a:off x="27716820" y="16479536"/>
              <a:ext cx="3396476" cy="2515045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09" name="TextBox 7408">
              <a:extLst>
                <a:ext uri="{FF2B5EF4-FFF2-40B4-BE49-F238E27FC236}">
                  <a16:creationId xmlns:a16="http://schemas.microsoft.com/office/drawing/2014/main" id="{6CC682A7-D2AA-2946-D9F7-FFAEFA3F69E2}"/>
                </a:ext>
              </a:extLst>
            </p:cNvPr>
            <p:cNvSpPr txBox="1">
              <a:spLocks/>
            </p:cNvSpPr>
            <p:nvPr/>
          </p:nvSpPr>
          <p:spPr>
            <a:xfrm>
              <a:off x="28088435" y="18446041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0" name="TextBox 7409">
              <a:extLst>
                <a:ext uri="{FF2B5EF4-FFF2-40B4-BE49-F238E27FC236}">
                  <a16:creationId xmlns:a16="http://schemas.microsoft.com/office/drawing/2014/main" id="{E2A5C3E3-0CFB-9EC5-53D1-11E5F2B2C375}"/>
                </a:ext>
              </a:extLst>
            </p:cNvPr>
            <p:cNvSpPr txBox="1">
              <a:spLocks/>
            </p:cNvSpPr>
            <p:nvPr/>
          </p:nvSpPr>
          <p:spPr>
            <a:xfrm>
              <a:off x="28111313" y="18666974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K3</a:t>
              </a:r>
            </a:p>
          </p:txBody>
        </p:sp>
        <p:sp>
          <p:nvSpPr>
            <p:cNvPr id="7411" name="Text Box 3036">
              <a:extLst>
                <a:ext uri="{FF2B5EF4-FFF2-40B4-BE49-F238E27FC236}">
                  <a16:creationId xmlns:a16="http://schemas.microsoft.com/office/drawing/2014/main" id="{6B0667C9-9E20-793A-4D40-CFEB80BEFAD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9268" y="14723648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3" name="Text Box 3036">
              <a:extLst>
                <a:ext uri="{FF2B5EF4-FFF2-40B4-BE49-F238E27FC236}">
                  <a16:creationId xmlns:a16="http://schemas.microsoft.com/office/drawing/2014/main" id="{C228FD50-B174-4590-4E5F-29607B3563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49496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4" name="Text Box 3036">
              <a:extLst>
                <a:ext uri="{FF2B5EF4-FFF2-40B4-BE49-F238E27FC236}">
                  <a16:creationId xmlns:a16="http://schemas.microsoft.com/office/drawing/2014/main" id="{0ABB01E1-3019-6E1E-9615-0BEE911CC9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754" y="1496141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5" name="Text Box 3036">
              <a:extLst>
                <a:ext uri="{FF2B5EF4-FFF2-40B4-BE49-F238E27FC236}">
                  <a16:creationId xmlns:a16="http://schemas.microsoft.com/office/drawing/2014/main" id="{CDC6D4B1-3A91-1A2A-E0A1-4E1F172222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1804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6" name="Text Box 3036">
              <a:extLst>
                <a:ext uri="{FF2B5EF4-FFF2-40B4-BE49-F238E27FC236}">
                  <a16:creationId xmlns:a16="http://schemas.microsoft.com/office/drawing/2014/main" id="{4048218B-AD59-7920-ABDA-0B2BECA889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5729" y="15421652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7" name="Text Box 3036">
              <a:extLst>
                <a:ext uri="{FF2B5EF4-FFF2-40B4-BE49-F238E27FC236}">
                  <a16:creationId xmlns:a16="http://schemas.microsoft.com/office/drawing/2014/main" id="{2051E3F7-CB76-0602-B5A5-760C61F4231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10125" y="15658859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7418" name="Text Box 3036">
              <a:extLst>
                <a:ext uri="{FF2B5EF4-FFF2-40B4-BE49-F238E27FC236}">
                  <a16:creationId xmlns:a16="http://schemas.microsoft.com/office/drawing/2014/main" id="{68E90BA0-1903-C97F-4A01-96E6C98CC0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8462" y="1587870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NZ" sz="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cxnSp>
          <p:nvCxnSpPr>
            <p:cNvPr id="7419" name="Connector: Elbow 929">
              <a:extLst>
                <a:ext uri="{FF2B5EF4-FFF2-40B4-BE49-F238E27FC236}">
                  <a16:creationId xmlns:a16="http://schemas.microsoft.com/office/drawing/2014/main" id="{5978BB85-8262-52E0-946F-D9B467E421E0}"/>
                </a:ext>
              </a:extLst>
            </p:cNvPr>
            <p:cNvCxnSpPr>
              <a:cxnSpLocks/>
              <a:stCxn id="7420" idx="7"/>
              <a:endCxn id="520" idx="3"/>
            </p:cNvCxnSpPr>
            <p:nvPr/>
          </p:nvCxnSpPr>
          <p:spPr>
            <a:xfrm>
              <a:off x="28274069" y="17109891"/>
              <a:ext cx="2398512" cy="20957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0" name="Left-right Arrow 97">
              <a:extLst>
                <a:ext uri="{FF2B5EF4-FFF2-40B4-BE49-F238E27FC236}">
                  <a16:creationId xmlns:a16="http://schemas.microsoft.com/office/drawing/2014/main" id="{0AF4553F-39C5-4D9A-710D-A960B7AFCC69}"/>
                </a:ext>
              </a:extLst>
            </p:cNvPr>
            <p:cNvSpPr>
              <a:spLocks/>
            </p:cNvSpPr>
            <p:nvPr/>
          </p:nvSpPr>
          <p:spPr>
            <a:xfrm>
              <a:off x="28166069" y="17082891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1" name="Connector: Elbow 929">
              <a:extLst>
                <a:ext uri="{FF2B5EF4-FFF2-40B4-BE49-F238E27FC236}">
                  <a16:creationId xmlns:a16="http://schemas.microsoft.com/office/drawing/2014/main" id="{7322CBCF-295F-3749-7570-5FCA44A3450D}"/>
                </a:ext>
              </a:extLst>
            </p:cNvPr>
            <p:cNvCxnSpPr>
              <a:cxnSpLocks/>
              <a:stCxn id="7425" idx="7"/>
              <a:endCxn id="7420" idx="3"/>
            </p:cNvCxnSpPr>
            <p:nvPr/>
          </p:nvCxnSpPr>
          <p:spPr>
            <a:xfrm>
              <a:off x="27582699" y="16122300"/>
              <a:ext cx="583370" cy="987591"/>
            </a:xfrm>
            <a:prstGeom prst="bentConnector3">
              <a:avLst>
                <a:gd name="adj1" fmla="val 1493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2" name="Connector: Elbow 929">
              <a:extLst>
                <a:ext uri="{FF2B5EF4-FFF2-40B4-BE49-F238E27FC236}">
                  <a16:creationId xmlns:a16="http://schemas.microsoft.com/office/drawing/2014/main" id="{39735CCE-B712-D4B6-7CB8-D9BF12EDC38E}"/>
                </a:ext>
              </a:extLst>
            </p:cNvPr>
            <p:cNvCxnSpPr>
              <a:cxnSpLocks/>
              <a:stCxn id="7423" idx="7"/>
              <a:endCxn id="390" idx="3"/>
            </p:cNvCxnSpPr>
            <p:nvPr/>
          </p:nvCxnSpPr>
          <p:spPr>
            <a:xfrm>
              <a:off x="28272567" y="17165849"/>
              <a:ext cx="2400014" cy="226944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3" name="Left-right Arrow 2933">
              <a:extLst>
                <a:ext uri="{FF2B5EF4-FFF2-40B4-BE49-F238E27FC236}">
                  <a16:creationId xmlns:a16="http://schemas.microsoft.com/office/drawing/2014/main" id="{165C36BE-3146-EA7D-B252-60BE5F429B6E}"/>
                </a:ext>
              </a:extLst>
            </p:cNvPr>
            <p:cNvSpPr>
              <a:spLocks/>
            </p:cNvSpPr>
            <p:nvPr/>
          </p:nvSpPr>
          <p:spPr>
            <a:xfrm>
              <a:off x="28164567" y="1713884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4" name="Connector: Elbow 929">
              <a:extLst>
                <a:ext uri="{FF2B5EF4-FFF2-40B4-BE49-F238E27FC236}">
                  <a16:creationId xmlns:a16="http://schemas.microsoft.com/office/drawing/2014/main" id="{5DAEDA00-0301-1DAB-580C-168E94279337}"/>
                </a:ext>
              </a:extLst>
            </p:cNvPr>
            <p:cNvCxnSpPr>
              <a:cxnSpLocks/>
              <a:stCxn id="7425" idx="7"/>
              <a:endCxn id="7423" idx="3"/>
            </p:cNvCxnSpPr>
            <p:nvPr/>
          </p:nvCxnSpPr>
          <p:spPr>
            <a:xfrm>
              <a:off x="27582699" y="16122300"/>
              <a:ext cx="581868" cy="1043549"/>
            </a:xfrm>
            <a:prstGeom prst="bentConnector3">
              <a:avLst>
                <a:gd name="adj1" fmla="val 14848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5" name="Left-right Arrow 2948">
              <a:extLst>
                <a:ext uri="{FF2B5EF4-FFF2-40B4-BE49-F238E27FC236}">
                  <a16:creationId xmlns:a16="http://schemas.microsoft.com/office/drawing/2014/main" id="{E2C34FE3-8DD7-8807-B1CD-3CA398C53414}"/>
                </a:ext>
              </a:extLst>
            </p:cNvPr>
            <p:cNvSpPr>
              <a:spLocks/>
            </p:cNvSpPr>
            <p:nvPr/>
          </p:nvSpPr>
          <p:spPr>
            <a:xfrm>
              <a:off x="27474699" y="16095300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6" name="Connector: Elbow 929">
              <a:extLst>
                <a:ext uri="{FF2B5EF4-FFF2-40B4-BE49-F238E27FC236}">
                  <a16:creationId xmlns:a16="http://schemas.microsoft.com/office/drawing/2014/main" id="{17E5F76F-67FD-B09B-726C-CA32783D005F}"/>
                </a:ext>
              </a:extLst>
            </p:cNvPr>
            <p:cNvCxnSpPr>
              <a:cxnSpLocks/>
              <a:stCxn id="7428" idx="7"/>
              <a:endCxn id="520" idx="3"/>
            </p:cNvCxnSpPr>
            <p:nvPr/>
          </p:nvCxnSpPr>
          <p:spPr>
            <a:xfrm>
              <a:off x="28271896" y="17022254"/>
              <a:ext cx="2400685" cy="21833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27" name="Left-right Arrow 2951">
              <a:extLst>
                <a:ext uri="{FF2B5EF4-FFF2-40B4-BE49-F238E27FC236}">
                  <a16:creationId xmlns:a16="http://schemas.microsoft.com/office/drawing/2014/main" id="{C4B73DFE-673C-A7BB-2DB6-CD7567D45B7B}"/>
                </a:ext>
              </a:extLst>
            </p:cNvPr>
            <p:cNvSpPr>
              <a:spLocks/>
            </p:cNvSpPr>
            <p:nvPr/>
          </p:nvSpPr>
          <p:spPr>
            <a:xfrm>
              <a:off x="28165162" y="1703653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8" name="Left-right Arrow 2952">
              <a:extLst>
                <a:ext uri="{FF2B5EF4-FFF2-40B4-BE49-F238E27FC236}">
                  <a16:creationId xmlns:a16="http://schemas.microsoft.com/office/drawing/2014/main" id="{BB777CB9-8960-EC5A-D9CC-E5C7BDAA7D85}"/>
                </a:ext>
              </a:extLst>
            </p:cNvPr>
            <p:cNvSpPr>
              <a:spLocks/>
            </p:cNvSpPr>
            <p:nvPr/>
          </p:nvSpPr>
          <p:spPr>
            <a:xfrm>
              <a:off x="28163896" y="1699525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29" name="Connector: Elbow 929">
              <a:extLst>
                <a:ext uri="{FF2B5EF4-FFF2-40B4-BE49-F238E27FC236}">
                  <a16:creationId xmlns:a16="http://schemas.microsoft.com/office/drawing/2014/main" id="{BD3FBB84-7AE2-93EF-9F72-CCD8E0193949}"/>
                </a:ext>
              </a:extLst>
            </p:cNvPr>
            <p:cNvCxnSpPr>
              <a:cxnSpLocks/>
              <a:stCxn id="7427" idx="7"/>
              <a:endCxn id="390" idx="3"/>
            </p:cNvCxnSpPr>
            <p:nvPr/>
          </p:nvCxnSpPr>
          <p:spPr>
            <a:xfrm>
              <a:off x="28273162" y="17063539"/>
              <a:ext cx="2399419" cy="23717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0" name="Connector: Elbow 929">
              <a:extLst>
                <a:ext uri="{FF2B5EF4-FFF2-40B4-BE49-F238E27FC236}">
                  <a16:creationId xmlns:a16="http://schemas.microsoft.com/office/drawing/2014/main" id="{2F3F3E81-E605-B89E-6928-AA18DD9C0E26}"/>
                </a:ext>
              </a:extLst>
            </p:cNvPr>
            <p:cNvCxnSpPr>
              <a:cxnSpLocks/>
              <a:stCxn id="7418" idx="6"/>
              <a:endCxn id="7427" idx="3"/>
            </p:cNvCxnSpPr>
            <p:nvPr/>
          </p:nvCxnSpPr>
          <p:spPr>
            <a:xfrm>
              <a:off x="27362462" y="15905706"/>
              <a:ext cx="802700" cy="1157833"/>
            </a:xfrm>
            <a:prstGeom prst="bentConnector3">
              <a:avLst>
                <a:gd name="adj1" fmla="val 38509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1" name="Connector: Elbow 929">
              <a:extLst>
                <a:ext uri="{FF2B5EF4-FFF2-40B4-BE49-F238E27FC236}">
                  <a16:creationId xmlns:a16="http://schemas.microsoft.com/office/drawing/2014/main" id="{DFFADB02-78DD-109C-0164-A52CC9260069}"/>
                </a:ext>
              </a:extLst>
            </p:cNvPr>
            <p:cNvCxnSpPr>
              <a:cxnSpLocks/>
              <a:stCxn id="7418" idx="6"/>
              <a:endCxn id="7428" idx="3"/>
            </p:cNvCxnSpPr>
            <p:nvPr/>
          </p:nvCxnSpPr>
          <p:spPr>
            <a:xfrm>
              <a:off x="27362462" y="15905706"/>
              <a:ext cx="801434" cy="1116548"/>
            </a:xfrm>
            <a:prstGeom prst="bentConnector3">
              <a:avLst>
                <a:gd name="adj1" fmla="val 38991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2" name="Connector: Elbow 929">
              <a:extLst>
                <a:ext uri="{FF2B5EF4-FFF2-40B4-BE49-F238E27FC236}">
                  <a16:creationId xmlns:a16="http://schemas.microsoft.com/office/drawing/2014/main" id="{584B0840-2E36-107F-599D-476B39263A53}"/>
                </a:ext>
              </a:extLst>
            </p:cNvPr>
            <p:cNvCxnSpPr>
              <a:cxnSpLocks/>
              <a:stCxn id="7418" idx="4"/>
              <a:endCxn id="7425" idx="3"/>
            </p:cNvCxnSpPr>
            <p:nvPr/>
          </p:nvCxnSpPr>
          <p:spPr>
            <a:xfrm rot="16200000" flipH="1">
              <a:off x="27310283" y="15957884"/>
              <a:ext cx="189594" cy="13923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3" name="Connector: Elbow 929">
              <a:extLst>
                <a:ext uri="{FF2B5EF4-FFF2-40B4-BE49-F238E27FC236}">
                  <a16:creationId xmlns:a16="http://schemas.microsoft.com/office/drawing/2014/main" id="{5A2F39DF-E5A3-1B0B-5E2F-AF424934EC64}"/>
                </a:ext>
              </a:extLst>
            </p:cNvPr>
            <p:cNvCxnSpPr>
              <a:cxnSpLocks/>
              <a:stCxn id="7417" idx="4"/>
              <a:endCxn id="7418" idx="0"/>
            </p:cNvCxnSpPr>
            <p:nvPr/>
          </p:nvCxnSpPr>
          <p:spPr>
            <a:xfrm rot="5400000">
              <a:off x="27253371" y="15794951"/>
              <a:ext cx="165847" cy="1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4" name="Connector: Elbow 929">
              <a:extLst>
                <a:ext uri="{FF2B5EF4-FFF2-40B4-BE49-F238E27FC236}">
                  <a16:creationId xmlns:a16="http://schemas.microsoft.com/office/drawing/2014/main" id="{E6B80FFA-CBB3-F1D6-E868-6D7121DF7C26}"/>
                </a:ext>
              </a:extLst>
            </p:cNvPr>
            <p:cNvCxnSpPr>
              <a:cxnSpLocks/>
              <a:stCxn id="7416" idx="4"/>
              <a:endCxn id="7417" idx="0"/>
            </p:cNvCxnSpPr>
            <p:nvPr/>
          </p:nvCxnSpPr>
          <p:spPr>
            <a:xfrm rot="16200000" flipH="1">
              <a:off x="27243324" y="15565057"/>
              <a:ext cx="183207" cy="43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5" name="Connector: Elbow 929">
              <a:extLst>
                <a:ext uri="{FF2B5EF4-FFF2-40B4-BE49-F238E27FC236}">
                  <a16:creationId xmlns:a16="http://schemas.microsoft.com/office/drawing/2014/main" id="{28B729F9-13C3-E385-FD36-F8A097E5C77B}"/>
                </a:ext>
              </a:extLst>
            </p:cNvPr>
            <p:cNvCxnSpPr>
              <a:cxnSpLocks/>
              <a:stCxn id="7415" idx="4"/>
            </p:cNvCxnSpPr>
            <p:nvPr/>
          </p:nvCxnSpPr>
          <p:spPr>
            <a:xfrm rot="5400000">
              <a:off x="27243331" y="15324248"/>
              <a:ext cx="183556" cy="403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6" name="Connector: Elbow 929">
              <a:extLst>
                <a:ext uri="{FF2B5EF4-FFF2-40B4-BE49-F238E27FC236}">
                  <a16:creationId xmlns:a16="http://schemas.microsoft.com/office/drawing/2014/main" id="{13BE220F-5279-60D7-FF77-196072E4EB30}"/>
                </a:ext>
              </a:extLst>
            </p:cNvPr>
            <p:cNvCxnSpPr>
              <a:cxnSpLocks/>
              <a:stCxn id="7413" idx="4"/>
              <a:endCxn id="7411" idx="0"/>
            </p:cNvCxnSpPr>
            <p:nvPr/>
          </p:nvCxnSpPr>
          <p:spPr>
            <a:xfrm rot="16200000" flipH="1">
              <a:off x="27248670" y="14636049"/>
              <a:ext cx="174683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7" name="Connector: Elbow 929">
              <a:extLst>
                <a:ext uri="{FF2B5EF4-FFF2-40B4-BE49-F238E27FC236}">
                  <a16:creationId xmlns:a16="http://schemas.microsoft.com/office/drawing/2014/main" id="{D69619AE-659D-5CD0-B756-6B3D0B4187AD}"/>
                </a:ext>
              </a:extLst>
            </p:cNvPr>
            <p:cNvCxnSpPr>
              <a:cxnSpLocks/>
              <a:stCxn id="7411" idx="4"/>
              <a:endCxn id="7414" idx="0"/>
            </p:cNvCxnSpPr>
            <p:nvPr/>
          </p:nvCxnSpPr>
          <p:spPr>
            <a:xfrm rot="5400000">
              <a:off x="27244129" y="14869273"/>
              <a:ext cx="183765" cy="5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8" name="Connector: Elbow 929">
              <a:extLst>
                <a:ext uri="{FF2B5EF4-FFF2-40B4-BE49-F238E27FC236}">
                  <a16:creationId xmlns:a16="http://schemas.microsoft.com/office/drawing/2014/main" id="{5F625192-2B4B-3A65-DACA-D34973BCBA48}"/>
                </a:ext>
              </a:extLst>
            </p:cNvPr>
            <p:cNvCxnSpPr>
              <a:cxnSpLocks/>
              <a:stCxn id="7414" idx="4"/>
              <a:endCxn id="7415" idx="0"/>
            </p:cNvCxnSpPr>
            <p:nvPr/>
          </p:nvCxnSpPr>
          <p:spPr>
            <a:xfrm rot="16200000" flipH="1">
              <a:off x="27253903" y="15097263"/>
              <a:ext cx="165073" cy="137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39" name="TextBox 7438">
              <a:extLst>
                <a:ext uri="{FF2B5EF4-FFF2-40B4-BE49-F238E27FC236}">
                  <a16:creationId xmlns:a16="http://schemas.microsoft.com/office/drawing/2014/main" id="{98485D48-CE63-5EBA-CDA8-27226900AD4D}"/>
                </a:ext>
              </a:extLst>
            </p:cNvPr>
            <p:cNvSpPr txBox="1">
              <a:spLocks/>
            </p:cNvSpPr>
            <p:nvPr/>
          </p:nvSpPr>
          <p:spPr>
            <a:xfrm>
              <a:off x="27468217" y="15778287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sp>
          <p:nvSpPr>
            <p:cNvPr id="7440" name="TextBox 7439">
              <a:extLst>
                <a:ext uri="{FF2B5EF4-FFF2-40B4-BE49-F238E27FC236}">
                  <a16:creationId xmlns:a16="http://schemas.microsoft.com/office/drawing/2014/main" id="{390658D7-A7E7-5801-A9D4-5B08FD1DD2C0}"/>
                </a:ext>
              </a:extLst>
            </p:cNvPr>
            <p:cNvSpPr txBox="1">
              <a:spLocks/>
            </p:cNvSpPr>
            <p:nvPr/>
          </p:nvSpPr>
          <p:spPr>
            <a:xfrm>
              <a:off x="27494619" y="15997196"/>
              <a:ext cx="263214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NZ" sz="600" dirty="0">
                  <a:solidFill>
                    <a:srgbClr val="FF0000"/>
                  </a:solidFill>
                </a:rPr>
                <a:t>K4</a:t>
              </a:r>
            </a:p>
          </p:txBody>
        </p:sp>
        <p:cxnSp>
          <p:nvCxnSpPr>
            <p:cNvPr id="7441" name="Connector: Elbow 1557">
              <a:extLst>
                <a:ext uri="{FF2B5EF4-FFF2-40B4-BE49-F238E27FC236}">
                  <a16:creationId xmlns:a16="http://schemas.microsoft.com/office/drawing/2014/main" id="{57676E73-156D-E79B-7F28-52E38859F7D2}"/>
                </a:ext>
              </a:extLst>
            </p:cNvPr>
            <p:cNvCxnSpPr>
              <a:cxnSpLocks/>
              <a:stCxn id="7453" idx="6"/>
              <a:endCxn id="500" idx="3"/>
            </p:cNvCxnSpPr>
            <p:nvPr/>
          </p:nvCxnSpPr>
          <p:spPr>
            <a:xfrm>
              <a:off x="26482135" y="14798249"/>
              <a:ext cx="4190446" cy="42782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2" name="Connector: Elbow 1557">
              <a:extLst>
                <a:ext uri="{FF2B5EF4-FFF2-40B4-BE49-F238E27FC236}">
                  <a16:creationId xmlns:a16="http://schemas.microsoft.com/office/drawing/2014/main" id="{62C2AB36-49BA-A014-B102-428C279F1C8F}"/>
                </a:ext>
              </a:extLst>
            </p:cNvPr>
            <p:cNvCxnSpPr>
              <a:cxnSpLocks/>
              <a:stCxn id="7454" idx="6"/>
              <a:endCxn id="500" idx="3"/>
            </p:cNvCxnSpPr>
            <p:nvPr/>
          </p:nvCxnSpPr>
          <p:spPr>
            <a:xfrm>
              <a:off x="26480509" y="15043869"/>
              <a:ext cx="4192072" cy="40325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3" name="Connector: Elbow 1557">
              <a:extLst>
                <a:ext uri="{FF2B5EF4-FFF2-40B4-BE49-F238E27FC236}">
                  <a16:creationId xmlns:a16="http://schemas.microsoft.com/office/drawing/2014/main" id="{C47BBDAD-CF24-3901-3C9A-6ECCEA461CF5}"/>
                </a:ext>
              </a:extLst>
            </p:cNvPr>
            <p:cNvCxnSpPr>
              <a:cxnSpLocks/>
              <a:stCxn id="7453" idx="6"/>
              <a:endCxn id="388" idx="3"/>
            </p:cNvCxnSpPr>
            <p:nvPr/>
          </p:nvCxnSpPr>
          <p:spPr>
            <a:xfrm>
              <a:off x="26482135" y="14798249"/>
              <a:ext cx="4190446" cy="45079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4" name="Connector: Elbow 1557">
              <a:extLst>
                <a:ext uri="{FF2B5EF4-FFF2-40B4-BE49-F238E27FC236}">
                  <a16:creationId xmlns:a16="http://schemas.microsoft.com/office/drawing/2014/main" id="{0CE4DF41-9510-876E-3096-5A4E9F2F0063}"/>
                </a:ext>
              </a:extLst>
            </p:cNvPr>
            <p:cNvCxnSpPr>
              <a:cxnSpLocks/>
              <a:stCxn id="7454" idx="6"/>
              <a:endCxn id="388" idx="3"/>
            </p:cNvCxnSpPr>
            <p:nvPr/>
          </p:nvCxnSpPr>
          <p:spPr>
            <a:xfrm>
              <a:off x="26480509" y="15043869"/>
              <a:ext cx="4192072" cy="42622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5" name="Connector: Elbow 1428">
              <a:extLst>
                <a:ext uri="{FF2B5EF4-FFF2-40B4-BE49-F238E27FC236}">
                  <a16:creationId xmlns:a16="http://schemas.microsoft.com/office/drawing/2014/main" id="{2EA18387-A8A8-F39C-454B-B097AED3D825}"/>
                </a:ext>
              </a:extLst>
            </p:cNvPr>
            <p:cNvCxnSpPr>
              <a:cxnSpLocks/>
              <a:stCxn id="7446" idx="7"/>
              <a:endCxn id="500" idx="3"/>
            </p:cNvCxnSpPr>
            <p:nvPr/>
          </p:nvCxnSpPr>
          <p:spPr>
            <a:xfrm>
              <a:off x="28268801" y="17265082"/>
              <a:ext cx="2403780" cy="181137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6" name="Left-right Arrow 3685">
              <a:extLst>
                <a:ext uri="{FF2B5EF4-FFF2-40B4-BE49-F238E27FC236}">
                  <a16:creationId xmlns:a16="http://schemas.microsoft.com/office/drawing/2014/main" id="{DF1DC26B-B563-F3E6-7F2F-8847D66B2BC9}"/>
                </a:ext>
              </a:extLst>
            </p:cNvPr>
            <p:cNvSpPr>
              <a:spLocks/>
            </p:cNvSpPr>
            <p:nvPr/>
          </p:nvSpPr>
          <p:spPr>
            <a:xfrm>
              <a:off x="28160801" y="17238082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47" name="Connector: Elbow 1428">
              <a:extLst>
                <a:ext uri="{FF2B5EF4-FFF2-40B4-BE49-F238E27FC236}">
                  <a16:creationId xmlns:a16="http://schemas.microsoft.com/office/drawing/2014/main" id="{FAAFEBAE-2544-9E37-AF80-B92AF6D5275C}"/>
                </a:ext>
              </a:extLst>
            </p:cNvPr>
            <p:cNvCxnSpPr>
              <a:cxnSpLocks/>
              <a:stCxn id="7448" idx="6"/>
              <a:endCxn id="7446" idx="3"/>
            </p:cNvCxnSpPr>
            <p:nvPr/>
          </p:nvCxnSpPr>
          <p:spPr>
            <a:xfrm>
              <a:off x="26532077" y="15984503"/>
              <a:ext cx="1628724" cy="1280579"/>
            </a:xfrm>
            <a:prstGeom prst="bentConnector3">
              <a:avLst>
                <a:gd name="adj1" fmla="val 62312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48" name="Text Box 3036">
              <a:extLst>
                <a:ext uri="{FF2B5EF4-FFF2-40B4-BE49-F238E27FC236}">
                  <a16:creationId xmlns:a16="http://schemas.microsoft.com/office/drawing/2014/main" id="{3EDA88A3-544C-9A4D-0A84-8B1032F124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8077" y="15957503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49" name="Left-right Arrow 3726">
              <a:extLst>
                <a:ext uri="{FF2B5EF4-FFF2-40B4-BE49-F238E27FC236}">
                  <a16:creationId xmlns:a16="http://schemas.microsoft.com/office/drawing/2014/main" id="{B2A0608E-10DE-7814-C055-C8C241E253C0}"/>
                </a:ext>
              </a:extLst>
            </p:cNvPr>
            <p:cNvSpPr>
              <a:spLocks/>
            </p:cNvSpPr>
            <p:nvPr/>
          </p:nvSpPr>
          <p:spPr>
            <a:xfrm>
              <a:off x="28164024" y="17284497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0" name="Text Box 3036">
              <a:extLst>
                <a:ext uri="{FF2B5EF4-FFF2-40B4-BE49-F238E27FC236}">
                  <a16:creationId xmlns:a16="http://schemas.microsoft.com/office/drawing/2014/main" id="{74350C16-6F46-35F3-281A-D296D8C6BE1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75884" y="1620507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1" name="Connector: Elbow 1428">
              <a:extLst>
                <a:ext uri="{FF2B5EF4-FFF2-40B4-BE49-F238E27FC236}">
                  <a16:creationId xmlns:a16="http://schemas.microsoft.com/office/drawing/2014/main" id="{4D89B5EE-ED44-F165-A9E0-B05A5B0E7435}"/>
                </a:ext>
              </a:extLst>
            </p:cNvPr>
            <p:cNvCxnSpPr>
              <a:cxnSpLocks/>
              <a:stCxn id="7450" idx="6"/>
              <a:endCxn id="7449" idx="3"/>
            </p:cNvCxnSpPr>
            <p:nvPr/>
          </p:nvCxnSpPr>
          <p:spPr>
            <a:xfrm>
              <a:off x="26529884" y="16232076"/>
              <a:ext cx="1634140" cy="1079421"/>
            </a:xfrm>
            <a:prstGeom prst="bentConnector3">
              <a:avLst>
                <a:gd name="adj1" fmla="val 62271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2" name="Connector: Elbow 1428">
              <a:extLst>
                <a:ext uri="{FF2B5EF4-FFF2-40B4-BE49-F238E27FC236}">
                  <a16:creationId xmlns:a16="http://schemas.microsoft.com/office/drawing/2014/main" id="{E5BB610B-9BC9-9B21-A326-C1AE7051AF57}"/>
                </a:ext>
              </a:extLst>
            </p:cNvPr>
            <p:cNvCxnSpPr>
              <a:cxnSpLocks/>
              <a:stCxn id="7449" idx="7"/>
              <a:endCxn id="388" idx="3"/>
            </p:cNvCxnSpPr>
            <p:nvPr/>
          </p:nvCxnSpPr>
          <p:spPr>
            <a:xfrm>
              <a:off x="28272024" y="17311497"/>
              <a:ext cx="2400557" cy="19946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53" name="Text Box 3036">
              <a:extLst>
                <a:ext uri="{FF2B5EF4-FFF2-40B4-BE49-F238E27FC236}">
                  <a16:creationId xmlns:a16="http://schemas.microsoft.com/office/drawing/2014/main" id="{762608D1-5E11-FB40-7ED3-20017FAB701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8135" y="1477124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4" name="Text Box 3036">
              <a:extLst>
                <a:ext uri="{FF2B5EF4-FFF2-40B4-BE49-F238E27FC236}">
                  <a16:creationId xmlns:a16="http://schemas.microsoft.com/office/drawing/2014/main" id="{E83B340B-6D12-6045-F191-8B9046AF69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6509" y="15016869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6" name="Text Box 3036">
              <a:extLst>
                <a:ext uri="{FF2B5EF4-FFF2-40B4-BE49-F238E27FC236}">
                  <a16:creationId xmlns:a16="http://schemas.microsoft.com/office/drawing/2014/main" id="{8D58C757-E6B3-4A66-E33C-52B442B9EB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6128" y="1591547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57" name="Text Box 3036">
              <a:extLst>
                <a:ext uri="{FF2B5EF4-FFF2-40B4-BE49-F238E27FC236}">
                  <a16:creationId xmlns:a16="http://schemas.microsoft.com/office/drawing/2014/main" id="{C80A0320-DE9D-EC72-A506-5FD5F788AF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18541" y="1616062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58" name="Connector: Elbow 1557">
              <a:extLst>
                <a:ext uri="{FF2B5EF4-FFF2-40B4-BE49-F238E27FC236}">
                  <a16:creationId xmlns:a16="http://schemas.microsoft.com/office/drawing/2014/main" id="{F18ED384-01AB-8DE6-6F15-64106B0EFC50}"/>
                </a:ext>
              </a:extLst>
            </p:cNvPr>
            <p:cNvCxnSpPr>
              <a:cxnSpLocks/>
              <a:stCxn id="7456" idx="6"/>
              <a:endCxn id="1266" idx="3"/>
            </p:cNvCxnSpPr>
            <p:nvPr/>
          </p:nvCxnSpPr>
          <p:spPr>
            <a:xfrm>
              <a:off x="26570128" y="15942474"/>
              <a:ext cx="4102455" cy="37942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1" name="Text Box 3036">
              <a:extLst>
                <a:ext uri="{FF2B5EF4-FFF2-40B4-BE49-F238E27FC236}">
                  <a16:creationId xmlns:a16="http://schemas.microsoft.com/office/drawing/2014/main" id="{2DC7199F-B895-05D5-C3C6-784CF5ACE3AE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28595469" y="1803034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62" name="Connector: Elbow 929">
              <a:extLst>
                <a:ext uri="{FF2B5EF4-FFF2-40B4-BE49-F238E27FC236}">
                  <a16:creationId xmlns:a16="http://schemas.microsoft.com/office/drawing/2014/main" id="{09EAA9AA-B5B2-BC28-26F9-5AF5A89BD237}"/>
                </a:ext>
              </a:extLst>
            </p:cNvPr>
            <p:cNvCxnSpPr>
              <a:cxnSpLocks/>
              <a:stCxn id="7464" idx="4"/>
              <a:endCxn id="7953" idx="3"/>
            </p:cNvCxnSpPr>
            <p:nvPr/>
          </p:nvCxnSpPr>
          <p:spPr>
            <a:xfrm rot="16200000" flipH="1">
              <a:off x="26880601" y="17351168"/>
              <a:ext cx="3105893" cy="586727"/>
            </a:xfrm>
            <a:prstGeom prst="bentConnector2">
              <a:avLst/>
            </a:prstGeom>
            <a:ln w="12700">
              <a:solidFill>
                <a:srgbClr val="FF0000"/>
              </a:solidFill>
              <a:prstDash val="solid"/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4" name="Text Box 3036">
              <a:extLst>
                <a:ext uri="{FF2B5EF4-FFF2-40B4-BE49-F238E27FC236}">
                  <a16:creationId xmlns:a16="http://schemas.microsoft.com/office/drawing/2014/main" id="{A41CB1ED-BA33-6BD8-B800-4F4151BF95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113184" y="1603758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69" name="Text Box 3036">
              <a:extLst>
                <a:ext uri="{FF2B5EF4-FFF2-40B4-BE49-F238E27FC236}">
                  <a16:creationId xmlns:a16="http://schemas.microsoft.com/office/drawing/2014/main" id="{A1E9E990-188D-EC11-64B4-616AC666B0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2643" y="14291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0" name="Text Box 3036">
              <a:extLst>
                <a:ext uri="{FF2B5EF4-FFF2-40B4-BE49-F238E27FC236}">
                  <a16:creationId xmlns:a16="http://schemas.microsoft.com/office/drawing/2014/main" id="{E471A4D8-5F62-6A0A-E654-2FAA19C3F1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38382" y="1451778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1" name="Text Box 3036">
              <a:extLst>
                <a:ext uri="{FF2B5EF4-FFF2-40B4-BE49-F238E27FC236}">
                  <a16:creationId xmlns:a16="http://schemas.microsoft.com/office/drawing/2014/main" id="{37F8DD28-6AD9-6A09-E7B3-EA92A67F22B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505300" y="14735331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72" name="Text Box 3036">
              <a:extLst>
                <a:ext uri="{FF2B5EF4-FFF2-40B4-BE49-F238E27FC236}">
                  <a16:creationId xmlns:a16="http://schemas.microsoft.com/office/drawing/2014/main" id="{351A0B13-1DC6-EB2E-EA1B-A1883767D8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22428" y="14952964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73" name="Connector: Elbow 1557">
              <a:extLst>
                <a:ext uri="{FF2B5EF4-FFF2-40B4-BE49-F238E27FC236}">
                  <a16:creationId xmlns:a16="http://schemas.microsoft.com/office/drawing/2014/main" id="{12A9D0CE-E63E-4961-F7A1-CA7E55EFCE68}"/>
                </a:ext>
              </a:extLst>
            </p:cNvPr>
            <p:cNvCxnSpPr>
              <a:cxnSpLocks/>
              <a:stCxn id="7470" idx="6"/>
              <a:endCxn id="249" idx="3"/>
            </p:cNvCxnSpPr>
            <p:nvPr/>
          </p:nvCxnSpPr>
          <p:spPr>
            <a:xfrm>
              <a:off x="26492382" y="14544786"/>
              <a:ext cx="4180199" cy="364172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4" name="Connector: Elbow 1557">
              <a:extLst>
                <a:ext uri="{FF2B5EF4-FFF2-40B4-BE49-F238E27FC236}">
                  <a16:creationId xmlns:a16="http://schemas.microsoft.com/office/drawing/2014/main" id="{B0566D9D-AB92-E94B-A654-E2E1B4DE98AE}"/>
                </a:ext>
              </a:extLst>
            </p:cNvPr>
            <p:cNvCxnSpPr>
              <a:cxnSpLocks/>
              <a:stCxn id="7469" idx="6"/>
              <a:endCxn id="249" idx="3"/>
            </p:cNvCxnSpPr>
            <p:nvPr/>
          </p:nvCxnSpPr>
          <p:spPr>
            <a:xfrm>
              <a:off x="26486643" y="14318466"/>
              <a:ext cx="4185938" cy="38680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5" name="Connector: Elbow 1557">
              <a:extLst>
                <a:ext uri="{FF2B5EF4-FFF2-40B4-BE49-F238E27FC236}">
                  <a16:creationId xmlns:a16="http://schemas.microsoft.com/office/drawing/2014/main" id="{8BAAFED8-FCA8-FDCD-1D93-AFB211379E4A}"/>
                </a:ext>
              </a:extLst>
            </p:cNvPr>
            <p:cNvCxnSpPr>
              <a:cxnSpLocks/>
              <a:stCxn id="7471" idx="6"/>
              <a:endCxn id="249" idx="3"/>
            </p:cNvCxnSpPr>
            <p:nvPr/>
          </p:nvCxnSpPr>
          <p:spPr>
            <a:xfrm>
              <a:off x="26559300" y="14762331"/>
              <a:ext cx="4113281" cy="34241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6" name="Connector: Elbow 1557">
              <a:extLst>
                <a:ext uri="{FF2B5EF4-FFF2-40B4-BE49-F238E27FC236}">
                  <a16:creationId xmlns:a16="http://schemas.microsoft.com/office/drawing/2014/main" id="{A8726D7F-F8E4-40E6-935A-FB307C750742}"/>
                </a:ext>
              </a:extLst>
            </p:cNvPr>
            <p:cNvCxnSpPr>
              <a:cxnSpLocks/>
              <a:stCxn id="7472" idx="6"/>
              <a:endCxn id="249" idx="3"/>
            </p:cNvCxnSpPr>
            <p:nvPr/>
          </p:nvCxnSpPr>
          <p:spPr>
            <a:xfrm>
              <a:off x="26476428" y="14979964"/>
              <a:ext cx="4196153" cy="32065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7" name="Connector: Elbow 1557">
              <a:extLst>
                <a:ext uri="{FF2B5EF4-FFF2-40B4-BE49-F238E27FC236}">
                  <a16:creationId xmlns:a16="http://schemas.microsoft.com/office/drawing/2014/main" id="{3BF69B75-2F3C-3B66-D1A4-E97A5520B457}"/>
                </a:ext>
              </a:extLst>
            </p:cNvPr>
            <p:cNvCxnSpPr>
              <a:cxnSpLocks/>
              <a:stCxn id="7469" idx="6"/>
              <a:endCxn id="185" idx="3"/>
            </p:cNvCxnSpPr>
            <p:nvPr/>
          </p:nvCxnSpPr>
          <p:spPr>
            <a:xfrm>
              <a:off x="26486643" y="14318466"/>
              <a:ext cx="4185938" cy="409774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8" name="Connector: Elbow 1557">
              <a:extLst>
                <a:ext uri="{FF2B5EF4-FFF2-40B4-BE49-F238E27FC236}">
                  <a16:creationId xmlns:a16="http://schemas.microsoft.com/office/drawing/2014/main" id="{1EA8432F-8855-8F3F-C023-B2DC66DB1F49}"/>
                </a:ext>
              </a:extLst>
            </p:cNvPr>
            <p:cNvCxnSpPr>
              <a:cxnSpLocks/>
              <a:stCxn id="7470" idx="6"/>
              <a:endCxn id="185" idx="3"/>
            </p:cNvCxnSpPr>
            <p:nvPr/>
          </p:nvCxnSpPr>
          <p:spPr>
            <a:xfrm>
              <a:off x="26492382" y="14544786"/>
              <a:ext cx="4180199" cy="387142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9" name="Connector: Elbow 1557">
              <a:extLst>
                <a:ext uri="{FF2B5EF4-FFF2-40B4-BE49-F238E27FC236}">
                  <a16:creationId xmlns:a16="http://schemas.microsoft.com/office/drawing/2014/main" id="{1C1303A8-E6EE-1E50-9169-A66CEF75859B}"/>
                </a:ext>
              </a:extLst>
            </p:cNvPr>
            <p:cNvCxnSpPr>
              <a:cxnSpLocks/>
              <a:stCxn id="7471" idx="6"/>
              <a:endCxn id="185" idx="3"/>
            </p:cNvCxnSpPr>
            <p:nvPr/>
          </p:nvCxnSpPr>
          <p:spPr>
            <a:xfrm>
              <a:off x="26559300" y="14762331"/>
              <a:ext cx="4113281" cy="36538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0" name="Connector: Elbow 1557">
              <a:extLst>
                <a:ext uri="{FF2B5EF4-FFF2-40B4-BE49-F238E27FC236}">
                  <a16:creationId xmlns:a16="http://schemas.microsoft.com/office/drawing/2014/main" id="{C03EE744-30CC-9917-23C1-100B54AF12A8}"/>
                </a:ext>
              </a:extLst>
            </p:cNvPr>
            <p:cNvCxnSpPr>
              <a:cxnSpLocks/>
              <a:stCxn id="7472" idx="6"/>
              <a:endCxn id="185" idx="3"/>
            </p:cNvCxnSpPr>
            <p:nvPr/>
          </p:nvCxnSpPr>
          <p:spPr>
            <a:xfrm>
              <a:off x="26476428" y="14979964"/>
              <a:ext cx="4196153" cy="34362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1" name="Connector: Elbow 1557">
              <a:extLst>
                <a:ext uri="{FF2B5EF4-FFF2-40B4-BE49-F238E27FC236}">
                  <a16:creationId xmlns:a16="http://schemas.microsoft.com/office/drawing/2014/main" id="{E5AE4EA8-39E4-4E20-2CFE-D908550648EF}"/>
                </a:ext>
              </a:extLst>
            </p:cNvPr>
            <p:cNvCxnSpPr>
              <a:cxnSpLocks/>
              <a:stCxn id="7469" idx="6"/>
              <a:endCxn id="105" idx="3"/>
            </p:cNvCxnSpPr>
            <p:nvPr/>
          </p:nvCxnSpPr>
          <p:spPr>
            <a:xfrm>
              <a:off x="26486643" y="14318466"/>
              <a:ext cx="4185938" cy="432745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2" name="Connector: Elbow 1557">
              <a:extLst>
                <a:ext uri="{FF2B5EF4-FFF2-40B4-BE49-F238E27FC236}">
                  <a16:creationId xmlns:a16="http://schemas.microsoft.com/office/drawing/2014/main" id="{300609D1-5134-B373-93C9-32DED6D5F193}"/>
                </a:ext>
              </a:extLst>
            </p:cNvPr>
            <p:cNvCxnSpPr>
              <a:cxnSpLocks/>
              <a:stCxn id="7470" idx="6"/>
              <a:endCxn id="105" idx="3"/>
            </p:cNvCxnSpPr>
            <p:nvPr/>
          </p:nvCxnSpPr>
          <p:spPr>
            <a:xfrm>
              <a:off x="26492382" y="14544786"/>
              <a:ext cx="4180199" cy="41011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3" name="Connector: Elbow 1557">
              <a:extLst>
                <a:ext uri="{FF2B5EF4-FFF2-40B4-BE49-F238E27FC236}">
                  <a16:creationId xmlns:a16="http://schemas.microsoft.com/office/drawing/2014/main" id="{25A5C7AE-D888-E97A-513A-3C01665B2F6E}"/>
                </a:ext>
              </a:extLst>
            </p:cNvPr>
            <p:cNvCxnSpPr>
              <a:cxnSpLocks/>
              <a:stCxn id="7471" idx="6"/>
              <a:endCxn id="105" idx="3"/>
            </p:cNvCxnSpPr>
            <p:nvPr/>
          </p:nvCxnSpPr>
          <p:spPr>
            <a:xfrm>
              <a:off x="26559300" y="14762331"/>
              <a:ext cx="4113281" cy="388358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4" name="Connector: Elbow 1557">
              <a:extLst>
                <a:ext uri="{FF2B5EF4-FFF2-40B4-BE49-F238E27FC236}">
                  <a16:creationId xmlns:a16="http://schemas.microsoft.com/office/drawing/2014/main" id="{4F163B10-B54A-EDDF-03E2-36B88D99643C}"/>
                </a:ext>
              </a:extLst>
            </p:cNvPr>
            <p:cNvCxnSpPr>
              <a:cxnSpLocks/>
              <a:stCxn id="7472" idx="6"/>
              <a:endCxn id="105" idx="3"/>
            </p:cNvCxnSpPr>
            <p:nvPr/>
          </p:nvCxnSpPr>
          <p:spPr>
            <a:xfrm>
              <a:off x="26476428" y="14979964"/>
              <a:ext cx="4196153" cy="36659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5" name="Connector: Elbow 929">
              <a:extLst>
                <a:ext uri="{FF2B5EF4-FFF2-40B4-BE49-F238E27FC236}">
                  <a16:creationId xmlns:a16="http://schemas.microsoft.com/office/drawing/2014/main" id="{5D9CCA65-3168-F44B-1986-346D033E72D0}"/>
                </a:ext>
              </a:extLst>
            </p:cNvPr>
            <p:cNvCxnSpPr>
              <a:cxnSpLocks/>
              <a:stCxn id="7491" idx="6"/>
              <a:endCxn id="197" idx="3"/>
            </p:cNvCxnSpPr>
            <p:nvPr/>
          </p:nvCxnSpPr>
          <p:spPr>
            <a:xfrm>
              <a:off x="29985166" y="17924084"/>
              <a:ext cx="687415" cy="6212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89" name="Text Box 3036">
              <a:extLst>
                <a:ext uri="{FF2B5EF4-FFF2-40B4-BE49-F238E27FC236}">
                  <a16:creationId xmlns:a16="http://schemas.microsoft.com/office/drawing/2014/main" id="{E99587FF-F9A0-8255-C186-86D20E3ABE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6422" y="14052176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0" name="Text Box 3036">
              <a:extLst>
                <a:ext uri="{FF2B5EF4-FFF2-40B4-BE49-F238E27FC236}">
                  <a16:creationId xmlns:a16="http://schemas.microsoft.com/office/drawing/2014/main" id="{A098F075-DCDF-1503-D7C5-5A14A0BE94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8588582" y="14838785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91" name="Text Box 3036">
              <a:extLst>
                <a:ext uri="{FF2B5EF4-FFF2-40B4-BE49-F238E27FC236}">
                  <a16:creationId xmlns:a16="http://schemas.microsoft.com/office/drawing/2014/main" id="{78532020-1BF3-3971-1BFD-911EA08640D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1166" y="17897084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2" name="Connector: Elbow 929">
              <a:extLst>
                <a:ext uri="{FF2B5EF4-FFF2-40B4-BE49-F238E27FC236}">
                  <a16:creationId xmlns:a16="http://schemas.microsoft.com/office/drawing/2014/main" id="{780B6314-4D86-6061-B6C7-D6D698B8815A}"/>
                </a:ext>
              </a:extLst>
            </p:cNvPr>
            <p:cNvCxnSpPr>
              <a:cxnSpLocks/>
              <a:stCxn id="7493" idx="6"/>
              <a:endCxn id="124" idx="3"/>
            </p:cNvCxnSpPr>
            <p:nvPr/>
          </p:nvCxnSpPr>
          <p:spPr>
            <a:xfrm>
              <a:off x="29989699" y="18154053"/>
              <a:ext cx="682882" cy="6210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93" name="Text Box 3036">
              <a:extLst>
                <a:ext uri="{FF2B5EF4-FFF2-40B4-BE49-F238E27FC236}">
                  <a16:creationId xmlns:a16="http://schemas.microsoft.com/office/drawing/2014/main" id="{A81EBE02-DC1C-9836-6C3D-E6B847C495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9935699" y="18127053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NZ" sz="8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NZ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494" name="Connector: Elbow 929">
              <a:extLst>
                <a:ext uri="{FF2B5EF4-FFF2-40B4-BE49-F238E27FC236}">
                  <a16:creationId xmlns:a16="http://schemas.microsoft.com/office/drawing/2014/main" id="{E3BDF911-3DEB-5E8A-7BE8-C6785857A235}"/>
                </a:ext>
              </a:extLst>
            </p:cNvPr>
            <p:cNvCxnSpPr>
              <a:cxnSpLocks/>
              <a:stCxn id="7490" idx="6"/>
              <a:endCxn id="252" idx="3"/>
            </p:cNvCxnSpPr>
            <p:nvPr/>
          </p:nvCxnSpPr>
          <p:spPr>
            <a:xfrm>
              <a:off x="28642582" y="14865785"/>
              <a:ext cx="2029999" cy="344986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5" name="Connector: Elbow 3073">
              <a:extLst>
                <a:ext uri="{FF2B5EF4-FFF2-40B4-BE49-F238E27FC236}">
                  <a16:creationId xmlns:a16="http://schemas.microsoft.com/office/drawing/2014/main" id="{AAFF8317-7811-D939-5595-D0B2D0F21929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3806055"/>
              <a:ext cx="2033096" cy="105973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6" name="Connector: Elbow 3090">
              <a:extLst>
                <a:ext uri="{FF2B5EF4-FFF2-40B4-BE49-F238E27FC236}">
                  <a16:creationId xmlns:a16="http://schemas.microsoft.com/office/drawing/2014/main" id="{2513D252-19E5-0894-E243-749E2B11B6D1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035759"/>
              <a:ext cx="2033096" cy="8300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7" name="Connector: Elbow 3107">
              <a:extLst>
                <a:ext uri="{FF2B5EF4-FFF2-40B4-BE49-F238E27FC236}">
                  <a16:creationId xmlns:a16="http://schemas.microsoft.com/office/drawing/2014/main" id="{2EFB93B4-2B95-E69F-781B-75186EBEE25F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265463"/>
              <a:ext cx="2033096" cy="6003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8" name="Connector: Elbow 3124">
              <a:extLst>
                <a:ext uri="{FF2B5EF4-FFF2-40B4-BE49-F238E27FC236}">
                  <a16:creationId xmlns:a16="http://schemas.microsoft.com/office/drawing/2014/main" id="{573CC39D-6347-0C45-5577-B2142A92EA9C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495167"/>
              <a:ext cx="2033096" cy="3706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9" name="Connector: Elbow 3141">
              <a:extLst>
                <a:ext uri="{FF2B5EF4-FFF2-40B4-BE49-F238E27FC236}">
                  <a16:creationId xmlns:a16="http://schemas.microsoft.com/office/drawing/2014/main" id="{779253CD-00A0-27AC-34A2-1D757E2E149A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 flipV="1">
              <a:off x="28642582" y="14730415"/>
              <a:ext cx="2025965" cy="13537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0" name="Connector: Elbow 3158">
              <a:extLst>
                <a:ext uri="{FF2B5EF4-FFF2-40B4-BE49-F238E27FC236}">
                  <a16:creationId xmlns:a16="http://schemas.microsoft.com/office/drawing/2014/main" id="{B184457B-AD63-2651-4D54-8A84B4531F08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>
              <a:off x="28642582" y="14865785"/>
              <a:ext cx="2033096" cy="8879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1" name="Connector: Elbow 3175">
              <a:extLst>
                <a:ext uri="{FF2B5EF4-FFF2-40B4-BE49-F238E27FC236}">
                  <a16:creationId xmlns:a16="http://schemas.microsoft.com/office/drawing/2014/main" id="{FD96985F-21D2-6128-A946-EE7459476C16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>
              <a:off x="28642582" y="14865785"/>
              <a:ext cx="2033096" cy="31849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2" name="Connector: Elbow 3192">
              <a:extLst>
                <a:ext uri="{FF2B5EF4-FFF2-40B4-BE49-F238E27FC236}">
                  <a16:creationId xmlns:a16="http://schemas.microsoft.com/office/drawing/2014/main" id="{AEDECA92-00B9-707C-D2E5-237DD8C720C9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>
              <a:off x="28642582" y="14865785"/>
              <a:ext cx="2033096" cy="54819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3" name="Connector: Elbow 3209">
              <a:extLst>
                <a:ext uri="{FF2B5EF4-FFF2-40B4-BE49-F238E27FC236}">
                  <a16:creationId xmlns:a16="http://schemas.microsoft.com/office/drawing/2014/main" id="{E10F0965-AED2-8642-1AA6-46FEB44439EF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>
              <a:off x="28642582" y="14865785"/>
              <a:ext cx="2033096" cy="77790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4" name="Connector: Elbow 3226">
              <a:extLst>
                <a:ext uri="{FF2B5EF4-FFF2-40B4-BE49-F238E27FC236}">
                  <a16:creationId xmlns:a16="http://schemas.microsoft.com/office/drawing/2014/main" id="{D0E00DB4-1E99-899B-A30C-F8472AB8EFC4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>
              <a:off x="28642582" y="14865785"/>
              <a:ext cx="2033096" cy="10076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5" name="Connector: Elbow 3243">
              <a:extLst>
                <a:ext uri="{FF2B5EF4-FFF2-40B4-BE49-F238E27FC236}">
                  <a16:creationId xmlns:a16="http://schemas.microsoft.com/office/drawing/2014/main" id="{691D34A8-A610-D74B-F603-3ECE47AB0CFD}"/>
                </a:ext>
              </a:extLst>
            </p:cNvPr>
            <p:cNvCxnSpPr>
              <a:cxnSpLocks/>
            </p:cNvCxnSpPr>
            <p:nvPr/>
          </p:nvCxnSpPr>
          <p:spPr>
            <a:xfrm>
              <a:off x="28642582" y="14865785"/>
              <a:ext cx="2033096" cy="12373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6" name="Connector: Elbow 3260">
              <a:extLst>
                <a:ext uri="{FF2B5EF4-FFF2-40B4-BE49-F238E27FC236}">
                  <a16:creationId xmlns:a16="http://schemas.microsoft.com/office/drawing/2014/main" id="{D8CC33A0-1A25-9555-F7F4-6701566DEC82}"/>
                </a:ext>
              </a:extLst>
            </p:cNvPr>
            <p:cNvCxnSpPr>
              <a:cxnSpLocks/>
            </p:cNvCxnSpPr>
            <p:nvPr/>
          </p:nvCxnSpPr>
          <p:spPr>
            <a:xfrm>
              <a:off x="28642582" y="14865785"/>
              <a:ext cx="2033096" cy="1467014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7" name="Connector: Elbow 3294">
              <a:extLst>
                <a:ext uri="{FF2B5EF4-FFF2-40B4-BE49-F238E27FC236}">
                  <a16:creationId xmlns:a16="http://schemas.microsoft.com/office/drawing/2014/main" id="{7B90DE32-B46D-022E-75D3-1CF366185EE8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>
              <a:off x="28642582" y="14865785"/>
              <a:ext cx="2033096" cy="19264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8" name="Connector: Elbow 3277">
              <a:extLst>
                <a:ext uri="{FF2B5EF4-FFF2-40B4-BE49-F238E27FC236}">
                  <a16:creationId xmlns:a16="http://schemas.microsoft.com/office/drawing/2014/main" id="{A1AD9212-5C8A-25D8-7A15-CE1399A476DE}"/>
                </a:ext>
              </a:extLst>
            </p:cNvPr>
            <p:cNvCxnSpPr>
              <a:cxnSpLocks/>
            </p:cNvCxnSpPr>
            <p:nvPr/>
          </p:nvCxnSpPr>
          <p:spPr>
            <a:xfrm>
              <a:off x="28640422" y="14865785"/>
              <a:ext cx="2035256" cy="16967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9" name="Connector: Elbow 3311">
              <a:extLst>
                <a:ext uri="{FF2B5EF4-FFF2-40B4-BE49-F238E27FC236}">
                  <a16:creationId xmlns:a16="http://schemas.microsoft.com/office/drawing/2014/main" id="{EA898A8A-630D-C77A-7A27-8FCC586559CC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>
              <a:off x="28642582" y="14865785"/>
              <a:ext cx="2033096" cy="215612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0" name="Connector: Elbow 3328">
              <a:extLst>
                <a:ext uri="{FF2B5EF4-FFF2-40B4-BE49-F238E27FC236}">
                  <a16:creationId xmlns:a16="http://schemas.microsoft.com/office/drawing/2014/main" id="{C1D0AFC8-7EEA-A68A-62CB-2C4BF10BDBF2}"/>
                </a:ext>
              </a:extLst>
            </p:cNvPr>
            <p:cNvCxnSpPr>
              <a:cxnSpLocks/>
              <a:stCxn id="7490" idx="6"/>
            </p:cNvCxnSpPr>
            <p:nvPr/>
          </p:nvCxnSpPr>
          <p:spPr>
            <a:xfrm>
              <a:off x="28642582" y="14865785"/>
              <a:ext cx="2033096" cy="2385836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1" name="Connector: Elbow 3073">
              <a:extLst>
                <a:ext uri="{FF2B5EF4-FFF2-40B4-BE49-F238E27FC236}">
                  <a16:creationId xmlns:a16="http://schemas.microsoft.com/office/drawing/2014/main" id="{1CDA5951-B92B-C596-3BC7-B1348C692E15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 flipV="1">
              <a:off x="28640422" y="13806055"/>
              <a:ext cx="2035256" cy="2731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2" name="Connector: Elbow 3073">
              <a:extLst>
                <a:ext uri="{FF2B5EF4-FFF2-40B4-BE49-F238E27FC236}">
                  <a16:creationId xmlns:a16="http://schemas.microsoft.com/office/drawing/2014/main" id="{88C0696A-BFAD-0852-A2FF-26F2069844B0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 flipV="1">
              <a:off x="28640422" y="14035759"/>
              <a:ext cx="2035256" cy="434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3" name="Connector: Elbow 3073">
              <a:extLst>
                <a:ext uri="{FF2B5EF4-FFF2-40B4-BE49-F238E27FC236}">
                  <a16:creationId xmlns:a16="http://schemas.microsoft.com/office/drawing/2014/main" id="{660C534E-51BF-9CA7-4ADC-8CF74ADFBFF5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18628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4" name="Connector: Elbow 3073">
              <a:extLst>
                <a:ext uri="{FF2B5EF4-FFF2-40B4-BE49-F238E27FC236}">
                  <a16:creationId xmlns:a16="http://schemas.microsoft.com/office/drawing/2014/main" id="{FBA94674-65B5-B2F2-E539-79CF6A9B2DF7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4159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5" name="Connector: Elbow 3073">
              <a:extLst>
                <a:ext uri="{FF2B5EF4-FFF2-40B4-BE49-F238E27FC236}">
                  <a16:creationId xmlns:a16="http://schemas.microsoft.com/office/drawing/2014/main" id="{45C6BC5B-1898-2835-C9EB-00B9ACB7D914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28125" cy="6512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6" name="Connector: Elbow 3073">
              <a:extLst>
                <a:ext uri="{FF2B5EF4-FFF2-40B4-BE49-F238E27FC236}">
                  <a16:creationId xmlns:a16="http://schemas.microsoft.com/office/drawing/2014/main" id="{64F4BB3E-A310-727D-69DE-FE3B3725C20F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8753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7" name="Connector: Elbow 3073">
              <a:extLst>
                <a:ext uri="{FF2B5EF4-FFF2-40B4-BE49-F238E27FC236}">
                  <a16:creationId xmlns:a16="http://schemas.microsoft.com/office/drawing/2014/main" id="{99FEE624-6876-75A2-9CC5-8C5C7DD7DBA4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11051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8" name="Connector: Elbow 3073">
              <a:extLst>
                <a:ext uri="{FF2B5EF4-FFF2-40B4-BE49-F238E27FC236}">
                  <a16:creationId xmlns:a16="http://schemas.microsoft.com/office/drawing/2014/main" id="{926E6D16-D7EC-1FCA-B3A3-3E45690D94E0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133480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9" name="Connector: Elbow 3073">
              <a:extLst>
                <a:ext uri="{FF2B5EF4-FFF2-40B4-BE49-F238E27FC236}">
                  <a16:creationId xmlns:a16="http://schemas.microsoft.com/office/drawing/2014/main" id="{1BB523CA-46FC-5EF5-490D-B88E677593D4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15645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0" name="Connector: Elbow 3073">
              <a:extLst>
                <a:ext uri="{FF2B5EF4-FFF2-40B4-BE49-F238E27FC236}">
                  <a16:creationId xmlns:a16="http://schemas.microsoft.com/office/drawing/2014/main" id="{A6C03EC0-F888-DA9C-5DB5-6C6BB8E42C16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17942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1" name="Connector: Elbow 3073">
              <a:extLst>
                <a:ext uri="{FF2B5EF4-FFF2-40B4-BE49-F238E27FC236}">
                  <a16:creationId xmlns:a16="http://schemas.microsoft.com/office/drawing/2014/main" id="{9E585B22-2CD7-35AF-1337-47AF43C8BFB6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20239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2" name="Connector: Elbow 3073">
              <a:extLst>
                <a:ext uri="{FF2B5EF4-FFF2-40B4-BE49-F238E27FC236}">
                  <a16:creationId xmlns:a16="http://schemas.microsoft.com/office/drawing/2014/main" id="{D65F347D-0CEC-8171-E904-E21E046EAE7E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22536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3" name="Connector: Elbow 3073">
              <a:extLst>
                <a:ext uri="{FF2B5EF4-FFF2-40B4-BE49-F238E27FC236}">
                  <a16:creationId xmlns:a16="http://schemas.microsoft.com/office/drawing/2014/main" id="{79FA2299-5EDD-23FE-C128-5C34A67BE26F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24833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4" name="Connector: Elbow 3073">
              <a:extLst>
                <a:ext uri="{FF2B5EF4-FFF2-40B4-BE49-F238E27FC236}">
                  <a16:creationId xmlns:a16="http://schemas.microsoft.com/office/drawing/2014/main" id="{60BA72EF-F673-DAB4-EC09-64B745EF4162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27130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5" name="Connector: Elbow 3073">
              <a:extLst>
                <a:ext uri="{FF2B5EF4-FFF2-40B4-BE49-F238E27FC236}">
                  <a16:creationId xmlns:a16="http://schemas.microsoft.com/office/drawing/2014/main" id="{F43B2E47-3A31-AD69-99A5-EEA8C99EE6B5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29427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6" name="Connector: Elbow 3073">
              <a:extLst>
                <a:ext uri="{FF2B5EF4-FFF2-40B4-BE49-F238E27FC236}">
                  <a16:creationId xmlns:a16="http://schemas.microsoft.com/office/drawing/2014/main" id="{251DADF3-B608-3959-4500-FBA16158F16A}"/>
                </a:ext>
              </a:extLst>
            </p:cNvPr>
            <p:cNvCxnSpPr>
              <a:cxnSpLocks/>
              <a:stCxn id="7489" idx="6"/>
            </p:cNvCxnSpPr>
            <p:nvPr/>
          </p:nvCxnSpPr>
          <p:spPr>
            <a:xfrm>
              <a:off x="28640422" y="14079176"/>
              <a:ext cx="2035256" cy="31724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7" name="Connector: Elbow 3071">
              <a:extLst>
                <a:ext uri="{FF2B5EF4-FFF2-40B4-BE49-F238E27FC236}">
                  <a16:creationId xmlns:a16="http://schemas.microsoft.com/office/drawing/2014/main" id="{99D6BFA8-2B2D-350E-2473-0F4B4F581A92}"/>
                </a:ext>
              </a:extLst>
            </p:cNvPr>
            <p:cNvCxnSpPr>
              <a:cxnSpLocks/>
              <a:stCxn id="7530" idx="6"/>
              <a:endCxn id="7531" idx="3"/>
            </p:cNvCxnSpPr>
            <p:nvPr/>
          </p:nvCxnSpPr>
          <p:spPr>
            <a:xfrm flipV="1">
              <a:off x="26501048" y="13983574"/>
              <a:ext cx="2270784" cy="7789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28" name="Text Box 3036">
              <a:extLst>
                <a:ext uri="{FF2B5EF4-FFF2-40B4-BE49-F238E27FC236}">
                  <a16:creationId xmlns:a16="http://schemas.microsoft.com/office/drawing/2014/main" id="{FFBFBB36-EDA0-D86D-E85A-E7455AFD98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68204" y="14462492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29" name="Text Box 3036">
              <a:extLst>
                <a:ext uri="{FF2B5EF4-FFF2-40B4-BE49-F238E27FC236}">
                  <a16:creationId xmlns:a16="http://schemas.microsoft.com/office/drawing/2014/main" id="{BA9E9DA6-BE21-3301-7395-3DDBA9E34D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8361" y="14227907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0" name="Text Box 3036">
              <a:extLst>
                <a:ext uri="{FF2B5EF4-FFF2-40B4-BE49-F238E27FC236}">
                  <a16:creationId xmlns:a16="http://schemas.microsoft.com/office/drawing/2014/main" id="{2CC32526-08D4-5E52-FC82-4A0F295B54F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7048" y="14034466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531" name="Left-right Arrow 4907">
              <a:extLst>
                <a:ext uri="{FF2B5EF4-FFF2-40B4-BE49-F238E27FC236}">
                  <a16:creationId xmlns:a16="http://schemas.microsoft.com/office/drawing/2014/main" id="{DDD7C3E9-4C64-5842-E695-ECD2B66F8331}"/>
                </a:ext>
              </a:extLst>
            </p:cNvPr>
            <p:cNvSpPr>
              <a:spLocks/>
            </p:cNvSpPr>
            <p:nvPr/>
          </p:nvSpPr>
          <p:spPr>
            <a:xfrm>
              <a:off x="28771832" y="13956574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2" name="Left-right Arrow 4908">
              <a:extLst>
                <a:ext uri="{FF2B5EF4-FFF2-40B4-BE49-F238E27FC236}">
                  <a16:creationId xmlns:a16="http://schemas.microsoft.com/office/drawing/2014/main" id="{5A620DEF-2732-36DE-1DA4-851E6088873C}"/>
                </a:ext>
              </a:extLst>
            </p:cNvPr>
            <p:cNvSpPr>
              <a:spLocks/>
            </p:cNvSpPr>
            <p:nvPr/>
          </p:nvSpPr>
          <p:spPr>
            <a:xfrm>
              <a:off x="28803089" y="1473631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33" name="Connector: Elbow 3071">
              <a:extLst>
                <a:ext uri="{FF2B5EF4-FFF2-40B4-BE49-F238E27FC236}">
                  <a16:creationId xmlns:a16="http://schemas.microsoft.com/office/drawing/2014/main" id="{509B81D7-FD2B-A810-6A2E-BFC095A0FE7B}"/>
                </a:ext>
              </a:extLst>
            </p:cNvPr>
            <p:cNvCxnSpPr>
              <a:cxnSpLocks/>
              <a:stCxn id="7529" idx="6"/>
              <a:endCxn id="7531" idx="3"/>
            </p:cNvCxnSpPr>
            <p:nvPr/>
          </p:nvCxnSpPr>
          <p:spPr>
            <a:xfrm flipV="1">
              <a:off x="26502361" y="13983574"/>
              <a:ext cx="2269471" cy="27133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4" name="Connector: Elbow 3071">
              <a:extLst>
                <a:ext uri="{FF2B5EF4-FFF2-40B4-BE49-F238E27FC236}">
                  <a16:creationId xmlns:a16="http://schemas.microsoft.com/office/drawing/2014/main" id="{63CAC0BD-7966-877B-728F-E7557B040FF9}"/>
                </a:ext>
              </a:extLst>
            </p:cNvPr>
            <p:cNvCxnSpPr>
              <a:cxnSpLocks/>
              <a:stCxn id="7528" idx="6"/>
              <a:endCxn id="7532" idx="3"/>
            </p:cNvCxnSpPr>
            <p:nvPr/>
          </p:nvCxnSpPr>
          <p:spPr>
            <a:xfrm>
              <a:off x="26522204" y="14489492"/>
              <a:ext cx="2280885" cy="2738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5" name="Connector: Elbow 3071">
              <a:extLst>
                <a:ext uri="{FF2B5EF4-FFF2-40B4-BE49-F238E27FC236}">
                  <a16:creationId xmlns:a16="http://schemas.microsoft.com/office/drawing/2014/main" id="{B1F93A10-8AE6-A9C2-371B-15A6103F6253}"/>
                </a:ext>
              </a:extLst>
            </p:cNvPr>
            <p:cNvCxnSpPr>
              <a:cxnSpLocks/>
              <a:stCxn id="7529" idx="6"/>
              <a:endCxn id="7532" idx="3"/>
            </p:cNvCxnSpPr>
            <p:nvPr/>
          </p:nvCxnSpPr>
          <p:spPr>
            <a:xfrm>
              <a:off x="26502361" y="14254907"/>
              <a:ext cx="2300728" cy="50841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36" name="Text Box 3036">
              <a:extLst>
                <a:ext uri="{FF2B5EF4-FFF2-40B4-BE49-F238E27FC236}">
                  <a16:creationId xmlns:a16="http://schemas.microsoft.com/office/drawing/2014/main" id="{302DAD40-48A4-8FB4-970F-CB112FE38DD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440242" y="14691868"/>
              <a:ext cx="54000" cy="540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37" name="Connector: Elbow 3071">
              <a:extLst>
                <a:ext uri="{FF2B5EF4-FFF2-40B4-BE49-F238E27FC236}">
                  <a16:creationId xmlns:a16="http://schemas.microsoft.com/office/drawing/2014/main" id="{2E21E335-14DF-A6E0-CF05-12F1FA68C912}"/>
                </a:ext>
              </a:extLst>
            </p:cNvPr>
            <p:cNvCxnSpPr>
              <a:cxnSpLocks/>
              <a:stCxn id="7536" idx="6"/>
              <a:endCxn id="7532" idx="3"/>
            </p:cNvCxnSpPr>
            <p:nvPr/>
          </p:nvCxnSpPr>
          <p:spPr>
            <a:xfrm>
              <a:off x="26494242" y="14718868"/>
              <a:ext cx="2308847" cy="444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8" name="Connector: Elbow 3088">
              <a:extLst>
                <a:ext uri="{FF2B5EF4-FFF2-40B4-BE49-F238E27FC236}">
                  <a16:creationId xmlns:a16="http://schemas.microsoft.com/office/drawing/2014/main" id="{E6FBF93B-097A-5FC5-E172-80BD12E60680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 flipV="1">
              <a:off x="28879832" y="13676918"/>
              <a:ext cx="1795846" cy="3066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9" name="Connector: Elbow 3088">
              <a:extLst>
                <a:ext uri="{FF2B5EF4-FFF2-40B4-BE49-F238E27FC236}">
                  <a16:creationId xmlns:a16="http://schemas.microsoft.com/office/drawing/2014/main" id="{4DC00B7D-0657-1149-6087-D67FD7C01FCA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 flipV="1">
              <a:off x="28911089" y="13676918"/>
              <a:ext cx="1764589" cy="108640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0" name="Connector: Elbow 3088">
              <a:extLst>
                <a:ext uri="{FF2B5EF4-FFF2-40B4-BE49-F238E27FC236}">
                  <a16:creationId xmlns:a16="http://schemas.microsoft.com/office/drawing/2014/main" id="{514F753F-1DE2-CB16-5FF4-2D95581380EE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 flipV="1">
              <a:off x="28879832" y="13906622"/>
              <a:ext cx="1795846" cy="769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1" name="Connector: Elbow 3088">
              <a:extLst>
                <a:ext uri="{FF2B5EF4-FFF2-40B4-BE49-F238E27FC236}">
                  <a16:creationId xmlns:a16="http://schemas.microsoft.com/office/drawing/2014/main" id="{91A44749-630E-A2B2-4B8B-B42BAC06D9ED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 flipV="1">
              <a:off x="28911089" y="13906622"/>
              <a:ext cx="1764589" cy="85669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2" name="Connector: Elbow 3105">
              <a:extLst>
                <a:ext uri="{FF2B5EF4-FFF2-40B4-BE49-F238E27FC236}">
                  <a16:creationId xmlns:a16="http://schemas.microsoft.com/office/drawing/2014/main" id="{8BA7A759-C8BD-53C0-423E-65C03908757F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15275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3" name="Connector: Elbow 3105">
              <a:extLst>
                <a:ext uri="{FF2B5EF4-FFF2-40B4-BE49-F238E27FC236}">
                  <a16:creationId xmlns:a16="http://schemas.microsoft.com/office/drawing/2014/main" id="{10591769-33B5-C57F-D28C-406F2A77D2F3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 flipV="1">
              <a:off x="28911089" y="14136326"/>
              <a:ext cx="1764589" cy="62699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4" name="Connector: Elbow 3122">
              <a:extLst>
                <a:ext uri="{FF2B5EF4-FFF2-40B4-BE49-F238E27FC236}">
                  <a16:creationId xmlns:a16="http://schemas.microsoft.com/office/drawing/2014/main" id="{9A145F42-5898-FA85-9E67-99A75129D29F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3824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5" name="Connector: Elbow 3122">
              <a:extLst>
                <a:ext uri="{FF2B5EF4-FFF2-40B4-BE49-F238E27FC236}">
                  <a16:creationId xmlns:a16="http://schemas.microsoft.com/office/drawing/2014/main" id="{30037E87-9B78-7FA9-EE88-99195ACFD469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 flipV="1">
              <a:off x="28911089" y="14366030"/>
              <a:ext cx="1764589" cy="39728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6" name="Connector: Elbow 3139">
              <a:extLst>
                <a:ext uri="{FF2B5EF4-FFF2-40B4-BE49-F238E27FC236}">
                  <a16:creationId xmlns:a16="http://schemas.microsoft.com/office/drawing/2014/main" id="{EC07E1DA-3E58-A03C-EDCA-12834CD3254D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 flipV="1">
              <a:off x="28911089" y="14595734"/>
              <a:ext cx="1764589" cy="1675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7" name="Connector: Elbow 3156">
              <a:extLst>
                <a:ext uri="{FF2B5EF4-FFF2-40B4-BE49-F238E27FC236}">
                  <a16:creationId xmlns:a16="http://schemas.microsoft.com/office/drawing/2014/main" id="{FC62118F-93FF-C0FC-51B3-F718D095DE70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84186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8" name="Connector: Elbow 3156">
              <a:extLst>
                <a:ext uri="{FF2B5EF4-FFF2-40B4-BE49-F238E27FC236}">
                  <a16:creationId xmlns:a16="http://schemas.microsoft.com/office/drawing/2014/main" id="{09C69446-C994-9D29-E615-EC2A30C22C62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6211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9" name="Connector: Elbow 3173">
              <a:extLst>
                <a:ext uri="{FF2B5EF4-FFF2-40B4-BE49-F238E27FC236}">
                  <a16:creationId xmlns:a16="http://schemas.microsoft.com/office/drawing/2014/main" id="{40209308-4643-872B-E7EC-FD168623399F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107156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0" name="Connector: Elbow 3173">
              <a:extLst>
                <a:ext uri="{FF2B5EF4-FFF2-40B4-BE49-F238E27FC236}">
                  <a16:creationId xmlns:a16="http://schemas.microsoft.com/office/drawing/2014/main" id="{C12895E7-C126-4BA8-5CA0-5BF7E1312170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29182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1" name="Connector: Elbow 3190">
              <a:extLst>
                <a:ext uri="{FF2B5EF4-FFF2-40B4-BE49-F238E27FC236}">
                  <a16:creationId xmlns:a16="http://schemas.microsoft.com/office/drawing/2014/main" id="{C4518741-F9FE-8006-F0F2-E7F6E3BDFBEC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13012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2" name="Connector: Elbow 3190">
              <a:extLst>
                <a:ext uri="{FF2B5EF4-FFF2-40B4-BE49-F238E27FC236}">
                  <a16:creationId xmlns:a16="http://schemas.microsoft.com/office/drawing/2014/main" id="{3D5B11B7-506C-1E38-79AF-4B1DEAF3A19C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52152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3" name="Connector: Elbow 3207">
              <a:extLst>
                <a:ext uri="{FF2B5EF4-FFF2-40B4-BE49-F238E27FC236}">
                  <a16:creationId xmlns:a16="http://schemas.microsoft.com/office/drawing/2014/main" id="{77A0F2FB-B447-A2AB-CC11-D6A880D69D54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153097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4" name="Connector: Elbow 3207">
              <a:extLst>
                <a:ext uri="{FF2B5EF4-FFF2-40B4-BE49-F238E27FC236}">
                  <a16:creationId xmlns:a16="http://schemas.microsoft.com/office/drawing/2014/main" id="{336FF1B6-C2DE-438C-2B93-B177334049CB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75123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5" name="Connector: Elbow 3224">
              <a:extLst>
                <a:ext uri="{FF2B5EF4-FFF2-40B4-BE49-F238E27FC236}">
                  <a16:creationId xmlns:a16="http://schemas.microsoft.com/office/drawing/2014/main" id="{E87FB750-4353-C384-12DA-41ED43782206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176068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6" name="Connector: Elbow 3224">
              <a:extLst>
                <a:ext uri="{FF2B5EF4-FFF2-40B4-BE49-F238E27FC236}">
                  <a16:creationId xmlns:a16="http://schemas.microsoft.com/office/drawing/2014/main" id="{A47D22CE-8920-A760-1CE4-BB1D5A90F0B0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98093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7" name="Connector: Elbow 3241">
              <a:extLst>
                <a:ext uri="{FF2B5EF4-FFF2-40B4-BE49-F238E27FC236}">
                  <a16:creationId xmlns:a16="http://schemas.microsoft.com/office/drawing/2014/main" id="{D8B9F78C-3AEF-FD9F-DE4D-B44E2942AFA2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199038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8" name="Connector: Elbow 3241">
              <a:extLst>
                <a:ext uri="{FF2B5EF4-FFF2-40B4-BE49-F238E27FC236}">
                  <a16:creationId xmlns:a16="http://schemas.microsoft.com/office/drawing/2014/main" id="{6A88BCBB-0066-C2DA-9287-CDF6FB57B706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121063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9" name="Connector: Elbow 3292">
              <a:extLst>
                <a:ext uri="{FF2B5EF4-FFF2-40B4-BE49-F238E27FC236}">
                  <a16:creationId xmlns:a16="http://schemas.microsoft.com/office/drawing/2014/main" id="{B40A1BF7-DB4E-627A-5B6F-55EE80A48E28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267949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0" name="Connector: Elbow 3292">
              <a:extLst>
                <a:ext uri="{FF2B5EF4-FFF2-40B4-BE49-F238E27FC236}">
                  <a16:creationId xmlns:a16="http://schemas.microsoft.com/office/drawing/2014/main" id="{15E2E989-5835-5FC9-7B84-D0D19056C600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18997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1" name="Connector: Elbow 3309">
              <a:extLst>
                <a:ext uri="{FF2B5EF4-FFF2-40B4-BE49-F238E27FC236}">
                  <a16:creationId xmlns:a16="http://schemas.microsoft.com/office/drawing/2014/main" id="{B0F6DF2B-A22E-20D5-8815-D2E5EA7261D1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29092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2" name="Connector: Elbow 3309">
              <a:extLst>
                <a:ext uri="{FF2B5EF4-FFF2-40B4-BE49-F238E27FC236}">
                  <a16:creationId xmlns:a16="http://schemas.microsoft.com/office/drawing/2014/main" id="{41DCAD8A-DF1B-04C4-1087-5CDC26E28152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212945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3" name="Connector: Elbow 3326">
              <a:extLst>
                <a:ext uri="{FF2B5EF4-FFF2-40B4-BE49-F238E27FC236}">
                  <a16:creationId xmlns:a16="http://schemas.microsoft.com/office/drawing/2014/main" id="{0050F7FB-A12B-DAE1-229E-53DD8D34EA97}"/>
                </a:ext>
              </a:extLst>
            </p:cNvPr>
            <p:cNvCxnSpPr>
              <a:cxnSpLocks/>
              <a:stCxn id="7531" idx="7"/>
            </p:cNvCxnSpPr>
            <p:nvPr/>
          </p:nvCxnSpPr>
          <p:spPr>
            <a:xfrm>
              <a:off x="28879832" y="13983574"/>
              <a:ext cx="1795846" cy="31389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4" name="Connector: Elbow 3326">
              <a:extLst>
                <a:ext uri="{FF2B5EF4-FFF2-40B4-BE49-F238E27FC236}">
                  <a16:creationId xmlns:a16="http://schemas.microsoft.com/office/drawing/2014/main" id="{25A05692-1CB6-3DF6-3CF9-AAC0D9D9EDD7}"/>
                </a:ext>
              </a:extLst>
            </p:cNvPr>
            <p:cNvCxnSpPr>
              <a:cxnSpLocks/>
              <a:stCxn id="7532" idx="7"/>
            </p:cNvCxnSpPr>
            <p:nvPr/>
          </p:nvCxnSpPr>
          <p:spPr>
            <a:xfrm>
              <a:off x="28911089" y="14763319"/>
              <a:ext cx="1764589" cy="235916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65" name="Text Box 3036">
              <a:extLst>
                <a:ext uri="{FF2B5EF4-FFF2-40B4-BE49-F238E27FC236}">
                  <a16:creationId xmlns:a16="http://schemas.microsoft.com/office/drawing/2014/main" id="{CD09B24F-31B6-2892-5F9A-7D21F57B7D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732935" y="9562484"/>
              <a:ext cx="54000" cy="54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66" name="Connector: Elbow 3072">
              <a:extLst>
                <a:ext uri="{FF2B5EF4-FFF2-40B4-BE49-F238E27FC236}">
                  <a16:creationId xmlns:a16="http://schemas.microsoft.com/office/drawing/2014/main" id="{EC126836-4319-BFBE-FBE9-1B7831FCCFC2}"/>
                </a:ext>
              </a:extLst>
            </p:cNvPr>
            <p:cNvCxnSpPr>
              <a:cxnSpLocks/>
              <a:stCxn id="7565" idx="6"/>
              <a:endCxn id="7314" idx="6"/>
            </p:cNvCxnSpPr>
            <p:nvPr/>
          </p:nvCxnSpPr>
          <p:spPr>
            <a:xfrm>
              <a:off x="26786935" y="9589484"/>
              <a:ext cx="3655907" cy="415073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7" name="Connector: Elbow 3072">
              <a:extLst>
                <a:ext uri="{FF2B5EF4-FFF2-40B4-BE49-F238E27FC236}">
                  <a16:creationId xmlns:a16="http://schemas.microsoft.com/office/drawing/2014/main" id="{DC1B1A4D-3ABD-31E6-80E3-EBCAD7BDD499}"/>
                </a:ext>
              </a:extLst>
            </p:cNvPr>
            <p:cNvCxnSpPr>
              <a:cxnSpLocks/>
              <a:stCxn id="7565" idx="6"/>
              <a:endCxn id="7302" idx="6"/>
            </p:cNvCxnSpPr>
            <p:nvPr/>
          </p:nvCxnSpPr>
          <p:spPr>
            <a:xfrm>
              <a:off x="26786935" y="9589484"/>
              <a:ext cx="3655907" cy="438043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8" name="Connector: Elbow 3072">
              <a:extLst>
                <a:ext uri="{FF2B5EF4-FFF2-40B4-BE49-F238E27FC236}">
                  <a16:creationId xmlns:a16="http://schemas.microsoft.com/office/drawing/2014/main" id="{283B5296-E15C-CA3E-561E-3E164A0ECA9E}"/>
                </a:ext>
              </a:extLst>
            </p:cNvPr>
            <p:cNvCxnSpPr>
              <a:cxnSpLocks/>
              <a:stCxn id="7565" idx="6"/>
              <a:endCxn id="7290" idx="6"/>
            </p:cNvCxnSpPr>
            <p:nvPr/>
          </p:nvCxnSpPr>
          <p:spPr>
            <a:xfrm>
              <a:off x="26786935" y="9589484"/>
              <a:ext cx="3655907" cy="461014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9" name="Connector: Elbow 3072">
              <a:extLst>
                <a:ext uri="{FF2B5EF4-FFF2-40B4-BE49-F238E27FC236}">
                  <a16:creationId xmlns:a16="http://schemas.microsoft.com/office/drawing/2014/main" id="{A454EFFD-A4A2-85D0-633E-F1E31819EB2E}"/>
                </a:ext>
              </a:extLst>
            </p:cNvPr>
            <p:cNvCxnSpPr>
              <a:cxnSpLocks/>
              <a:stCxn id="7565" idx="6"/>
              <a:endCxn id="7278" idx="6"/>
            </p:cNvCxnSpPr>
            <p:nvPr/>
          </p:nvCxnSpPr>
          <p:spPr>
            <a:xfrm>
              <a:off x="26786935" y="9589484"/>
              <a:ext cx="3655907" cy="483984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0" name="Connector: Elbow 3072">
              <a:extLst>
                <a:ext uri="{FF2B5EF4-FFF2-40B4-BE49-F238E27FC236}">
                  <a16:creationId xmlns:a16="http://schemas.microsoft.com/office/drawing/2014/main" id="{7347A158-F591-DDC8-FDD2-0A8D3ED097AD}"/>
                </a:ext>
              </a:extLst>
            </p:cNvPr>
            <p:cNvCxnSpPr>
              <a:cxnSpLocks/>
              <a:stCxn id="7565" idx="6"/>
              <a:endCxn id="7266" idx="6"/>
            </p:cNvCxnSpPr>
            <p:nvPr/>
          </p:nvCxnSpPr>
          <p:spPr>
            <a:xfrm>
              <a:off x="26786935" y="9589484"/>
              <a:ext cx="3655907" cy="5069549"/>
            </a:xfrm>
            <a:prstGeom prst="bentConnector3">
              <a:avLst>
                <a:gd name="adj1" fmla="val 63739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1" name="Connector: Elbow 3072">
              <a:extLst>
                <a:ext uri="{FF2B5EF4-FFF2-40B4-BE49-F238E27FC236}">
                  <a16:creationId xmlns:a16="http://schemas.microsoft.com/office/drawing/2014/main" id="{C5AA6CF1-C2D6-8BDA-74A2-C6C5DCB4E788}"/>
                </a:ext>
              </a:extLst>
            </p:cNvPr>
            <p:cNvCxnSpPr>
              <a:cxnSpLocks/>
              <a:stCxn id="7565" idx="6"/>
              <a:endCxn id="7252" idx="6"/>
            </p:cNvCxnSpPr>
            <p:nvPr/>
          </p:nvCxnSpPr>
          <p:spPr>
            <a:xfrm>
              <a:off x="26786935" y="9589484"/>
              <a:ext cx="3655907" cy="529925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2" name="Connector: Elbow 3072">
              <a:extLst>
                <a:ext uri="{FF2B5EF4-FFF2-40B4-BE49-F238E27FC236}">
                  <a16:creationId xmlns:a16="http://schemas.microsoft.com/office/drawing/2014/main" id="{C50A62B3-2226-BD8E-E414-C2AAE2F5C7B3}"/>
                </a:ext>
              </a:extLst>
            </p:cNvPr>
            <p:cNvCxnSpPr>
              <a:cxnSpLocks/>
              <a:stCxn id="7565" idx="6"/>
              <a:endCxn id="7240" idx="6"/>
            </p:cNvCxnSpPr>
            <p:nvPr/>
          </p:nvCxnSpPr>
          <p:spPr>
            <a:xfrm>
              <a:off x="26786935" y="9589484"/>
              <a:ext cx="3655907" cy="552895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3" name="Connector: Elbow 3072">
              <a:extLst>
                <a:ext uri="{FF2B5EF4-FFF2-40B4-BE49-F238E27FC236}">
                  <a16:creationId xmlns:a16="http://schemas.microsoft.com/office/drawing/2014/main" id="{E761EF1F-3E46-D3D1-3797-C3C77AE2B1FB}"/>
                </a:ext>
              </a:extLst>
            </p:cNvPr>
            <p:cNvCxnSpPr>
              <a:cxnSpLocks/>
              <a:stCxn id="7565" idx="6"/>
              <a:endCxn id="7228" idx="6"/>
            </p:cNvCxnSpPr>
            <p:nvPr/>
          </p:nvCxnSpPr>
          <p:spPr>
            <a:xfrm>
              <a:off x="26786935" y="9589484"/>
              <a:ext cx="3655907" cy="575866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4" name="Connector: Elbow 3072">
              <a:extLst>
                <a:ext uri="{FF2B5EF4-FFF2-40B4-BE49-F238E27FC236}">
                  <a16:creationId xmlns:a16="http://schemas.microsoft.com/office/drawing/2014/main" id="{6DE12399-973A-D3E2-2778-0FC3801A066C}"/>
                </a:ext>
              </a:extLst>
            </p:cNvPr>
            <p:cNvCxnSpPr>
              <a:cxnSpLocks/>
              <a:stCxn id="7565" idx="6"/>
              <a:endCxn id="7216" idx="6"/>
            </p:cNvCxnSpPr>
            <p:nvPr/>
          </p:nvCxnSpPr>
          <p:spPr>
            <a:xfrm>
              <a:off x="26786935" y="9589484"/>
              <a:ext cx="3655907" cy="598836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5" name="Connector: Elbow 3072">
              <a:extLst>
                <a:ext uri="{FF2B5EF4-FFF2-40B4-BE49-F238E27FC236}">
                  <a16:creationId xmlns:a16="http://schemas.microsoft.com/office/drawing/2014/main" id="{1A0D3EA7-625B-694F-C7E1-FD2F7BC4CF77}"/>
                </a:ext>
              </a:extLst>
            </p:cNvPr>
            <p:cNvCxnSpPr>
              <a:cxnSpLocks/>
              <a:stCxn id="7565" idx="6"/>
              <a:endCxn id="7204" idx="6"/>
            </p:cNvCxnSpPr>
            <p:nvPr/>
          </p:nvCxnSpPr>
          <p:spPr>
            <a:xfrm>
              <a:off x="26786935" y="9589484"/>
              <a:ext cx="3655907" cy="621806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6" name="Connector: Elbow 3072">
              <a:extLst>
                <a:ext uri="{FF2B5EF4-FFF2-40B4-BE49-F238E27FC236}">
                  <a16:creationId xmlns:a16="http://schemas.microsoft.com/office/drawing/2014/main" id="{389080DA-B375-79E3-2D54-A2C530CA14C0}"/>
                </a:ext>
              </a:extLst>
            </p:cNvPr>
            <p:cNvCxnSpPr>
              <a:cxnSpLocks/>
              <a:stCxn id="7565" idx="6"/>
              <a:endCxn id="7192" idx="6"/>
            </p:cNvCxnSpPr>
            <p:nvPr/>
          </p:nvCxnSpPr>
          <p:spPr>
            <a:xfrm>
              <a:off x="26786935" y="9589484"/>
              <a:ext cx="3655907" cy="6447773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7" name="Connector: Elbow 3072">
              <a:extLst>
                <a:ext uri="{FF2B5EF4-FFF2-40B4-BE49-F238E27FC236}">
                  <a16:creationId xmlns:a16="http://schemas.microsoft.com/office/drawing/2014/main" id="{344E6A34-A2FC-B392-F4B8-5D41D58C818D}"/>
                </a:ext>
              </a:extLst>
            </p:cNvPr>
            <p:cNvCxnSpPr>
              <a:cxnSpLocks/>
              <a:stCxn id="7565" idx="6"/>
              <a:endCxn id="7180" idx="6"/>
            </p:cNvCxnSpPr>
            <p:nvPr/>
          </p:nvCxnSpPr>
          <p:spPr>
            <a:xfrm>
              <a:off x="26786935" y="9589484"/>
              <a:ext cx="3655907" cy="6677477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8" name="Connector: Elbow 3072">
              <a:extLst>
                <a:ext uri="{FF2B5EF4-FFF2-40B4-BE49-F238E27FC236}">
                  <a16:creationId xmlns:a16="http://schemas.microsoft.com/office/drawing/2014/main" id="{8D39E9FD-8336-3DE2-7A18-04A97F25F201}"/>
                </a:ext>
              </a:extLst>
            </p:cNvPr>
            <p:cNvCxnSpPr>
              <a:cxnSpLocks/>
              <a:stCxn id="7565" idx="6"/>
              <a:endCxn id="7168" idx="6"/>
            </p:cNvCxnSpPr>
            <p:nvPr/>
          </p:nvCxnSpPr>
          <p:spPr>
            <a:xfrm>
              <a:off x="26786935" y="9589484"/>
              <a:ext cx="3655907" cy="6907181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9" name="Connector: Elbow 3072">
              <a:extLst>
                <a:ext uri="{FF2B5EF4-FFF2-40B4-BE49-F238E27FC236}">
                  <a16:creationId xmlns:a16="http://schemas.microsoft.com/office/drawing/2014/main" id="{76297E53-32CC-0CB8-04C1-80F38FF5774C}"/>
                </a:ext>
              </a:extLst>
            </p:cNvPr>
            <p:cNvCxnSpPr>
              <a:cxnSpLocks/>
              <a:stCxn id="7565" idx="6"/>
              <a:endCxn id="7156" idx="6"/>
            </p:cNvCxnSpPr>
            <p:nvPr/>
          </p:nvCxnSpPr>
          <p:spPr>
            <a:xfrm>
              <a:off x="26786935" y="9589484"/>
              <a:ext cx="3655907" cy="7136885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0" name="Connector: Elbow 3072">
              <a:extLst>
                <a:ext uri="{FF2B5EF4-FFF2-40B4-BE49-F238E27FC236}">
                  <a16:creationId xmlns:a16="http://schemas.microsoft.com/office/drawing/2014/main" id="{707D4FA5-36A5-B897-B8D8-65199DFB0276}"/>
                </a:ext>
              </a:extLst>
            </p:cNvPr>
            <p:cNvCxnSpPr>
              <a:cxnSpLocks/>
              <a:stCxn id="7565" idx="6"/>
              <a:endCxn id="7144" idx="6"/>
            </p:cNvCxnSpPr>
            <p:nvPr/>
          </p:nvCxnSpPr>
          <p:spPr>
            <a:xfrm>
              <a:off x="26786935" y="9589484"/>
              <a:ext cx="3655907" cy="736658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1" name="Connector: Elbow 3072">
              <a:extLst>
                <a:ext uri="{FF2B5EF4-FFF2-40B4-BE49-F238E27FC236}">
                  <a16:creationId xmlns:a16="http://schemas.microsoft.com/office/drawing/2014/main" id="{E528FB42-2720-CAAE-EF13-B0D9D7FE8B55}"/>
                </a:ext>
              </a:extLst>
            </p:cNvPr>
            <p:cNvCxnSpPr>
              <a:cxnSpLocks/>
              <a:stCxn id="7565" idx="6"/>
              <a:endCxn id="7132" idx="6"/>
            </p:cNvCxnSpPr>
            <p:nvPr/>
          </p:nvCxnSpPr>
          <p:spPr>
            <a:xfrm>
              <a:off x="26786935" y="9589484"/>
              <a:ext cx="3655907" cy="7596299"/>
            </a:xfrm>
            <a:prstGeom prst="bentConnector3">
              <a:avLst>
                <a:gd name="adj1" fmla="val 640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2" name="Connector: Elbow 957">
              <a:extLst>
                <a:ext uri="{FF2B5EF4-FFF2-40B4-BE49-F238E27FC236}">
                  <a16:creationId xmlns:a16="http://schemas.microsoft.com/office/drawing/2014/main" id="{2CEFBB0D-2054-A771-4B04-8975FCC74F92}"/>
                </a:ext>
              </a:extLst>
            </p:cNvPr>
            <p:cNvCxnSpPr>
              <a:cxnSpLocks/>
              <a:stCxn id="6992" idx="6"/>
              <a:endCxn id="7394" idx="2"/>
            </p:cNvCxnSpPr>
            <p:nvPr/>
          </p:nvCxnSpPr>
          <p:spPr>
            <a:xfrm>
              <a:off x="25481215" y="16140615"/>
              <a:ext cx="3029345" cy="1061626"/>
            </a:xfrm>
            <a:prstGeom prst="bentConnector3">
              <a:avLst>
                <a:gd name="adj1" fmla="val 33054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3" name="Connector: Elbow 957">
              <a:extLst>
                <a:ext uri="{FF2B5EF4-FFF2-40B4-BE49-F238E27FC236}">
                  <a16:creationId xmlns:a16="http://schemas.microsoft.com/office/drawing/2014/main" id="{BFA2BAED-B397-C105-D970-0D325D736D16}"/>
                </a:ext>
              </a:extLst>
            </p:cNvPr>
            <p:cNvCxnSpPr>
              <a:cxnSpLocks/>
              <a:stCxn id="7047" idx="6"/>
              <a:endCxn id="7461" idx="6"/>
            </p:cNvCxnSpPr>
            <p:nvPr/>
          </p:nvCxnSpPr>
          <p:spPr>
            <a:xfrm>
              <a:off x="25579095" y="16943171"/>
              <a:ext cx="3016374" cy="1115977"/>
            </a:xfrm>
            <a:prstGeom prst="bentConnector3">
              <a:avLst>
                <a:gd name="adj1" fmla="val 29391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4" name="Connector: Elbow 957">
              <a:extLst>
                <a:ext uri="{FF2B5EF4-FFF2-40B4-BE49-F238E27FC236}">
                  <a16:creationId xmlns:a16="http://schemas.microsoft.com/office/drawing/2014/main" id="{B18A8DBB-C70A-0731-99E4-AAA9AB036AAA}"/>
                </a:ext>
              </a:extLst>
            </p:cNvPr>
            <p:cNvCxnSpPr>
              <a:cxnSpLocks/>
              <a:stCxn id="7060" idx="6"/>
              <a:endCxn id="7713" idx="6"/>
            </p:cNvCxnSpPr>
            <p:nvPr/>
          </p:nvCxnSpPr>
          <p:spPr>
            <a:xfrm>
              <a:off x="25574755" y="16368866"/>
              <a:ext cx="4867174" cy="211191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5" name="Connector: Elbow 879">
              <a:extLst>
                <a:ext uri="{FF2B5EF4-FFF2-40B4-BE49-F238E27FC236}">
                  <a16:creationId xmlns:a16="http://schemas.microsoft.com/office/drawing/2014/main" id="{99A1BAF4-1AD5-6C4D-69EF-847C9212A2B4}"/>
                </a:ext>
              </a:extLst>
            </p:cNvPr>
            <p:cNvCxnSpPr>
              <a:cxnSpLocks/>
              <a:stCxn id="7080" idx="6"/>
              <a:endCxn id="7491" idx="2"/>
            </p:cNvCxnSpPr>
            <p:nvPr/>
          </p:nvCxnSpPr>
          <p:spPr>
            <a:xfrm>
              <a:off x="26054194" y="14938247"/>
              <a:ext cx="3876972" cy="29858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headEnd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6" name="Connector: Elbow 957">
              <a:extLst>
                <a:ext uri="{FF2B5EF4-FFF2-40B4-BE49-F238E27FC236}">
                  <a16:creationId xmlns:a16="http://schemas.microsoft.com/office/drawing/2014/main" id="{2C26FD62-F11C-29E2-36EC-7A43984B9178}"/>
                </a:ext>
              </a:extLst>
            </p:cNvPr>
            <p:cNvCxnSpPr>
              <a:cxnSpLocks/>
              <a:stCxn id="7060" idx="6"/>
              <a:endCxn id="7715" idx="6"/>
            </p:cNvCxnSpPr>
            <p:nvPr/>
          </p:nvCxnSpPr>
          <p:spPr>
            <a:xfrm>
              <a:off x="25574755" y="16368866"/>
              <a:ext cx="4871736" cy="2341622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7" name="Connector: Elbow 879">
              <a:extLst>
                <a:ext uri="{FF2B5EF4-FFF2-40B4-BE49-F238E27FC236}">
                  <a16:creationId xmlns:a16="http://schemas.microsoft.com/office/drawing/2014/main" id="{E78CB2C3-2884-FFFC-CF71-5ED19F27CC81}"/>
                </a:ext>
              </a:extLst>
            </p:cNvPr>
            <p:cNvCxnSpPr>
              <a:cxnSpLocks/>
              <a:stCxn id="7079" idx="6"/>
              <a:endCxn id="7491" idx="2"/>
            </p:cNvCxnSpPr>
            <p:nvPr/>
          </p:nvCxnSpPr>
          <p:spPr>
            <a:xfrm>
              <a:off x="26012648" y="14709415"/>
              <a:ext cx="3918518" cy="3214669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ysDot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0" name="Straight Arrow Connector 7709">
              <a:extLst>
                <a:ext uri="{FF2B5EF4-FFF2-40B4-BE49-F238E27FC236}">
                  <a16:creationId xmlns:a16="http://schemas.microsoft.com/office/drawing/2014/main" id="{0F548B14-5393-D206-84F6-7DF663B544B4}"/>
                </a:ext>
              </a:extLst>
            </p:cNvPr>
            <p:cNvCxnSpPr>
              <a:cxnSpLocks/>
              <a:stCxn id="7711" idx="2"/>
              <a:endCxn id="250" idx="3"/>
            </p:cNvCxnSpPr>
            <p:nvPr/>
          </p:nvCxnSpPr>
          <p:spPr>
            <a:xfrm>
              <a:off x="30499529" y="18251080"/>
              <a:ext cx="173052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1" name="Text Box 3036">
              <a:extLst>
                <a:ext uri="{FF2B5EF4-FFF2-40B4-BE49-F238E27FC236}">
                  <a16:creationId xmlns:a16="http://schemas.microsoft.com/office/drawing/2014/main" id="{DF3A7A46-E6E7-30C8-E0D2-F71260EDED57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41929" y="18222280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2" name="Straight Arrow Connector 7711">
              <a:extLst>
                <a:ext uri="{FF2B5EF4-FFF2-40B4-BE49-F238E27FC236}">
                  <a16:creationId xmlns:a16="http://schemas.microsoft.com/office/drawing/2014/main" id="{EB28C1AF-9858-B8CE-3C1B-A59E8AF3D598}"/>
                </a:ext>
              </a:extLst>
            </p:cNvPr>
            <p:cNvCxnSpPr>
              <a:cxnSpLocks/>
              <a:stCxn id="7713" idx="2"/>
              <a:endCxn id="196" idx="3"/>
            </p:cNvCxnSpPr>
            <p:nvPr/>
          </p:nvCxnSpPr>
          <p:spPr>
            <a:xfrm>
              <a:off x="30499529" y="18480784"/>
              <a:ext cx="173052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3" name="Text Box 3036">
              <a:extLst>
                <a:ext uri="{FF2B5EF4-FFF2-40B4-BE49-F238E27FC236}">
                  <a16:creationId xmlns:a16="http://schemas.microsoft.com/office/drawing/2014/main" id="{0AED4679-2AA0-FAAD-2121-ABAB23C1BD6B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41929" y="18451984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714" name="Straight Arrow Connector 7713">
              <a:extLst>
                <a:ext uri="{FF2B5EF4-FFF2-40B4-BE49-F238E27FC236}">
                  <a16:creationId xmlns:a16="http://schemas.microsoft.com/office/drawing/2014/main" id="{0C4D879D-D0E6-283B-F5F2-88F56C07F0DA}"/>
                </a:ext>
              </a:extLst>
            </p:cNvPr>
            <p:cNvCxnSpPr>
              <a:cxnSpLocks/>
              <a:stCxn id="7715" idx="2"/>
              <a:endCxn id="118" idx="3"/>
            </p:cNvCxnSpPr>
            <p:nvPr/>
          </p:nvCxnSpPr>
          <p:spPr>
            <a:xfrm>
              <a:off x="30504091" y="18710488"/>
              <a:ext cx="168490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15" name="Text Box 3036">
              <a:extLst>
                <a:ext uri="{FF2B5EF4-FFF2-40B4-BE49-F238E27FC236}">
                  <a16:creationId xmlns:a16="http://schemas.microsoft.com/office/drawing/2014/main" id="{C9805C4D-ADED-1452-8754-69B38836C870}"/>
                </a:ext>
              </a:extLst>
            </p:cNvPr>
            <p:cNvSpPr txBox="1">
              <a:spLocks noChangeAspect="1"/>
            </p:cNvSpPr>
            <p:nvPr/>
          </p:nvSpPr>
          <p:spPr>
            <a:xfrm flipH="1">
              <a:off x="30446491" y="18681688"/>
              <a:ext cx="57600" cy="57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889" name="Text Box 3036">
              <a:extLst>
                <a:ext uri="{FF2B5EF4-FFF2-40B4-BE49-F238E27FC236}">
                  <a16:creationId xmlns:a16="http://schemas.microsoft.com/office/drawing/2014/main" id="{AABF9D7D-A024-56A6-D182-EF083A86963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6001443" y="14247011"/>
              <a:ext cx="54000" cy="54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953" name="Left-right Arrow 3726">
              <a:extLst>
                <a:ext uri="{FF2B5EF4-FFF2-40B4-BE49-F238E27FC236}">
                  <a16:creationId xmlns:a16="http://schemas.microsoft.com/office/drawing/2014/main" id="{802DEFA1-806B-B044-2FBA-06BC5DEF9164}"/>
                </a:ext>
              </a:extLst>
            </p:cNvPr>
            <p:cNvSpPr>
              <a:spLocks/>
            </p:cNvSpPr>
            <p:nvPr/>
          </p:nvSpPr>
          <p:spPr>
            <a:xfrm>
              <a:off x="28726911" y="19170479"/>
              <a:ext cx="108000" cy="54000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59" name="Connector: Elbow 1557">
              <a:extLst>
                <a:ext uri="{FF2B5EF4-FFF2-40B4-BE49-F238E27FC236}">
                  <a16:creationId xmlns:a16="http://schemas.microsoft.com/office/drawing/2014/main" id="{5BD73214-3505-F6C0-5230-ADDFCFCEF5E1}"/>
                </a:ext>
              </a:extLst>
            </p:cNvPr>
            <p:cNvCxnSpPr>
              <a:cxnSpLocks/>
              <a:stCxn id="7457" idx="6"/>
              <a:endCxn id="1266" idx="3"/>
            </p:cNvCxnSpPr>
            <p:nvPr/>
          </p:nvCxnSpPr>
          <p:spPr>
            <a:xfrm>
              <a:off x="26572541" y="16187621"/>
              <a:ext cx="4100042" cy="354907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0" name="Connector: Elbow 1017">
              <a:extLst>
                <a:ext uri="{FF2B5EF4-FFF2-40B4-BE49-F238E27FC236}">
                  <a16:creationId xmlns:a16="http://schemas.microsoft.com/office/drawing/2014/main" id="{B7308EAD-D8C7-9971-156D-A1D7DF706601}"/>
                </a:ext>
              </a:extLst>
            </p:cNvPr>
            <p:cNvCxnSpPr>
              <a:cxnSpLocks/>
              <a:stCxn id="7461" idx="2"/>
              <a:endCxn id="1267" idx="3"/>
            </p:cNvCxnSpPr>
            <p:nvPr/>
          </p:nvCxnSpPr>
          <p:spPr>
            <a:xfrm>
              <a:off x="28653069" y="18059148"/>
              <a:ext cx="2019514" cy="17421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accent6">
                  <a:lumMod val="75000"/>
                </a:schemeClr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5" name="Connector: Elbow 929">
              <a:extLst>
                <a:ext uri="{FF2B5EF4-FFF2-40B4-BE49-F238E27FC236}">
                  <a16:creationId xmlns:a16="http://schemas.microsoft.com/office/drawing/2014/main" id="{3187A3DC-D2ED-18DA-E644-46307B526A9B}"/>
                </a:ext>
              </a:extLst>
            </p:cNvPr>
            <p:cNvCxnSpPr>
              <a:cxnSpLocks/>
              <a:stCxn id="7953" idx="7"/>
            </p:cNvCxnSpPr>
            <p:nvPr/>
          </p:nvCxnSpPr>
          <p:spPr>
            <a:xfrm>
              <a:off x="28834911" y="19197479"/>
              <a:ext cx="1829239" cy="668472"/>
            </a:xfrm>
            <a:prstGeom prst="bentConnector3">
              <a:avLst>
                <a:gd name="adj1" fmla="val 50000"/>
              </a:avLst>
            </a:prstGeom>
            <a:ln w="12700">
              <a:solidFill>
                <a:srgbClr val="FF0000"/>
              </a:solidFill>
              <a:prstDash val="soli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98" name="organ - liver">
            <a:extLst>
              <a:ext uri="{FF2B5EF4-FFF2-40B4-BE49-F238E27FC236}">
                <a16:creationId xmlns:a16="http://schemas.microsoft.com/office/drawing/2014/main" id="{C8A67E46-D7D6-2D55-3D28-7D97C78A6FA9}"/>
              </a:ext>
            </a:extLst>
          </p:cNvPr>
          <p:cNvGrpSpPr/>
          <p:nvPr/>
        </p:nvGrpSpPr>
        <p:grpSpPr>
          <a:xfrm>
            <a:off x="15320320" y="17547392"/>
            <a:ext cx="4104000" cy="1780663"/>
            <a:chOff x="15320320" y="17547392"/>
            <a:chExt cx="4104000" cy="1780663"/>
          </a:xfrm>
        </p:grpSpPr>
        <p:sp>
          <p:nvSpPr>
            <p:cNvPr id="6399" name="organ - liver">
              <a:extLst>
                <a:ext uri="{FF2B5EF4-FFF2-40B4-BE49-F238E27FC236}">
                  <a16:creationId xmlns:a16="http://schemas.microsoft.com/office/drawing/2014/main" id="{EA9AE6A4-848F-F670-E7F3-5892906518C2}"/>
                </a:ext>
              </a:extLst>
            </p:cNvPr>
            <p:cNvSpPr txBox="1"/>
            <p:nvPr/>
          </p:nvSpPr>
          <p:spPr>
            <a:xfrm>
              <a:off x="15320320" y="17547392"/>
              <a:ext cx="4104000" cy="17806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Liver</a:t>
              </a:r>
            </a:p>
          </p:txBody>
        </p:sp>
        <p:grpSp>
          <p:nvGrpSpPr>
            <p:cNvPr id="6400" name="FTU - interlobular bile duct">
              <a:extLst>
                <a:ext uri="{FF2B5EF4-FFF2-40B4-BE49-F238E27FC236}">
                  <a16:creationId xmlns:a16="http://schemas.microsoft.com/office/drawing/2014/main" id="{D24CFCFE-5438-52DB-0F68-55241841543C}"/>
                </a:ext>
              </a:extLst>
            </p:cNvPr>
            <p:cNvGrpSpPr/>
            <p:nvPr/>
          </p:nvGrpSpPr>
          <p:grpSpPr>
            <a:xfrm>
              <a:off x="15531154" y="17876926"/>
              <a:ext cx="3888000" cy="216000"/>
              <a:chOff x="14388159" y="17876926"/>
              <a:chExt cx="3888000" cy="216000"/>
            </a:xfrm>
          </p:grpSpPr>
          <p:sp>
            <p:nvSpPr>
              <p:cNvPr id="6506" name="FTU - interlobular bile duct">
                <a:extLst>
                  <a:ext uri="{FF2B5EF4-FFF2-40B4-BE49-F238E27FC236}">
                    <a16:creationId xmlns:a16="http://schemas.microsoft.com/office/drawing/2014/main" id="{66420BF1-1787-610E-88EA-D1FBBF74BF59}"/>
                  </a:ext>
                </a:extLst>
              </p:cNvPr>
              <p:cNvSpPr txBox="1"/>
              <p:nvPr/>
            </p:nvSpPr>
            <p:spPr>
              <a:xfrm>
                <a:off x="14388159" y="17876926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Interlobular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07" name="dock">
                <a:extLst>
                  <a:ext uri="{FF2B5EF4-FFF2-40B4-BE49-F238E27FC236}">
                    <a16:creationId xmlns:a16="http://schemas.microsoft.com/office/drawing/2014/main" id="{6DF1AE06-3CA0-04F3-B52D-42A37AEF54BD}"/>
                  </a:ext>
                </a:extLst>
              </p:cNvPr>
              <p:cNvGrpSpPr/>
              <p:nvPr/>
            </p:nvGrpSpPr>
            <p:grpSpPr>
              <a:xfrm>
                <a:off x="17835127" y="17891491"/>
                <a:ext cx="57600" cy="186737"/>
                <a:chOff x="2890221" y="12245125"/>
                <a:chExt cx="57600" cy="186737"/>
              </a:xfrm>
            </p:grpSpPr>
            <p:sp>
              <p:nvSpPr>
                <p:cNvPr id="6514" name="Text Box 3086">
                  <a:extLst>
                    <a:ext uri="{FF2B5EF4-FFF2-40B4-BE49-F238E27FC236}">
                      <a16:creationId xmlns:a16="http://schemas.microsoft.com/office/drawing/2014/main" id="{F5D4B772-2FF7-AC29-D4AC-D47269D3CC5A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5" name="Text Box 3086">
                  <a:extLst>
                    <a:ext uri="{FF2B5EF4-FFF2-40B4-BE49-F238E27FC236}">
                      <a16:creationId xmlns:a16="http://schemas.microsoft.com/office/drawing/2014/main" id="{3EAECC0D-CDB7-D790-7240-28720EFCFEBB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18" name="Text Box 3086">
                  <a:extLst>
                    <a:ext uri="{FF2B5EF4-FFF2-40B4-BE49-F238E27FC236}">
                      <a16:creationId xmlns:a16="http://schemas.microsoft.com/office/drawing/2014/main" id="{EA7BE862-656A-8968-1D91-DCEFB415824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08" name="link">
                <a:extLst>
                  <a:ext uri="{FF2B5EF4-FFF2-40B4-BE49-F238E27FC236}">
                    <a16:creationId xmlns:a16="http://schemas.microsoft.com/office/drawing/2014/main" id="{DC0ABA68-5301-1AD1-9EEC-D710C50CDF83}"/>
                  </a:ext>
                </a:extLst>
              </p:cNvPr>
              <p:cNvGrpSpPr/>
              <p:nvPr/>
            </p:nvGrpSpPr>
            <p:grpSpPr>
              <a:xfrm>
                <a:off x="14484766" y="17980873"/>
                <a:ext cx="271971" cy="72000"/>
                <a:chOff x="1097019" y="4095524"/>
                <a:chExt cx="271971" cy="72000"/>
              </a:xfrm>
            </p:grpSpPr>
            <p:sp>
              <p:nvSpPr>
                <p:cNvPr id="6509" name="Star: 5 Points 1913">
                  <a:hlinkClick r:id="rId98"/>
                  <a:extLst>
                    <a:ext uri="{FF2B5EF4-FFF2-40B4-BE49-F238E27FC236}">
                      <a16:creationId xmlns:a16="http://schemas.microsoft.com/office/drawing/2014/main" id="{643A2FE3-A364-DBA2-FE9E-5E8FB3DD66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7019" y="409552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2" name="Star: 5 Points 1914">
                  <a:hlinkClick r:id="rId14"/>
                  <a:extLst>
                    <a:ext uri="{FF2B5EF4-FFF2-40B4-BE49-F238E27FC236}">
                      <a16:creationId xmlns:a16="http://schemas.microsoft.com/office/drawing/2014/main" id="{9431F0DB-D8FA-E493-51A0-C0F7A7B478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7005" y="409552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13" name="Star: 5 Points 1915">
                  <a:hlinkClick r:id="rId12"/>
                  <a:extLst>
                    <a:ext uri="{FF2B5EF4-FFF2-40B4-BE49-F238E27FC236}">
                      <a16:creationId xmlns:a16="http://schemas.microsoft.com/office/drawing/2014/main" id="{2C9241F8-32C2-EE05-AA11-54CC361978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990" y="409552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01" name="FTU - intrahepatic duct">
              <a:extLst>
                <a:ext uri="{FF2B5EF4-FFF2-40B4-BE49-F238E27FC236}">
                  <a16:creationId xmlns:a16="http://schemas.microsoft.com/office/drawing/2014/main" id="{D32A7082-DDFB-FD8C-C80A-8A33552916B6}"/>
                </a:ext>
              </a:extLst>
            </p:cNvPr>
            <p:cNvGrpSpPr/>
            <p:nvPr/>
          </p:nvGrpSpPr>
          <p:grpSpPr>
            <a:xfrm>
              <a:off x="15532979" y="17647888"/>
              <a:ext cx="3888000" cy="216000"/>
              <a:chOff x="14389984" y="17647888"/>
              <a:chExt cx="3888000" cy="216000"/>
            </a:xfrm>
          </p:grpSpPr>
          <p:sp>
            <p:nvSpPr>
              <p:cNvPr id="6491" name="FTU - intrahepatic duct">
                <a:extLst>
                  <a:ext uri="{FF2B5EF4-FFF2-40B4-BE49-F238E27FC236}">
                    <a16:creationId xmlns:a16="http://schemas.microsoft.com/office/drawing/2014/main" id="{BC80BB28-57C1-8E29-0766-62086CD8180D}"/>
                  </a:ext>
                </a:extLst>
              </p:cNvPr>
              <p:cNvSpPr txBox="1"/>
              <p:nvPr/>
            </p:nvSpPr>
            <p:spPr>
              <a:xfrm>
                <a:off x="14389984" y="176478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Intrahepatic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94" name="dock">
                <a:extLst>
                  <a:ext uri="{FF2B5EF4-FFF2-40B4-BE49-F238E27FC236}">
                    <a16:creationId xmlns:a16="http://schemas.microsoft.com/office/drawing/2014/main" id="{56440E8D-5E32-0EC9-8E74-85C573AACC12}"/>
                  </a:ext>
                </a:extLst>
              </p:cNvPr>
              <p:cNvGrpSpPr/>
              <p:nvPr/>
            </p:nvGrpSpPr>
            <p:grpSpPr>
              <a:xfrm>
                <a:off x="17832830" y="17663437"/>
                <a:ext cx="57600" cy="186737"/>
                <a:chOff x="2890221" y="12245125"/>
                <a:chExt cx="57600" cy="186737"/>
              </a:xfrm>
            </p:grpSpPr>
            <p:sp>
              <p:nvSpPr>
                <p:cNvPr id="6501" name="Text Box 3086">
                  <a:extLst>
                    <a:ext uri="{FF2B5EF4-FFF2-40B4-BE49-F238E27FC236}">
                      <a16:creationId xmlns:a16="http://schemas.microsoft.com/office/drawing/2014/main" id="{EE94CD4E-835A-3170-2C75-D156A7C8D95C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2" name="Text Box 3086">
                  <a:extLst>
                    <a:ext uri="{FF2B5EF4-FFF2-40B4-BE49-F238E27FC236}">
                      <a16:creationId xmlns:a16="http://schemas.microsoft.com/office/drawing/2014/main" id="{C663C909-608B-59BC-6014-8BF04C5FB33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03" name="Text Box 3086">
                  <a:extLst>
                    <a:ext uri="{FF2B5EF4-FFF2-40B4-BE49-F238E27FC236}">
                      <a16:creationId xmlns:a16="http://schemas.microsoft.com/office/drawing/2014/main" id="{9F525130-FE5C-689B-C00E-435CCED5D90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95" name="link">
                <a:extLst>
                  <a:ext uri="{FF2B5EF4-FFF2-40B4-BE49-F238E27FC236}">
                    <a16:creationId xmlns:a16="http://schemas.microsoft.com/office/drawing/2014/main" id="{B9B2F297-B1A0-EEC0-75CD-B9F36C89E630}"/>
                  </a:ext>
                </a:extLst>
              </p:cNvPr>
              <p:cNvGrpSpPr/>
              <p:nvPr/>
            </p:nvGrpSpPr>
            <p:grpSpPr>
              <a:xfrm>
                <a:off x="14484766" y="17759600"/>
                <a:ext cx="271971" cy="72000"/>
                <a:chOff x="1087035" y="4103289"/>
                <a:chExt cx="271971" cy="72000"/>
              </a:xfrm>
            </p:grpSpPr>
            <p:sp>
              <p:nvSpPr>
                <p:cNvPr id="6496" name="Star: 5 Points 1926">
                  <a:hlinkClick r:id="rId99"/>
                  <a:extLst>
                    <a:ext uri="{FF2B5EF4-FFF2-40B4-BE49-F238E27FC236}">
                      <a16:creationId xmlns:a16="http://schemas.microsoft.com/office/drawing/2014/main" id="{9EADA7BB-F87C-0CF4-0784-13B8197455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7035" y="410328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97" name="Star: 5 Points 1927">
                  <a:hlinkClick r:id="rId14"/>
                  <a:extLst>
                    <a:ext uri="{FF2B5EF4-FFF2-40B4-BE49-F238E27FC236}">
                      <a16:creationId xmlns:a16="http://schemas.microsoft.com/office/drawing/2014/main" id="{2BD4000C-1329-572D-CEF3-DE5F94E73C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7021" y="410328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00" name="Star: 5 Points 1928">
                  <a:hlinkClick r:id="rId12"/>
                  <a:extLst>
                    <a:ext uri="{FF2B5EF4-FFF2-40B4-BE49-F238E27FC236}">
                      <a16:creationId xmlns:a16="http://schemas.microsoft.com/office/drawing/2014/main" id="{34AFEE51-8065-59BD-58C9-9A37A5513BC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7006" y="410328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04" name="FTU - perilobular bile duct">
              <a:extLst>
                <a:ext uri="{FF2B5EF4-FFF2-40B4-BE49-F238E27FC236}">
                  <a16:creationId xmlns:a16="http://schemas.microsoft.com/office/drawing/2014/main" id="{AD4D9A7E-E495-9FD0-A83A-E6A67338DAA4}"/>
                </a:ext>
              </a:extLst>
            </p:cNvPr>
            <p:cNvGrpSpPr/>
            <p:nvPr/>
          </p:nvGrpSpPr>
          <p:grpSpPr>
            <a:xfrm>
              <a:off x="15530682" y="18104980"/>
              <a:ext cx="3888000" cy="216000"/>
              <a:chOff x="14387687" y="18104980"/>
              <a:chExt cx="3888000" cy="216000"/>
            </a:xfrm>
          </p:grpSpPr>
          <p:sp>
            <p:nvSpPr>
              <p:cNvPr id="6478" name="FTU - perilobular bile duct">
                <a:extLst>
                  <a:ext uri="{FF2B5EF4-FFF2-40B4-BE49-F238E27FC236}">
                    <a16:creationId xmlns:a16="http://schemas.microsoft.com/office/drawing/2014/main" id="{90BA4163-950F-3746-5306-EC75AE7DE8A0}"/>
                  </a:ext>
                </a:extLst>
              </p:cNvPr>
              <p:cNvSpPr txBox="1"/>
              <p:nvPr/>
            </p:nvSpPr>
            <p:spPr>
              <a:xfrm>
                <a:off x="14387687" y="181049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Perilobular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79" name="dock">
                <a:extLst>
                  <a:ext uri="{FF2B5EF4-FFF2-40B4-BE49-F238E27FC236}">
                    <a16:creationId xmlns:a16="http://schemas.microsoft.com/office/drawing/2014/main" id="{879E94CF-3447-7250-FF8C-DDBAEAC76EBC}"/>
                  </a:ext>
                </a:extLst>
              </p:cNvPr>
              <p:cNvGrpSpPr/>
              <p:nvPr/>
            </p:nvGrpSpPr>
            <p:grpSpPr>
              <a:xfrm>
                <a:off x="17832830" y="18119545"/>
                <a:ext cx="57600" cy="186737"/>
                <a:chOff x="2890221" y="12245125"/>
                <a:chExt cx="57600" cy="186737"/>
              </a:xfrm>
            </p:grpSpPr>
            <p:sp>
              <p:nvSpPr>
                <p:cNvPr id="6488" name="Text Box 3086">
                  <a:extLst>
                    <a:ext uri="{FF2B5EF4-FFF2-40B4-BE49-F238E27FC236}">
                      <a16:creationId xmlns:a16="http://schemas.microsoft.com/office/drawing/2014/main" id="{A68C824F-0FAC-62CD-8D73-2611C3B1C8E9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89" name="Text Box 3086">
                  <a:extLst>
                    <a:ext uri="{FF2B5EF4-FFF2-40B4-BE49-F238E27FC236}">
                      <a16:creationId xmlns:a16="http://schemas.microsoft.com/office/drawing/2014/main" id="{F7730120-B015-7FE6-04C6-E504F62AB3C9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90" name="Text Box 3086">
                  <a:extLst>
                    <a:ext uri="{FF2B5EF4-FFF2-40B4-BE49-F238E27FC236}">
                      <a16:creationId xmlns:a16="http://schemas.microsoft.com/office/drawing/2014/main" id="{4C622B7E-97F8-7E29-DA57-A5D078CE47B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82" name="link">
                <a:extLst>
                  <a:ext uri="{FF2B5EF4-FFF2-40B4-BE49-F238E27FC236}">
                    <a16:creationId xmlns:a16="http://schemas.microsoft.com/office/drawing/2014/main" id="{0173F467-F329-725F-34C2-3D215323821F}"/>
                  </a:ext>
                </a:extLst>
              </p:cNvPr>
              <p:cNvGrpSpPr/>
              <p:nvPr/>
            </p:nvGrpSpPr>
            <p:grpSpPr>
              <a:xfrm>
                <a:off x="14484766" y="18218912"/>
                <a:ext cx="271971" cy="72000"/>
                <a:chOff x="1090586" y="4105509"/>
                <a:chExt cx="271971" cy="72000"/>
              </a:xfrm>
            </p:grpSpPr>
            <p:sp>
              <p:nvSpPr>
                <p:cNvPr id="6483" name="Star: 5 Points 1939">
                  <a:hlinkClick r:id="rId100"/>
                  <a:extLst>
                    <a:ext uri="{FF2B5EF4-FFF2-40B4-BE49-F238E27FC236}">
                      <a16:creationId xmlns:a16="http://schemas.microsoft.com/office/drawing/2014/main" id="{97419EAF-66E6-50BE-4A82-AF0A2A831B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0586" y="410550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84" name="Star: 5 Points 1940">
                  <a:hlinkClick r:id="rId14"/>
                  <a:extLst>
                    <a:ext uri="{FF2B5EF4-FFF2-40B4-BE49-F238E27FC236}">
                      <a16:creationId xmlns:a16="http://schemas.microsoft.com/office/drawing/2014/main" id="{F6BCBE76-81F1-5B55-0B20-07D2157C63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0572" y="410550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85" name="Star: 5 Points 1941">
                  <a:hlinkClick r:id="rId12"/>
                  <a:extLst>
                    <a:ext uri="{FF2B5EF4-FFF2-40B4-BE49-F238E27FC236}">
                      <a16:creationId xmlns:a16="http://schemas.microsoft.com/office/drawing/2014/main" id="{79E34283-6774-B68F-B0DE-E586E16461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0557" y="410550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05" name="FTU - terminal bile duct">
              <a:extLst>
                <a:ext uri="{FF2B5EF4-FFF2-40B4-BE49-F238E27FC236}">
                  <a16:creationId xmlns:a16="http://schemas.microsoft.com/office/drawing/2014/main" id="{8F9982E3-478D-63B1-8301-ACC0F626708D}"/>
                </a:ext>
              </a:extLst>
            </p:cNvPr>
            <p:cNvGrpSpPr/>
            <p:nvPr/>
          </p:nvGrpSpPr>
          <p:grpSpPr>
            <a:xfrm>
              <a:off x="15530682" y="18333034"/>
              <a:ext cx="3888000" cy="216000"/>
              <a:chOff x="14387687" y="18333034"/>
              <a:chExt cx="3888000" cy="216000"/>
            </a:xfrm>
          </p:grpSpPr>
          <p:sp>
            <p:nvSpPr>
              <p:cNvPr id="6453" name="FTU - terminal bile duct">
                <a:extLst>
                  <a:ext uri="{FF2B5EF4-FFF2-40B4-BE49-F238E27FC236}">
                    <a16:creationId xmlns:a16="http://schemas.microsoft.com/office/drawing/2014/main" id="{3092773D-6AA8-4354-F4E5-335620E9412B}"/>
                  </a:ext>
                </a:extLst>
              </p:cNvPr>
              <p:cNvSpPr txBox="1"/>
              <p:nvPr/>
            </p:nvSpPr>
            <p:spPr>
              <a:xfrm>
                <a:off x="14387687" y="18333034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bile duct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54" name="dock">
                <a:extLst>
                  <a:ext uri="{FF2B5EF4-FFF2-40B4-BE49-F238E27FC236}">
                    <a16:creationId xmlns:a16="http://schemas.microsoft.com/office/drawing/2014/main" id="{5E1C3600-CDB6-E824-BF8C-456788647809}"/>
                  </a:ext>
                </a:extLst>
              </p:cNvPr>
              <p:cNvGrpSpPr/>
              <p:nvPr/>
            </p:nvGrpSpPr>
            <p:grpSpPr>
              <a:xfrm>
                <a:off x="17832830" y="18347599"/>
                <a:ext cx="57600" cy="186737"/>
                <a:chOff x="2890221" y="12245125"/>
                <a:chExt cx="57600" cy="186737"/>
              </a:xfrm>
            </p:grpSpPr>
            <p:sp>
              <p:nvSpPr>
                <p:cNvPr id="6473" name="Text Box 3086">
                  <a:extLst>
                    <a:ext uri="{FF2B5EF4-FFF2-40B4-BE49-F238E27FC236}">
                      <a16:creationId xmlns:a16="http://schemas.microsoft.com/office/drawing/2014/main" id="{75A979B2-17DE-B213-9008-F3316D2572F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6" name="Text Box 3086">
                  <a:extLst>
                    <a:ext uri="{FF2B5EF4-FFF2-40B4-BE49-F238E27FC236}">
                      <a16:creationId xmlns:a16="http://schemas.microsoft.com/office/drawing/2014/main" id="{96983D88-2560-3EA9-0FAA-06F24A1B8E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77" name="Text Box 3086">
                  <a:extLst>
                    <a:ext uri="{FF2B5EF4-FFF2-40B4-BE49-F238E27FC236}">
                      <a16:creationId xmlns:a16="http://schemas.microsoft.com/office/drawing/2014/main" id="{1436FC43-C579-BBB6-D834-1446972D2C17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55" name="link">
                <a:extLst>
                  <a:ext uri="{FF2B5EF4-FFF2-40B4-BE49-F238E27FC236}">
                    <a16:creationId xmlns:a16="http://schemas.microsoft.com/office/drawing/2014/main" id="{C74BCAE4-88EF-D6D5-9BA5-D377F3BC1F46}"/>
                  </a:ext>
                </a:extLst>
              </p:cNvPr>
              <p:cNvGrpSpPr/>
              <p:nvPr/>
            </p:nvGrpSpPr>
            <p:grpSpPr>
              <a:xfrm>
                <a:off x="14484766" y="18445365"/>
                <a:ext cx="271971" cy="72000"/>
                <a:chOff x="1093502" y="4103908"/>
                <a:chExt cx="271971" cy="72000"/>
              </a:xfrm>
            </p:grpSpPr>
            <p:sp>
              <p:nvSpPr>
                <p:cNvPr id="6470" name="Star: 5 Points 1952">
                  <a:hlinkClick r:id="rId100"/>
                  <a:extLst>
                    <a:ext uri="{FF2B5EF4-FFF2-40B4-BE49-F238E27FC236}">
                      <a16:creationId xmlns:a16="http://schemas.microsoft.com/office/drawing/2014/main" id="{46B20BE2-4DA4-966A-AAB8-D4E0E7D918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3502" y="410390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71" name="Star: 5 Points 1953">
                  <a:hlinkClick r:id="rId14"/>
                  <a:extLst>
                    <a:ext uri="{FF2B5EF4-FFF2-40B4-BE49-F238E27FC236}">
                      <a16:creationId xmlns:a16="http://schemas.microsoft.com/office/drawing/2014/main" id="{568819A3-5A96-6B60-07DB-1CDCC17E05A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3488" y="410390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72" name="Star: 5 Points 1954">
                  <a:hlinkClick r:id="rId12"/>
                  <a:extLst>
                    <a:ext uri="{FF2B5EF4-FFF2-40B4-BE49-F238E27FC236}">
                      <a16:creationId xmlns:a16="http://schemas.microsoft.com/office/drawing/2014/main" id="{3AAFF553-2F4A-F4F1-7109-E01CD413D1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3473" y="410390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06" name="FTU - canal of Hering">
              <a:extLst>
                <a:ext uri="{FF2B5EF4-FFF2-40B4-BE49-F238E27FC236}">
                  <a16:creationId xmlns:a16="http://schemas.microsoft.com/office/drawing/2014/main" id="{6E97EA79-0A70-2251-4C37-00C13A99550E}"/>
                </a:ext>
              </a:extLst>
            </p:cNvPr>
            <p:cNvGrpSpPr/>
            <p:nvPr/>
          </p:nvGrpSpPr>
          <p:grpSpPr>
            <a:xfrm>
              <a:off x="15530682" y="18561088"/>
              <a:ext cx="3888000" cy="216000"/>
              <a:chOff x="14387687" y="18561088"/>
              <a:chExt cx="3888000" cy="216000"/>
            </a:xfrm>
          </p:grpSpPr>
          <p:sp>
            <p:nvSpPr>
              <p:cNvPr id="6440" name="FTU - canal of Hering">
                <a:extLst>
                  <a:ext uri="{FF2B5EF4-FFF2-40B4-BE49-F238E27FC236}">
                    <a16:creationId xmlns:a16="http://schemas.microsoft.com/office/drawing/2014/main" id="{EDB7D707-F194-0829-C2F0-6A5797A926CD}"/>
                  </a:ext>
                </a:extLst>
              </p:cNvPr>
              <p:cNvSpPr txBox="1"/>
              <p:nvPr/>
            </p:nvSpPr>
            <p:spPr>
              <a:xfrm>
                <a:off x="14387687" y="18561088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Canal of </a:t>
                </a:r>
                <a:r>
                  <a:rPr kumimoji="0" lang="en-NZ" sz="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Hering</a:t>
                </a: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41" name="dock">
                <a:extLst>
                  <a:ext uri="{FF2B5EF4-FFF2-40B4-BE49-F238E27FC236}">
                    <a16:creationId xmlns:a16="http://schemas.microsoft.com/office/drawing/2014/main" id="{595B7A18-0A5B-0CD0-1D90-F912AA941D3E}"/>
                  </a:ext>
                </a:extLst>
              </p:cNvPr>
              <p:cNvGrpSpPr/>
              <p:nvPr/>
            </p:nvGrpSpPr>
            <p:grpSpPr>
              <a:xfrm>
                <a:off x="17827226" y="18575653"/>
                <a:ext cx="57600" cy="186737"/>
                <a:chOff x="2890221" y="12245125"/>
                <a:chExt cx="57600" cy="186737"/>
              </a:xfrm>
            </p:grpSpPr>
            <p:sp>
              <p:nvSpPr>
                <p:cNvPr id="6448" name="Text Box 3086">
                  <a:extLst>
                    <a:ext uri="{FF2B5EF4-FFF2-40B4-BE49-F238E27FC236}">
                      <a16:creationId xmlns:a16="http://schemas.microsoft.com/office/drawing/2014/main" id="{4E11886C-4E84-1EEA-EB50-45A6BC78AB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49" name="Text Box 3086">
                  <a:extLst>
                    <a:ext uri="{FF2B5EF4-FFF2-40B4-BE49-F238E27FC236}">
                      <a16:creationId xmlns:a16="http://schemas.microsoft.com/office/drawing/2014/main" id="{E75A2746-0823-D7CD-5306-C54F77B81F87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52" name="Text Box 3086">
                  <a:extLst>
                    <a:ext uri="{FF2B5EF4-FFF2-40B4-BE49-F238E27FC236}">
                      <a16:creationId xmlns:a16="http://schemas.microsoft.com/office/drawing/2014/main" id="{5B6DCC0C-9DCD-B2B1-3025-4545A77FF81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42" name="link">
                <a:extLst>
                  <a:ext uri="{FF2B5EF4-FFF2-40B4-BE49-F238E27FC236}">
                    <a16:creationId xmlns:a16="http://schemas.microsoft.com/office/drawing/2014/main" id="{D71E3B4F-B41B-14B3-A437-AB56559F95A3}"/>
                  </a:ext>
                </a:extLst>
              </p:cNvPr>
              <p:cNvGrpSpPr/>
              <p:nvPr/>
            </p:nvGrpSpPr>
            <p:grpSpPr>
              <a:xfrm>
                <a:off x="14484766" y="18668674"/>
                <a:ext cx="271971" cy="72000"/>
                <a:chOff x="1099106" y="4099153"/>
                <a:chExt cx="271971" cy="72000"/>
              </a:xfrm>
            </p:grpSpPr>
            <p:sp>
              <p:nvSpPr>
                <p:cNvPr id="6443" name="Star: 5 Points 1965">
                  <a:hlinkClick r:id="rId101"/>
                  <a:extLst>
                    <a:ext uri="{FF2B5EF4-FFF2-40B4-BE49-F238E27FC236}">
                      <a16:creationId xmlns:a16="http://schemas.microsoft.com/office/drawing/2014/main" id="{8C7DF81A-A8CC-00D9-3815-91F256CC159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9106" y="409915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46" name="Star: 5 Points 1966">
                  <a:hlinkClick r:id="rId14"/>
                  <a:extLst>
                    <a:ext uri="{FF2B5EF4-FFF2-40B4-BE49-F238E27FC236}">
                      <a16:creationId xmlns:a16="http://schemas.microsoft.com/office/drawing/2014/main" id="{999E5746-9478-AF1D-7A29-89C204401E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9092" y="409915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47" name="Star: 5 Points 1967">
                  <a:hlinkClick r:id="rId12"/>
                  <a:extLst>
                    <a:ext uri="{FF2B5EF4-FFF2-40B4-BE49-F238E27FC236}">
                      <a16:creationId xmlns:a16="http://schemas.microsoft.com/office/drawing/2014/main" id="{D71B0AAD-1A43-AA7F-FA4F-30CE2905BE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9077" y="409915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07" name="FTU - biliary canaliculus ">
              <a:extLst>
                <a:ext uri="{FF2B5EF4-FFF2-40B4-BE49-F238E27FC236}">
                  <a16:creationId xmlns:a16="http://schemas.microsoft.com/office/drawing/2014/main" id="{0635A546-7536-DF5A-21E8-16385940CCCB}"/>
                </a:ext>
              </a:extLst>
            </p:cNvPr>
            <p:cNvGrpSpPr/>
            <p:nvPr/>
          </p:nvGrpSpPr>
          <p:grpSpPr>
            <a:xfrm>
              <a:off x="15530682" y="18789142"/>
              <a:ext cx="3888000" cy="216000"/>
              <a:chOff x="14387687" y="18789142"/>
              <a:chExt cx="3888000" cy="216000"/>
            </a:xfrm>
          </p:grpSpPr>
          <p:sp>
            <p:nvSpPr>
              <p:cNvPr id="6425" name="FTU - biliary canaliculus ">
                <a:extLst>
                  <a:ext uri="{FF2B5EF4-FFF2-40B4-BE49-F238E27FC236}">
                    <a16:creationId xmlns:a16="http://schemas.microsoft.com/office/drawing/2014/main" id="{732C1E27-E255-694E-E5FB-6453DE350D69}"/>
                  </a:ext>
                </a:extLst>
              </p:cNvPr>
              <p:cNvSpPr txBox="1"/>
              <p:nvPr/>
            </p:nvSpPr>
            <p:spPr>
              <a:xfrm>
                <a:off x="14387687" y="18789142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Biliary canaliculus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428" name="dock">
                <a:extLst>
                  <a:ext uri="{FF2B5EF4-FFF2-40B4-BE49-F238E27FC236}">
                    <a16:creationId xmlns:a16="http://schemas.microsoft.com/office/drawing/2014/main" id="{01A7E856-97CF-10AD-0FB9-28B01A206486}"/>
                  </a:ext>
                </a:extLst>
              </p:cNvPr>
              <p:cNvGrpSpPr/>
              <p:nvPr/>
            </p:nvGrpSpPr>
            <p:grpSpPr>
              <a:xfrm>
                <a:off x="17827226" y="18803707"/>
                <a:ext cx="57600" cy="186737"/>
                <a:chOff x="2890221" y="12245125"/>
                <a:chExt cx="57600" cy="186737"/>
              </a:xfrm>
            </p:grpSpPr>
            <p:sp>
              <p:nvSpPr>
                <p:cNvPr id="6435" name="Text Box 3086">
                  <a:extLst>
                    <a:ext uri="{FF2B5EF4-FFF2-40B4-BE49-F238E27FC236}">
                      <a16:creationId xmlns:a16="http://schemas.microsoft.com/office/drawing/2014/main" id="{FDF9354B-D4C1-CAE0-DA1D-15667CC53F7D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6" name="Text Box 3086">
                  <a:extLst>
                    <a:ext uri="{FF2B5EF4-FFF2-40B4-BE49-F238E27FC236}">
                      <a16:creationId xmlns:a16="http://schemas.microsoft.com/office/drawing/2014/main" id="{FFD1CA12-ED52-6181-DEBA-4C036F62FCA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37" name="Text Box 3086">
                  <a:extLst>
                    <a:ext uri="{FF2B5EF4-FFF2-40B4-BE49-F238E27FC236}">
                      <a16:creationId xmlns:a16="http://schemas.microsoft.com/office/drawing/2014/main" id="{CFFFFE31-2BD7-B7A7-E2B9-D9555E9CBB8E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429" name="link">
                <a:extLst>
                  <a:ext uri="{FF2B5EF4-FFF2-40B4-BE49-F238E27FC236}">
                    <a16:creationId xmlns:a16="http://schemas.microsoft.com/office/drawing/2014/main" id="{C8F8F729-5F49-E2B3-C896-4D78FF71ADE7}"/>
                  </a:ext>
                </a:extLst>
              </p:cNvPr>
              <p:cNvGrpSpPr/>
              <p:nvPr/>
            </p:nvGrpSpPr>
            <p:grpSpPr>
              <a:xfrm>
                <a:off x="14484766" y="18893874"/>
                <a:ext cx="271971" cy="72000"/>
                <a:chOff x="1096190" y="4096299"/>
                <a:chExt cx="271971" cy="72000"/>
              </a:xfrm>
            </p:grpSpPr>
            <p:sp>
              <p:nvSpPr>
                <p:cNvPr id="6430" name="Star: 5 Points 1978">
                  <a:hlinkClick r:id="rId102"/>
                  <a:extLst>
                    <a:ext uri="{FF2B5EF4-FFF2-40B4-BE49-F238E27FC236}">
                      <a16:creationId xmlns:a16="http://schemas.microsoft.com/office/drawing/2014/main" id="{771B14DB-C3F1-C1F0-BAE7-C3C704E432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96190" y="4096299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1" name="Star: 5 Points 1979">
                  <a:hlinkClick r:id="rId14"/>
                  <a:extLst>
                    <a:ext uri="{FF2B5EF4-FFF2-40B4-BE49-F238E27FC236}">
                      <a16:creationId xmlns:a16="http://schemas.microsoft.com/office/drawing/2014/main" id="{8ED1A7A2-61D3-06BC-7B08-AE794680DD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96176" y="4096299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434" name="Star: 5 Points 1980">
                  <a:hlinkClick r:id="rId12"/>
                  <a:extLst>
                    <a:ext uri="{FF2B5EF4-FFF2-40B4-BE49-F238E27FC236}">
                      <a16:creationId xmlns:a16="http://schemas.microsoft.com/office/drawing/2014/main" id="{3D08AC3E-BD83-96A0-C18C-A9F1A5A541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96161" y="4096299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410" name="dock - vascular">
              <a:extLst>
                <a:ext uri="{FF2B5EF4-FFF2-40B4-BE49-F238E27FC236}">
                  <a16:creationId xmlns:a16="http://schemas.microsoft.com/office/drawing/2014/main" id="{8FE830A1-3B55-A0B1-44C7-ACDF1372F1DC}"/>
                </a:ext>
              </a:extLst>
            </p:cNvPr>
            <p:cNvGrpSpPr/>
            <p:nvPr/>
          </p:nvGrpSpPr>
          <p:grpSpPr>
            <a:xfrm>
              <a:off x="15335174" y="17647887"/>
              <a:ext cx="180000" cy="1593489"/>
              <a:chOff x="14174691" y="14773484"/>
              <a:chExt cx="180000" cy="1593489"/>
            </a:xfrm>
          </p:grpSpPr>
          <p:sp>
            <p:nvSpPr>
              <p:cNvPr id="6423" name="Text Box 3070">
                <a:extLst>
                  <a:ext uri="{FF2B5EF4-FFF2-40B4-BE49-F238E27FC236}">
                    <a16:creationId xmlns:a16="http://schemas.microsoft.com/office/drawing/2014/main" id="{3F4B05B4-E2A7-9ED5-480B-15209338896F}"/>
                  </a:ext>
                </a:extLst>
              </p:cNvPr>
              <p:cNvSpPr txBox="1"/>
              <p:nvPr/>
            </p:nvSpPr>
            <p:spPr>
              <a:xfrm>
                <a:off x="14174691" y="14773484"/>
                <a:ext cx="180000" cy="159348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4" name="Text Box 3036">
                <a:extLst>
                  <a:ext uri="{FF2B5EF4-FFF2-40B4-BE49-F238E27FC236}">
                    <a16:creationId xmlns:a16="http://schemas.microsoft.com/office/drawing/2014/main" id="{648CB763-E23B-9432-F69A-3949020DF8C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416112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11" name="FTU - lobule">
              <a:extLst>
                <a:ext uri="{FF2B5EF4-FFF2-40B4-BE49-F238E27FC236}">
                  <a16:creationId xmlns:a16="http://schemas.microsoft.com/office/drawing/2014/main" id="{FA3A2F8C-F0A6-879B-FBF0-1B83CF3D960B}"/>
                </a:ext>
              </a:extLst>
            </p:cNvPr>
            <p:cNvGrpSpPr/>
            <p:nvPr/>
          </p:nvGrpSpPr>
          <p:grpSpPr>
            <a:xfrm>
              <a:off x="15527129" y="19025377"/>
              <a:ext cx="3888000" cy="216000"/>
              <a:chOff x="15527129" y="19025377"/>
              <a:chExt cx="3888000" cy="216000"/>
            </a:xfrm>
          </p:grpSpPr>
          <p:sp>
            <p:nvSpPr>
              <p:cNvPr id="6412" name="FTU - lobule">
                <a:extLst>
                  <a:ext uri="{FF2B5EF4-FFF2-40B4-BE49-F238E27FC236}">
                    <a16:creationId xmlns:a16="http://schemas.microsoft.com/office/drawing/2014/main" id="{4C9E2C10-B504-22DE-9840-E7952AFF5010}"/>
                  </a:ext>
                </a:extLst>
              </p:cNvPr>
              <p:cNvSpPr txBox="1"/>
              <p:nvPr/>
            </p:nvSpPr>
            <p:spPr>
              <a:xfrm>
                <a:off x="15527129" y="19025377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Lobule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3" name="Star: 5 Points 1978">
                <a:hlinkClick r:id="rId102"/>
                <a:extLst>
                  <a:ext uri="{FF2B5EF4-FFF2-40B4-BE49-F238E27FC236}">
                    <a16:creationId xmlns:a16="http://schemas.microsoft.com/office/drawing/2014/main" id="{28CC0DDC-4DC4-5779-84C8-7CC96A6F1D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625615" y="1912935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16" name="Star: 5 Points 1979">
                <a:hlinkClick r:id="rId14"/>
                <a:extLst>
                  <a:ext uri="{FF2B5EF4-FFF2-40B4-BE49-F238E27FC236}">
                    <a16:creationId xmlns:a16="http://schemas.microsoft.com/office/drawing/2014/main" id="{5CFDB16B-D231-5683-5710-D20E17927C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25601" y="1912935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17" name="Star: 5 Points 1980">
                <a:hlinkClick r:id="rId12"/>
                <a:extLst>
                  <a:ext uri="{FF2B5EF4-FFF2-40B4-BE49-F238E27FC236}">
                    <a16:creationId xmlns:a16="http://schemas.microsoft.com/office/drawing/2014/main" id="{7F3D29FA-892D-4830-2D59-0B70A7F114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825586" y="1912935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18" name="Text Box 3086">
                <a:extLst>
                  <a:ext uri="{FF2B5EF4-FFF2-40B4-BE49-F238E27FC236}">
                    <a16:creationId xmlns:a16="http://schemas.microsoft.com/office/drawing/2014/main" id="{B7FEE3F4-4197-CB7E-1399-D7CD38D1D2F9}"/>
                  </a:ext>
                </a:extLst>
              </p:cNvPr>
              <p:cNvSpPr txBox="1"/>
              <p:nvPr/>
            </p:nvSpPr>
            <p:spPr>
              <a:xfrm>
                <a:off x="18972246" y="1904207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19" name="Text Box 3086">
                <a:extLst>
                  <a:ext uri="{FF2B5EF4-FFF2-40B4-BE49-F238E27FC236}">
                    <a16:creationId xmlns:a16="http://schemas.microsoft.com/office/drawing/2014/main" id="{53FB33B2-7EE4-370B-0291-38259BF20DD5}"/>
                  </a:ext>
                </a:extLst>
              </p:cNvPr>
              <p:cNvSpPr txBox="1"/>
              <p:nvPr/>
            </p:nvSpPr>
            <p:spPr>
              <a:xfrm>
                <a:off x="18972246" y="19106647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22" name="Text Box 3086">
                <a:extLst>
                  <a:ext uri="{FF2B5EF4-FFF2-40B4-BE49-F238E27FC236}">
                    <a16:creationId xmlns:a16="http://schemas.microsoft.com/office/drawing/2014/main" id="{C7632B8F-75B1-7171-84B4-6355DC46E068}"/>
                  </a:ext>
                </a:extLst>
              </p:cNvPr>
              <p:cNvSpPr txBox="1"/>
              <p:nvPr/>
            </p:nvSpPr>
            <p:spPr>
              <a:xfrm>
                <a:off x="18972246" y="19171215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519" name="organ group - lower GI tract">
            <a:extLst>
              <a:ext uri="{FF2B5EF4-FFF2-40B4-BE49-F238E27FC236}">
                <a16:creationId xmlns:a16="http://schemas.microsoft.com/office/drawing/2014/main" id="{D631333B-D88E-1B5A-995A-193A654A1431}"/>
              </a:ext>
            </a:extLst>
          </p:cNvPr>
          <p:cNvGrpSpPr/>
          <p:nvPr/>
        </p:nvGrpSpPr>
        <p:grpSpPr>
          <a:xfrm>
            <a:off x="15318773" y="19416061"/>
            <a:ext cx="4104473" cy="2173649"/>
            <a:chOff x="14177239" y="19086112"/>
            <a:chExt cx="4104473" cy="2173649"/>
          </a:xfrm>
        </p:grpSpPr>
        <p:sp>
          <p:nvSpPr>
            <p:cNvPr id="6520" name="organ - lower GI tract">
              <a:extLst>
                <a:ext uri="{FF2B5EF4-FFF2-40B4-BE49-F238E27FC236}">
                  <a16:creationId xmlns:a16="http://schemas.microsoft.com/office/drawing/2014/main" id="{1D64B7FD-673A-8B92-C08B-1341B3BD0CD6}"/>
                </a:ext>
              </a:extLst>
            </p:cNvPr>
            <p:cNvSpPr txBox="1"/>
            <p:nvPr/>
          </p:nvSpPr>
          <p:spPr>
            <a:xfrm>
              <a:off x="14177239" y="19086112"/>
              <a:ext cx="4104000" cy="217364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Lower GI tract</a:t>
              </a:r>
            </a:p>
          </p:txBody>
        </p:sp>
        <p:grpSp>
          <p:nvGrpSpPr>
            <p:cNvPr id="6521" name="FTU - post-ampullary duodenum">
              <a:extLst>
                <a:ext uri="{FF2B5EF4-FFF2-40B4-BE49-F238E27FC236}">
                  <a16:creationId xmlns:a16="http://schemas.microsoft.com/office/drawing/2014/main" id="{A7560914-B01A-7A3E-9FD5-5F334A054040}"/>
                </a:ext>
              </a:extLst>
            </p:cNvPr>
            <p:cNvGrpSpPr/>
            <p:nvPr/>
          </p:nvGrpSpPr>
          <p:grpSpPr>
            <a:xfrm>
              <a:off x="14391415" y="19182660"/>
              <a:ext cx="3888000" cy="216000"/>
              <a:chOff x="14391415" y="19182660"/>
              <a:chExt cx="3888000" cy="216000"/>
            </a:xfrm>
          </p:grpSpPr>
          <p:sp>
            <p:nvSpPr>
              <p:cNvPr id="6646" name="FTU - post-ampullary duodenum">
                <a:extLst>
                  <a:ext uri="{FF2B5EF4-FFF2-40B4-BE49-F238E27FC236}">
                    <a16:creationId xmlns:a16="http://schemas.microsoft.com/office/drawing/2014/main" id="{66E42255-A3FC-3408-854F-CB7506F16281}"/>
                  </a:ext>
                </a:extLst>
              </p:cNvPr>
              <p:cNvSpPr txBox="1"/>
              <p:nvPr/>
            </p:nvSpPr>
            <p:spPr>
              <a:xfrm>
                <a:off x="14391415" y="1918266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Post-ampullary duodenum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49" name="dock">
                <a:extLst>
                  <a:ext uri="{FF2B5EF4-FFF2-40B4-BE49-F238E27FC236}">
                    <a16:creationId xmlns:a16="http://schemas.microsoft.com/office/drawing/2014/main" id="{65E50BBF-5DF9-43EC-50AA-CAE1E31CBCB5}"/>
                  </a:ext>
                </a:extLst>
              </p:cNvPr>
              <p:cNvGrpSpPr/>
              <p:nvPr/>
            </p:nvGrpSpPr>
            <p:grpSpPr>
              <a:xfrm>
                <a:off x="17839500" y="19199227"/>
                <a:ext cx="57600" cy="186737"/>
                <a:chOff x="2890221" y="12245125"/>
                <a:chExt cx="57600" cy="186737"/>
              </a:xfrm>
            </p:grpSpPr>
            <p:sp>
              <p:nvSpPr>
                <p:cNvPr id="2111" name="Text Box 3086">
                  <a:extLst>
                    <a:ext uri="{FF2B5EF4-FFF2-40B4-BE49-F238E27FC236}">
                      <a16:creationId xmlns:a16="http://schemas.microsoft.com/office/drawing/2014/main" id="{75EB0761-1034-C979-3CE8-984761E3BE2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6" name="Text Box 3086">
                  <a:extLst>
                    <a:ext uri="{FF2B5EF4-FFF2-40B4-BE49-F238E27FC236}">
                      <a16:creationId xmlns:a16="http://schemas.microsoft.com/office/drawing/2014/main" id="{A2807320-6548-0892-490C-009E5FEFB0ED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57" name="Text Box 3086">
                  <a:extLst>
                    <a:ext uri="{FF2B5EF4-FFF2-40B4-BE49-F238E27FC236}">
                      <a16:creationId xmlns:a16="http://schemas.microsoft.com/office/drawing/2014/main" id="{9FEE206C-5927-332F-383F-DB4A032E6D8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50" name="link">
                <a:extLst>
                  <a:ext uri="{FF2B5EF4-FFF2-40B4-BE49-F238E27FC236}">
                    <a16:creationId xmlns:a16="http://schemas.microsoft.com/office/drawing/2014/main" id="{798B9B5B-4472-3832-9B5F-F3E39DFB081B}"/>
                  </a:ext>
                </a:extLst>
              </p:cNvPr>
              <p:cNvGrpSpPr/>
              <p:nvPr/>
            </p:nvGrpSpPr>
            <p:grpSpPr>
              <a:xfrm>
                <a:off x="14484766" y="19288809"/>
                <a:ext cx="271971" cy="72000"/>
                <a:chOff x="1080740" y="4097726"/>
                <a:chExt cx="271971" cy="72000"/>
              </a:xfrm>
            </p:grpSpPr>
            <p:sp>
              <p:nvSpPr>
                <p:cNvPr id="6651" name="Star: 5 Points 1992">
                  <a:hlinkClick r:id="rId17"/>
                  <a:extLst>
                    <a:ext uri="{FF2B5EF4-FFF2-40B4-BE49-F238E27FC236}">
                      <a16:creationId xmlns:a16="http://schemas.microsoft.com/office/drawing/2014/main" id="{674FFF31-DEC9-132C-EFD0-A211F0B63B7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740" y="409772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2" name="Star: 5 Points 1993">
                  <a:hlinkClick r:id="rId18"/>
                  <a:extLst>
                    <a:ext uri="{FF2B5EF4-FFF2-40B4-BE49-F238E27FC236}">
                      <a16:creationId xmlns:a16="http://schemas.microsoft.com/office/drawing/2014/main" id="{F77357BB-6BCB-901F-B4BE-91EA58AE76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726" y="409772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55" name="Star: 5 Points 1994">
                  <a:hlinkClick r:id="rId12"/>
                  <a:extLst>
                    <a:ext uri="{FF2B5EF4-FFF2-40B4-BE49-F238E27FC236}">
                      <a16:creationId xmlns:a16="http://schemas.microsoft.com/office/drawing/2014/main" id="{EA0BDF36-2DA8-24CD-0049-E6A69F28ED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711" y="409772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24" name="FTU - jejunum">
              <a:extLst>
                <a:ext uri="{FF2B5EF4-FFF2-40B4-BE49-F238E27FC236}">
                  <a16:creationId xmlns:a16="http://schemas.microsoft.com/office/drawing/2014/main" id="{A240E8B1-F8A2-03CE-33E0-5CEA64E87467}"/>
                </a:ext>
              </a:extLst>
            </p:cNvPr>
            <p:cNvGrpSpPr/>
            <p:nvPr/>
          </p:nvGrpSpPr>
          <p:grpSpPr>
            <a:xfrm>
              <a:off x="14393712" y="19411565"/>
              <a:ext cx="3888000" cy="216000"/>
              <a:chOff x="14393712" y="19411565"/>
              <a:chExt cx="3888000" cy="216000"/>
            </a:xfrm>
          </p:grpSpPr>
          <p:sp>
            <p:nvSpPr>
              <p:cNvPr id="6633" name="FTU - jejunum">
                <a:extLst>
                  <a:ext uri="{FF2B5EF4-FFF2-40B4-BE49-F238E27FC236}">
                    <a16:creationId xmlns:a16="http://schemas.microsoft.com/office/drawing/2014/main" id="{61002232-3C87-EE21-2BD3-C5D93D133945}"/>
                  </a:ext>
                </a:extLst>
              </p:cNvPr>
              <p:cNvSpPr txBox="1"/>
              <p:nvPr/>
            </p:nvSpPr>
            <p:spPr>
              <a:xfrm>
                <a:off x="14393712" y="1941156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Jejunum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34" name="dock">
                <a:extLst>
                  <a:ext uri="{FF2B5EF4-FFF2-40B4-BE49-F238E27FC236}">
                    <a16:creationId xmlns:a16="http://schemas.microsoft.com/office/drawing/2014/main" id="{AAD32B7F-F6EE-D581-E627-4257A4948ECC}"/>
                  </a:ext>
                </a:extLst>
              </p:cNvPr>
              <p:cNvGrpSpPr/>
              <p:nvPr/>
            </p:nvGrpSpPr>
            <p:grpSpPr>
              <a:xfrm>
                <a:off x="17839500" y="19428132"/>
                <a:ext cx="57600" cy="186737"/>
                <a:chOff x="2890221" y="12245125"/>
                <a:chExt cx="57600" cy="186737"/>
              </a:xfrm>
            </p:grpSpPr>
            <p:sp>
              <p:nvSpPr>
                <p:cNvPr id="6643" name="Text Box 3086">
                  <a:extLst>
                    <a:ext uri="{FF2B5EF4-FFF2-40B4-BE49-F238E27FC236}">
                      <a16:creationId xmlns:a16="http://schemas.microsoft.com/office/drawing/2014/main" id="{9D059A6F-627B-CC43-5E9D-ECAE1DFC1DF7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4" name="Text Box 3086">
                  <a:extLst>
                    <a:ext uri="{FF2B5EF4-FFF2-40B4-BE49-F238E27FC236}">
                      <a16:creationId xmlns:a16="http://schemas.microsoft.com/office/drawing/2014/main" id="{B4A501F0-CE42-5EA0-635C-0A5DC783D261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45" name="Text Box 3086">
                  <a:extLst>
                    <a:ext uri="{FF2B5EF4-FFF2-40B4-BE49-F238E27FC236}">
                      <a16:creationId xmlns:a16="http://schemas.microsoft.com/office/drawing/2014/main" id="{D15096D8-52D3-29D8-F887-CC1D38FBA5BD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37" name="link">
                <a:extLst>
                  <a:ext uri="{FF2B5EF4-FFF2-40B4-BE49-F238E27FC236}">
                    <a16:creationId xmlns:a16="http://schemas.microsoft.com/office/drawing/2014/main" id="{C03A8D90-0D89-443F-DC6E-5517F18A7C34}"/>
                  </a:ext>
                </a:extLst>
              </p:cNvPr>
              <p:cNvGrpSpPr/>
              <p:nvPr/>
            </p:nvGrpSpPr>
            <p:grpSpPr>
              <a:xfrm>
                <a:off x="14484766" y="19518789"/>
                <a:ext cx="271971" cy="72000"/>
                <a:chOff x="1088190" y="4098801"/>
                <a:chExt cx="271971" cy="72000"/>
              </a:xfrm>
            </p:grpSpPr>
            <p:sp>
              <p:nvSpPr>
                <p:cNvPr id="6638" name="Star: 5 Points 2005">
                  <a:hlinkClick r:id="rId103"/>
                  <a:extLst>
                    <a:ext uri="{FF2B5EF4-FFF2-40B4-BE49-F238E27FC236}">
                      <a16:creationId xmlns:a16="http://schemas.microsoft.com/office/drawing/2014/main" id="{F9059E34-0F6E-7483-3385-048C98965E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8190" y="4098801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39" name="Star: 5 Points 2006">
                  <a:hlinkClick r:id="rId104"/>
                  <a:extLst>
                    <a:ext uri="{FF2B5EF4-FFF2-40B4-BE49-F238E27FC236}">
                      <a16:creationId xmlns:a16="http://schemas.microsoft.com/office/drawing/2014/main" id="{B95B9925-D0C0-5A97-04D8-E9BEF5CDD4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8176" y="4098801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40" name="Star: 5 Points 2007">
                  <a:hlinkClick r:id="rId12"/>
                  <a:extLst>
                    <a:ext uri="{FF2B5EF4-FFF2-40B4-BE49-F238E27FC236}">
                      <a16:creationId xmlns:a16="http://schemas.microsoft.com/office/drawing/2014/main" id="{C5405D11-0824-B533-21C2-B69DF3521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8161" y="4098801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25" name="FTU - proximal ileum">
              <a:extLst>
                <a:ext uri="{FF2B5EF4-FFF2-40B4-BE49-F238E27FC236}">
                  <a16:creationId xmlns:a16="http://schemas.microsoft.com/office/drawing/2014/main" id="{CF28C672-41E7-ADB2-C77E-2FA95474E93F}"/>
                </a:ext>
              </a:extLst>
            </p:cNvPr>
            <p:cNvGrpSpPr/>
            <p:nvPr/>
          </p:nvGrpSpPr>
          <p:grpSpPr>
            <a:xfrm>
              <a:off x="14393712" y="19640470"/>
              <a:ext cx="3888000" cy="216000"/>
              <a:chOff x="14393712" y="19640470"/>
              <a:chExt cx="3888000" cy="216000"/>
            </a:xfrm>
          </p:grpSpPr>
          <p:sp>
            <p:nvSpPr>
              <p:cNvPr id="6620" name="FTU - proximal ileum">
                <a:extLst>
                  <a:ext uri="{FF2B5EF4-FFF2-40B4-BE49-F238E27FC236}">
                    <a16:creationId xmlns:a16="http://schemas.microsoft.com/office/drawing/2014/main" id="{29ACED59-43A2-4ACE-53D9-D78D9B37EFC2}"/>
                  </a:ext>
                </a:extLst>
              </p:cNvPr>
              <p:cNvSpPr txBox="1"/>
              <p:nvPr/>
            </p:nvSpPr>
            <p:spPr>
              <a:xfrm>
                <a:off x="14393712" y="1964047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Proximal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21" name="block">
                <a:extLst>
                  <a:ext uri="{FF2B5EF4-FFF2-40B4-BE49-F238E27FC236}">
                    <a16:creationId xmlns:a16="http://schemas.microsoft.com/office/drawing/2014/main" id="{8817D257-437C-16F9-1B0B-3ED09F745D56}"/>
                  </a:ext>
                </a:extLst>
              </p:cNvPr>
              <p:cNvGrpSpPr/>
              <p:nvPr/>
            </p:nvGrpSpPr>
            <p:grpSpPr>
              <a:xfrm>
                <a:off x="17839500" y="19657037"/>
                <a:ext cx="57600" cy="186737"/>
                <a:chOff x="2890221" y="12245125"/>
                <a:chExt cx="57600" cy="186737"/>
              </a:xfrm>
            </p:grpSpPr>
            <p:sp>
              <p:nvSpPr>
                <p:cNvPr id="6628" name="Text Box 3086">
                  <a:extLst>
                    <a:ext uri="{FF2B5EF4-FFF2-40B4-BE49-F238E27FC236}">
                      <a16:creationId xmlns:a16="http://schemas.microsoft.com/office/drawing/2014/main" id="{C40A7BAA-B883-DD18-6E6E-2775D7AD3D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1" name="Text Box 3086">
                  <a:extLst>
                    <a:ext uri="{FF2B5EF4-FFF2-40B4-BE49-F238E27FC236}">
                      <a16:creationId xmlns:a16="http://schemas.microsoft.com/office/drawing/2014/main" id="{E42A5078-8EC3-5AAD-65FD-87D80B53462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32" name="Text Box 3086">
                  <a:extLst>
                    <a:ext uri="{FF2B5EF4-FFF2-40B4-BE49-F238E27FC236}">
                      <a16:creationId xmlns:a16="http://schemas.microsoft.com/office/drawing/2014/main" id="{437CE855-B788-1394-1B66-698BF13B59E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22" name="link">
                <a:extLst>
                  <a:ext uri="{FF2B5EF4-FFF2-40B4-BE49-F238E27FC236}">
                    <a16:creationId xmlns:a16="http://schemas.microsoft.com/office/drawing/2014/main" id="{2251DBD9-1880-03DF-512B-470FD9151A5E}"/>
                  </a:ext>
                </a:extLst>
              </p:cNvPr>
              <p:cNvGrpSpPr/>
              <p:nvPr/>
            </p:nvGrpSpPr>
            <p:grpSpPr>
              <a:xfrm>
                <a:off x="14484766" y="19749107"/>
                <a:ext cx="271971" cy="72000"/>
                <a:chOff x="1080847" y="4100214"/>
                <a:chExt cx="271971" cy="72000"/>
              </a:xfrm>
            </p:grpSpPr>
            <p:sp>
              <p:nvSpPr>
                <p:cNvPr id="6625" name="Star: 5 Points 2018">
                  <a:hlinkClick r:id="rId105"/>
                  <a:extLst>
                    <a:ext uri="{FF2B5EF4-FFF2-40B4-BE49-F238E27FC236}">
                      <a16:creationId xmlns:a16="http://schemas.microsoft.com/office/drawing/2014/main" id="{6115A28C-11BF-D594-0E06-7AC388AE57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0847" y="410021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6" name="Star: 5 Points 2019">
                  <a:hlinkClick r:id="rId104"/>
                  <a:extLst>
                    <a:ext uri="{FF2B5EF4-FFF2-40B4-BE49-F238E27FC236}">
                      <a16:creationId xmlns:a16="http://schemas.microsoft.com/office/drawing/2014/main" id="{32E8C09F-696C-86CE-CE6A-1A14104CE5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0833" y="410021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27" name="Star: 5 Points 2020">
                  <a:hlinkClick r:id="rId12"/>
                  <a:extLst>
                    <a:ext uri="{FF2B5EF4-FFF2-40B4-BE49-F238E27FC236}">
                      <a16:creationId xmlns:a16="http://schemas.microsoft.com/office/drawing/2014/main" id="{2B91B503-6D94-66FD-CB27-776467DBCB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0818" y="410021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26" name="FTU - terminal ileum">
              <a:extLst>
                <a:ext uri="{FF2B5EF4-FFF2-40B4-BE49-F238E27FC236}">
                  <a16:creationId xmlns:a16="http://schemas.microsoft.com/office/drawing/2014/main" id="{FC3A27E4-81D6-5DC4-EDC6-D45351791374}"/>
                </a:ext>
              </a:extLst>
            </p:cNvPr>
            <p:cNvGrpSpPr/>
            <p:nvPr/>
          </p:nvGrpSpPr>
          <p:grpSpPr>
            <a:xfrm>
              <a:off x="14391415" y="19869375"/>
              <a:ext cx="3888000" cy="216000"/>
              <a:chOff x="14391415" y="19869375"/>
              <a:chExt cx="3888000" cy="216000"/>
            </a:xfrm>
          </p:grpSpPr>
          <p:sp>
            <p:nvSpPr>
              <p:cNvPr id="6607" name="FTU - terminal ileum">
                <a:extLst>
                  <a:ext uri="{FF2B5EF4-FFF2-40B4-BE49-F238E27FC236}">
                    <a16:creationId xmlns:a16="http://schemas.microsoft.com/office/drawing/2014/main" id="{74B484A9-D895-D95A-EE4B-31F7C2273C99}"/>
                  </a:ext>
                </a:extLst>
              </p:cNvPr>
              <p:cNvSpPr txBox="1"/>
              <p:nvPr/>
            </p:nvSpPr>
            <p:spPr>
              <a:xfrm>
                <a:off x="14391415" y="1986937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ileum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608" name="dock">
                <a:extLst>
                  <a:ext uri="{FF2B5EF4-FFF2-40B4-BE49-F238E27FC236}">
                    <a16:creationId xmlns:a16="http://schemas.microsoft.com/office/drawing/2014/main" id="{543DF45B-302F-0318-1336-020805124AE5}"/>
                  </a:ext>
                </a:extLst>
              </p:cNvPr>
              <p:cNvGrpSpPr/>
              <p:nvPr/>
            </p:nvGrpSpPr>
            <p:grpSpPr>
              <a:xfrm>
                <a:off x="17839500" y="19885942"/>
                <a:ext cx="57600" cy="186737"/>
                <a:chOff x="2890221" y="12245125"/>
                <a:chExt cx="57600" cy="186737"/>
              </a:xfrm>
            </p:grpSpPr>
            <p:sp>
              <p:nvSpPr>
                <p:cNvPr id="6615" name="Text Box 3086">
                  <a:extLst>
                    <a:ext uri="{FF2B5EF4-FFF2-40B4-BE49-F238E27FC236}">
                      <a16:creationId xmlns:a16="http://schemas.microsoft.com/office/drawing/2014/main" id="{4E886E43-8722-F32A-DA08-583A4B61E6A8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6" name="Text Box 3086">
                  <a:extLst>
                    <a:ext uri="{FF2B5EF4-FFF2-40B4-BE49-F238E27FC236}">
                      <a16:creationId xmlns:a16="http://schemas.microsoft.com/office/drawing/2014/main" id="{5BA1E320-8210-2BA2-A735-E6A8D546519E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19" name="Text Box 3086">
                  <a:extLst>
                    <a:ext uri="{FF2B5EF4-FFF2-40B4-BE49-F238E27FC236}">
                      <a16:creationId xmlns:a16="http://schemas.microsoft.com/office/drawing/2014/main" id="{52D59924-13D0-07A7-ED37-F7398FA1FF2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609" name="link">
                <a:extLst>
                  <a:ext uri="{FF2B5EF4-FFF2-40B4-BE49-F238E27FC236}">
                    <a16:creationId xmlns:a16="http://schemas.microsoft.com/office/drawing/2014/main" id="{599270B9-A789-63AD-7159-FBFE0015972F}"/>
                  </a:ext>
                </a:extLst>
              </p:cNvPr>
              <p:cNvGrpSpPr/>
              <p:nvPr/>
            </p:nvGrpSpPr>
            <p:grpSpPr>
              <a:xfrm>
                <a:off x="14484766" y="19974172"/>
                <a:ext cx="271971" cy="72000"/>
                <a:chOff x="1084178" y="4096374"/>
                <a:chExt cx="271971" cy="72000"/>
              </a:xfrm>
            </p:grpSpPr>
            <p:sp>
              <p:nvSpPr>
                <p:cNvPr id="6610" name="Star: 5 Points 2031">
                  <a:hlinkClick r:id="rId105"/>
                  <a:extLst>
                    <a:ext uri="{FF2B5EF4-FFF2-40B4-BE49-F238E27FC236}">
                      <a16:creationId xmlns:a16="http://schemas.microsoft.com/office/drawing/2014/main" id="{BB911009-5141-A4A6-FD78-6453D3C2345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4178" y="409637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3" name="Star: 5 Points 2032">
                  <a:hlinkClick r:id="rId104"/>
                  <a:extLst>
                    <a:ext uri="{FF2B5EF4-FFF2-40B4-BE49-F238E27FC236}">
                      <a16:creationId xmlns:a16="http://schemas.microsoft.com/office/drawing/2014/main" id="{9386F4E5-8653-2CB3-29E9-FA356F2C2E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4164" y="409637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14" name="Star: 5 Points 2033">
                  <a:hlinkClick r:id="rId12"/>
                  <a:extLst>
                    <a:ext uri="{FF2B5EF4-FFF2-40B4-BE49-F238E27FC236}">
                      <a16:creationId xmlns:a16="http://schemas.microsoft.com/office/drawing/2014/main" id="{26ACD453-9F3F-4731-63A8-7B290EA4DA9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4149" y="409637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27" name="FTU - caecum">
              <a:extLst>
                <a:ext uri="{FF2B5EF4-FFF2-40B4-BE49-F238E27FC236}">
                  <a16:creationId xmlns:a16="http://schemas.microsoft.com/office/drawing/2014/main" id="{A0844ADF-13BA-6E66-63AC-C0E38C88075B}"/>
                </a:ext>
              </a:extLst>
            </p:cNvPr>
            <p:cNvGrpSpPr/>
            <p:nvPr/>
          </p:nvGrpSpPr>
          <p:grpSpPr>
            <a:xfrm>
              <a:off x="14392359" y="20098280"/>
              <a:ext cx="3888000" cy="216000"/>
              <a:chOff x="14392359" y="20098280"/>
              <a:chExt cx="3888000" cy="216000"/>
            </a:xfrm>
          </p:grpSpPr>
          <p:sp>
            <p:nvSpPr>
              <p:cNvPr id="6593" name="FTU - caecum">
                <a:extLst>
                  <a:ext uri="{FF2B5EF4-FFF2-40B4-BE49-F238E27FC236}">
                    <a16:creationId xmlns:a16="http://schemas.microsoft.com/office/drawing/2014/main" id="{20BC6AEC-686F-2D64-26B0-3F4B4D500594}"/>
                  </a:ext>
                </a:extLst>
              </p:cNvPr>
              <p:cNvSpPr txBox="1"/>
              <p:nvPr/>
            </p:nvSpPr>
            <p:spPr>
              <a:xfrm>
                <a:off x="14392359" y="2009828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Caecum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96" name="dock">
                <a:extLst>
                  <a:ext uri="{FF2B5EF4-FFF2-40B4-BE49-F238E27FC236}">
                    <a16:creationId xmlns:a16="http://schemas.microsoft.com/office/drawing/2014/main" id="{091E541A-409C-0DF3-45E1-BC30F96C12B6}"/>
                  </a:ext>
                </a:extLst>
              </p:cNvPr>
              <p:cNvGrpSpPr/>
              <p:nvPr/>
            </p:nvGrpSpPr>
            <p:grpSpPr>
              <a:xfrm>
                <a:off x="17839500" y="20114847"/>
                <a:ext cx="57600" cy="186737"/>
                <a:chOff x="2890221" y="12245125"/>
                <a:chExt cx="57600" cy="186737"/>
              </a:xfrm>
            </p:grpSpPr>
            <p:sp>
              <p:nvSpPr>
                <p:cNvPr id="6603" name="Text Box 3086">
                  <a:extLst>
                    <a:ext uri="{FF2B5EF4-FFF2-40B4-BE49-F238E27FC236}">
                      <a16:creationId xmlns:a16="http://schemas.microsoft.com/office/drawing/2014/main" id="{42A439FD-AB44-33F3-55F0-3AD86A11D486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4" name="Text Box 3086">
                  <a:extLst>
                    <a:ext uri="{FF2B5EF4-FFF2-40B4-BE49-F238E27FC236}">
                      <a16:creationId xmlns:a16="http://schemas.microsoft.com/office/drawing/2014/main" id="{67C8B3B9-F842-415F-4710-6315D956B9E6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05" name="Text Box 3086">
                  <a:extLst>
                    <a:ext uri="{FF2B5EF4-FFF2-40B4-BE49-F238E27FC236}">
                      <a16:creationId xmlns:a16="http://schemas.microsoft.com/office/drawing/2014/main" id="{54CF2FFE-7FEF-655F-2E55-EAB31E0A2C83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97" name="link">
                <a:extLst>
                  <a:ext uri="{FF2B5EF4-FFF2-40B4-BE49-F238E27FC236}">
                    <a16:creationId xmlns:a16="http://schemas.microsoft.com/office/drawing/2014/main" id="{036201E7-D537-4041-CE1A-92581D0C8F1B}"/>
                  </a:ext>
                </a:extLst>
              </p:cNvPr>
              <p:cNvGrpSpPr/>
              <p:nvPr/>
            </p:nvGrpSpPr>
            <p:grpSpPr>
              <a:xfrm>
                <a:off x="14484766" y="20205646"/>
                <a:ext cx="271971" cy="72000"/>
                <a:chOff x="1078178" y="4098943"/>
                <a:chExt cx="271971" cy="72000"/>
              </a:xfrm>
            </p:grpSpPr>
            <p:sp>
              <p:nvSpPr>
                <p:cNvPr id="6598" name="Star: 5 Points 2044">
                  <a:hlinkClick r:id="rId106"/>
                  <a:extLst>
                    <a:ext uri="{FF2B5EF4-FFF2-40B4-BE49-F238E27FC236}">
                      <a16:creationId xmlns:a16="http://schemas.microsoft.com/office/drawing/2014/main" id="{E8C06B25-190B-FD16-5504-40DC2DA29B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78" y="409894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99" name="Star: 5 Points 2045">
                  <a:hlinkClick r:id="rId107"/>
                  <a:extLst>
                    <a:ext uri="{FF2B5EF4-FFF2-40B4-BE49-F238E27FC236}">
                      <a16:creationId xmlns:a16="http://schemas.microsoft.com/office/drawing/2014/main" id="{B58162AC-8E4D-93F6-D483-26B8A3A70E9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64" y="409894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02" name="Star: 5 Points 2046">
                  <a:hlinkClick r:id="rId12"/>
                  <a:extLst>
                    <a:ext uri="{FF2B5EF4-FFF2-40B4-BE49-F238E27FC236}">
                      <a16:creationId xmlns:a16="http://schemas.microsoft.com/office/drawing/2014/main" id="{C399B61E-62A1-5591-B843-C57F85EA71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49" y="409894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30" name="FTU - pre-splenic colon">
              <a:extLst>
                <a:ext uri="{FF2B5EF4-FFF2-40B4-BE49-F238E27FC236}">
                  <a16:creationId xmlns:a16="http://schemas.microsoft.com/office/drawing/2014/main" id="{291EC046-72E3-FBE5-1D9C-61C0A2029423}"/>
                </a:ext>
              </a:extLst>
            </p:cNvPr>
            <p:cNvGrpSpPr/>
            <p:nvPr/>
          </p:nvGrpSpPr>
          <p:grpSpPr>
            <a:xfrm>
              <a:off x="14392359" y="20327185"/>
              <a:ext cx="3888000" cy="216000"/>
              <a:chOff x="14392359" y="20327185"/>
              <a:chExt cx="3888000" cy="216000"/>
            </a:xfrm>
          </p:grpSpPr>
          <p:sp>
            <p:nvSpPr>
              <p:cNvPr id="6580" name="FTU - pre-splenic colon">
                <a:extLst>
                  <a:ext uri="{FF2B5EF4-FFF2-40B4-BE49-F238E27FC236}">
                    <a16:creationId xmlns:a16="http://schemas.microsoft.com/office/drawing/2014/main" id="{186B869D-F68C-BFB3-2EA6-620682D59822}"/>
                  </a:ext>
                </a:extLst>
              </p:cNvPr>
              <p:cNvSpPr txBox="1"/>
              <p:nvPr/>
            </p:nvSpPr>
            <p:spPr>
              <a:xfrm>
                <a:off x="14392359" y="2032718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Pre-splenic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81" name="dock">
                <a:extLst>
                  <a:ext uri="{FF2B5EF4-FFF2-40B4-BE49-F238E27FC236}">
                    <a16:creationId xmlns:a16="http://schemas.microsoft.com/office/drawing/2014/main" id="{7E6DD625-BBE8-2378-4963-926823EDD7BE}"/>
                  </a:ext>
                </a:extLst>
              </p:cNvPr>
              <p:cNvGrpSpPr/>
              <p:nvPr/>
            </p:nvGrpSpPr>
            <p:grpSpPr>
              <a:xfrm>
                <a:off x="17839500" y="20343752"/>
                <a:ext cx="57600" cy="186737"/>
                <a:chOff x="2890221" y="12245125"/>
                <a:chExt cx="57600" cy="186737"/>
              </a:xfrm>
            </p:grpSpPr>
            <p:sp>
              <p:nvSpPr>
                <p:cNvPr id="6590" name="Text Box 3086">
                  <a:extLst>
                    <a:ext uri="{FF2B5EF4-FFF2-40B4-BE49-F238E27FC236}">
                      <a16:creationId xmlns:a16="http://schemas.microsoft.com/office/drawing/2014/main" id="{0A4B96A3-91DA-D2BE-5733-031E69383575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1" name="Text Box 3086">
                  <a:extLst>
                    <a:ext uri="{FF2B5EF4-FFF2-40B4-BE49-F238E27FC236}">
                      <a16:creationId xmlns:a16="http://schemas.microsoft.com/office/drawing/2014/main" id="{D53F3BA8-424B-9FF2-1800-2A7130683042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92" name="Text Box 3086">
                  <a:extLst>
                    <a:ext uri="{FF2B5EF4-FFF2-40B4-BE49-F238E27FC236}">
                      <a16:creationId xmlns:a16="http://schemas.microsoft.com/office/drawing/2014/main" id="{A39A7327-DA7B-1178-A59C-01AE1E83049F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84" name="link">
                <a:extLst>
                  <a:ext uri="{FF2B5EF4-FFF2-40B4-BE49-F238E27FC236}">
                    <a16:creationId xmlns:a16="http://schemas.microsoft.com/office/drawing/2014/main" id="{BF6CEFBA-ADCC-11D1-7F96-0505FD9AA89E}"/>
                  </a:ext>
                </a:extLst>
              </p:cNvPr>
              <p:cNvGrpSpPr/>
              <p:nvPr/>
            </p:nvGrpSpPr>
            <p:grpSpPr>
              <a:xfrm>
                <a:off x="14484766" y="20438576"/>
                <a:ext cx="271971" cy="72000"/>
                <a:chOff x="1079970" y="4102968"/>
                <a:chExt cx="271971" cy="72000"/>
              </a:xfrm>
            </p:grpSpPr>
            <p:sp>
              <p:nvSpPr>
                <p:cNvPr id="6585" name="Star: 5 Points 2057">
                  <a:hlinkClick r:id="rId108"/>
                  <a:extLst>
                    <a:ext uri="{FF2B5EF4-FFF2-40B4-BE49-F238E27FC236}">
                      <a16:creationId xmlns:a16="http://schemas.microsoft.com/office/drawing/2014/main" id="{6F03041E-B8A9-C8DB-9261-FD52C5B2D07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9970" y="4102968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6" name="Star: 5 Points 2058">
                  <a:hlinkClick r:id="rId11"/>
                  <a:extLst>
                    <a:ext uri="{FF2B5EF4-FFF2-40B4-BE49-F238E27FC236}">
                      <a16:creationId xmlns:a16="http://schemas.microsoft.com/office/drawing/2014/main" id="{124B5B96-369D-4A02-431E-C889A98C94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9956" y="4102968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87" name="Star: 5 Points 2059">
                  <a:hlinkClick r:id="rId12"/>
                  <a:extLst>
                    <a:ext uri="{FF2B5EF4-FFF2-40B4-BE49-F238E27FC236}">
                      <a16:creationId xmlns:a16="http://schemas.microsoft.com/office/drawing/2014/main" id="{83BA671F-7968-B9D8-DB04-55B832DFD9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9941" y="4102968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31" name="FTU - post-splenic pre-rectal colon">
              <a:extLst>
                <a:ext uri="{FF2B5EF4-FFF2-40B4-BE49-F238E27FC236}">
                  <a16:creationId xmlns:a16="http://schemas.microsoft.com/office/drawing/2014/main" id="{CF5A8F1A-FA26-E6F3-116D-C91FAA68F4C7}"/>
                </a:ext>
              </a:extLst>
            </p:cNvPr>
            <p:cNvGrpSpPr/>
            <p:nvPr/>
          </p:nvGrpSpPr>
          <p:grpSpPr>
            <a:xfrm>
              <a:off x="14392359" y="20556090"/>
              <a:ext cx="3888000" cy="216000"/>
              <a:chOff x="14392359" y="20556090"/>
              <a:chExt cx="3888000" cy="216000"/>
            </a:xfrm>
          </p:grpSpPr>
          <p:sp>
            <p:nvSpPr>
              <p:cNvPr id="6567" name="FTU - post-splenic pre-rectal colon">
                <a:extLst>
                  <a:ext uri="{FF2B5EF4-FFF2-40B4-BE49-F238E27FC236}">
                    <a16:creationId xmlns:a16="http://schemas.microsoft.com/office/drawing/2014/main" id="{47B0FAF3-820A-2110-4F2A-418F3F641432}"/>
                  </a:ext>
                </a:extLst>
              </p:cNvPr>
              <p:cNvSpPr txBox="1"/>
              <p:nvPr/>
            </p:nvSpPr>
            <p:spPr>
              <a:xfrm>
                <a:off x="14392359" y="20556090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Post-splenic pre-rectal colon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68" name="dock">
                <a:extLst>
                  <a:ext uri="{FF2B5EF4-FFF2-40B4-BE49-F238E27FC236}">
                    <a16:creationId xmlns:a16="http://schemas.microsoft.com/office/drawing/2014/main" id="{4BDE22C7-314A-E08A-FDE9-ED4C8568DE69}"/>
                  </a:ext>
                </a:extLst>
              </p:cNvPr>
              <p:cNvGrpSpPr/>
              <p:nvPr/>
            </p:nvGrpSpPr>
            <p:grpSpPr>
              <a:xfrm>
                <a:off x="17839500" y="20572657"/>
                <a:ext cx="57600" cy="186737"/>
                <a:chOff x="2890221" y="12245125"/>
                <a:chExt cx="57600" cy="186737"/>
              </a:xfrm>
            </p:grpSpPr>
            <p:sp>
              <p:nvSpPr>
                <p:cNvPr id="6575" name="Text Box 3086">
                  <a:extLst>
                    <a:ext uri="{FF2B5EF4-FFF2-40B4-BE49-F238E27FC236}">
                      <a16:creationId xmlns:a16="http://schemas.microsoft.com/office/drawing/2014/main" id="{4D49168E-A524-0835-4359-9796B33FADC3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8" name="Text Box 3086">
                  <a:extLst>
                    <a:ext uri="{FF2B5EF4-FFF2-40B4-BE49-F238E27FC236}">
                      <a16:creationId xmlns:a16="http://schemas.microsoft.com/office/drawing/2014/main" id="{A3BB582A-3D59-B23A-15AD-E1D3CE652E8F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79" name="Text Box 3086">
                  <a:extLst>
                    <a:ext uri="{FF2B5EF4-FFF2-40B4-BE49-F238E27FC236}">
                      <a16:creationId xmlns:a16="http://schemas.microsoft.com/office/drawing/2014/main" id="{6948A94B-ED9D-B005-8808-29F89AEA8E0C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69" name="link">
                <a:extLst>
                  <a:ext uri="{FF2B5EF4-FFF2-40B4-BE49-F238E27FC236}">
                    <a16:creationId xmlns:a16="http://schemas.microsoft.com/office/drawing/2014/main" id="{6F2F6F41-9FA8-4DDB-C1AC-74C302E8913E}"/>
                  </a:ext>
                </a:extLst>
              </p:cNvPr>
              <p:cNvGrpSpPr/>
              <p:nvPr/>
            </p:nvGrpSpPr>
            <p:grpSpPr>
              <a:xfrm>
                <a:off x="14484766" y="20665777"/>
                <a:ext cx="271971" cy="72000"/>
                <a:chOff x="1081963" y="4101264"/>
                <a:chExt cx="271971" cy="72000"/>
              </a:xfrm>
            </p:grpSpPr>
            <p:sp>
              <p:nvSpPr>
                <p:cNvPr id="6572" name="Star: 5 Points 2070">
                  <a:hlinkClick r:id="rId108"/>
                  <a:extLst>
                    <a:ext uri="{FF2B5EF4-FFF2-40B4-BE49-F238E27FC236}">
                      <a16:creationId xmlns:a16="http://schemas.microsoft.com/office/drawing/2014/main" id="{48197CDB-FC0F-E897-2B4F-7FEB90926E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1963" y="4101264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3" name="Star: 5 Points 2071">
                  <a:hlinkClick r:id="rId11"/>
                  <a:extLst>
                    <a:ext uri="{FF2B5EF4-FFF2-40B4-BE49-F238E27FC236}">
                      <a16:creationId xmlns:a16="http://schemas.microsoft.com/office/drawing/2014/main" id="{7D0DB582-7D50-F7EC-5697-0C05B1D811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1949" y="4101264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74" name="Star: 5 Points 2072">
                  <a:hlinkClick r:id="rId12"/>
                  <a:extLst>
                    <a:ext uri="{FF2B5EF4-FFF2-40B4-BE49-F238E27FC236}">
                      <a16:creationId xmlns:a16="http://schemas.microsoft.com/office/drawing/2014/main" id="{1EE32FDB-0E03-3306-F436-8124D6AFAA2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1934" y="4101264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32" name="FTU - rectum">
              <a:extLst>
                <a:ext uri="{FF2B5EF4-FFF2-40B4-BE49-F238E27FC236}">
                  <a16:creationId xmlns:a16="http://schemas.microsoft.com/office/drawing/2014/main" id="{A3B74BB5-E3C2-5525-27F1-252841F86B36}"/>
                </a:ext>
              </a:extLst>
            </p:cNvPr>
            <p:cNvGrpSpPr/>
            <p:nvPr/>
          </p:nvGrpSpPr>
          <p:grpSpPr>
            <a:xfrm>
              <a:off x="14392359" y="20784995"/>
              <a:ext cx="3888000" cy="216000"/>
              <a:chOff x="14392359" y="20784995"/>
              <a:chExt cx="3888000" cy="216000"/>
            </a:xfrm>
          </p:grpSpPr>
          <p:sp>
            <p:nvSpPr>
              <p:cNvPr id="6554" name="FTU - rectum">
                <a:extLst>
                  <a:ext uri="{FF2B5EF4-FFF2-40B4-BE49-F238E27FC236}">
                    <a16:creationId xmlns:a16="http://schemas.microsoft.com/office/drawing/2014/main" id="{D53C88A7-BF9E-DB87-4398-EFF91A953A6C}"/>
                  </a:ext>
                </a:extLst>
              </p:cNvPr>
              <p:cNvSpPr txBox="1"/>
              <p:nvPr/>
            </p:nvSpPr>
            <p:spPr>
              <a:xfrm>
                <a:off x="14392359" y="20784995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Rectum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55" name="dock">
                <a:extLst>
                  <a:ext uri="{FF2B5EF4-FFF2-40B4-BE49-F238E27FC236}">
                    <a16:creationId xmlns:a16="http://schemas.microsoft.com/office/drawing/2014/main" id="{EE533642-9C76-4BA3-1FCC-92B2B2EEF64D}"/>
                  </a:ext>
                </a:extLst>
              </p:cNvPr>
              <p:cNvGrpSpPr/>
              <p:nvPr/>
            </p:nvGrpSpPr>
            <p:grpSpPr>
              <a:xfrm>
                <a:off x="17839500" y="20801562"/>
                <a:ext cx="57600" cy="186737"/>
                <a:chOff x="2890221" y="12245125"/>
                <a:chExt cx="57600" cy="186737"/>
              </a:xfrm>
            </p:grpSpPr>
            <p:sp>
              <p:nvSpPr>
                <p:cNvPr id="6562" name="Text Box 3086">
                  <a:extLst>
                    <a:ext uri="{FF2B5EF4-FFF2-40B4-BE49-F238E27FC236}">
                      <a16:creationId xmlns:a16="http://schemas.microsoft.com/office/drawing/2014/main" id="{9D571866-1AE5-0D24-F19E-16455A28309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3" name="Text Box 3086">
                  <a:extLst>
                    <a:ext uri="{FF2B5EF4-FFF2-40B4-BE49-F238E27FC236}">
                      <a16:creationId xmlns:a16="http://schemas.microsoft.com/office/drawing/2014/main" id="{B06A0229-9B92-FF91-5A5C-3B9949475508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66" name="Text Box 3086">
                  <a:extLst>
                    <a:ext uri="{FF2B5EF4-FFF2-40B4-BE49-F238E27FC236}">
                      <a16:creationId xmlns:a16="http://schemas.microsoft.com/office/drawing/2014/main" id="{A421F659-CC6E-A8ED-2FE8-4952AE10F7C0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56" name="link">
                <a:extLst>
                  <a:ext uri="{FF2B5EF4-FFF2-40B4-BE49-F238E27FC236}">
                    <a16:creationId xmlns:a16="http://schemas.microsoft.com/office/drawing/2014/main" id="{D2F6766E-4477-D236-7108-E01F4130AEF9}"/>
                  </a:ext>
                </a:extLst>
              </p:cNvPr>
              <p:cNvGrpSpPr/>
              <p:nvPr/>
            </p:nvGrpSpPr>
            <p:grpSpPr>
              <a:xfrm>
                <a:off x="14484766" y="20893131"/>
                <a:ext cx="271971" cy="72000"/>
                <a:chOff x="1078151" y="4099713"/>
                <a:chExt cx="271971" cy="72000"/>
              </a:xfrm>
            </p:grpSpPr>
            <p:sp>
              <p:nvSpPr>
                <p:cNvPr id="6557" name="Star: 5 Points 2083">
                  <a:hlinkClick r:id="rId109"/>
                  <a:extLst>
                    <a:ext uri="{FF2B5EF4-FFF2-40B4-BE49-F238E27FC236}">
                      <a16:creationId xmlns:a16="http://schemas.microsoft.com/office/drawing/2014/main" id="{EC42D761-9CE5-C7CA-BB20-91A7CD95AF3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151" y="4099713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0" name="Star: 5 Points 2084">
                  <a:hlinkClick r:id="rId110"/>
                  <a:extLst>
                    <a:ext uri="{FF2B5EF4-FFF2-40B4-BE49-F238E27FC236}">
                      <a16:creationId xmlns:a16="http://schemas.microsoft.com/office/drawing/2014/main" id="{E20DB214-CB2C-1441-2676-8CC5AC68341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137" y="4099713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61" name="Star: 5 Points 2085">
                  <a:hlinkClick r:id="rId12"/>
                  <a:extLst>
                    <a:ext uri="{FF2B5EF4-FFF2-40B4-BE49-F238E27FC236}">
                      <a16:creationId xmlns:a16="http://schemas.microsoft.com/office/drawing/2014/main" id="{71F56095-7B23-5F04-77F9-8850CB7646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122" y="4099713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33" name="FTU - anal canal and sphincter">
              <a:extLst>
                <a:ext uri="{FF2B5EF4-FFF2-40B4-BE49-F238E27FC236}">
                  <a16:creationId xmlns:a16="http://schemas.microsoft.com/office/drawing/2014/main" id="{F0D3887F-C93F-D41D-1DDA-3F85AA5162E1}"/>
                </a:ext>
              </a:extLst>
            </p:cNvPr>
            <p:cNvGrpSpPr/>
            <p:nvPr/>
          </p:nvGrpSpPr>
          <p:grpSpPr>
            <a:xfrm>
              <a:off x="14392359" y="21013899"/>
              <a:ext cx="3888000" cy="216000"/>
              <a:chOff x="14392359" y="21013899"/>
              <a:chExt cx="3888000" cy="216000"/>
            </a:xfrm>
          </p:grpSpPr>
          <p:sp>
            <p:nvSpPr>
              <p:cNvPr id="6539" name="FTU - anal canal and sphincter">
                <a:extLst>
                  <a:ext uri="{FF2B5EF4-FFF2-40B4-BE49-F238E27FC236}">
                    <a16:creationId xmlns:a16="http://schemas.microsoft.com/office/drawing/2014/main" id="{DBE7D689-7CA8-289D-0352-FE5C818FD3CD}"/>
                  </a:ext>
                </a:extLst>
              </p:cNvPr>
              <p:cNvSpPr txBox="1"/>
              <p:nvPr/>
            </p:nvSpPr>
            <p:spPr>
              <a:xfrm>
                <a:off x="14392359" y="21013899"/>
                <a:ext cx="3888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Anal canal and sphincter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42" name="dock">
                <a:extLst>
                  <a:ext uri="{FF2B5EF4-FFF2-40B4-BE49-F238E27FC236}">
                    <a16:creationId xmlns:a16="http://schemas.microsoft.com/office/drawing/2014/main" id="{941BF4FB-D75F-3273-354C-01E494D8EBC1}"/>
                  </a:ext>
                </a:extLst>
              </p:cNvPr>
              <p:cNvGrpSpPr/>
              <p:nvPr/>
            </p:nvGrpSpPr>
            <p:grpSpPr>
              <a:xfrm>
                <a:off x="17839500" y="21030466"/>
                <a:ext cx="57600" cy="186737"/>
                <a:chOff x="2890221" y="12245125"/>
                <a:chExt cx="57600" cy="186737"/>
              </a:xfrm>
            </p:grpSpPr>
            <p:sp>
              <p:nvSpPr>
                <p:cNvPr id="6549" name="Text Box 3086">
                  <a:extLst>
                    <a:ext uri="{FF2B5EF4-FFF2-40B4-BE49-F238E27FC236}">
                      <a16:creationId xmlns:a16="http://schemas.microsoft.com/office/drawing/2014/main" id="{9087FFF0-F6CC-C654-B4FE-946AA7A3A581}"/>
                    </a:ext>
                  </a:extLst>
                </p:cNvPr>
                <p:cNvSpPr txBox="1"/>
                <p:nvPr/>
              </p:nvSpPr>
              <p:spPr>
                <a:xfrm>
                  <a:off x="2890221" y="1224512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0" name="Text Box 3086">
                  <a:extLst>
                    <a:ext uri="{FF2B5EF4-FFF2-40B4-BE49-F238E27FC236}">
                      <a16:creationId xmlns:a16="http://schemas.microsoft.com/office/drawing/2014/main" id="{18BE14D3-50DA-1618-4D56-6E86A9915E65}"/>
                    </a:ext>
                  </a:extLst>
                </p:cNvPr>
                <p:cNvSpPr txBox="1"/>
                <p:nvPr/>
              </p:nvSpPr>
              <p:spPr>
                <a:xfrm>
                  <a:off x="2890221" y="1230969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51" name="Text Box 3086">
                  <a:extLst>
                    <a:ext uri="{FF2B5EF4-FFF2-40B4-BE49-F238E27FC236}">
                      <a16:creationId xmlns:a16="http://schemas.microsoft.com/office/drawing/2014/main" id="{0C60CEAE-891B-1FB2-0561-04A99F1652A1}"/>
                    </a:ext>
                  </a:extLst>
                </p:cNvPr>
                <p:cNvSpPr txBox="1"/>
                <p:nvPr/>
              </p:nvSpPr>
              <p:spPr>
                <a:xfrm>
                  <a:off x="2890221" y="1237426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543" name="link">
                <a:extLst>
                  <a:ext uri="{FF2B5EF4-FFF2-40B4-BE49-F238E27FC236}">
                    <a16:creationId xmlns:a16="http://schemas.microsoft.com/office/drawing/2014/main" id="{0C6C87E8-7C87-A667-A4F1-3286BA1F94D4}"/>
                  </a:ext>
                </a:extLst>
              </p:cNvPr>
              <p:cNvGrpSpPr/>
              <p:nvPr/>
            </p:nvGrpSpPr>
            <p:grpSpPr>
              <a:xfrm>
                <a:off x="14484766" y="21120928"/>
                <a:ext cx="271971" cy="72000"/>
                <a:chOff x="1078378" y="4098606"/>
                <a:chExt cx="271971" cy="72000"/>
              </a:xfrm>
            </p:grpSpPr>
            <p:sp>
              <p:nvSpPr>
                <p:cNvPr id="6544" name="Star: 5 Points 2118">
                  <a:hlinkClick r:id="rId111"/>
                  <a:extLst>
                    <a:ext uri="{FF2B5EF4-FFF2-40B4-BE49-F238E27FC236}">
                      <a16:creationId xmlns:a16="http://schemas.microsoft.com/office/drawing/2014/main" id="{4733E057-D71E-C669-F1B8-2937B6749D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8378" y="409860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45" name="Star: 5 Points 2119">
                  <a:hlinkClick r:id="rId112"/>
                  <a:extLst>
                    <a:ext uri="{FF2B5EF4-FFF2-40B4-BE49-F238E27FC236}">
                      <a16:creationId xmlns:a16="http://schemas.microsoft.com/office/drawing/2014/main" id="{7C541F37-E16B-84D2-FEA9-1B25A9C38C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78364" y="409860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48" name="Star: 5 Points 2120">
                  <a:hlinkClick r:id="rId12"/>
                  <a:extLst>
                    <a:ext uri="{FF2B5EF4-FFF2-40B4-BE49-F238E27FC236}">
                      <a16:creationId xmlns:a16="http://schemas.microsoft.com/office/drawing/2014/main" id="{C9EB01F2-B229-C024-F5D2-9406CC50444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78349" y="409860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6536" name="dock - vascular">
              <a:extLst>
                <a:ext uri="{FF2B5EF4-FFF2-40B4-BE49-F238E27FC236}">
                  <a16:creationId xmlns:a16="http://schemas.microsoft.com/office/drawing/2014/main" id="{1CEF0597-73CA-0C61-F7C0-261FB8382FC4}"/>
                </a:ext>
              </a:extLst>
            </p:cNvPr>
            <p:cNvGrpSpPr/>
            <p:nvPr/>
          </p:nvGrpSpPr>
          <p:grpSpPr>
            <a:xfrm>
              <a:off x="14192179" y="19183888"/>
              <a:ext cx="180000" cy="2045685"/>
              <a:chOff x="14174691" y="14542862"/>
              <a:chExt cx="180000" cy="2045685"/>
            </a:xfrm>
          </p:grpSpPr>
          <p:sp>
            <p:nvSpPr>
              <p:cNvPr id="6537" name="Text Box 3070">
                <a:extLst>
                  <a:ext uri="{FF2B5EF4-FFF2-40B4-BE49-F238E27FC236}">
                    <a16:creationId xmlns:a16="http://schemas.microsoft.com/office/drawing/2014/main" id="{3BCA4D16-2371-F500-D61C-B287D94DD9D3}"/>
                  </a:ext>
                </a:extLst>
              </p:cNvPr>
              <p:cNvSpPr txBox="1"/>
              <p:nvPr/>
            </p:nvSpPr>
            <p:spPr>
              <a:xfrm>
                <a:off x="14174691" y="14542862"/>
                <a:ext cx="180000" cy="2045685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38" name="Text Box 3036">
                <a:extLst>
                  <a:ext uri="{FF2B5EF4-FFF2-40B4-BE49-F238E27FC236}">
                    <a16:creationId xmlns:a16="http://schemas.microsoft.com/office/drawing/2014/main" id="{1A007091-AA0E-53E1-2415-3806B7FD85A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4228691" y="1552970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658" name="enteric system">
            <a:extLst>
              <a:ext uri="{FF2B5EF4-FFF2-40B4-BE49-F238E27FC236}">
                <a16:creationId xmlns:a16="http://schemas.microsoft.com/office/drawing/2014/main" id="{1ED2FF5B-9FE5-C771-9F22-B0F934909136}"/>
              </a:ext>
            </a:extLst>
          </p:cNvPr>
          <p:cNvGrpSpPr/>
          <p:nvPr/>
        </p:nvGrpSpPr>
        <p:grpSpPr>
          <a:xfrm>
            <a:off x="16565010" y="10766323"/>
            <a:ext cx="2409241" cy="10896701"/>
            <a:chOff x="16565010" y="10766323"/>
            <a:chExt cx="2409241" cy="10896701"/>
          </a:xfrm>
        </p:grpSpPr>
        <p:sp>
          <p:nvSpPr>
            <p:cNvPr id="6661" name="ENTERIC SYSTEM">
              <a:extLst>
                <a:ext uri="{FF2B5EF4-FFF2-40B4-BE49-F238E27FC236}">
                  <a16:creationId xmlns:a16="http://schemas.microsoft.com/office/drawing/2014/main" id="{0EF6E52E-CD38-08AC-BB58-AD46D9F3CA51}"/>
                </a:ext>
              </a:extLst>
            </p:cNvPr>
            <p:cNvSpPr/>
            <p:nvPr/>
          </p:nvSpPr>
          <p:spPr>
            <a:xfrm>
              <a:off x="16565010" y="10766323"/>
              <a:ext cx="2409241" cy="108967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7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ENTERIC SYSTEM</a:t>
              </a:r>
            </a:p>
          </p:txBody>
        </p:sp>
        <p:sp>
          <p:nvSpPr>
            <p:cNvPr id="6662" name="Rectangle 6661">
              <a:extLst>
                <a:ext uri="{FF2B5EF4-FFF2-40B4-BE49-F238E27FC236}">
                  <a16:creationId xmlns:a16="http://schemas.microsoft.com/office/drawing/2014/main" id="{494378A3-B44C-970B-1C81-2AF7F37F23FA}"/>
                </a:ext>
              </a:extLst>
            </p:cNvPr>
            <p:cNvSpPr/>
            <p:nvPr/>
          </p:nvSpPr>
          <p:spPr>
            <a:xfrm>
              <a:off x="18048637" y="10766323"/>
              <a:ext cx="919382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3" name="Rectangle 6662">
              <a:extLst>
                <a:ext uri="{FF2B5EF4-FFF2-40B4-BE49-F238E27FC236}">
                  <a16:creationId xmlns:a16="http://schemas.microsoft.com/office/drawing/2014/main" id="{6068C095-ED88-8FF2-124E-DB7752A46028}"/>
                </a:ext>
              </a:extLst>
            </p:cNvPr>
            <p:cNvSpPr/>
            <p:nvPr/>
          </p:nvSpPr>
          <p:spPr>
            <a:xfrm>
              <a:off x="16572406" y="10766323"/>
              <a:ext cx="1080000" cy="1089670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664" name="organ group - heart">
            <a:extLst>
              <a:ext uri="{FF2B5EF4-FFF2-40B4-BE49-F238E27FC236}">
                <a16:creationId xmlns:a16="http://schemas.microsoft.com/office/drawing/2014/main" id="{8933C44A-ADD4-9AC3-30CA-62850B0354CB}"/>
              </a:ext>
            </a:extLst>
          </p:cNvPr>
          <p:cNvGrpSpPr/>
          <p:nvPr/>
        </p:nvGrpSpPr>
        <p:grpSpPr>
          <a:xfrm>
            <a:off x="13486820" y="10397010"/>
            <a:ext cx="1377853" cy="2952621"/>
            <a:chOff x="12341071" y="10158402"/>
            <a:chExt cx="1377853" cy="2952621"/>
          </a:xfrm>
        </p:grpSpPr>
        <p:sp>
          <p:nvSpPr>
            <p:cNvPr id="6667" name="organ - heart">
              <a:extLst>
                <a:ext uri="{FF2B5EF4-FFF2-40B4-BE49-F238E27FC236}">
                  <a16:creationId xmlns:a16="http://schemas.microsoft.com/office/drawing/2014/main" id="{F7BA38CA-CB30-7A7D-18AE-AE4DF80785E6}"/>
                </a:ext>
              </a:extLst>
            </p:cNvPr>
            <p:cNvSpPr txBox="1"/>
            <p:nvPr/>
          </p:nvSpPr>
          <p:spPr>
            <a:xfrm>
              <a:off x="12341071" y="10158402"/>
              <a:ext cx="1377853" cy="295262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Heart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68" name="dock vascular">
              <a:extLst>
                <a:ext uri="{FF2B5EF4-FFF2-40B4-BE49-F238E27FC236}">
                  <a16:creationId xmlns:a16="http://schemas.microsoft.com/office/drawing/2014/main" id="{F34FB483-B55C-69F9-625D-2AB8ED55F015}"/>
                </a:ext>
              </a:extLst>
            </p:cNvPr>
            <p:cNvGrpSpPr/>
            <p:nvPr/>
          </p:nvGrpSpPr>
          <p:grpSpPr>
            <a:xfrm>
              <a:off x="12363337" y="10233310"/>
              <a:ext cx="164661" cy="2827687"/>
              <a:chOff x="12363337" y="10233310"/>
              <a:chExt cx="164661" cy="2827687"/>
            </a:xfrm>
          </p:grpSpPr>
          <p:sp>
            <p:nvSpPr>
              <p:cNvPr id="6703" name="Text Box 3070">
                <a:extLst>
                  <a:ext uri="{FF2B5EF4-FFF2-40B4-BE49-F238E27FC236}">
                    <a16:creationId xmlns:a16="http://schemas.microsoft.com/office/drawing/2014/main" id="{1F0D343D-60F5-55D2-82A2-BCAB6CD06133}"/>
                  </a:ext>
                </a:extLst>
              </p:cNvPr>
              <p:cNvSpPr txBox="1"/>
              <p:nvPr/>
            </p:nvSpPr>
            <p:spPr>
              <a:xfrm>
                <a:off x="12363337" y="10233310"/>
                <a:ext cx="164661" cy="2827687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4" name="Text Box 3036">
                <a:extLst>
                  <a:ext uri="{FF2B5EF4-FFF2-40B4-BE49-F238E27FC236}">
                    <a16:creationId xmlns:a16="http://schemas.microsoft.com/office/drawing/2014/main" id="{C49D4F1B-78E5-DC72-E743-690AACBD89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4451" y="10266108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05" name="Text Box 3036">
                <a:extLst>
                  <a:ext uri="{FF2B5EF4-FFF2-40B4-BE49-F238E27FC236}">
                    <a16:creationId xmlns:a16="http://schemas.microsoft.com/office/drawing/2014/main" id="{3DC76AF0-593A-D878-EFCA-F1A7A61EDC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2416087" y="10419336"/>
                <a:ext cx="72000" cy="72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69" name="FTU - right atrium">
              <a:extLst>
                <a:ext uri="{FF2B5EF4-FFF2-40B4-BE49-F238E27FC236}">
                  <a16:creationId xmlns:a16="http://schemas.microsoft.com/office/drawing/2014/main" id="{160CE647-B978-BB18-1E40-725654B770D9}"/>
                </a:ext>
              </a:extLst>
            </p:cNvPr>
            <p:cNvGrpSpPr/>
            <p:nvPr/>
          </p:nvGrpSpPr>
          <p:grpSpPr>
            <a:xfrm>
              <a:off x="12550544" y="10377044"/>
              <a:ext cx="1150672" cy="360000"/>
              <a:chOff x="12550544" y="10377044"/>
              <a:chExt cx="1150672" cy="360000"/>
            </a:xfrm>
          </p:grpSpPr>
          <p:sp>
            <p:nvSpPr>
              <p:cNvPr id="6698" name="FTU - right atrium">
                <a:extLst>
                  <a:ext uri="{FF2B5EF4-FFF2-40B4-BE49-F238E27FC236}">
                    <a16:creationId xmlns:a16="http://schemas.microsoft.com/office/drawing/2014/main" id="{FB352C6D-F40C-25B6-BA02-BF0AB04A491B}"/>
                  </a:ext>
                </a:extLst>
              </p:cNvPr>
              <p:cNvSpPr txBox="1"/>
              <p:nvPr/>
            </p:nvSpPr>
            <p:spPr>
              <a:xfrm>
                <a:off x="12550544" y="10377044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atrium</a:t>
                </a:r>
              </a:p>
            </p:txBody>
          </p:sp>
          <p:grpSp>
            <p:nvGrpSpPr>
              <p:cNvPr id="6699" name="dock">
                <a:extLst>
                  <a:ext uri="{FF2B5EF4-FFF2-40B4-BE49-F238E27FC236}">
                    <a16:creationId xmlns:a16="http://schemas.microsoft.com/office/drawing/2014/main" id="{219A8477-8793-D8B5-69CF-9710EFEE4971}"/>
                  </a:ext>
                </a:extLst>
              </p:cNvPr>
              <p:cNvGrpSpPr/>
              <p:nvPr/>
            </p:nvGrpSpPr>
            <p:grpSpPr>
              <a:xfrm>
                <a:off x="13608918" y="10486735"/>
                <a:ext cx="57600" cy="180205"/>
                <a:chOff x="13605437" y="9886695"/>
                <a:chExt cx="57600" cy="180205"/>
              </a:xfrm>
            </p:grpSpPr>
            <p:sp>
              <p:nvSpPr>
                <p:cNvPr id="6700" name="Text Box 3086">
                  <a:extLst>
                    <a:ext uri="{FF2B5EF4-FFF2-40B4-BE49-F238E27FC236}">
                      <a16:creationId xmlns:a16="http://schemas.microsoft.com/office/drawing/2014/main" id="{D8C80EB2-7ED4-DC1F-263A-DAA8207B67B6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1" name="Text Box 3086">
                  <a:extLst>
                    <a:ext uri="{FF2B5EF4-FFF2-40B4-BE49-F238E27FC236}">
                      <a16:creationId xmlns:a16="http://schemas.microsoft.com/office/drawing/2014/main" id="{B4A036B3-F5FA-D216-B1AC-51F39EEAB4F9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02" name="Text Box 3086">
                  <a:extLst>
                    <a:ext uri="{FF2B5EF4-FFF2-40B4-BE49-F238E27FC236}">
                      <a16:creationId xmlns:a16="http://schemas.microsoft.com/office/drawing/2014/main" id="{4D667B5E-FF7D-ED17-66E4-02C47EEE245B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70" name="FTU - right ventricle">
              <a:extLst>
                <a:ext uri="{FF2B5EF4-FFF2-40B4-BE49-F238E27FC236}">
                  <a16:creationId xmlns:a16="http://schemas.microsoft.com/office/drawing/2014/main" id="{D8149251-1A5E-1016-AA49-4D104484A28C}"/>
                </a:ext>
              </a:extLst>
            </p:cNvPr>
            <p:cNvGrpSpPr/>
            <p:nvPr/>
          </p:nvGrpSpPr>
          <p:grpSpPr>
            <a:xfrm>
              <a:off x="12554335" y="10766520"/>
              <a:ext cx="1150672" cy="360000"/>
              <a:chOff x="12554335" y="10766520"/>
              <a:chExt cx="1150672" cy="360000"/>
            </a:xfrm>
          </p:grpSpPr>
          <p:sp>
            <p:nvSpPr>
              <p:cNvPr id="6693" name="FTU - right ventricle">
                <a:extLst>
                  <a:ext uri="{FF2B5EF4-FFF2-40B4-BE49-F238E27FC236}">
                    <a16:creationId xmlns:a16="http://schemas.microsoft.com/office/drawing/2014/main" id="{65BC399D-501E-0E2A-2A49-B1839402C152}"/>
                  </a:ext>
                </a:extLst>
              </p:cNvPr>
              <p:cNvSpPr txBox="1"/>
              <p:nvPr/>
            </p:nvSpPr>
            <p:spPr>
              <a:xfrm>
                <a:off x="12554335" y="10766520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 ventricle</a:t>
                </a:r>
              </a:p>
            </p:txBody>
          </p:sp>
          <p:grpSp>
            <p:nvGrpSpPr>
              <p:cNvPr id="6694" name="dock">
                <a:extLst>
                  <a:ext uri="{FF2B5EF4-FFF2-40B4-BE49-F238E27FC236}">
                    <a16:creationId xmlns:a16="http://schemas.microsoft.com/office/drawing/2014/main" id="{3B178AD6-9427-6B7A-11C4-63924770040C}"/>
                  </a:ext>
                </a:extLst>
              </p:cNvPr>
              <p:cNvGrpSpPr/>
              <p:nvPr/>
            </p:nvGrpSpPr>
            <p:grpSpPr>
              <a:xfrm>
                <a:off x="13606007" y="10880427"/>
                <a:ext cx="57600" cy="180205"/>
                <a:chOff x="13605437" y="9886695"/>
                <a:chExt cx="57600" cy="180205"/>
              </a:xfrm>
            </p:grpSpPr>
            <p:sp>
              <p:nvSpPr>
                <p:cNvPr id="6695" name="Text Box 3086">
                  <a:extLst>
                    <a:ext uri="{FF2B5EF4-FFF2-40B4-BE49-F238E27FC236}">
                      <a16:creationId xmlns:a16="http://schemas.microsoft.com/office/drawing/2014/main" id="{ECD2BB23-B852-64E8-849D-0D09E46E8C61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6" name="Text Box 3086">
                  <a:extLst>
                    <a:ext uri="{FF2B5EF4-FFF2-40B4-BE49-F238E27FC236}">
                      <a16:creationId xmlns:a16="http://schemas.microsoft.com/office/drawing/2014/main" id="{690AA1E6-4D94-D932-F500-F9CD0CD29952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7" name="Text Box 3086">
                  <a:extLst>
                    <a:ext uri="{FF2B5EF4-FFF2-40B4-BE49-F238E27FC236}">
                      <a16:creationId xmlns:a16="http://schemas.microsoft.com/office/drawing/2014/main" id="{607066F8-B45B-104F-EC7A-73989877F1E9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73" name="FTU - left atrium">
              <a:extLst>
                <a:ext uri="{FF2B5EF4-FFF2-40B4-BE49-F238E27FC236}">
                  <a16:creationId xmlns:a16="http://schemas.microsoft.com/office/drawing/2014/main" id="{7F0BF10C-0959-8266-4DC3-2B50E7D4B499}"/>
                </a:ext>
              </a:extLst>
            </p:cNvPr>
            <p:cNvGrpSpPr/>
            <p:nvPr/>
          </p:nvGrpSpPr>
          <p:grpSpPr>
            <a:xfrm>
              <a:off x="12552505" y="11149839"/>
              <a:ext cx="1150672" cy="360000"/>
              <a:chOff x="12552505" y="11149839"/>
              <a:chExt cx="1150672" cy="360000"/>
            </a:xfrm>
          </p:grpSpPr>
          <p:sp>
            <p:nvSpPr>
              <p:cNvPr id="6682" name="FTU - left atrium">
                <a:extLst>
                  <a:ext uri="{FF2B5EF4-FFF2-40B4-BE49-F238E27FC236}">
                    <a16:creationId xmlns:a16="http://schemas.microsoft.com/office/drawing/2014/main" id="{3EE2847D-C4FA-F681-956C-68ED1B42E02B}"/>
                  </a:ext>
                </a:extLst>
              </p:cNvPr>
              <p:cNvSpPr txBox="1"/>
              <p:nvPr/>
            </p:nvSpPr>
            <p:spPr>
              <a:xfrm>
                <a:off x="12552505" y="11149839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NZ" sz="600" dirty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eft atrium</a:t>
                </a:r>
              </a:p>
            </p:txBody>
          </p:sp>
          <p:grpSp>
            <p:nvGrpSpPr>
              <p:cNvPr id="6689" name="dock">
                <a:extLst>
                  <a:ext uri="{FF2B5EF4-FFF2-40B4-BE49-F238E27FC236}">
                    <a16:creationId xmlns:a16="http://schemas.microsoft.com/office/drawing/2014/main" id="{F185310C-0D44-C299-21A2-1FCEB18CE207}"/>
                  </a:ext>
                </a:extLst>
              </p:cNvPr>
              <p:cNvGrpSpPr/>
              <p:nvPr/>
            </p:nvGrpSpPr>
            <p:grpSpPr>
              <a:xfrm>
                <a:off x="13606007" y="11276889"/>
                <a:ext cx="57600" cy="180205"/>
                <a:chOff x="13605437" y="9886695"/>
                <a:chExt cx="57600" cy="180205"/>
              </a:xfrm>
            </p:grpSpPr>
            <p:sp>
              <p:nvSpPr>
                <p:cNvPr id="6690" name="Text Box 3086">
                  <a:extLst>
                    <a:ext uri="{FF2B5EF4-FFF2-40B4-BE49-F238E27FC236}">
                      <a16:creationId xmlns:a16="http://schemas.microsoft.com/office/drawing/2014/main" id="{2831A109-6CE0-4337-758C-D1EAB903468E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1" name="Text Box 3086">
                  <a:extLst>
                    <a:ext uri="{FF2B5EF4-FFF2-40B4-BE49-F238E27FC236}">
                      <a16:creationId xmlns:a16="http://schemas.microsoft.com/office/drawing/2014/main" id="{187DAB8A-E536-80BD-D0F1-05C29D70102D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92" name="Text Box 3086">
                  <a:extLst>
                    <a:ext uri="{FF2B5EF4-FFF2-40B4-BE49-F238E27FC236}">
                      <a16:creationId xmlns:a16="http://schemas.microsoft.com/office/drawing/2014/main" id="{03D3CC40-4457-C9D7-8019-B133F4B524A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674" name="FTU - left ventricle">
              <a:extLst>
                <a:ext uri="{FF2B5EF4-FFF2-40B4-BE49-F238E27FC236}">
                  <a16:creationId xmlns:a16="http://schemas.microsoft.com/office/drawing/2014/main" id="{DB81772C-2F74-BBBF-ABD5-A1196D0BE7EF}"/>
                </a:ext>
              </a:extLst>
            </p:cNvPr>
            <p:cNvGrpSpPr/>
            <p:nvPr/>
          </p:nvGrpSpPr>
          <p:grpSpPr>
            <a:xfrm>
              <a:off x="12556296" y="11539315"/>
              <a:ext cx="1150672" cy="360000"/>
              <a:chOff x="12556296" y="11539315"/>
              <a:chExt cx="1150672" cy="360000"/>
            </a:xfrm>
          </p:grpSpPr>
          <p:sp>
            <p:nvSpPr>
              <p:cNvPr id="6675" name="FTU - left ventricle">
                <a:extLst>
                  <a:ext uri="{FF2B5EF4-FFF2-40B4-BE49-F238E27FC236}">
                    <a16:creationId xmlns:a16="http://schemas.microsoft.com/office/drawing/2014/main" id="{9AD05CF9-C8C6-26CE-AFB3-A796EF203C08}"/>
                  </a:ext>
                </a:extLst>
              </p:cNvPr>
              <p:cNvSpPr txBox="1"/>
              <p:nvPr/>
            </p:nvSpPr>
            <p:spPr>
              <a:xfrm>
                <a:off x="12556296" y="11539315"/>
                <a:ext cx="1150672" cy="36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 ventricle</a:t>
                </a:r>
              </a:p>
            </p:txBody>
          </p:sp>
          <p:grpSp>
            <p:nvGrpSpPr>
              <p:cNvPr id="6676" name="dock">
                <a:extLst>
                  <a:ext uri="{FF2B5EF4-FFF2-40B4-BE49-F238E27FC236}">
                    <a16:creationId xmlns:a16="http://schemas.microsoft.com/office/drawing/2014/main" id="{3C3187CA-4FC6-12E9-019D-04C13A6E41C5}"/>
                  </a:ext>
                </a:extLst>
              </p:cNvPr>
              <p:cNvGrpSpPr/>
              <p:nvPr/>
            </p:nvGrpSpPr>
            <p:grpSpPr>
              <a:xfrm>
                <a:off x="13606007" y="11669355"/>
                <a:ext cx="57600" cy="180205"/>
                <a:chOff x="13605437" y="9886695"/>
                <a:chExt cx="57600" cy="180205"/>
              </a:xfrm>
            </p:grpSpPr>
            <p:sp>
              <p:nvSpPr>
                <p:cNvPr id="6679" name="Text Box 3086">
                  <a:extLst>
                    <a:ext uri="{FF2B5EF4-FFF2-40B4-BE49-F238E27FC236}">
                      <a16:creationId xmlns:a16="http://schemas.microsoft.com/office/drawing/2014/main" id="{45B144E1-92B8-3614-771D-5B60A0EE2102}"/>
                    </a:ext>
                  </a:extLst>
                </p:cNvPr>
                <p:cNvSpPr txBox="1"/>
                <p:nvPr/>
              </p:nvSpPr>
              <p:spPr>
                <a:xfrm>
                  <a:off x="13605437" y="988669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0" name="Text Box 3086">
                  <a:extLst>
                    <a:ext uri="{FF2B5EF4-FFF2-40B4-BE49-F238E27FC236}">
                      <a16:creationId xmlns:a16="http://schemas.microsoft.com/office/drawing/2014/main" id="{4D4048E5-7436-A921-CA3C-62851003D960}"/>
                    </a:ext>
                  </a:extLst>
                </p:cNvPr>
                <p:cNvSpPr txBox="1"/>
                <p:nvPr/>
              </p:nvSpPr>
              <p:spPr>
                <a:xfrm>
                  <a:off x="13605437" y="9947998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81" name="Text Box 3086">
                  <a:extLst>
                    <a:ext uri="{FF2B5EF4-FFF2-40B4-BE49-F238E27FC236}">
                      <a16:creationId xmlns:a16="http://schemas.microsoft.com/office/drawing/2014/main" id="{91DE3C88-D50B-CCA3-4684-F2DB893F3AC6}"/>
                    </a:ext>
                  </a:extLst>
                </p:cNvPr>
                <p:cNvSpPr txBox="1"/>
                <p:nvPr/>
              </p:nvSpPr>
              <p:spPr>
                <a:xfrm>
                  <a:off x="13605437" y="10009300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706" name="Group 6705">
            <a:extLst>
              <a:ext uri="{FF2B5EF4-FFF2-40B4-BE49-F238E27FC236}">
                <a16:creationId xmlns:a16="http://schemas.microsoft.com/office/drawing/2014/main" id="{34283693-ED57-9E69-B87D-B9CB3AE6BF56}"/>
              </a:ext>
            </a:extLst>
          </p:cNvPr>
          <p:cNvGrpSpPr/>
          <p:nvPr/>
        </p:nvGrpSpPr>
        <p:grpSpPr>
          <a:xfrm>
            <a:off x="13432949" y="9422318"/>
            <a:ext cx="1440001" cy="201634"/>
            <a:chOff x="-7162" y="168397"/>
            <a:chExt cx="484934" cy="84880"/>
          </a:xfrm>
        </p:grpSpPr>
        <p:sp>
          <p:nvSpPr>
            <p:cNvPr id="6707" name="Text Box 3034">
              <a:extLst>
                <a:ext uri="{FF2B5EF4-FFF2-40B4-BE49-F238E27FC236}">
                  <a16:creationId xmlns:a16="http://schemas.microsoft.com/office/drawing/2014/main" id="{6D3F5BC0-0B17-13DB-14AE-DB140F215B02}"/>
                </a:ext>
              </a:extLst>
            </p:cNvPr>
            <p:cNvSpPr txBox="1"/>
            <p:nvPr/>
          </p:nvSpPr>
          <p:spPr>
            <a:xfrm>
              <a:off x="-7162" y="168397"/>
              <a:ext cx="484934" cy="84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body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08" name="Text Box 3086">
              <a:extLst>
                <a:ext uri="{FF2B5EF4-FFF2-40B4-BE49-F238E27FC236}">
                  <a16:creationId xmlns:a16="http://schemas.microsoft.com/office/drawing/2014/main" id="{8754F7C4-F01F-EEA5-A908-6046CC6B2FBF}"/>
                </a:ext>
              </a:extLst>
            </p:cNvPr>
            <p:cNvSpPr txBox="1"/>
            <p:nvPr/>
          </p:nvSpPr>
          <p:spPr>
            <a:xfrm>
              <a:off x="220039" y="180499"/>
              <a:ext cx="242467" cy="60146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709" name="Group 6708">
            <a:extLst>
              <a:ext uri="{FF2B5EF4-FFF2-40B4-BE49-F238E27FC236}">
                <a16:creationId xmlns:a16="http://schemas.microsoft.com/office/drawing/2014/main" id="{8484EABA-DDC6-B9C7-A23C-73E9865F0410}"/>
              </a:ext>
            </a:extLst>
          </p:cNvPr>
          <p:cNvGrpSpPr/>
          <p:nvPr/>
        </p:nvGrpSpPr>
        <p:grpSpPr>
          <a:xfrm>
            <a:off x="13430322" y="9655517"/>
            <a:ext cx="1440001" cy="205492"/>
            <a:chOff x="-7162" y="-224329"/>
            <a:chExt cx="484934" cy="84881"/>
          </a:xfrm>
        </p:grpSpPr>
        <p:sp>
          <p:nvSpPr>
            <p:cNvPr id="6710" name="Text Box 3035">
              <a:extLst>
                <a:ext uri="{FF2B5EF4-FFF2-40B4-BE49-F238E27FC236}">
                  <a16:creationId xmlns:a16="http://schemas.microsoft.com/office/drawing/2014/main" id="{F7CBFE0A-5BFA-1CCD-9CC2-7DF369F477DD}"/>
                </a:ext>
              </a:extLst>
            </p:cNvPr>
            <p:cNvSpPr txBox="1"/>
            <p:nvPr/>
          </p:nvSpPr>
          <p:spPr>
            <a:xfrm>
              <a:off x="-7162" y="-224329"/>
              <a:ext cx="484934" cy="8488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Carotid sinus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11" name="Text Box 3087">
              <a:extLst>
                <a:ext uri="{FF2B5EF4-FFF2-40B4-BE49-F238E27FC236}">
                  <a16:creationId xmlns:a16="http://schemas.microsoft.com/office/drawing/2014/main" id="{4B2E1E06-7441-C2B2-C426-F345403110A9}"/>
                </a:ext>
              </a:extLst>
            </p:cNvPr>
            <p:cNvSpPr txBox="1"/>
            <p:nvPr/>
          </p:nvSpPr>
          <p:spPr>
            <a:xfrm>
              <a:off x="174476" y="-212189"/>
              <a:ext cx="290960" cy="60629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72000" rIns="9144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grpSp>
        <p:nvGrpSpPr>
          <p:cNvPr id="6712" name="FTU - aortic arch">
            <a:extLst>
              <a:ext uri="{FF2B5EF4-FFF2-40B4-BE49-F238E27FC236}">
                <a16:creationId xmlns:a16="http://schemas.microsoft.com/office/drawing/2014/main" id="{85D67B48-3F1A-F44C-D7FB-A9F0DCE269ED}"/>
              </a:ext>
            </a:extLst>
          </p:cNvPr>
          <p:cNvGrpSpPr/>
          <p:nvPr/>
        </p:nvGrpSpPr>
        <p:grpSpPr>
          <a:xfrm>
            <a:off x="13124367" y="9878920"/>
            <a:ext cx="1741607" cy="479833"/>
            <a:chOff x="11978681" y="9637317"/>
            <a:chExt cx="1741607" cy="479833"/>
          </a:xfrm>
        </p:grpSpPr>
        <p:sp>
          <p:nvSpPr>
            <p:cNvPr id="6713" name="FTU - aortic arch">
              <a:extLst>
                <a:ext uri="{FF2B5EF4-FFF2-40B4-BE49-F238E27FC236}">
                  <a16:creationId xmlns:a16="http://schemas.microsoft.com/office/drawing/2014/main" id="{E2EC6935-6D81-FA0D-DA88-FD22ED497897}"/>
                </a:ext>
              </a:extLst>
            </p:cNvPr>
            <p:cNvSpPr txBox="1"/>
            <p:nvPr/>
          </p:nvSpPr>
          <p:spPr>
            <a:xfrm>
              <a:off x="11978681" y="9637317"/>
              <a:ext cx="1741607" cy="47983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Aortic arch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714" name="chemoreceptor">
              <a:extLst>
                <a:ext uri="{FF2B5EF4-FFF2-40B4-BE49-F238E27FC236}">
                  <a16:creationId xmlns:a16="http://schemas.microsoft.com/office/drawing/2014/main" id="{7C13AC0E-34C3-9FEA-18B2-FC8F0E048E88}"/>
                </a:ext>
              </a:extLst>
            </p:cNvPr>
            <p:cNvSpPr txBox="1"/>
            <p:nvPr/>
          </p:nvSpPr>
          <p:spPr>
            <a:xfrm>
              <a:off x="12763427" y="9690022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Chemoreceptors</a:t>
              </a:r>
            </a:p>
          </p:txBody>
        </p:sp>
        <p:sp>
          <p:nvSpPr>
            <p:cNvPr id="6715" name="baroreceptor">
              <a:extLst>
                <a:ext uri="{FF2B5EF4-FFF2-40B4-BE49-F238E27FC236}">
                  <a16:creationId xmlns:a16="http://schemas.microsoft.com/office/drawing/2014/main" id="{8B0D5D5F-0F30-48DE-3881-32D6A816B9FB}"/>
                </a:ext>
              </a:extLst>
            </p:cNvPr>
            <p:cNvSpPr txBox="1"/>
            <p:nvPr/>
          </p:nvSpPr>
          <p:spPr>
            <a:xfrm>
              <a:off x="12763500" y="9885980"/>
              <a:ext cx="919278" cy="180000"/>
            </a:xfrm>
            <a:prstGeom prst="rect">
              <a:avLst/>
            </a:prstGeom>
            <a:solidFill>
              <a:srgbClr val="DCC5ED"/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45720" rIns="91440" bIns="21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Baroreceptors</a:t>
              </a:r>
            </a:p>
          </p:txBody>
        </p:sp>
        <p:grpSp>
          <p:nvGrpSpPr>
            <p:cNvPr id="6716" name="link">
              <a:extLst>
                <a:ext uri="{FF2B5EF4-FFF2-40B4-BE49-F238E27FC236}">
                  <a16:creationId xmlns:a16="http://schemas.microsoft.com/office/drawing/2014/main" id="{D8899A88-FB3A-582B-1091-B115C4AF113E}"/>
                </a:ext>
              </a:extLst>
            </p:cNvPr>
            <p:cNvGrpSpPr/>
            <p:nvPr/>
          </p:nvGrpSpPr>
          <p:grpSpPr>
            <a:xfrm>
              <a:off x="12853741" y="9783125"/>
              <a:ext cx="271971" cy="72000"/>
              <a:chOff x="1089323" y="4107466"/>
              <a:chExt cx="271971" cy="72000"/>
            </a:xfrm>
          </p:grpSpPr>
          <p:sp>
            <p:nvSpPr>
              <p:cNvPr id="2126" name="Star: 5 Points 2730">
                <a:hlinkClick r:id="rId113"/>
                <a:extLst>
                  <a:ext uri="{FF2B5EF4-FFF2-40B4-BE49-F238E27FC236}">
                    <a16:creationId xmlns:a16="http://schemas.microsoft.com/office/drawing/2014/main" id="{A39A43CC-0DF5-5B9E-8030-56B5E720D0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9" name="Star: 5 Points 2731">
                <a:hlinkClick r:id="rId114"/>
                <a:extLst>
                  <a:ext uri="{FF2B5EF4-FFF2-40B4-BE49-F238E27FC236}">
                    <a16:creationId xmlns:a16="http://schemas.microsoft.com/office/drawing/2014/main" id="{E227A031-AAD7-0434-C120-6896C844FF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0" name="Star: 5 Points 2732">
                <a:hlinkClick r:id="rId29"/>
                <a:extLst>
                  <a:ext uri="{FF2B5EF4-FFF2-40B4-BE49-F238E27FC236}">
                    <a16:creationId xmlns:a16="http://schemas.microsoft.com/office/drawing/2014/main" id="{758D2885-32E6-9F4B-3F72-E82E7935B1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717" name="link">
              <a:extLst>
                <a:ext uri="{FF2B5EF4-FFF2-40B4-BE49-F238E27FC236}">
                  <a16:creationId xmlns:a16="http://schemas.microsoft.com/office/drawing/2014/main" id="{5E84E711-1D6E-FA59-03AA-17208232B693}"/>
                </a:ext>
              </a:extLst>
            </p:cNvPr>
            <p:cNvGrpSpPr/>
            <p:nvPr/>
          </p:nvGrpSpPr>
          <p:grpSpPr>
            <a:xfrm>
              <a:off x="12859291" y="9977127"/>
              <a:ext cx="271971" cy="72000"/>
              <a:chOff x="1089323" y="4107466"/>
              <a:chExt cx="271971" cy="72000"/>
            </a:xfrm>
          </p:grpSpPr>
          <p:sp>
            <p:nvSpPr>
              <p:cNvPr id="2122" name="Star: 5 Points 2730">
                <a:hlinkClick r:id="rId115"/>
                <a:extLst>
                  <a:ext uri="{FF2B5EF4-FFF2-40B4-BE49-F238E27FC236}">
                    <a16:creationId xmlns:a16="http://schemas.microsoft.com/office/drawing/2014/main" id="{F4596608-598C-BE60-1D86-F996B73B0A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89323" y="4107466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3" name="Star: 5 Points 2731">
                <a:hlinkClick r:id="rId116"/>
                <a:extLst>
                  <a:ext uri="{FF2B5EF4-FFF2-40B4-BE49-F238E27FC236}">
                    <a16:creationId xmlns:a16="http://schemas.microsoft.com/office/drawing/2014/main" id="{B00F5643-1BA8-924C-3809-9AA5FB2975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89309" y="4107466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4" name="Star: 5 Points 2732">
                <a:hlinkClick r:id="rId29"/>
                <a:extLst>
                  <a:ext uri="{FF2B5EF4-FFF2-40B4-BE49-F238E27FC236}">
                    <a16:creationId xmlns:a16="http://schemas.microsoft.com/office/drawing/2014/main" id="{CC8A6B0A-60D1-6C54-77FE-E0D5509312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89294" y="4107466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719" name="dock">
              <a:extLst>
                <a:ext uri="{FF2B5EF4-FFF2-40B4-BE49-F238E27FC236}">
                  <a16:creationId xmlns:a16="http://schemas.microsoft.com/office/drawing/2014/main" id="{964D99D0-C46D-0B15-1DD3-D7A85F1D47B0}"/>
                </a:ext>
              </a:extLst>
            </p:cNvPr>
            <p:cNvGrpSpPr/>
            <p:nvPr/>
          </p:nvGrpSpPr>
          <p:grpSpPr>
            <a:xfrm>
              <a:off x="13606007" y="9690908"/>
              <a:ext cx="57600" cy="180205"/>
              <a:chOff x="13606007" y="9690908"/>
              <a:chExt cx="57600" cy="180205"/>
            </a:xfrm>
          </p:grpSpPr>
          <p:sp>
            <p:nvSpPr>
              <p:cNvPr id="2119" name="Text Box 3086">
                <a:extLst>
                  <a:ext uri="{FF2B5EF4-FFF2-40B4-BE49-F238E27FC236}">
                    <a16:creationId xmlns:a16="http://schemas.microsoft.com/office/drawing/2014/main" id="{1F7EDED1-53F5-EB76-039E-2F63685F9F05}"/>
                  </a:ext>
                </a:extLst>
              </p:cNvPr>
              <p:cNvSpPr txBox="1"/>
              <p:nvPr/>
            </p:nvSpPr>
            <p:spPr>
              <a:xfrm>
                <a:off x="13606007" y="9690908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0" name="Text Box 3086">
                <a:extLst>
                  <a:ext uri="{FF2B5EF4-FFF2-40B4-BE49-F238E27FC236}">
                    <a16:creationId xmlns:a16="http://schemas.microsoft.com/office/drawing/2014/main" id="{269F5F88-E39B-3708-4A78-368E2AFC5FAB}"/>
                  </a:ext>
                </a:extLst>
              </p:cNvPr>
              <p:cNvSpPr txBox="1"/>
              <p:nvPr/>
            </p:nvSpPr>
            <p:spPr>
              <a:xfrm>
                <a:off x="13606007" y="9752211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1" name="Text Box 3086">
                <a:extLst>
                  <a:ext uri="{FF2B5EF4-FFF2-40B4-BE49-F238E27FC236}">
                    <a16:creationId xmlns:a16="http://schemas.microsoft.com/office/drawing/2014/main" id="{C7510E28-1A2C-C04E-63C2-AC5FF3C2136A}"/>
                  </a:ext>
                </a:extLst>
              </p:cNvPr>
              <p:cNvSpPr txBox="1"/>
              <p:nvPr/>
            </p:nvSpPr>
            <p:spPr>
              <a:xfrm>
                <a:off x="13606007" y="9813513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12" name="dock">
              <a:extLst>
                <a:ext uri="{FF2B5EF4-FFF2-40B4-BE49-F238E27FC236}">
                  <a16:creationId xmlns:a16="http://schemas.microsoft.com/office/drawing/2014/main" id="{05320ACB-8638-5CCB-ACB6-0FB546DE9688}"/>
                </a:ext>
              </a:extLst>
            </p:cNvPr>
            <p:cNvGrpSpPr/>
            <p:nvPr/>
          </p:nvGrpSpPr>
          <p:grpSpPr>
            <a:xfrm>
              <a:off x="13605437" y="9886695"/>
              <a:ext cx="57600" cy="180205"/>
              <a:chOff x="13605437" y="9886695"/>
              <a:chExt cx="57600" cy="180205"/>
            </a:xfrm>
          </p:grpSpPr>
          <p:sp>
            <p:nvSpPr>
              <p:cNvPr id="2114" name="Text Box 3086">
                <a:extLst>
                  <a:ext uri="{FF2B5EF4-FFF2-40B4-BE49-F238E27FC236}">
                    <a16:creationId xmlns:a16="http://schemas.microsoft.com/office/drawing/2014/main" id="{7D70C5AB-7272-9695-3D4A-44C5E71C39D3}"/>
                  </a:ext>
                </a:extLst>
              </p:cNvPr>
              <p:cNvSpPr txBox="1"/>
              <p:nvPr/>
            </p:nvSpPr>
            <p:spPr>
              <a:xfrm>
                <a:off x="13605437" y="9886695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7" name="Text Box 3086">
                <a:extLst>
                  <a:ext uri="{FF2B5EF4-FFF2-40B4-BE49-F238E27FC236}">
                    <a16:creationId xmlns:a16="http://schemas.microsoft.com/office/drawing/2014/main" id="{33750A6D-4892-F2DD-3205-84FC02782C58}"/>
                  </a:ext>
                </a:extLst>
              </p:cNvPr>
              <p:cNvSpPr txBox="1"/>
              <p:nvPr/>
            </p:nvSpPr>
            <p:spPr>
              <a:xfrm>
                <a:off x="13605437" y="9947998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18" name="Text Box 3086">
                <a:extLst>
                  <a:ext uri="{FF2B5EF4-FFF2-40B4-BE49-F238E27FC236}">
                    <a16:creationId xmlns:a16="http://schemas.microsoft.com/office/drawing/2014/main" id="{549453A4-D0ED-171D-4939-428A2BE5BCAF}"/>
                  </a:ext>
                </a:extLst>
              </p:cNvPr>
              <p:cNvSpPr txBox="1"/>
              <p:nvPr/>
            </p:nvSpPr>
            <p:spPr>
              <a:xfrm>
                <a:off x="13605437" y="10009300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31" name="organ - lungs">
            <a:extLst>
              <a:ext uri="{FF2B5EF4-FFF2-40B4-BE49-F238E27FC236}">
                <a16:creationId xmlns:a16="http://schemas.microsoft.com/office/drawing/2014/main" id="{25AC8488-DEFA-D640-57E8-335F89C27D5D}"/>
              </a:ext>
            </a:extLst>
          </p:cNvPr>
          <p:cNvGrpSpPr/>
          <p:nvPr/>
        </p:nvGrpSpPr>
        <p:grpSpPr>
          <a:xfrm>
            <a:off x="13352378" y="6748233"/>
            <a:ext cx="1517266" cy="2642519"/>
            <a:chOff x="13352378" y="6748233"/>
            <a:chExt cx="1517266" cy="2642519"/>
          </a:xfrm>
        </p:grpSpPr>
        <p:sp>
          <p:nvSpPr>
            <p:cNvPr id="2132" name="organ - lungs">
              <a:extLst>
                <a:ext uri="{FF2B5EF4-FFF2-40B4-BE49-F238E27FC236}">
                  <a16:creationId xmlns:a16="http://schemas.microsoft.com/office/drawing/2014/main" id="{0CB056D5-5843-E271-6145-EDDF3B5980ED}"/>
                </a:ext>
              </a:extLst>
            </p:cNvPr>
            <p:cNvSpPr txBox="1"/>
            <p:nvPr/>
          </p:nvSpPr>
          <p:spPr>
            <a:xfrm>
              <a:off x="13352378" y="6748233"/>
              <a:ext cx="1517266" cy="26425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prstClr val="black"/>
              </a:solidFill>
            </a:ln>
          </p:spPr>
          <p:txBody>
            <a:bodyPr rot="0" spcFirstLastPara="0" vert="horz" wrap="square" lIns="91440" tIns="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Lungs</a:t>
              </a:r>
              <a:endParaRPr kumimoji="0" lang="en-NZ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33" name="FTU - primary bronchus">
              <a:extLst>
                <a:ext uri="{FF2B5EF4-FFF2-40B4-BE49-F238E27FC236}">
                  <a16:creationId xmlns:a16="http://schemas.microsoft.com/office/drawing/2014/main" id="{609BA85C-DEB5-9117-22E3-EE397D52B878}"/>
                </a:ext>
              </a:extLst>
            </p:cNvPr>
            <p:cNvGrpSpPr/>
            <p:nvPr/>
          </p:nvGrpSpPr>
          <p:grpSpPr>
            <a:xfrm>
              <a:off x="13422318" y="6881961"/>
              <a:ext cx="1440000" cy="216000"/>
              <a:chOff x="12278543" y="7305362"/>
              <a:chExt cx="1440000" cy="216000"/>
            </a:xfrm>
          </p:grpSpPr>
          <p:sp>
            <p:nvSpPr>
              <p:cNvPr id="6794" name="FTU - primary bronchus">
                <a:extLst>
                  <a:ext uri="{FF2B5EF4-FFF2-40B4-BE49-F238E27FC236}">
                    <a16:creationId xmlns:a16="http://schemas.microsoft.com/office/drawing/2014/main" id="{786BD2A2-C92C-F748-9C28-BEA2492B103D}"/>
                  </a:ext>
                </a:extLst>
              </p:cNvPr>
              <p:cNvSpPr txBox="1"/>
              <p:nvPr/>
            </p:nvSpPr>
            <p:spPr>
              <a:xfrm>
                <a:off x="12278543" y="7305362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bronchus</a:t>
                </a:r>
              </a:p>
            </p:txBody>
          </p:sp>
          <p:grpSp>
            <p:nvGrpSpPr>
              <p:cNvPr id="6795" name="dock">
                <a:extLst>
                  <a:ext uri="{FF2B5EF4-FFF2-40B4-BE49-F238E27FC236}">
                    <a16:creationId xmlns:a16="http://schemas.microsoft.com/office/drawing/2014/main" id="{7EEE1DF3-D3B8-D5E0-0AA8-B9B7AF371251}"/>
                  </a:ext>
                </a:extLst>
              </p:cNvPr>
              <p:cNvGrpSpPr/>
              <p:nvPr/>
            </p:nvGrpSpPr>
            <p:grpSpPr>
              <a:xfrm>
                <a:off x="13279952" y="7323177"/>
                <a:ext cx="57600" cy="186737"/>
                <a:chOff x="2968467" y="12248308"/>
                <a:chExt cx="57600" cy="186737"/>
              </a:xfrm>
            </p:grpSpPr>
            <p:sp>
              <p:nvSpPr>
                <p:cNvPr id="2288" name="Text Box 3086">
                  <a:extLst>
                    <a:ext uri="{FF2B5EF4-FFF2-40B4-BE49-F238E27FC236}">
                      <a16:creationId xmlns:a16="http://schemas.microsoft.com/office/drawing/2014/main" id="{7553776F-C001-FCA0-A538-053B52F65E68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89" name="Text Box 3086">
                  <a:extLst>
                    <a:ext uri="{FF2B5EF4-FFF2-40B4-BE49-F238E27FC236}">
                      <a16:creationId xmlns:a16="http://schemas.microsoft.com/office/drawing/2014/main" id="{2ABA7109-B79B-A633-5D9A-F55CC3623A87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0" name="Text Box 3086">
                  <a:extLst>
                    <a:ext uri="{FF2B5EF4-FFF2-40B4-BE49-F238E27FC236}">
                      <a16:creationId xmlns:a16="http://schemas.microsoft.com/office/drawing/2014/main" id="{97C216CF-7974-0931-CB3C-9279A314965E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96" name="link">
                <a:extLst>
                  <a:ext uri="{FF2B5EF4-FFF2-40B4-BE49-F238E27FC236}">
                    <a16:creationId xmlns:a16="http://schemas.microsoft.com/office/drawing/2014/main" id="{836D5C2C-A0F7-7BC4-5B6D-903A087A1018}"/>
                  </a:ext>
                </a:extLst>
              </p:cNvPr>
              <p:cNvGrpSpPr/>
              <p:nvPr/>
            </p:nvGrpSpPr>
            <p:grpSpPr>
              <a:xfrm>
                <a:off x="12370883" y="7408807"/>
                <a:ext cx="271971" cy="72000"/>
                <a:chOff x="1089323" y="4107466"/>
                <a:chExt cx="271971" cy="72000"/>
              </a:xfrm>
            </p:grpSpPr>
            <p:sp>
              <p:nvSpPr>
                <p:cNvPr id="2282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85944F9C-B59F-800E-1C07-45F17B557E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3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4E6308C5-53F8-4030-6B52-625A9E881C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5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FA8CBC6E-40E5-4F28-C3B0-1A31E61DF62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34" name="FTU - lobar bronchus">
              <a:extLst>
                <a:ext uri="{FF2B5EF4-FFF2-40B4-BE49-F238E27FC236}">
                  <a16:creationId xmlns:a16="http://schemas.microsoft.com/office/drawing/2014/main" id="{00B20C7A-1A1A-154E-8E1F-FDFB8AF07969}"/>
                </a:ext>
              </a:extLst>
            </p:cNvPr>
            <p:cNvGrpSpPr/>
            <p:nvPr/>
          </p:nvGrpSpPr>
          <p:grpSpPr>
            <a:xfrm>
              <a:off x="13422318" y="7110344"/>
              <a:ext cx="1440000" cy="216000"/>
              <a:chOff x="12278543" y="7533745"/>
              <a:chExt cx="1440000" cy="216000"/>
            </a:xfrm>
          </p:grpSpPr>
          <p:sp>
            <p:nvSpPr>
              <p:cNvPr id="6780" name="FTU - lobar bronchus">
                <a:extLst>
                  <a:ext uri="{FF2B5EF4-FFF2-40B4-BE49-F238E27FC236}">
                    <a16:creationId xmlns:a16="http://schemas.microsoft.com/office/drawing/2014/main" id="{EDE6E8A8-8EA4-0EF5-B49E-84DF947B4E0F}"/>
                  </a:ext>
                </a:extLst>
              </p:cNvPr>
              <p:cNvSpPr txBox="1"/>
              <p:nvPr/>
            </p:nvSpPr>
            <p:spPr>
              <a:xfrm>
                <a:off x="12278543" y="7533745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Lobar bronchus</a:t>
                </a:r>
              </a:p>
            </p:txBody>
          </p:sp>
          <p:grpSp>
            <p:nvGrpSpPr>
              <p:cNvPr id="6781" name="dock">
                <a:extLst>
                  <a:ext uri="{FF2B5EF4-FFF2-40B4-BE49-F238E27FC236}">
                    <a16:creationId xmlns:a16="http://schemas.microsoft.com/office/drawing/2014/main" id="{FDBA452E-8FFE-CCA9-C186-56C50BDA33F5}"/>
                  </a:ext>
                </a:extLst>
              </p:cNvPr>
              <p:cNvGrpSpPr/>
              <p:nvPr/>
            </p:nvGrpSpPr>
            <p:grpSpPr>
              <a:xfrm>
                <a:off x="13277346" y="7549857"/>
                <a:ext cx="57600" cy="186737"/>
                <a:chOff x="2965861" y="12246605"/>
                <a:chExt cx="57600" cy="186737"/>
              </a:xfrm>
            </p:grpSpPr>
            <p:sp>
              <p:nvSpPr>
                <p:cNvPr id="6790" name="Text Box 3086">
                  <a:extLst>
                    <a:ext uri="{FF2B5EF4-FFF2-40B4-BE49-F238E27FC236}">
                      <a16:creationId xmlns:a16="http://schemas.microsoft.com/office/drawing/2014/main" id="{81470123-0517-9390-3D7E-9F5053B6A8F7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1" name="Text Box 3086">
                  <a:extLst>
                    <a:ext uri="{FF2B5EF4-FFF2-40B4-BE49-F238E27FC236}">
                      <a16:creationId xmlns:a16="http://schemas.microsoft.com/office/drawing/2014/main" id="{C271D211-BD91-783F-4FB0-B56DC167757E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92" name="Text Box 3086">
                  <a:extLst>
                    <a:ext uri="{FF2B5EF4-FFF2-40B4-BE49-F238E27FC236}">
                      <a16:creationId xmlns:a16="http://schemas.microsoft.com/office/drawing/2014/main" id="{C359218C-08FD-1E2F-8A62-5784DA594EDB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82" name="link">
                <a:extLst>
                  <a:ext uri="{FF2B5EF4-FFF2-40B4-BE49-F238E27FC236}">
                    <a16:creationId xmlns:a16="http://schemas.microsoft.com/office/drawing/2014/main" id="{711BA51C-24BF-CC86-E724-500D8A6DF34C}"/>
                  </a:ext>
                </a:extLst>
              </p:cNvPr>
              <p:cNvGrpSpPr/>
              <p:nvPr/>
            </p:nvGrpSpPr>
            <p:grpSpPr>
              <a:xfrm>
                <a:off x="12372053" y="7648855"/>
                <a:ext cx="271971" cy="72000"/>
                <a:chOff x="1089323" y="4107466"/>
                <a:chExt cx="271971" cy="72000"/>
              </a:xfrm>
            </p:grpSpPr>
            <p:sp>
              <p:nvSpPr>
                <p:cNvPr id="6785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7846274D-27B2-1E87-BC56-826AC18FD7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86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62CA8B63-67D6-CA34-36FD-9F16B8FC4D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89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834FBD12-898E-E1D2-EB0E-348C06B284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35" name="FTU - segmental bronchus">
              <a:extLst>
                <a:ext uri="{FF2B5EF4-FFF2-40B4-BE49-F238E27FC236}">
                  <a16:creationId xmlns:a16="http://schemas.microsoft.com/office/drawing/2014/main" id="{18567497-2166-21D5-76B4-AED9D69AD773}"/>
                </a:ext>
              </a:extLst>
            </p:cNvPr>
            <p:cNvGrpSpPr/>
            <p:nvPr/>
          </p:nvGrpSpPr>
          <p:grpSpPr>
            <a:xfrm>
              <a:off x="13422318" y="7338727"/>
              <a:ext cx="1440000" cy="216000"/>
              <a:chOff x="12278543" y="7762128"/>
              <a:chExt cx="1440000" cy="216000"/>
            </a:xfrm>
          </p:grpSpPr>
          <p:sp>
            <p:nvSpPr>
              <p:cNvPr id="6769" name="FTU - segmental bronchus">
                <a:extLst>
                  <a:ext uri="{FF2B5EF4-FFF2-40B4-BE49-F238E27FC236}">
                    <a16:creationId xmlns:a16="http://schemas.microsoft.com/office/drawing/2014/main" id="{5A957142-3801-7968-B7BC-73500CD06542}"/>
                  </a:ext>
                </a:extLst>
              </p:cNvPr>
              <p:cNvSpPr txBox="1"/>
              <p:nvPr/>
            </p:nvSpPr>
            <p:spPr>
              <a:xfrm>
                <a:off x="12278543" y="77621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Segmental bronchus</a:t>
                </a:r>
              </a:p>
            </p:txBody>
          </p:sp>
          <p:grpSp>
            <p:nvGrpSpPr>
              <p:cNvPr id="6770" name="dock">
                <a:extLst>
                  <a:ext uri="{FF2B5EF4-FFF2-40B4-BE49-F238E27FC236}">
                    <a16:creationId xmlns:a16="http://schemas.microsoft.com/office/drawing/2014/main" id="{E9FD23EA-D7DE-7D69-ADE7-45AD3FFF1140}"/>
                  </a:ext>
                </a:extLst>
              </p:cNvPr>
              <p:cNvGrpSpPr/>
              <p:nvPr/>
            </p:nvGrpSpPr>
            <p:grpSpPr>
              <a:xfrm>
                <a:off x="13279952" y="7779943"/>
                <a:ext cx="57600" cy="186737"/>
                <a:chOff x="2968467" y="12248308"/>
                <a:chExt cx="57600" cy="186737"/>
              </a:xfrm>
            </p:grpSpPr>
            <p:sp>
              <p:nvSpPr>
                <p:cNvPr id="6777" name="Text Box 3086">
                  <a:extLst>
                    <a:ext uri="{FF2B5EF4-FFF2-40B4-BE49-F238E27FC236}">
                      <a16:creationId xmlns:a16="http://schemas.microsoft.com/office/drawing/2014/main" id="{B0C98BB0-E8F2-4607-DA98-030FFC13449D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8" name="Text Box 3086">
                  <a:extLst>
                    <a:ext uri="{FF2B5EF4-FFF2-40B4-BE49-F238E27FC236}">
                      <a16:creationId xmlns:a16="http://schemas.microsoft.com/office/drawing/2014/main" id="{C7BBBB1D-BA05-D077-458C-BF9646D5994F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79" name="Text Box 3086">
                  <a:extLst>
                    <a:ext uri="{FF2B5EF4-FFF2-40B4-BE49-F238E27FC236}">
                      <a16:creationId xmlns:a16="http://schemas.microsoft.com/office/drawing/2014/main" id="{3BC7D58D-D6BA-D32D-F78E-938F88C49317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71" name="link">
                <a:extLst>
                  <a:ext uri="{FF2B5EF4-FFF2-40B4-BE49-F238E27FC236}">
                    <a16:creationId xmlns:a16="http://schemas.microsoft.com/office/drawing/2014/main" id="{A24DF5A9-6EB9-45C4-9FF7-57246347CEDF}"/>
                  </a:ext>
                </a:extLst>
              </p:cNvPr>
              <p:cNvGrpSpPr/>
              <p:nvPr/>
            </p:nvGrpSpPr>
            <p:grpSpPr>
              <a:xfrm>
                <a:off x="12372000" y="7876877"/>
                <a:ext cx="271971" cy="72000"/>
                <a:chOff x="1089323" y="4107466"/>
                <a:chExt cx="271971" cy="72000"/>
              </a:xfrm>
            </p:grpSpPr>
            <p:sp>
              <p:nvSpPr>
                <p:cNvPr id="6772" name="Star: 5 Points 2730">
                  <a:hlinkClick r:id="rId117"/>
                  <a:extLst>
                    <a:ext uri="{FF2B5EF4-FFF2-40B4-BE49-F238E27FC236}">
                      <a16:creationId xmlns:a16="http://schemas.microsoft.com/office/drawing/2014/main" id="{CB9FF49B-C423-F2FC-5531-8B188A7226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5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CA86AFD6-DD84-3B59-72B5-446A62389C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76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43BED1A6-E958-D4A8-0631-49BD1082C0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36" name="FTU - primary bronchiole">
              <a:extLst>
                <a:ext uri="{FF2B5EF4-FFF2-40B4-BE49-F238E27FC236}">
                  <a16:creationId xmlns:a16="http://schemas.microsoft.com/office/drawing/2014/main" id="{9B3187C7-A878-0274-0B64-69860E7D37ED}"/>
                </a:ext>
              </a:extLst>
            </p:cNvPr>
            <p:cNvGrpSpPr/>
            <p:nvPr/>
          </p:nvGrpSpPr>
          <p:grpSpPr>
            <a:xfrm>
              <a:off x="13422318" y="7567110"/>
              <a:ext cx="1440000" cy="216000"/>
              <a:chOff x="12278543" y="7990511"/>
              <a:chExt cx="1440000" cy="216000"/>
            </a:xfrm>
          </p:grpSpPr>
          <p:sp>
            <p:nvSpPr>
              <p:cNvPr id="6760" name="FTU - primary bronchiole">
                <a:extLst>
                  <a:ext uri="{FF2B5EF4-FFF2-40B4-BE49-F238E27FC236}">
                    <a16:creationId xmlns:a16="http://schemas.microsoft.com/office/drawing/2014/main" id="{5F046DD1-7DFA-6FCC-1200-7C1FF0839473}"/>
                  </a:ext>
                </a:extLst>
              </p:cNvPr>
              <p:cNvSpPr txBox="1"/>
              <p:nvPr/>
            </p:nvSpPr>
            <p:spPr>
              <a:xfrm>
                <a:off x="12278543" y="799051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Primary bronchiole</a:t>
                </a:r>
              </a:p>
            </p:txBody>
          </p:sp>
          <p:grpSp>
            <p:nvGrpSpPr>
              <p:cNvPr id="6761" name="dock">
                <a:extLst>
                  <a:ext uri="{FF2B5EF4-FFF2-40B4-BE49-F238E27FC236}">
                    <a16:creationId xmlns:a16="http://schemas.microsoft.com/office/drawing/2014/main" id="{9A718ABD-BBDC-FABE-2D0E-4A2DCCB9BC10}"/>
                  </a:ext>
                </a:extLst>
              </p:cNvPr>
              <p:cNvGrpSpPr/>
              <p:nvPr/>
            </p:nvGrpSpPr>
            <p:grpSpPr>
              <a:xfrm>
                <a:off x="13277346" y="8006623"/>
                <a:ext cx="57600" cy="186737"/>
                <a:chOff x="2965861" y="12246605"/>
                <a:chExt cx="57600" cy="186737"/>
              </a:xfrm>
            </p:grpSpPr>
            <p:sp>
              <p:nvSpPr>
                <p:cNvPr id="6766" name="Text Box 3086">
                  <a:extLst>
                    <a:ext uri="{FF2B5EF4-FFF2-40B4-BE49-F238E27FC236}">
                      <a16:creationId xmlns:a16="http://schemas.microsoft.com/office/drawing/2014/main" id="{E442F89A-8F31-051C-A728-3BC917668DCE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7" name="Text Box 3086">
                  <a:extLst>
                    <a:ext uri="{FF2B5EF4-FFF2-40B4-BE49-F238E27FC236}">
                      <a16:creationId xmlns:a16="http://schemas.microsoft.com/office/drawing/2014/main" id="{631ADDF5-A54C-629D-CEC4-C81CFA086CC6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68" name="Text Box 3086">
                  <a:extLst>
                    <a:ext uri="{FF2B5EF4-FFF2-40B4-BE49-F238E27FC236}">
                      <a16:creationId xmlns:a16="http://schemas.microsoft.com/office/drawing/2014/main" id="{1F347896-EC91-0EAF-1E33-6472B6A69050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62" name="link">
                <a:extLst>
                  <a:ext uri="{FF2B5EF4-FFF2-40B4-BE49-F238E27FC236}">
                    <a16:creationId xmlns:a16="http://schemas.microsoft.com/office/drawing/2014/main" id="{F585C206-338D-89A1-5E78-231A442DE46F}"/>
                  </a:ext>
                </a:extLst>
              </p:cNvPr>
              <p:cNvGrpSpPr/>
              <p:nvPr/>
            </p:nvGrpSpPr>
            <p:grpSpPr>
              <a:xfrm>
                <a:off x="12360429" y="8104453"/>
                <a:ext cx="271971" cy="72000"/>
                <a:chOff x="1089323" y="4107466"/>
                <a:chExt cx="271971" cy="72000"/>
              </a:xfrm>
            </p:grpSpPr>
            <p:sp>
              <p:nvSpPr>
                <p:cNvPr id="6763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689953A0-82FB-33AD-B805-E8E85F0E6A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4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3A821FB9-700A-9BEA-CB4D-50C604DAC6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65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024F3653-EE6B-BA8A-8A2B-F2F0307457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38" name="FTU - conducting bronchiole">
              <a:extLst>
                <a:ext uri="{FF2B5EF4-FFF2-40B4-BE49-F238E27FC236}">
                  <a16:creationId xmlns:a16="http://schemas.microsoft.com/office/drawing/2014/main" id="{307D983E-38E2-DE64-EBBF-D23C2726FA93}"/>
                </a:ext>
              </a:extLst>
            </p:cNvPr>
            <p:cNvGrpSpPr/>
            <p:nvPr/>
          </p:nvGrpSpPr>
          <p:grpSpPr>
            <a:xfrm>
              <a:off x="13423522" y="7795450"/>
              <a:ext cx="1440000" cy="216000"/>
              <a:chOff x="12279747" y="8218851"/>
              <a:chExt cx="1440000" cy="216000"/>
            </a:xfrm>
          </p:grpSpPr>
          <p:sp>
            <p:nvSpPr>
              <p:cNvPr id="6751" name="FTU - conducting bronchiole">
                <a:extLst>
                  <a:ext uri="{FF2B5EF4-FFF2-40B4-BE49-F238E27FC236}">
                    <a16:creationId xmlns:a16="http://schemas.microsoft.com/office/drawing/2014/main" id="{2A1298ED-B64B-B96B-8BC7-6187ACDC5D6B}"/>
                  </a:ext>
                </a:extLst>
              </p:cNvPr>
              <p:cNvSpPr txBox="1"/>
              <p:nvPr/>
            </p:nvSpPr>
            <p:spPr>
              <a:xfrm>
                <a:off x="12279747" y="8218851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Conducting bronchiole</a:t>
                </a:r>
              </a:p>
            </p:txBody>
          </p:sp>
          <p:grpSp>
            <p:nvGrpSpPr>
              <p:cNvPr id="6752" name="dock">
                <a:extLst>
                  <a:ext uri="{FF2B5EF4-FFF2-40B4-BE49-F238E27FC236}">
                    <a16:creationId xmlns:a16="http://schemas.microsoft.com/office/drawing/2014/main" id="{F4811931-0C7D-A770-5EA4-23C3345B84E9}"/>
                  </a:ext>
                </a:extLst>
              </p:cNvPr>
              <p:cNvGrpSpPr/>
              <p:nvPr/>
            </p:nvGrpSpPr>
            <p:grpSpPr>
              <a:xfrm>
                <a:off x="13279952" y="8236709"/>
                <a:ext cx="57600" cy="186737"/>
                <a:chOff x="2968467" y="12248308"/>
                <a:chExt cx="57600" cy="186737"/>
              </a:xfrm>
            </p:grpSpPr>
            <p:sp>
              <p:nvSpPr>
                <p:cNvPr id="6757" name="Text Box 3086">
                  <a:extLst>
                    <a:ext uri="{FF2B5EF4-FFF2-40B4-BE49-F238E27FC236}">
                      <a16:creationId xmlns:a16="http://schemas.microsoft.com/office/drawing/2014/main" id="{2481DCBB-C1EC-8886-05FC-5CCD5101DF4C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8" name="Text Box 3086">
                  <a:extLst>
                    <a:ext uri="{FF2B5EF4-FFF2-40B4-BE49-F238E27FC236}">
                      <a16:creationId xmlns:a16="http://schemas.microsoft.com/office/drawing/2014/main" id="{F5333289-17A3-DF0A-E19D-F1662E0FFCAD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9" name="Text Box 3086">
                  <a:extLst>
                    <a:ext uri="{FF2B5EF4-FFF2-40B4-BE49-F238E27FC236}">
                      <a16:creationId xmlns:a16="http://schemas.microsoft.com/office/drawing/2014/main" id="{BF53D749-51F1-4B0B-9269-10357F06F101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53" name="link">
                <a:extLst>
                  <a:ext uri="{FF2B5EF4-FFF2-40B4-BE49-F238E27FC236}">
                    <a16:creationId xmlns:a16="http://schemas.microsoft.com/office/drawing/2014/main" id="{177873BF-AA15-BC54-98C1-89E085A6C39F}"/>
                  </a:ext>
                </a:extLst>
              </p:cNvPr>
              <p:cNvGrpSpPr/>
              <p:nvPr/>
            </p:nvGrpSpPr>
            <p:grpSpPr>
              <a:xfrm>
                <a:off x="12360429" y="8329322"/>
                <a:ext cx="271971" cy="72000"/>
                <a:chOff x="1089323" y="4107466"/>
                <a:chExt cx="271971" cy="72000"/>
              </a:xfrm>
            </p:grpSpPr>
            <p:sp>
              <p:nvSpPr>
                <p:cNvPr id="6754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D5B16E43-1038-D82F-29B2-0CC2945CD91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5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A89816AF-097E-ED2A-6912-F5DB1ECEFB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56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96F3FE82-13CF-DD7A-143C-ED756BDDB1D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1" name="FTU - terminal bronchiole">
              <a:extLst>
                <a:ext uri="{FF2B5EF4-FFF2-40B4-BE49-F238E27FC236}">
                  <a16:creationId xmlns:a16="http://schemas.microsoft.com/office/drawing/2014/main" id="{DEFF984D-123C-F377-2EE3-47AF4363FEA1}"/>
                </a:ext>
              </a:extLst>
            </p:cNvPr>
            <p:cNvGrpSpPr/>
            <p:nvPr/>
          </p:nvGrpSpPr>
          <p:grpSpPr>
            <a:xfrm>
              <a:off x="13422318" y="8023876"/>
              <a:ext cx="1440000" cy="216000"/>
              <a:chOff x="12278543" y="8447277"/>
              <a:chExt cx="1440000" cy="216000"/>
            </a:xfrm>
          </p:grpSpPr>
          <p:sp>
            <p:nvSpPr>
              <p:cNvPr id="6742" name="FTU - terminal bronchiole">
                <a:extLst>
                  <a:ext uri="{FF2B5EF4-FFF2-40B4-BE49-F238E27FC236}">
                    <a16:creationId xmlns:a16="http://schemas.microsoft.com/office/drawing/2014/main" id="{B080C703-DE1D-6E78-DD94-E0635DA67B8D}"/>
                  </a:ext>
                </a:extLst>
              </p:cNvPr>
              <p:cNvSpPr txBox="1"/>
              <p:nvPr/>
            </p:nvSpPr>
            <p:spPr>
              <a:xfrm>
                <a:off x="12278543" y="8447277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Terminal bronchiole</a:t>
                </a:r>
              </a:p>
            </p:txBody>
          </p:sp>
          <p:grpSp>
            <p:nvGrpSpPr>
              <p:cNvPr id="6743" name="dock">
                <a:extLst>
                  <a:ext uri="{FF2B5EF4-FFF2-40B4-BE49-F238E27FC236}">
                    <a16:creationId xmlns:a16="http://schemas.microsoft.com/office/drawing/2014/main" id="{6A39EB03-10BB-64FA-4E27-34EDE603EDC0}"/>
                  </a:ext>
                </a:extLst>
              </p:cNvPr>
              <p:cNvGrpSpPr/>
              <p:nvPr/>
            </p:nvGrpSpPr>
            <p:grpSpPr>
              <a:xfrm>
                <a:off x="13277346" y="8463389"/>
                <a:ext cx="57600" cy="186737"/>
                <a:chOff x="2965861" y="12246605"/>
                <a:chExt cx="57600" cy="186737"/>
              </a:xfrm>
            </p:grpSpPr>
            <p:sp>
              <p:nvSpPr>
                <p:cNvPr id="6748" name="Text Box 3086">
                  <a:extLst>
                    <a:ext uri="{FF2B5EF4-FFF2-40B4-BE49-F238E27FC236}">
                      <a16:creationId xmlns:a16="http://schemas.microsoft.com/office/drawing/2014/main" id="{A99ABD89-75A1-5843-DCA5-1433273DDFDD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9" name="Text Box 3086">
                  <a:extLst>
                    <a:ext uri="{FF2B5EF4-FFF2-40B4-BE49-F238E27FC236}">
                      <a16:creationId xmlns:a16="http://schemas.microsoft.com/office/drawing/2014/main" id="{00D835D0-A548-4A76-F667-3C5521097103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50" name="Text Box 3086">
                  <a:extLst>
                    <a:ext uri="{FF2B5EF4-FFF2-40B4-BE49-F238E27FC236}">
                      <a16:creationId xmlns:a16="http://schemas.microsoft.com/office/drawing/2014/main" id="{68FF63C0-5E12-B18B-B453-E2976C3A383E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44" name="link">
                <a:extLst>
                  <a:ext uri="{FF2B5EF4-FFF2-40B4-BE49-F238E27FC236}">
                    <a16:creationId xmlns:a16="http://schemas.microsoft.com/office/drawing/2014/main" id="{37D9DF5A-DB79-46AB-4F07-2D4575F808F9}"/>
                  </a:ext>
                </a:extLst>
              </p:cNvPr>
              <p:cNvGrpSpPr/>
              <p:nvPr/>
            </p:nvGrpSpPr>
            <p:grpSpPr>
              <a:xfrm>
                <a:off x="12368704" y="8557186"/>
                <a:ext cx="271971" cy="72000"/>
                <a:chOff x="1089323" y="4107466"/>
                <a:chExt cx="271971" cy="72000"/>
              </a:xfrm>
            </p:grpSpPr>
            <p:sp>
              <p:nvSpPr>
                <p:cNvPr id="6745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7F80D9EC-5D59-1E6A-6A3E-7E5E3D5610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6" name="Star: 5 Points 2731">
                  <a:hlinkClick r:id="rId120"/>
                  <a:extLst>
                    <a:ext uri="{FF2B5EF4-FFF2-40B4-BE49-F238E27FC236}">
                      <a16:creationId xmlns:a16="http://schemas.microsoft.com/office/drawing/2014/main" id="{12690D63-D58B-4C98-8742-591B518DFC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47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90920F52-B6C7-CFDF-2069-1146C930B9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2" name="FTU - respiratory bronchiole">
              <a:extLst>
                <a:ext uri="{FF2B5EF4-FFF2-40B4-BE49-F238E27FC236}">
                  <a16:creationId xmlns:a16="http://schemas.microsoft.com/office/drawing/2014/main" id="{0FE1F602-BDF3-C3C4-6A8C-9EA77488C488}"/>
                </a:ext>
              </a:extLst>
            </p:cNvPr>
            <p:cNvGrpSpPr/>
            <p:nvPr/>
          </p:nvGrpSpPr>
          <p:grpSpPr>
            <a:xfrm>
              <a:off x="13422318" y="8252259"/>
              <a:ext cx="1440000" cy="216000"/>
              <a:chOff x="12278543" y="8675660"/>
              <a:chExt cx="1440000" cy="216000"/>
            </a:xfrm>
          </p:grpSpPr>
          <p:sp>
            <p:nvSpPr>
              <p:cNvPr id="6733" name="FTU - respiratory bronchiole">
                <a:extLst>
                  <a:ext uri="{FF2B5EF4-FFF2-40B4-BE49-F238E27FC236}">
                    <a16:creationId xmlns:a16="http://schemas.microsoft.com/office/drawing/2014/main" id="{A4081B8E-D979-C0F9-CEF3-6AE430685A78}"/>
                  </a:ext>
                </a:extLst>
              </p:cNvPr>
              <p:cNvSpPr txBox="1"/>
              <p:nvPr/>
            </p:nvSpPr>
            <p:spPr>
              <a:xfrm>
                <a:off x="12278543" y="8675660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Respiratory bronchiole</a:t>
                </a:r>
              </a:p>
            </p:txBody>
          </p:sp>
          <p:grpSp>
            <p:nvGrpSpPr>
              <p:cNvPr id="6734" name="dock">
                <a:extLst>
                  <a:ext uri="{FF2B5EF4-FFF2-40B4-BE49-F238E27FC236}">
                    <a16:creationId xmlns:a16="http://schemas.microsoft.com/office/drawing/2014/main" id="{376652EE-68B7-7284-4265-7750AD531589}"/>
                  </a:ext>
                </a:extLst>
              </p:cNvPr>
              <p:cNvGrpSpPr/>
              <p:nvPr/>
            </p:nvGrpSpPr>
            <p:grpSpPr>
              <a:xfrm>
                <a:off x="13279952" y="8693475"/>
                <a:ext cx="57600" cy="186737"/>
                <a:chOff x="2968467" y="12248308"/>
                <a:chExt cx="57600" cy="186737"/>
              </a:xfrm>
            </p:grpSpPr>
            <p:sp>
              <p:nvSpPr>
                <p:cNvPr id="6739" name="Text Box 3086">
                  <a:extLst>
                    <a:ext uri="{FF2B5EF4-FFF2-40B4-BE49-F238E27FC236}">
                      <a16:creationId xmlns:a16="http://schemas.microsoft.com/office/drawing/2014/main" id="{DFB2E249-C9E1-6860-DE93-C89FE5DA42E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0" name="Text Box 3086">
                  <a:extLst>
                    <a:ext uri="{FF2B5EF4-FFF2-40B4-BE49-F238E27FC236}">
                      <a16:creationId xmlns:a16="http://schemas.microsoft.com/office/drawing/2014/main" id="{44186E04-CFB6-27FC-156C-DA1AD9931228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41" name="Text Box 3086">
                  <a:extLst>
                    <a:ext uri="{FF2B5EF4-FFF2-40B4-BE49-F238E27FC236}">
                      <a16:creationId xmlns:a16="http://schemas.microsoft.com/office/drawing/2014/main" id="{6B9AFFFE-2784-E21C-F1AF-83A365AC4000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35" name="link">
                <a:extLst>
                  <a:ext uri="{FF2B5EF4-FFF2-40B4-BE49-F238E27FC236}">
                    <a16:creationId xmlns:a16="http://schemas.microsoft.com/office/drawing/2014/main" id="{3EB79E03-0C6E-7CA9-F424-3C026FFED0EF}"/>
                  </a:ext>
                </a:extLst>
              </p:cNvPr>
              <p:cNvGrpSpPr/>
              <p:nvPr/>
            </p:nvGrpSpPr>
            <p:grpSpPr>
              <a:xfrm>
                <a:off x="12355657" y="8783027"/>
                <a:ext cx="271971" cy="72000"/>
                <a:chOff x="1089323" y="4107466"/>
                <a:chExt cx="271971" cy="72000"/>
              </a:xfrm>
            </p:grpSpPr>
            <p:sp>
              <p:nvSpPr>
                <p:cNvPr id="6736" name="Star: 5 Points 2730">
                  <a:hlinkClick r:id="rId119"/>
                  <a:extLst>
                    <a:ext uri="{FF2B5EF4-FFF2-40B4-BE49-F238E27FC236}">
                      <a16:creationId xmlns:a16="http://schemas.microsoft.com/office/drawing/2014/main" id="{30A08F74-D917-4917-EEB8-B363544968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7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056D35D0-6A00-0EFE-174F-BADB8259B2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38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BA6435E4-A57E-6982-BDAD-EF65074464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3" name="FTU - alveolar duct">
              <a:extLst>
                <a:ext uri="{FF2B5EF4-FFF2-40B4-BE49-F238E27FC236}">
                  <a16:creationId xmlns:a16="http://schemas.microsoft.com/office/drawing/2014/main" id="{98B4CFE1-D68F-B214-538A-A7CC0DB1BE25}"/>
                </a:ext>
              </a:extLst>
            </p:cNvPr>
            <p:cNvGrpSpPr/>
            <p:nvPr/>
          </p:nvGrpSpPr>
          <p:grpSpPr>
            <a:xfrm>
              <a:off x="13422318" y="8480642"/>
              <a:ext cx="1440000" cy="216000"/>
              <a:chOff x="12278543" y="8904043"/>
              <a:chExt cx="1440000" cy="216000"/>
            </a:xfrm>
          </p:grpSpPr>
          <p:sp>
            <p:nvSpPr>
              <p:cNvPr id="6720" name="FTU - alveolar duct">
                <a:extLst>
                  <a:ext uri="{FF2B5EF4-FFF2-40B4-BE49-F238E27FC236}">
                    <a16:creationId xmlns:a16="http://schemas.microsoft.com/office/drawing/2014/main" id="{7E5415A1-E312-FF11-78B0-4C9105ECF57B}"/>
                  </a:ext>
                </a:extLst>
              </p:cNvPr>
              <p:cNvSpPr txBox="1"/>
              <p:nvPr/>
            </p:nvSpPr>
            <p:spPr>
              <a:xfrm>
                <a:off x="12278543" y="8904043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Alveolar duct</a:t>
                </a:r>
              </a:p>
            </p:txBody>
          </p:sp>
          <p:grpSp>
            <p:nvGrpSpPr>
              <p:cNvPr id="6721" name="dock">
                <a:extLst>
                  <a:ext uri="{FF2B5EF4-FFF2-40B4-BE49-F238E27FC236}">
                    <a16:creationId xmlns:a16="http://schemas.microsoft.com/office/drawing/2014/main" id="{2D99EC73-ACA3-A019-1FB9-83552E929BDF}"/>
                  </a:ext>
                </a:extLst>
              </p:cNvPr>
              <p:cNvGrpSpPr/>
              <p:nvPr/>
            </p:nvGrpSpPr>
            <p:grpSpPr>
              <a:xfrm>
                <a:off x="13277346" y="8920155"/>
                <a:ext cx="57600" cy="186737"/>
                <a:chOff x="2965861" y="12246605"/>
                <a:chExt cx="57600" cy="186737"/>
              </a:xfrm>
            </p:grpSpPr>
            <p:sp>
              <p:nvSpPr>
                <p:cNvPr id="6730" name="Text Box 3086">
                  <a:extLst>
                    <a:ext uri="{FF2B5EF4-FFF2-40B4-BE49-F238E27FC236}">
                      <a16:creationId xmlns:a16="http://schemas.microsoft.com/office/drawing/2014/main" id="{D1588681-3EE7-81D2-BD12-DA35E3E490A8}"/>
                    </a:ext>
                  </a:extLst>
                </p:cNvPr>
                <p:cNvSpPr txBox="1"/>
                <p:nvPr/>
              </p:nvSpPr>
              <p:spPr>
                <a:xfrm>
                  <a:off x="2965861" y="12246605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1" name="Text Box 3086">
                  <a:extLst>
                    <a:ext uri="{FF2B5EF4-FFF2-40B4-BE49-F238E27FC236}">
                      <a16:creationId xmlns:a16="http://schemas.microsoft.com/office/drawing/2014/main" id="{87531821-BE1C-FBBA-9C61-67F15A999604}"/>
                    </a:ext>
                  </a:extLst>
                </p:cNvPr>
                <p:cNvSpPr txBox="1"/>
                <p:nvPr/>
              </p:nvSpPr>
              <p:spPr>
                <a:xfrm>
                  <a:off x="2965861" y="12311174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32" name="Text Box 3086">
                  <a:extLst>
                    <a:ext uri="{FF2B5EF4-FFF2-40B4-BE49-F238E27FC236}">
                      <a16:creationId xmlns:a16="http://schemas.microsoft.com/office/drawing/2014/main" id="{35E35B1E-3538-5693-A5AD-1A543F91D566}"/>
                    </a:ext>
                  </a:extLst>
                </p:cNvPr>
                <p:cNvSpPr txBox="1"/>
                <p:nvPr/>
              </p:nvSpPr>
              <p:spPr>
                <a:xfrm>
                  <a:off x="2965861" y="12375742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722" name="link">
                <a:extLst>
                  <a:ext uri="{FF2B5EF4-FFF2-40B4-BE49-F238E27FC236}">
                    <a16:creationId xmlns:a16="http://schemas.microsoft.com/office/drawing/2014/main" id="{705C5816-67DB-C629-9B1A-D87D451EE36B}"/>
                  </a:ext>
                </a:extLst>
              </p:cNvPr>
              <p:cNvGrpSpPr/>
              <p:nvPr/>
            </p:nvGrpSpPr>
            <p:grpSpPr>
              <a:xfrm>
                <a:off x="12356804" y="9009539"/>
                <a:ext cx="271971" cy="72000"/>
                <a:chOff x="1089323" y="4107466"/>
                <a:chExt cx="271971" cy="72000"/>
              </a:xfrm>
            </p:grpSpPr>
            <p:sp>
              <p:nvSpPr>
                <p:cNvPr id="6723" name="Star: 5 Points 2730">
                  <a:hlinkClick r:id="rId121"/>
                  <a:extLst>
                    <a:ext uri="{FF2B5EF4-FFF2-40B4-BE49-F238E27FC236}">
                      <a16:creationId xmlns:a16="http://schemas.microsoft.com/office/drawing/2014/main" id="{9E56CBE1-76F5-04C4-5B48-9DF41FE8D94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4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A3809FC0-57EA-8EBF-E94C-A89DEE1AC54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729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E68D1FF2-DCE3-45F3-F05A-4123C070BA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4" name="FTU - alveolus">
              <a:extLst>
                <a:ext uri="{FF2B5EF4-FFF2-40B4-BE49-F238E27FC236}">
                  <a16:creationId xmlns:a16="http://schemas.microsoft.com/office/drawing/2014/main" id="{815A1959-D723-79D0-A65D-2D1584E7635A}"/>
                </a:ext>
              </a:extLst>
            </p:cNvPr>
            <p:cNvGrpSpPr/>
            <p:nvPr/>
          </p:nvGrpSpPr>
          <p:grpSpPr>
            <a:xfrm>
              <a:off x="13422318" y="8709027"/>
              <a:ext cx="1440000" cy="216000"/>
              <a:chOff x="12278543" y="9132428"/>
              <a:chExt cx="1440000" cy="216000"/>
            </a:xfrm>
          </p:grpSpPr>
          <p:sp>
            <p:nvSpPr>
              <p:cNvPr id="2160" name="FTU - alveolus">
                <a:extLst>
                  <a:ext uri="{FF2B5EF4-FFF2-40B4-BE49-F238E27FC236}">
                    <a16:creationId xmlns:a16="http://schemas.microsoft.com/office/drawing/2014/main" id="{1CEC4609-29CD-B179-3339-1B6641735792}"/>
                  </a:ext>
                </a:extLst>
              </p:cNvPr>
              <p:cNvSpPr txBox="1"/>
              <p:nvPr/>
            </p:nvSpPr>
            <p:spPr>
              <a:xfrm>
                <a:off x="12278543" y="9132428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Alveolus</a:t>
                </a:r>
              </a:p>
            </p:txBody>
          </p:sp>
          <p:grpSp>
            <p:nvGrpSpPr>
              <p:cNvPr id="2162" name="dock">
                <a:extLst>
                  <a:ext uri="{FF2B5EF4-FFF2-40B4-BE49-F238E27FC236}">
                    <a16:creationId xmlns:a16="http://schemas.microsoft.com/office/drawing/2014/main" id="{F6F5E367-1AAD-9D1D-209D-FFF17237961F}"/>
                  </a:ext>
                </a:extLst>
              </p:cNvPr>
              <p:cNvGrpSpPr/>
              <p:nvPr/>
            </p:nvGrpSpPr>
            <p:grpSpPr>
              <a:xfrm>
                <a:off x="13279952" y="9150243"/>
                <a:ext cx="57600" cy="186737"/>
                <a:chOff x="2968467" y="12248308"/>
                <a:chExt cx="57600" cy="186737"/>
              </a:xfrm>
            </p:grpSpPr>
            <p:sp>
              <p:nvSpPr>
                <p:cNvPr id="2169" name="Text Box 3086">
                  <a:extLst>
                    <a:ext uri="{FF2B5EF4-FFF2-40B4-BE49-F238E27FC236}">
                      <a16:creationId xmlns:a16="http://schemas.microsoft.com/office/drawing/2014/main" id="{CF4B1837-582B-947D-9230-C0931E3FE9CB}"/>
                    </a:ext>
                  </a:extLst>
                </p:cNvPr>
                <p:cNvSpPr txBox="1"/>
                <p:nvPr/>
              </p:nvSpPr>
              <p:spPr>
                <a:xfrm>
                  <a:off x="2968467" y="12248308"/>
                  <a:ext cx="57600" cy="57600"/>
                </a:xfrm>
                <a:prstGeom prst="rect">
                  <a:avLst/>
                </a:prstGeom>
                <a:solidFill>
                  <a:srgbClr val="0070C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0" name="Text Box 3086">
                  <a:extLst>
                    <a:ext uri="{FF2B5EF4-FFF2-40B4-BE49-F238E27FC236}">
                      <a16:creationId xmlns:a16="http://schemas.microsoft.com/office/drawing/2014/main" id="{A873776A-A4E2-856C-717E-790CAD9F7CB0}"/>
                    </a:ext>
                  </a:extLst>
                </p:cNvPr>
                <p:cNvSpPr txBox="1"/>
                <p:nvPr/>
              </p:nvSpPr>
              <p:spPr>
                <a:xfrm>
                  <a:off x="2968467" y="12312877"/>
                  <a:ext cx="57600" cy="5760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71" name="Text Box 3086">
                  <a:extLst>
                    <a:ext uri="{FF2B5EF4-FFF2-40B4-BE49-F238E27FC236}">
                      <a16:creationId xmlns:a16="http://schemas.microsoft.com/office/drawing/2014/main" id="{41991584-368F-3A72-1E43-3070EF8783CC}"/>
                    </a:ext>
                  </a:extLst>
                </p:cNvPr>
                <p:cNvSpPr txBox="1"/>
                <p:nvPr/>
              </p:nvSpPr>
              <p:spPr>
                <a:xfrm>
                  <a:off x="2968467" y="12377445"/>
                  <a:ext cx="57600" cy="57600"/>
                </a:xfrm>
                <a:prstGeom prst="rect">
                  <a:avLst/>
                </a:prstGeom>
                <a:solidFill>
                  <a:srgbClr val="FF0000"/>
                </a:solidFill>
                <a:ln w="6350">
                  <a:solidFill>
                    <a:prstClr val="black"/>
                  </a:solidFill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8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NZ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 </a:t>
                  </a:r>
                  <a:endPara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65" name="link">
                <a:extLst>
                  <a:ext uri="{FF2B5EF4-FFF2-40B4-BE49-F238E27FC236}">
                    <a16:creationId xmlns:a16="http://schemas.microsoft.com/office/drawing/2014/main" id="{8B99898F-92D2-8932-EB28-7D9A5F5F2317}"/>
                  </a:ext>
                </a:extLst>
              </p:cNvPr>
              <p:cNvGrpSpPr/>
              <p:nvPr/>
            </p:nvGrpSpPr>
            <p:grpSpPr>
              <a:xfrm>
                <a:off x="12356772" y="9237321"/>
                <a:ext cx="271971" cy="72000"/>
                <a:chOff x="1089323" y="4107466"/>
                <a:chExt cx="271971" cy="72000"/>
              </a:xfrm>
            </p:grpSpPr>
            <p:sp>
              <p:nvSpPr>
                <p:cNvPr id="2166" name="Star: 5 Points 2730">
                  <a:hlinkClick r:id="rId121"/>
                  <a:extLst>
                    <a:ext uri="{FF2B5EF4-FFF2-40B4-BE49-F238E27FC236}">
                      <a16:creationId xmlns:a16="http://schemas.microsoft.com/office/drawing/2014/main" id="{6154E13B-6EEB-1B10-DD6F-AA503D6F93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89323" y="4107466"/>
                  <a:ext cx="72000" cy="72000"/>
                </a:xfrm>
                <a:prstGeom prst="star5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7" name="Star: 5 Points 2731">
                  <a:hlinkClick r:id="rId118"/>
                  <a:extLst>
                    <a:ext uri="{FF2B5EF4-FFF2-40B4-BE49-F238E27FC236}">
                      <a16:creationId xmlns:a16="http://schemas.microsoft.com/office/drawing/2014/main" id="{D9098808-D894-8909-631C-FC60EC4EBB8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189309" y="4107466"/>
                  <a:ext cx="72000" cy="72000"/>
                </a:xfrm>
                <a:prstGeom prst="star5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8" name="Star: 5 Points 2732">
                  <a:hlinkClick r:id="rId29"/>
                  <a:extLst>
                    <a:ext uri="{FF2B5EF4-FFF2-40B4-BE49-F238E27FC236}">
                      <a16:creationId xmlns:a16="http://schemas.microsoft.com/office/drawing/2014/main" id="{8D62DDEC-CDD7-6740-E3FC-F477A32790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289294" y="4107466"/>
                  <a:ext cx="72000" cy="72000"/>
                </a:xfrm>
                <a:prstGeom prst="star5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NZ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45" name="dock - vascular">
              <a:extLst>
                <a:ext uri="{FF2B5EF4-FFF2-40B4-BE49-F238E27FC236}">
                  <a16:creationId xmlns:a16="http://schemas.microsoft.com/office/drawing/2014/main" id="{057F890D-A5DE-D3FC-A167-D473BFE55047}"/>
                </a:ext>
              </a:extLst>
            </p:cNvPr>
            <p:cNvGrpSpPr/>
            <p:nvPr/>
          </p:nvGrpSpPr>
          <p:grpSpPr>
            <a:xfrm>
              <a:off x="13423193" y="9183853"/>
              <a:ext cx="1398616" cy="170029"/>
              <a:chOff x="12279418" y="9607254"/>
              <a:chExt cx="1398616" cy="170029"/>
            </a:xfrm>
          </p:grpSpPr>
          <p:sp>
            <p:nvSpPr>
              <p:cNvPr id="2157" name="Text Box 3070">
                <a:extLst>
                  <a:ext uri="{FF2B5EF4-FFF2-40B4-BE49-F238E27FC236}">
                    <a16:creationId xmlns:a16="http://schemas.microsoft.com/office/drawing/2014/main" id="{4C5995DC-6008-6AD0-BB9D-A978A8B5FB96}"/>
                  </a:ext>
                </a:extLst>
              </p:cNvPr>
              <p:cNvSpPr txBox="1"/>
              <p:nvPr/>
            </p:nvSpPr>
            <p:spPr>
              <a:xfrm>
                <a:off x="12279418" y="9607254"/>
                <a:ext cx="1398616" cy="170029"/>
              </a:xfrm>
              <a:prstGeom prst="rect">
                <a:avLst/>
              </a:prstGeom>
              <a:solidFill>
                <a:srgbClr val="FF99CC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8" name="Text Box 3036">
                <a:extLst>
                  <a:ext uri="{FF2B5EF4-FFF2-40B4-BE49-F238E27FC236}">
                    <a16:creationId xmlns:a16="http://schemas.microsoft.com/office/drawing/2014/main" id="{9F395496-5B5D-6CA6-E33C-912D71B9F000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487457" y="9629874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9" name="Text Box 3036">
                <a:extLst>
                  <a:ext uri="{FF2B5EF4-FFF2-40B4-BE49-F238E27FC236}">
                    <a16:creationId xmlns:a16="http://schemas.microsoft.com/office/drawing/2014/main" id="{A98AFDE3-4C36-7189-2896-E31B6D7B345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362004" y="9629874"/>
                <a:ext cx="108000" cy="108000"/>
              </a:xfrm>
              <a:prstGeom prst="ellipse">
                <a:avLst/>
              </a:prstGeom>
              <a:solidFill>
                <a:srgbClr val="0070C0"/>
              </a:solidFill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endParaRPr lang="en-NZ" sz="1100" strike="sngStrik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146" name="FTU - endothelium">
              <a:extLst>
                <a:ext uri="{FF2B5EF4-FFF2-40B4-BE49-F238E27FC236}">
                  <a16:creationId xmlns:a16="http://schemas.microsoft.com/office/drawing/2014/main" id="{3D9CA6C0-AF51-42CC-55A7-FBDEE03A8F6C}"/>
                </a:ext>
              </a:extLst>
            </p:cNvPr>
            <p:cNvGrpSpPr/>
            <p:nvPr/>
          </p:nvGrpSpPr>
          <p:grpSpPr>
            <a:xfrm>
              <a:off x="13422292" y="8941206"/>
              <a:ext cx="1440000" cy="216000"/>
              <a:chOff x="13422292" y="8941206"/>
              <a:chExt cx="1440000" cy="216000"/>
            </a:xfrm>
          </p:grpSpPr>
          <p:sp>
            <p:nvSpPr>
              <p:cNvPr id="2147" name="FTU">
                <a:extLst>
                  <a:ext uri="{FF2B5EF4-FFF2-40B4-BE49-F238E27FC236}">
                    <a16:creationId xmlns:a16="http://schemas.microsoft.com/office/drawing/2014/main" id="{8ED28D9C-141F-DA2F-3F89-221CED068643}"/>
                  </a:ext>
                </a:extLst>
              </p:cNvPr>
              <p:cNvSpPr txBox="1"/>
              <p:nvPr/>
            </p:nvSpPr>
            <p:spPr>
              <a:xfrm>
                <a:off x="13422292" y="8941206"/>
                <a:ext cx="1440000" cy="21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0" rIns="91440" bIns="108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Endothelium</a:t>
                </a:r>
              </a:p>
            </p:txBody>
          </p:sp>
          <p:sp>
            <p:nvSpPr>
              <p:cNvPr id="2148" name="Text Box 3086">
                <a:extLst>
                  <a:ext uri="{FF2B5EF4-FFF2-40B4-BE49-F238E27FC236}">
                    <a16:creationId xmlns:a16="http://schemas.microsoft.com/office/drawing/2014/main" id="{CCA43507-0DD1-7C17-9F71-DF1D4E2CF2F9}"/>
                  </a:ext>
                </a:extLst>
              </p:cNvPr>
              <p:cNvSpPr txBox="1"/>
              <p:nvPr/>
            </p:nvSpPr>
            <p:spPr>
              <a:xfrm>
                <a:off x="14426082" y="8959021"/>
                <a:ext cx="57600" cy="57600"/>
              </a:xfrm>
              <a:prstGeom prst="rect">
                <a:avLst/>
              </a:prstGeom>
              <a:solidFill>
                <a:srgbClr val="0070C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0" name="Text Box 3086">
                <a:extLst>
                  <a:ext uri="{FF2B5EF4-FFF2-40B4-BE49-F238E27FC236}">
                    <a16:creationId xmlns:a16="http://schemas.microsoft.com/office/drawing/2014/main" id="{BB72310F-C372-23AB-0998-CC068C0ECBA7}"/>
                  </a:ext>
                </a:extLst>
              </p:cNvPr>
              <p:cNvSpPr txBox="1"/>
              <p:nvPr/>
            </p:nvSpPr>
            <p:spPr>
              <a:xfrm>
                <a:off x="14426082" y="9023590"/>
                <a:ext cx="57600" cy="576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3" name="Text Box 3086">
                <a:extLst>
                  <a:ext uri="{FF2B5EF4-FFF2-40B4-BE49-F238E27FC236}">
                    <a16:creationId xmlns:a16="http://schemas.microsoft.com/office/drawing/2014/main" id="{00264EBC-E51B-EF53-6CB8-BE5978BDC401}"/>
                  </a:ext>
                </a:extLst>
              </p:cNvPr>
              <p:cNvSpPr txBox="1"/>
              <p:nvPr/>
            </p:nvSpPr>
            <p:spPr>
              <a:xfrm>
                <a:off x="14426082" y="9088158"/>
                <a:ext cx="57600" cy="57600"/>
              </a:xfrm>
              <a:prstGeom prst="rect">
                <a:avLst/>
              </a:prstGeom>
              <a:solidFill>
                <a:srgbClr val="FF0000"/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54" name="Star: 5 Points 2730">
                <a:hlinkClick r:id="rId121"/>
                <a:extLst>
                  <a:ext uri="{FF2B5EF4-FFF2-40B4-BE49-F238E27FC236}">
                    <a16:creationId xmlns:a16="http://schemas.microsoft.com/office/drawing/2014/main" id="{E62E906B-255B-69A3-106A-EC46234941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502902" y="9046099"/>
                <a:ext cx="72000" cy="72000"/>
              </a:xfrm>
              <a:prstGeom prst="star5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5" name="Star: 5 Points 2731">
                <a:hlinkClick r:id="rId118"/>
                <a:extLst>
                  <a:ext uri="{FF2B5EF4-FFF2-40B4-BE49-F238E27FC236}">
                    <a16:creationId xmlns:a16="http://schemas.microsoft.com/office/drawing/2014/main" id="{7243ED4F-D0F6-CDF7-D4DE-85FAD521AC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602888" y="9046099"/>
                <a:ext cx="72000" cy="72000"/>
              </a:xfrm>
              <a:prstGeom prst="star5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6" name="Star: 5 Points 2732">
                <a:hlinkClick r:id="rId29"/>
                <a:extLst>
                  <a:ext uri="{FF2B5EF4-FFF2-40B4-BE49-F238E27FC236}">
                    <a16:creationId xmlns:a16="http://schemas.microsoft.com/office/drawing/2014/main" id="{9EF8DDF7-CF15-2326-6E1F-CE55257640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702873" y="9046099"/>
                <a:ext cx="72000" cy="720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NZ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92" name="Group 2291">
            <a:extLst>
              <a:ext uri="{FF2B5EF4-FFF2-40B4-BE49-F238E27FC236}">
                <a16:creationId xmlns:a16="http://schemas.microsoft.com/office/drawing/2014/main" id="{E9C56377-4ED7-7F1B-54ED-8A92D30E30EC}"/>
              </a:ext>
            </a:extLst>
          </p:cNvPr>
          <p:cNvGrpSpPr/>
          <p:nvPr/>
        </p:nvGrpSpPr>
        <p:grpSpPr>
          <a:xfrm>
            <a:off x="34370926" y="9834653"/>
            <a:ext cx="1442857" cy="398282"/>
            <a:chOff x="34364011" y="5934033"/>
            <a:chExt cx="1442857" cy="398282"/>
          </a:xfrm>
        </p:grpSpPr>
        <p:grpSp>
          <p:nvGrpSpPr>
            <p:cNvPr id="2293" name="Group 2292">
              <a:extLst>
                <a:ext uri="{FF2B5EF4-FFF2-40B4-BE49-F238E27FC236}">
                  <a16:creationId xmlns:a16="http://schemas.microsoft.com/office/drawing/2014/main" id="{777BE4C2-824D-F97F-BF55-784FC95BDF72}"/>
                </a:ext>
              </a:extLst>
            </p:cNvPr>
            <p:cNvGrpSpPr/>
            <p:nvPr/>
          </p:nvGrpSpPr>
          <p:grpSpPr>
            <a:xfrm>
              <a:off x="34364011" y="5934033"/>
              <a:ext cx="1442857" cy="398282"/>
              <a:chOff x="34364011" y="5934033"/>
              <a:chExt cx="1442857" cy="398282"/>
            </a:xfrm>
          </p:grpSpPr>
          <p:grpSp>
            <p:nvGrpSpPr>
              <p:cNvPr id="2300" name="Group 2299">
                <a:extLst>
                  <a:ext uri="{FF2B5EF4-FFF2-40B4-BE49-F238E27FC236}">
                    <a16:creationId xmlns:a16="http://schemas.microsoft.com/office/drawing/2014/main" id="{34566D8F-3586-0298-3FA1-7A80D9E231F6}"/>
                  </a:ext>
                </a:extLst>
              </p:cNvPr>
              <p:cNvGrpSpPr/>
              <p:nvPr/>
            </p:nvGrpSpPr>
            <p:grpSpPr>
              <a:xfrm>
                <a:off x="34364011" y="5934033"/>
                <a:ext cx="1440000" cy="398282"/>
                <a:chOff x="7152345" y="5014339"/>
                <a:chExt cx="1440000" cy="398282"/>
              </a:xfrm>
            </p:grpSpPr>
            <p:grpSp>
              <p:nvGrpSpPr>
                <p:cNvPr id="2302" name="organ group - head &amp; neck muscles">
                  <a:extLst>
                    <a:ext uri="{FF2B5EF4-FFF2-40B4-BE49-F238E27FC236}">
                      <a16:creationId xmlns:a16="http://schemas.microsoft.com/office/drawing/2014/main" id="{4390FCE4-F801-15DA-38B5-D97780519740}"/>
                    </a:ext>
                  </a:extLst>
                </p:cNvPr>
                <p:cNvGrpSpPr/>
                <p:nvPr/>
              </p:nvGrpSpPr>
              <p:grpSpPr>
                <a:xfrm>
                  <a:off x="7152345" y="5014339"/>
                  <a:ext cx="1440000" cy="398282"/>
                  <a:chOff x="6009350" y="5014339"/>
                  <a:chExt cx="1440000" cy="398282"/>
                </a:xfrm>
              </p:grpSpPr>
              <p:sp>
                <p:nvSpPr>
                  <p:cNvPr id="2307" name="organ - head &amp; neck muscles">
                    <a:extLst>
                      <a:ext uri="{FF2B5EF4-FFF2-40B4-BE49-F238E27FC236}">
                        <a16:creationId xmlns:a16="http://schemas.microsoft.com/office/drawing/2014/main" id="{51ABAE68-C774-0341-6236-3804B3538ED1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014339"/>
                    <a:ext cx="1440000" cy="398282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none" lIns="91440" tIns="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Peripheral resistance vessels</a:t>
                    </a:r>
                  </a:p>
                </p:txBody>
              </p:sp>
              <p:sp>
                <p:nvSpPr>
                  <p:cNvPr id="2309" name="FTU - mylohyoid">
                    <a:extLst>
                      <a:ext uri="{FF2B5EF4-FFF2-40B4-BE49-F238E27FC236}">
                        <a16:creationId xmlns:a16="http://schemas.microsoft.com/office/drawing/2014/main" id="{96E4415A-17D9-DED3-A0FE-E5107DA878BB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350" y="5135080"/>
                    <a:ext cx="1440000" cy="108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6350">
                    <a:solidFill>
                      <a:prstClr val="black"/>
                    </a:solidFill>
                  </a:ln>
                </p:spPr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r>
                      <a:rPr lang="en-NZ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a:t>Endothelial cells</a:t>
                    </a:r>
                  </a:p>
                </p:txBody>
              </p:sp>
            </p:grpSp>
            <p:grpSp>
              <p:nvGrpSpPr>
                <p:cNvPr id="2303" name="Group 2302">
                  <a:extLst>
                    <a:ext uri="{FF2B5EF4-FFF2-40B4-BE49-F238E27FC236}">
                      <a16:creationId xmlns:a16="http://schemas.microsoft.com/office/drawing/2014/main" id="{B2712FDF-4047-FD5A-80C0-3A09B69D138A}"/>
                    </a:ext>
                  </a:extLst>
                </p:cNvPr>
                <p:cNvGrpSpPr/>
                <p:nvPr/>
              </p:nvGrpSpPr>
              <p:grpSpPr>
                <a:xfrm>
                  <a:off x="8476834" y="5144254"/>
                  <a:ext cx="84788" cy="91092"/>
                  <a:chOff x="12626158" y="10798008"/>
                  <a:chExt cx="84788" cy="91092"/>
                </a:xfrm>
              </p:grpSpPr>
              <p:sp>
                <p:nvSpPr>
                  <p:cNvPr id="2304" name="Text Box 3036">
                    <a:extLst>
                      <a:ext uri="{FF2B5EF4-FFF2-40B4-BE49-F238E27FC236}">
                        <a16:creationId xmlns:a16="http://schemas.microsoft.com/office/drawing/2014/main" id="{FD665582-954B-B1EA-013C-18D7C06C314F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798008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05" name="Text Box 3036">
                    <a:extLst>
                      <a:ext uri="{FF2B5EF4-FFF2-40B4-BE49-F238E27FC236}">
                        <a16:creationId xmlns:a16="http://schemas.microsoft.com/office/drawing/2014/main" id="{D5A061CD-B334-B3C3-AF51-053D9454CFF2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26158" y="10853100"/>
                    <a:ext cx="36000" cy="36000"/>
                  </a:xfrm>
                  <a:prstGeom prst="ellipse">
                    <a:avLst/>
                  </a:prstGeom>
                  <a:solidFill>
                    <a:srgbClr val="0070C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06" name="Text Box 3036">
                    <a:extLst>
                      <a:ext uri="{FF2B5EF4-FFF2-40B4-BE49-F238E27FC236}">
                        <a16:creationId xmlns:a16="http://schemas.microsoft.com/office/drawing/2014/main" id="{A2FEE6A6-EDD1-210A-D71E-7F118C34417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12674946" y="10825554"/>
                    <a:ext cx="36000" cy="36000"/>
                  </a:xfrm>
                  <a:prstGeom prst="ellipse">
                    <a:avLst/>
                  </a:prstGeom>
                  <a:solidFill>
                    <a:srgbClr val="7030A0"/>
                  </a:solidFill>
                  <a:ln w="6350">
                    <a:noFill/>
                  </a:ln>
                </p:spPr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07000"/>
                      </a:lnSpc>
                      <a:spcAft>
                        <a:spcPts val="800"/>
                      </a:spcAft>
                    </a:pPr>
                    <a:endParaRPr lang="en-NZ" sz="1100" strike="sngStrike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301" name="FTU - mylohyoid">
                <a:extLst>
                  <a:ext uri="{FF2B5EF4-FFF2-40B4-BE49-F238E27FC236}">
                    <a16:creationId xmlns:a16="http://schemas.microsoft.com/office/drawing/2014/main" id="{95B1C9C3-26A5-C0D0-0F06-A55CAF65C155}"/>
                  </a:ext>
                </a:extLst>
              </p:cNvPr>
              <p:cNvSpPr txBox="1"/>
              <p:nvPr/>
            </p:nvSpPr>
            <p:spPr>
              <a:xfrm>
                <a:off x="34366868" y="6189620"/>
                <a:ext cx="1440000" cy="108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prstClr val="black"/>
                </a:solidFill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NZ" sz="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Smooth muscles</a:t>
                </a:r>
              </a:p>
            </p:txBody>
          </p:sp>
        </p:grpSp>
        <p:sp>
          <p:nvSpPr>
            <p:cNvPr id="2294" name="Text Box 3036">
              <a:extLst>
                <a:ext uri="{FF2B5EF4-FFF2-40B4-BE49-F238E27FC236}">
                  <a16:creationId xmlns:a16="http://schemas.microsoft.com/office/drawing/2014/main" id="{B2046CE0-8BE8-9678-7FC5-6BF0F0398D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10556"/>
              <a:ext cx="36000" cy="36000"/>
            </a:xfrm>
            <a:prstGeom prst="ellipse">
              <a:avLst/>
            </a:prstGeom>
            <a:solidFill>
              <a:srgbClr val="FF000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95" name="Text Box 3036">
              <a:extLst>
                <a:ext uri="{FF2B5EF4-FFF2-40B4-BE49-F238E27FC236}">
                  <a16:creationId xmlns:a16="http://schemas.microsoft.com/office/drawing/2014/main" id="{397511F7-ED54-7CC6-66AA-0252671BD4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694483" y="6265648"/>
              <a:ext cx="36000" cy="36000"/>
            </a:xfrm>
            <a:prstGeom prst="ellipse">
              <a:avLst/>
            </a:prstGeom>
            <a:solidFill>
              <a:srgbClr val="0070C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97" name="Text Box 3036">
              <a:extLst>
                <a:ext uri="{FF2B5EF4-FFF2-40B4-BE49-F238E27FC236}">
                  <a16:creationId xmlns:a16="http://schemas.microsoft.com/office/drawing/2014/main" id="{BF9514BC-E18D-F701-3FFB-1A28AAB52E8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5743271" y="6238102"/>
              <a:ext cx="36000" cy="36000"/>
            </a:xfrm>
            <a:prstGeom prst="ellipse">
              <a:avLst/>
            </a:prstGeom>
            <a:solidFill>
              <a:srgbClr val="7030A0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endParaRPr lang="en-NZ" sz="1100" strike="sngStrik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1034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79564</TotalTime>
  <Words>2812</Words>
  <Application>Microsoft Office PowerPoint</Application>
  <PresentationFormat>Custom</PresentationFormat>
  <Paragraphs>2191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Hunter</dc:creator>
  <cp:lastModifiedBy>Biruthuvan Balachandran</cp:lastModifiedBy>
  <cp:revision>597</cp:revision>
  <dcterms:created xsi:type="dcterms:W3CDTF">2022-02-14T03:56:44Z</dcterms:created>
  <dcterms:modified xsi:type="dcterms:W3CDTF">2023-10-02T23:48:23Z</dcterms:modified>
</cp:coreProperties>
</file>