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0C2"/>
    <a:srgbClr val="C6B7FF"/>
    <a:srgbClr val="FBBE9F"/>
    <a:srgbClr val="FFF3CC"/>
    <a:srgbClr val="0070C0"/>
    <a:srgbClr val="93FFFF"/>
    <a:srgbClr val="FF66FF"/>
    <a:srgbClr val="FF00FF"/>
    <a:srgbClr val="FFD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74" d="100"/>
          <a:sy n="74" d="100"/>
        </p:scale>
        <p:origin x="-7728" y="-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24/03/23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BK482236/" TargetMode="External"/><Relationship Id="rId21" Type="http://schemas.openxmlformats.org/officeDocument/2006/relationships/hyperlink" Target="https://www.ncbi.nlm.nih.gov/books/NBK535426/" TargetMode="External"/><Relationship Id="rId42" Type="http://schemas.openxmlformats.org/officeDocument/2006/relationships/hyperlink" Target="https://www.ncbi.nlm.nih.gov/books/NBK482390/" TargetMode="External"/><Relationship Id="rId47" Type="http://schemas.openxmlformats.org/officeDocument/2006/relationships/hyperlink" Target="https://www.ncbi.nlm.nih.gov/books/NBK459366/" TargetMode="External"/><Relationship Id="rId63" Type="http://schemas.openxmlformats.org/officeDocument/2006/relationships/hyperlink" Target="https://www.ncbi.nlm.nih.gov/books/NBK537223/" TargetMode="External"/><Relationship Id="rId68" Type="http://schemas.openxmlformats.org/officeDocument/2006/relationships/hyperlink" Target="https://en.wikipedia.org/wiki/Tongue" TargetMode="External"/><Relationship Id="rId2" Type="http://schemas.openxmlformats.org/officeDocument/2006/relationships/hyperlink" Target="https://en.wikipedia.org/wiki/Ureter" TargetMode="External"/><Relationship Id="rId16" Type="http://schemas.openxmlformats.org/officeDocument/2006/relationships/hyperlink" Target="https://en.wikipedia.org/wiki/Eye" TargetMode="External"/><Relationship Id="rId29" Type="http://schemas.openxmlformats.org/officeDocument/2006/relationships/hyperlink" Target="https://en.wikipedia.org/wiki/Uterus" TargetMode="External"/><Relationship Id="rId11" Type="http://schemas.openxmlformats.org/officeDocument/2006/relationships/hyperlink" Target="https://en.wikipedia.org/wiki/Olfactory_system" TargetMode="External"/><Relationship Id="rId24" Type="http://schemas.openxmlformats.org/officeDocument/2006/relationships/hyperlink" Target="https://docs.google.com/document/d/1qaHNFc5BUaO9m332SnHuaxTGt1gaan360acO6UWqH2c/edit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40" Type="http://schemas.openxmlformats.org/officeDocument/2006/relationships/hyperlink" Target="https://www.ncbi.nlm.nih.gov/books/NBK459288/" TargetMode="External"/><Relationship Id="rId45" Type="http://schemas.openxmlformats.org/officeDocument/2006/relationships/hyperlink" Target="https://en.wikipedia.org/wiki/Liver" TargetMode="External"/><Relationship Id="rId53" Type="http://schemas.openxmlformats.org/officeDocument/2006/relationships/hyperlink" Target="https://en.wikipedia.org/wiki/Common_hepatic_duct" TargetMode="External"/><Relationship Id="rId58" Type="http://schemas.openxmlformats.org/officeDocument/2006/relationships/hyperlink" Target="https://docs.google.com/document/d/1h1IesehCPfL0BfxwtbKsH3fRFJWEMHKDUBQDCumCWDM/edit" TargetMode="External"/><Relationship Id="rId66" Type="http://schemas.openxmlformats.org/officeDocument/2006/relationships/hyperlink" Target="https://en.wikipedia.org/wiki/Trachea" TargetMode="External"/><Relationship Id="rId74" Type="http://schemas.openxmlformats.org/officeDocument/2006/relationships/hyperlink" Target="https://www.ncbi.nlm.nih.gov/books/NBK534225/" TargetMode="External"/><Relationship Id="rId5" Type="http://schemas.openxmlformats.org/officeDocument/2006/relationships/hyperlink" Target="https://en.wikipedia.org/wiki/Urinary_bladder" TargetMode="External"/><Relationship Id="rId61" Type="http://schemas.openxmlformats.org/officeDocument/2006/relationships/hyperlink" Target="v" TargetMode="External"/><Relationship Id="rId19" Type="http://schemas.openxmlformats.org/officeDocument/2006/relationships/hyperlink" Target="https://www.ncbi.nlm.nih.gov/books/NBK557380/" TargetMode="External"/><Relationship Id="rId14" Type="http://schemas.openxmlformats.org/officeDocument/2006/relationships/hyperlink" Target="https://en.wikipedia.org/wiki/Ear_canal" TargetMode="External"/><Relationship Id="rId22" Type="http://schemas.openxmlformats.org/officeDocument/2006/relationships/hyperlink" Target="https://en.wikipedia.org/wiki/Testicle" TargetMode="External"/><Relationship Id="rId27" Type="http://schemas.openxmlformats.org/officeDocument/2006/relationships/hyperlink" Target="https://en.wikipedia.org/wiki/Stomach#Sections" TargetMode="External"/><Relationship Id="rId30" Type="http://schemas.openxmlformats.org/officeDocument/2006/relationships/hyperlink" Target="https://www.ncbi.nlm.nih.gov/books/NBK470297/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43" Type="http://schemas.openxmlformats.org/officeDocument/2006/relationships/hyperlink" Target="https://en.wikipedia.org/wiki/Pancreas" TargetMode="External"/><Relationship Id="rId48" Type="http://schemas.openxmlformats.org/officeDocument/2006/relationships/hyperlink" Target="https://en.wikipedia.org/wiki/Ilium" TargetMode="External"/><Relationship Id="rId56" Type="http://schemas.openxmlformats.org/officeDocument/2006/relationships/hyperlink" Target="https://en.wikipedia.org/wiki/Pharynx" TargetMode="External"/><Relationship Id="rId64" Type="http://schemas.openxmlformats.org/officeDocument/2006/relationships/hyperlink" Target="https://en.wikipedia.org/wiki/Larynx" TargetMode="External"/><Relationship Id="rId69" Type="http://schemas.openxmlformats.org/officeDocument/2006/relationships/hyperlink" Target="https://www.ncbi.nlm.nih.gov/books/NBK507782/" TargetMode="External"/><Relationship Id="rId8" Type="http://schemas.openxmlformats.org/officeDocument/2006/relationships/hyperlink" Target="https://www.ncbi.nlm.nih.gov/books/NBK482438/" TargetMode="External"/><Relationship Id="rId51" Type="http://schemas.openxmlformats.org/officeDocument/2006/relationships/hyperlink" Target="https://en.wikipedia.org/wiki/Rectum" TargetMode="External"/><Relationship Id="rId72" Type="http://schemas.openxmlformats.org/officeDocument/2006/relationships/hyperlink" Target="https://www.ncbi.nlm.nih.gov/books/NBK538202/" TargetMode="External"/><Relationship Id="rId3" Type="http://schemas.openxmlformats.org/officeDocument/2006/relationships/hyperlink" Target="https://www.ncbi.nlm.nih.gov/books/NBK532980/" TargetMode="External"/><Relationship Id="rId12" Type="http://schemas.openxmlformats.org/officeDocument/2006/relationships/hyperlink" Target="https://www.ncbi.nlm.nih.gov/books/NBK556051/" TargetMode="External"/><Relationship Id="rId17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Human_penis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46" Type="http://schemas.openxmlformats.org/officeDocument/2006/relationships/hyperlink" Target="https://en.wikipedia.org/wiki/Jejunum" TargetMode="External"/><Relationship Id="rId59" Type="http://schemas.openxmlformats.org/officeDocument/2006/relationships/hyperlink" Target="https://en.wikipedia.org/wiki/Lung" TargetMode="External"/><Relationship Id="rId67" Type="http://schemas.openxmlformats.org/officeDocument/2006/relationships/hyperlink" Target="https://www.ncbi.nlm.nih.gov/books/NBK448070/" TargetMode="External"/><Relationship Id="rId20" Type="http://schemas.openxmlformats.org/officeDocument/2006/relationships/hyperlink" Target="https://en.wikipedia.org/wiki/Taste" TargetMode="External"/><Relationship Id="rId41" Type="http://schemas.openxmlformats.org/officeDocument/2006/relationships/hyperlink" Target="https://en.wikipedia.org/wiki/Duodenum" TargetMode="External"/><Relationship Id="rId54" Type="http://schemas.openxmlformats.org/officeDocument/2006/relationships/hyperlink" Target="https://en.wikipedia.org/wiki/Common_bile_duct" TargetMode="External"/><Relationship Id="rId62" Type="http://schemas.openxmlformats.org/officeDocument/2006/relationships/hyperlink" Target="https://en.wikipedia.org/wiki/Baroreceptor" TargetMode="External"/><Relationship Id="rId70" Type="http://schemas.openxmlformats.org/officeDocument/2006/relationships/hyperlink" Target="https://docs.google.com/document/d/1bt3uoxyvonV0OvVZRLyt6gyg55dMspO67V4OrfWCelg/edit" TargetMode="External"/><Relationship Id="rId75" Type="http://schemas.openxmlformats.org/officeDocument/2006/relationships/hyperlink" Target="https://en.wikipedia.org/wiki/Submandibular_gl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1465/" TargetMode="External"/><Relationship Id="rId15" Type="http://schemas.openxmlformats.org/officeDocument/2006/relationships/hyperlink" Target="https://en.wikipedia.org/wiki/Eardrum" TargetMode="External"/><Relationship Id="rId23" Type="http://schemas.openxmlformats.org/officeDocument/2006/relationships/hyperlink" Target="https://www.ncbi.nlm.nih.gov/books/NBK470201/" TargetMode="External"/><Relationship Id="rId28" Type="http://schemas.openxmlformats.org/officeDocument/2006/relationships/hyperlink" Target="https://pubmed.ncbi.nlm.nih.gov/30422588/" TargetMode="External"/><Relationship Id="rId36" Type="http://schemas.openxmlformats.org/officeDocument/2006/relationships/hyperlink" Target="https://docs.google.com/document/d/1ZLQXUAgG69kpJLtPxObQX-iWJbsSftvPo8ddY1uHVAM/edit" TargetMode="External"/><Relationship Id="rId49" Type="http://schemas.openxmlformats.org/officeDocument/2006/relationships/hyperlink" Target="https://en.wikipedia.org/wiki/Gastrointestinal_tract" TargetMode="External"/><Relationship Id="rId57" Type="http://schemas.openxmlformats.org/officeDocument/2006/relationships/hyperlink" Target="https://www.ncbi.nlm.nih.gov/books/NBK544271/" TargetMode="External"/><Relationship Id="rId10" Type="http://schemas.openxmlformats.org/officeDocument/2006/relationships/hyperlink" Target="https://www.ncbi.nlm.nih.gov/books/NBK482385/" TargetMode="External"/><Relationship Id="rId31" Type="http://schemas.openxmlformats.org/officeDocument/2006/relationships/hyperlink" Target="https://en.wikipedia.org/wiki/Vagina" TargetMode="External"/><Relationship Id="rId44" Type="http://schemas.openxmlformats.org/officeDocument/2006/relationships/hyperlink" Target="https://www.ncbi.nlm.nih.gov/books/NBK532912/" TargetMode="External"/><Relationship Id="rId52" Type="http://schemas.openxmlformats.org/officeDocument/2006/relationships/hyperlink" Target="https://www.ncbi.nlm.nih.gov/books/NBK537245/" TargetMode="External"/><Relationship Id="rId60" Type="http://schemas.openxmlformats.org/officeDocument/2006/relationships/hyperlink" Target="https://www.ncbi.nlm.nih.gov/books/NBK537353/" TargetMode="External"/><Relationship Id="rId65" Type="http://schemas.openxmlformats.org/officeDocument/2006/relationships/hyperlink" Target="https://www.ncbi.nlm.nih.gov/books/NBK557742/" TargetMode="External"/><Relationship Id="rId73" Type="http://schemas.openxmlformats.org/officeDocument/2006/relationships/hyperlink" Target="https://en.wikipedia.org/wiki/Parotid_gland" TargetMode="External"/><Relationship Id="rId4" Type="http://schemas.openxmlformats.org/officeDocument/2006/relationships/hyperlink" Target="https://docs.google.com/document/d/1Xc7VOn5LLieA4SyRKLj9HVx2MGfF_DJKQr7ZGbXmJ9c/edit" TargetMode="External"/><Relationship Id="rId9" Type="http://schemas.openxmlformats.org/officeDocument/2006/relationships/hyperlink" Target="https://en.wikipedia.org/wiki/Kidney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en.wikipedia.org/wiki/Special_senses" TargetMode="External"/><Relationship Id="rId39" Type="http://schemas.openxmlformats.org/officeDocument/2006/relationships/hyperlink" Target="https://en.wikipedia.org/wiki/Gallbladder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en.wikipedia.org/wiki/Large_intestine#Structure" TargetMode="External"/><Relationship Id="rId55" Type="http://schemas.openxmlformats.org/officeDocument/2006/relationships/hyperlink" Target="https://en.wikipedia.org/wiki/Esophagus#:~:text=the%20esophageal%20mucosa.-,Nerve%20supply,nerve%20to%20supply%20the%20muscles." TargetMode="External"/><Relationship Id="rId76" Type="http://schemas.openxmlformats.org/officeDocument/2006/relationships/hyperlink" Target="https://en.wikipedia.org/wiki/Sublingual_gland" TargetMode="External"/><Relationship Id="rId7" Type="http://schemas.openxmlformats.org/officeDocument/2006/relationships/hyperlink" Target="https://en.wikipedia.org/wiki/Urethra" TargetMode="External"/><Relationship Id="rId71" Type="http://schemas.openxmlformats.org/officeDocument/2006/relationships/hyperlink" Target="https://en.wikipedia.org/wiki/Epiglott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B2E7B6-D6F2-EB7F-1F17-49938683FE23}"/>
              </a:ext>
            </a:extLst>
          </p:cNvPr>
          <p:cNvGrpSpPr/>
          <p:nvPr/>
        </p:nvGrpSpPr>
        <p:grpSpPr>
          <a:xfrm>
            <a:off x="1327100" y="5367522"/>
            <a:ext cx="40472586" cy="19580011"/>
            <a:chOff x="-291048" y="5367601"/>
            <a:chExt cx="40472586" cy="195800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-291048" y="24712090"/>
              <a:ext cx="40472586" cy="2355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CDDCD-A1F4-73B5-B8D3-CFDAA41F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4653" y="10784125"/>
              <a:ext cx="0" cy="14004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7CC75A-1EF7-FE53-1398-E48DACC8F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3456" y="16011375"/>
              <a:ext cx="0" cy="8712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B4431-5C3D-BDC0-BF97-A8BFC31D6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41902" y="20982677"/>
              <a:ext cx="0" cy="37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FA9431-1F15-D1E6-FC13-847FBC423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0981" y="20086657"/>
              <a:ext cx="0" cy="4680000"/>
            </a:xfrm>
            <a:prstGeom prst="line">
              <a:avLst/>
            </a:prstGeom>
            <a:ln w="1143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1A6DF2-7F82-2A4A-7FB1-1FCA8A995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8812" y="5367601"/>
              <a:ext cx="0" cy="4270931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2970" name="plexus - carotid plexus">
            <a:extLst>
              <a:ext uri="{FF2B5EF4-FFF2-40B4-BE49-F238E27FC236}">
                <a16:creationId xmlns:a16="http://schemas.microsoft.com/office/drawing/2014/main" id="{8F58E98E-5BC8-B8C3-4C65-1FB5CCED9F8E}"/>
              </a:ext>
            </a:extLst>
          </p:cNvPr>
          <p:cNvSpPr txBox="1">
            <a:spLocks/>
          </p:cNvSpPr>
          <p:nvPr/>
        </p:nvSpPr>
        <p:spPr>
          <a:xfrm>
            <a:off x="20029927" y="7791944"/>
            <a:ext cx="667743" cy="138499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plexus 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8" name="nerve - esophageal branch of recurrent laryngeal nerve">
            <a:extLst>
              <a:ext uri="{FF2B5EF4-FFF2-40B4-BE49-F238E27FC236}">
                <a16:creationId xmlns:a16="http://schemas.microsoft.com/office/drawing/2014/main" id="{8B76F677-8BD3-27E8-7C34-F69DFEEE00A7}"/>
              </a:ext>
            </a:extLst>
          </p:cNvPr>
          <p:cNvSpPr txBox="1"/>
          <p:nvPr/>
        </p:nvSpPr>
        <p:spPr>
          <a:xfrm rot="16200000">
            <a:off x="19878609" y="9997417"/>
            <a:ext cx="873544" cy="200055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lvl="0" algn="ctr">
              <a:defRPr/>
            </a:pPr>
            <a:r>
              <a:rPr lang="en-NZ" sz="500" dirty="0" err="1">
                <a:solidFill>
                  <a:prstClr val="black"/>
                </a:solidFill>
              </a:rPr>
              <a:t>Esophageal</a:t>
            </a:r>
            <a:r>
              <a:rPr lang="en-NZ" sz="500" dirty="0">
                <a:solidFill>
                  <a:prstClr val="black"/>
                </a:solidFill>
              </a:rPr>
              <a:t>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6329" name="organ group - ureter">
            <a:extLst>
              <a:ext uri="{FF2B5EF4-FFF2-40B4-BE49-F238E27FC236}">
                <a16:creationId xmlns:a16="http://schemas.microsoft.com/office/drawing/2014/main" id="{B54E685E-643F-4D9C-4C50-C8B60AFEF03E}"/>
              </a:ext>
            </a:extLst>
          </p:cNvPr>
          <p:cNvGrpSpPr/>
          <p:nvPr/>
        </p:nvGrpSpPr>
        <p:grpSpPr>
          <a:xfrm>
            <a:off x="30286626" y="17396622"/>
            <a:ext cx="1440944" cy="843102"/>
            <a:chOff x="30286626" y="17396622"/>
            <a:chExt cx="1440944" cy="843102"/>
          </a:xfrm>
        </p:grpSpPr>
        <p:sp>
          <p:nvSpPr>
            <p:cNvPr id="594" name="organ - ureter">
              <a:extLst>
                <a:ext uri="{FF2B5EF4-FFF2-40B4-BE49-F238E27FC236}">
                  <a16:creationId xmlns:a16="http://schemas.microsoft.com/office/drawing/2014/main" id="{7661012E-7D9A-7B4F-FBA1-C4AE1B7A8F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23" name="FTU - proximal free ureter">
              <a:extLst>
                <a:ext uri="{FF2B5EF4-FFF2-40B4-BE49-F238E27FC236}">
                  <a16:creationId xmlns:a16="http://schemas.microsoft.com/office/drawing/2014/main" id="{558C3629-844A-FA23-2B19-39763162B55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105" name="FTU - proximal free ureter">
                <a:extLst>
                  <a:ext uri="{FF2B5EF4-FFF2-40B4-BE49-F238E27FC236}">
                    <a16:creationId xmlns:a16="http://schemas.microsoft.com/office/drawing/2014/main" id="{163BDE4B-5A0B-97DD-67D1-3B2F0C8D21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1" name="dock">
                <a:extLst>
                  <a:ext uri="{FF2B5EF4-FFF2-40B4-BE49-F238E27FC236}">
                    <a16:creationId xmlns:a16="http://schemas.microsoft.com/office/drawing/2014/main" id="{C0D255D0-059B-CDEA-A079-B035BA14777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6" name="Text Box 3086">
                  <a:extLst>
                    <a:ext uri="{FF2B5EF4-FFF2-40B4-BE49-F238E27FC236}">
                      <a16:creationId xmlns:a16="http://schemas.microsoft.com/office/drawing/2014/main" id="{2A2E393B-BBBC-603C-A8FA-34B1BD53EF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7" name="Text Box 3086">
                  <a:extLst>
                    <a:ext uri="{FF2B5EF4-FFF2-40B4-BE49-F238E27FC236}">
                      <a16:creationId xmlns:a16="http://schemas.microsoft.com/office/drawing/2014/main" id="{9C35D8FE-6280-94C9-5E19-5461561175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5" name="Text Box 3086">
                  <a:extLst>
                    <a:ext uri="{FF2B5EF4-FFF2-40B4-BE49-F238E27FC236}">
                      <a16:creationId xmlns:a16="http://schemas.microsoft.com/office/drawing/2014/main" id="{D3471506-FB26-1922-74A1-C2176F0128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1" name="link">
                <a:extLst>
                  <a:ext uri="{FF2B5EF4-FFF2-40B4-BE49-F238E27FC236}">
                    <a16:creationId xmlns:a16="http://schemas.microsoft.com/office/drawing/2014/main" id="{5613C7D3-C7F8-0F0A-F4F9-1ACAF09EC4CB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117" name="Star: 5 Points 589">
                  <a:hlinkClick r:id="rId2"/>
                  <a:extLst>
                    <a:ext uri="{FF2B5EF4-FFF2-40B4-BE49-F238E27FC236}">
                      <a16:creationId xmlns:a16="http://schemas.microsoft.com/office/drawing/2014/main" id="{B994CD35-435D-E6A0-16F4-4FB7167502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8" name="Star: 5 Points 590">
                  <a:hlinkClick r:id="rId3"/>
                  <a:extLst>
                    <a:ext uri="{FF2B5EF4-FFF2-40B4-BE49-F238E27FC236}">
                      <a16:creationId xmlns:a16="http://schemas.microsoft.com/office/drawing/2014/main" id="{4EB43F0B-794C-DA8F-C413-83ECFF2876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9" name="Star: 5 Points 591">
                  <a:hlinkClick r:id="rId4"/>
                  <a:extLst>
                    <a:ext uri="{FF2B5EF4-FFF2-40B4-BE49-F238E27FC236}">
                      <a16:creationId xmlns:a16="http://schemas.microsoft.com/office/drawing/2014/main" id="{A01A990C-70AF-F467-4779-1B1148E6B8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8" name="FTU - distal free ureter">
              <a:extLst>
                <a:ext uri="{FF2B5EF4-FFF2-40B4-BE49-F238E27FC236}">
                  <a16:creationId xmlns:a16="http://schemas.microsoft.com/office/drawing/2014/main" id="{DE3448E4-6549-8212-53C9-5A3A473FE1D8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13" name="FTU - distal free ureter">
                <a:extLst>
                  <a:ext uri="{FF2B5EF4-FFF2-40B4-BE49-F238E27FC236}">
                    <a16:creationId xmlns:a16="http://schemas.microsoft.com/office/drawing/2014/main" id="{092523D7-67F9-8E61-514A-9926D1CEC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8" name="dock">
                <a:extLst>
                  <a:ext uri="{FF2B5EF4-FFF2-40B4-BE49-F238E27FC236}">
                    <a16:creationId xmlns:a16="http://schemas.microsoft.com/office/drawing/2014/main" id="{26ADDF69-C0A9-FC23-81CC-8F9B2BA59FC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087" name="Text Box 3086">
                  <a:extLst>
                    <a:ext uri="{FF2B5EF4-FFF2-40B4-BE49-F238E27FC236}">
                      <a16:creationId xmlns:a16="http://schemas.microsoft.com/office/drawing/2014/main" id="{36006587-EE37-C8CC-48C9-87F9900B30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2" name="Text Box 3086">
                  <a:extLst>
                    <a:ext uri="{FF2B5EF4-FFF2-40B4-BE49-F238E27FC236}">
                      <a16:creationId xmlns:a16="http://schemas.microsoft.com/office/drawing/2014/main" id="{66A0E01D-7125-096A-82F3-1E5024970E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4" name="Text Box 3086">
                  <a:extLst>
                    <a:ext uri="{FF2B5EF4-FFF2-40B4-BE49-F238E27FC236}">
                      <a16:creationId xmlns:a16="http://schemas.microsoft.com/office/drawing/2014/main" id="{AAB68BF0-B208-F0F2-2748-D2FA55039B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1" name="link">
                <a:extLst>
                  <a:ext uri="{FF2B5EF4-FFF2-40B4-BE49-F238E27FC236}">
                    <a16:creationId xmlns:a16="http://schemas.microsoft.com/office/drawing/2014/main" id="{C915506F-4CE2-531F-A2D4-6A60DC2F2A2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22" name="Star: 5 Points 577">
                  <a:hlinkClick r:id="rId2"/>
                  <a:extLst>
                    <a:ext uri="{FF2B5EF4-FFF2-40B4-BE49-F238E27FC236}">
                      <a16:creationId xmlns:a16="http://schemas.microsoft.com/office/drawing/2014/main" id="{168628DF-654A-CE11-0A48-FF42A0A6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Star: 5 Points 578">
                  <a:hlinkClick r:id="rId3"/>
                  <a:extLst>
                    <a:ext uri="{FF2B5EF4-FFF2-40B4-BE49-F238E27FC236}">
                      <a16:creationId xmlns:a16="http://schemas.microsoft.com/office/drawing/2014/main" id="{05708A90-32C4-41D1-E1BF-0547F23B40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Star: 5 Points 579">
                  <a:hlinkClick r:id="rId4"/>
                  <a:extLst>
                    <a:ext uri="{FF2B5EF4-FFF2-40B4-BE49-F238E27FC236}">
                      <a16:creationId xmlns:a16="http://schemas.microsoft.com/office/drawing/2014/main" id="{346C17E3-04F7-AA0B-F311-DAE89B417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317" name="FTU - intravesical ureter">
              <a:extLst>
                <a:ext uri="{FF2B5EF4-FFF2-40B4-BE49-F238E27FC236}">
                  <a16:creationId xmlns:a16="http://schemas.microsoft.com/office/drawing/2014/main" id="{69E7F5A8-2DCF-E501-463B-ADB8B65A5844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01" name="FTU - intravesical ureter">
                <a:extLst>
                  <a:ext uri="{FF2B5EF4-FFF2-40B4-BE49-F238E27FC236}">
                    <a16:creationId xmlns:a16="http://schemas.microsoft.com/office/drawing/2014/main" id="{ECD78552-2E61-C6D9-CC67-A099107D3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" name="dock">
                <a:extLst>
                  <a:ext uri="{FF2B5EF4-FFF2-40B4-BE49-F238E27FC236}">
                    <a16:creationId xmlns:a16="http://schemas.microsoft.com/office/drawing/2014/main" id="{24D5463C-6991-47E3-6075-35B8C8082859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10" name="Text Box 3086">
                  <a:extLst>
                    <a:ext uri="{FF2B5EF4-FFF2-40B4-BE49-F238E27FC236}">
                      <a16:creationId xmlns:a16="http://schemas.microsoft.com/office/drawing/2014/main" id="{3E713D39-DF9F-C3AA-68D3-3942B44F3CC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" name="Text Box 3086">
                  <a:extLst>
                    <a:ext uri="{FF2B5EF4-FFF2-40B4-BE49-F238E27FC236}">
                      <a16:creationId xmlns:a16="http://schemas.microsoft.com/office/drawing/2014/main" id="{9748F5BF-57EC-A0D3-1DC9-A5B13D51CF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" name="Text Box 3086">
                  <a:extLst>
                    <a:ext uri="{FF2B5EF4-FFF2-40B4-BE49-F238E27FC236}">
                      <a16:creationId xmlns:a16="http://schemas.microsoft.com/office/drawing/2014/main" id="{E90FE919-C4DE-973B-EAD5-6E09F0B114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" name="link">
                <a:extLst>
                  <a:ext uri="{FF2B5EF4-FFF2-40B4-BE49-F238E27FC236}">
                    <a16:creationId xmlns:a16="http://schemas.microsoft.com/office/drawing/2014/main" id="{907921B1-0F89-03C2-18CE-71D56F20B0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04" name="Star: 5 Points 565">
                  <a:hlinkClick r:id="rId2"/>
                  <a:extLst>
                    <a:ext uri="{FF2B5EF4-FFF2-40B4-BE49-F238E27FC236}">
                      <a16:creationId xmlns:a16="http://schemas.microsoft.com/office/drawing/2014/main" id="{96335614-A71F-180A-0BD5-31A017CA2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Star: 5 Points 566">
                  <a:hlinkClick r:id="rId3"/>
                  <a:extLst>
                    <a:ext uri="{FF2B5EF4-FFF2-40B4-BE49-F238E27FC236}">
                      <a16:creationId xmlns:a16="http://schemas.microsoft.com/office/drawing/2014/main" id="{AD64B7B6-53BF-D319-55B2-0DD1792C7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Star: 5 Points 567">
                  <a:hlinkClick r:id="rId4"/>
                  <a:extLst>
                    <a:ext uri="{FF2B5EF4-FFF2-40B4-BE49-F238E27FC236}">
                      <a16:creationId xmlns:a16="http://schemas.microsoft.com/office/drawing/2014/main" id="{CE658141-692C-F766-6F7E-E01DCD5418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0" name="organ group - bladder">
            <a:extLst>
              <a:ext uri="{FF2B5EF4-FFF2-40B4-BE49-F238E27FC236}">
                <a16:creationId xmlns:a16="http://schemas.microsoft.com/office/drawing/2014/main" id="{8E3B87EA-21BF-6000-4674-25AC202FB53D}"/>
              </a:ext>
            </a:extLst>
          </p:cNvPr>
          <p:cNvGrpSpPr/>
          <p:nvPr/>
        </p:nvGrpSpPr>
        <p:grpSpPr>
          <a:xfrm>
            <a:off x="30286626" y="18286567"/>
            <a:ext cx="1440944" cy="600624"/>
            <a:chOff x="30286626" y="18286567"/>
            <a:chExt cx="1440944" cy="600624"/>
          </a:xfrm>
        </p:grpSpPr>
        <p:sp>
          <p:nvSpPr>
            <p:cNvPr id="6182" name="organ - bladder">
              <a:extLst>
                <a:ext uri="{FF2B5EF4-FFF2-40B4-BE49-F238E27FC236}">
                  <a16:creationId xmlns:a16="http://schemas.microsoft.com/office/drawing/2014/main" id="{490E1B57-0650-F2A8-7785-4DC2ACB29C91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FTU - bladder dome/fundus">
              <a:extLst>
                <a:ext uri="{FF2B5EF4-FFF2-40B4-BE49-F238E27FC236}">
                  <a16:creationId xmlns:a16="http://schemas.microsoft.com/office/drawing/2014/main" id="{D7B6C32E-F5AB-ECB0-3F38-DE6E86C439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238" name="FTU - bladder dome/fundus">
                <a:extLst>
                  <a:ext uri="{FF2B5EF4-FFF2-40B4-BE49-F238E27FC236}">
                    <a16:creationId xmlns:a16="http://schemas.microsoft.com/office/drawing/2014/main" id="{A132D273-4C72-AB64-38B5-C38C29F7C5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0" name="dock">
                <a:extLst>
                  <a:ext uri="{FF2B5EF4-FFF2-40B4-BE49-F238E27FC236}">
                    <a16:creationId xmlns:a16="http://schemas.microsoft.com/office/drawing/2014/main" id="{9B85DC92-DFB8-C39E-68BE-01C8D179359B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69" name="Text Box 3086">
                  <a:extLst>
                    <a:ext uri="{FF2B5EF4-FFF2-40B4-BE49-F238E27FC236}">
                      <a16:creationId xmlns:a16="http://schemas.microsoft.com/office/drawing/2014/main" id="{716033AC-D6C6-6FF4-AFB1-E0D6AE3EA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4" name="Text Box 3086">
                  <a:extLst>
                    <a:ext uri="{FF2B5EF4-FFF2-40B4-BE49-F238E27FC236}">
                      <a16:creationId xmlns:a16="http://schemas.microsoft.com/office/drawing/2014/main" id="{8ADC0535-5552-4AC5-4F29-FA22E2A634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5" name="Text Box 3086">
                  <a:extLst>
                    <a:ext uri="{FF2B5EF4-FFF2-40B4-BE49-F238E27FC236}">
                      <a16:creationId xmlns:a16="http://schemas.microsoft.com/office/drawing/2014/main" id="{C12481B0-8F9F-4351-BBEF-F2E444E3D0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5" name="link">
                <a:extLst>
                  <a:ext uri="{FF2B5EF4-FFF2-40B4-BE49-F238E27FC236}">
                    <a16:creationId xmlns:a16="http://schemas.microsoft.com/office/drawing/2014/main" id="{6F22DCD8-9ABC-92B1-B4A4-03A13527246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56" name="Star: 5 Points 552">
                  <a:hlinkClick r:id="rId5"/>
                  <a:extLst>
                    <a:ext uri="{FF2B5EF4-FFF2-40B4-BE49-F238E27FC236}">
                      <a16:creationId xmlns:a16="http://schemas.microsoft.com/office/drawing/2014/main" id="{C390CEA4-3ACC-3478-7394-D16B1A52DB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1" name="Star: 5 Points 553">
                  <a:hlinkClick r:id="rId6"/>
                  <a:extLst>
                    <a:ext uri="{FF2B5EF4-FFF2-40B4-BE49-F238E27FC236}">
                      <a16:creationId xmlns:a16="http://schemas.microsoft.com/office/drawing/2014/main" id="{4A19272A-1D87-B237-B4E8-7F91246230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8" name="Star: 5 Points 554">
                  <a:hlinkClick r:id="rId4"/>
                  <a:extLst>
                    <a:ext uri="{FF2B5EF4-FFF2-40B4-BE49-F238E27FC236}">
                      <a16:creationId xmlns:a16="http://schemas.microsoft.com/office/drawing/2014/main" id="{EFDA1657-29A0-014A-4491-BBAEA9FD75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89" name="FTU - bladder neck (trigone)">
              <a:extLst>
                <a:ext uri="{FF2B5EF4-FFF2-40B4-BE49-F238E27FC236}">
                  <a16:creationId xmlns:a16="http://schemas.microsoft.com/office/drawing/2014/main" id="{A9D21E5C-CB51-92F0-D7D7-CBDF5A96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195" name="FTU - bladder neck (trigone)">
                <a:extLst>
                  <a:ext uri="{FF2B5EF4-FFF2-40B4-BE49-F238E27FC236}">
                    <a16:creationId xmlns:a16="http://schemas.microsoft.com/office/drawing/2014/main" id="{E8A4D208-2714-FAE5-42B4-A3A5AB37D3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5" name="dock">
                <a:extLst>
                  <a:ext uri="{FF2B5EF4-FFF2-40B4-BE49-F238E27FC236}">
                    <a16:creationId xmlns:a16="http://schemas.microsoft.com/office/drawing/2014/main" id="{B5CF07D2-64F2-0290-0D41-38801E3C47DD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216" name="Text Box 3086">
                  <a:extLst>
                    <a:ext uri="{FF2B5EF4-FFF2-40B4-BE49-F238E27FC236}">
                      <a16:creationId xmlns:a16="http://schemas.microsoft.com/office/drawing/2014/main" id="{1ECBBF22-D7F2-282D-7087-AF2FE9B6B0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9" name="Text Box 3086">
                  <a:extLst>
                    <a:ext uri="{FF2B5EF4-FFF2-40B4-BE49-F238E27FC236}">
                      <a16:creationId xmlns:a16="http://schemas.microsoft.com/office/drawing/2014/main" id="{518C1DE9-6AB3-5788-4EDC-EB275F2551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7" name="Text Box 3086">
                  <a:extLst>
                    <a:ext uri="{FF2B5EF4-FFF2-40B4-BE49-F238E27FC236}">
                      <a16:creationId xmlns:a16="http://schemas.microsoft.com/office/drawing/2014/main" id="{FB19AA27-A09F-183C-CCE4-84D1EEAFCC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6" name="link">
                <a:extLst>
                  <a:ext uri="{FF2B5EF4-FFF2-40B4-BE49-F238E27FC236}">
                    <a16:creationId xmlns:a16="http://schemas.microsoft.com/office/drawing/2014/main" id="{E61BA640-6EEA-9A3E-175E-5F3B94856A4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213" name="Star: 5 Points 543">
                  <a:hlinkClick r:id="rId5"/>
                  <a:extLst>
                    <a:ext uri="{FF2B5EF4-FFF2-40B4-BE49-F238E27FC236}">
                      <a16:creationId xmlns:a16="http://schemas.microsoft.com/office/drawing/2014/main" id="{7ABCD81F-33AF-9425-D77B-4595086562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4" name="Star: 5 Points 544">
                  <a:hlinkClick r:id="rId6"/>
                  <a:extLst>
                    <a:ext uri="{FF2B5EF4-FFF2-40B4-BE49-F238E27FC236}">
                      <a16:creationId xmlns:a16="http://schemas.microsoft.com/office/drawing/2014/main" id="{87BE14DE-6F9E-A9D5-A45B-550690F92D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5" name="Star: 5 Points 545">
                  <a:hlinkClick r:id="rId4"/>
                  <a:extLst>
                    <a:ext uri="{FF2B5EF4-FFF2-40B4-BE49-F238E27FC236}">
                      <a16:creationId xmlns:a16="http://schemas.microsoft.com/office/drawing/2014/main" id="{805E81FE-ACF7-4DB5-863A-85AE4835F1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336" name="organ group - urethra">
            <a:extLst>
              <a:ext uri="{FF2B5EF4-FFF2-40B4-BE49-F238E27FC236}">
                <a16:creationId xmlns:a16="http://schemas.microsoft.com/office/drawing/2014/main" id="{20146A4C-453A-411C-F5E4-6DD736DBF185}"/>
              </a:ext>
            </a:extLst>
          </p:cNvPr>
          <p:cNvGrpSpPr/>
          <p:nvPr/>
        </p:nvGrpSpPr>
        <p:grpSpPr>
          <a:xfrm>
            <a:off x="30286628" y="18946807"/>
            <a:ext cx="1440944" cy="375754"/>
            <a:chOff x="30286628" y="18946807"/>
            <a:chExt cx="1440944" cy="375754"/>
          </a:xfrm>
        </p:grpSpPr>
        <p:sp>
          <p:nvSpPr>
            <p:cNvPr id="6281" name="organ - urethra">
              <a:extLst>
                <a:ext uri="{FF2B5EF4-FFF2-40B4-BE49-F238E27FC236}">
                  <a16:creationId xmlns:a16="http://schemas.microsoft.com/office/drawing/2014/main" id="{91C7E9E5-1E75-4ECD-DC9A-C47D7DA40D9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35" name="FTU - sphinctered urethra">
              <a:extLst>
                <a:ext uri="{FF2B5EF4-FFF2-40B4-BE49-F238E27FC236}">
                  <a16:creationId xmlns:a16="http://schemas.microsoft.com/office/drawing/2014/main" id="{E8FEFD11-27AC-31FA-0AA5-7577661B1E4F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287" name="FTU - sphinctered urethra">
                <a:extLst>
                  <a:ext uri="{FF2B5EF4-FFF2-40B4-BE49-F238E27FC236}">
                    <a16:creationId xmlns:a16="http://schemas.microsoft.com/office/drawing/2014/main" id="{48A5BAEE-E817-FF13-FFDC-383028A2F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2" name="dock">
                <a:extLst>
                  <a:ext uri="{FF2B5EF4-FFF2-40B4-BE49-F238E27FC236}">
                    <a16:creationId xmlns:a16="http://schemas.microsoft.com/office/drawing/2014/main" id="{5AEE28E0-097A-2E55-4C03-C5B6C0B6BC0E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305" name="Text Box 3086">
                  <a:extLst>
                    <a:ext uri="{FF2B5EF4-FFF2-40B4-BE49-F238E27FC236}">
                      <a16:creationId xmlns:a16="http://schemas.microsoft.com/office/drawing/2014/main" id="{C993F91B-3A96-648B-CB0E-45473901BB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1" name="Text Box 3086">
                  <a:extLst>
                    <a:ext uri="{FF2B5EF4-FFF2-40B4-BE49-F238E27FC236}">
                      <a16:creationId xmlns:a16="http://schemas.microsoft.com/office/drawing/2014/main" id="{5F50A468-8AD8-E697-9DF1-B1757D2E7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12" name="Text Box 3086">
                  <a:extLst>
                    <a:ext uri="{FF2B5EF4-FFF2-40B4-BE49-F238E27FC236}">
                      <a16:creationId xmlns:a16="http://schemas.microsoft.com/office/drawing/2014/main" id="{56E0F379-E262-0040-09F6-A3D912AAFC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3" name="link">
                <a:extLst>
                  <a:ext uri="{FF2B5EF4-FFF2-40B4-BE49-F238E27FC236}">
                    <a16:creationId xmlns:a16="http://schemas.microsoft.com/office/drawing/2014/main" id="{BB906D2C-92C2-E317-5EDD-B6F525BC5DD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298" name="Star: 5 Points 530">
                  <a:hlinkClick r:id="rId7"/>
                  <a:extLst>
                    <a:ext uri="{FF2B5EF4-FFF2-40B4-BE49-F238E27FC236}">
                      <a16:creationId xmlns:a16="http://schemas.microsoft.com/office/drawing/2014/main" id="{4C45C5FA-DF3D-48C9-6DF2-E123DFE3E9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99" name="Star: 5 Points 531">
                  <a:hlinkClick r:id="rId8"/>
                  <a:extLst>
                    <a:ext uri="{FF2B5EF4-FFF2-40B4-BE49-F238E27FC236}">
                      <a16:creationId xmlns:a16="http://schemas.microsoft.com/office/drawing/2014/main" id="{8C01CDDF-5CFE-38A2-6081-D6694409D5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04" name="Star: 5 Points 532">
                  <a:hlinkClick r:id="rId4"/>
                  <a:extLst>
                    <a:ext uri="{FF2B5EF4-FFF2-40B4-BE49-F238E27FC236}">
                      <a16:creationId xmlns:a16="http://schemas.microsoft.com/office/drawing/2014/main" id="{56AE3670-311B-D30B-C10E-FB75884B1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1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4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1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4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1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4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1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4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1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4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1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4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1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4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1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4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1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4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1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4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1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4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1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4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1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4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1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4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1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4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1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4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1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1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1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0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21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22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23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24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22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23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24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22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23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24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25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26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24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25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26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24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25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26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24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7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8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24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29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0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24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29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0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24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24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24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24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24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28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36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36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36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27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28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36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27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28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36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27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28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36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27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28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36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27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28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36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39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0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36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1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42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36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43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44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36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43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44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36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43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44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36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43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44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36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43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44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36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43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44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36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43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44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36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45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28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36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45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28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36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45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28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36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45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28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36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45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28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36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45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28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36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1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42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36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46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47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36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48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47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36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48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47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36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49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28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36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0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28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36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0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28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36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1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52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36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1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52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36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53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36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54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36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53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36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36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55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28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27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28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27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28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27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28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27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28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27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28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27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28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27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28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27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28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27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28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27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28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27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28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27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28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27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28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27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28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27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28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27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28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27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28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27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28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27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28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27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28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27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28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27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28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27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28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27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28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27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28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27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28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27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28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27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28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27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28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9682266"/>
            <a:chOff x="25389808" y="9562484"/>
            <a:chExt cx="5285870" cy="9682266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3884" cy="78030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1966" cy="1015430"/>
            </a:xfrm>
            <a:prstGeom prst="bentConnector3">
              <a:avLst>
                <a:gd name="adj1" fmla="val 51155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4315" cy="126436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3852" cy="1003989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1934" cy="1239115"/>
            </a:xfrm>
            <a:prstGeom prst="bentConnector3">
              <a:avLst>
                <a:gd name="adj1" fmla="val 5132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238064"/>
            </a:xfrm>
            <a:prstGeom prst="bentConnector3">
              <a:avLst>
                <a:gd name="adj1" fmla="val 5131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1473190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  <a:endCxn id="34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  <a:endCxn id="30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  <a:endCxn id="28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  <a:endCxn id="27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  <a:endCxn id="261" idx="3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  <a:endCxn id="260" idx="3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  <a:endCxn id="246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  <a:endCxn id="211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  <a:endCxn id="199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  <a:endCxn id="187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  <a:endCxn id="175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  <a:endCxn id="163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  <a:endCxn id="15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  <a:endCxn id="13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  <a:endCxn id="120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  <a:endCxn id="10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  <a:endCxn id="88" idx="3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3181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</p:cNvCxnSpPr>
            <p:nvPr/>
          </p:nvCxnSpPr>
          <p:spPr>
            <a:xfrm>
              <a:off x="28564560" y="17202241"/>
              <a:ext cx="2101919" cy="15478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</p:cNvCxnSpPr>
            <p:nvPr/>
          </p:nvCxnSpPr>
          <p:spPr>
            <a:xfrm>
              <a:off x="28570546" y="17341760"/>
              <a:ext cx="2095933" cy="1472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6275" idx="3"/>
            </p:cNvCxnSpPr>
            <p:nvPr/>
          </p:nvCxnSpPr>
          <p:spPr>
            <a:xfrm>
              <a:off x="28570546" y="17341760"/>
              <a:ext cx="2102477" cy="1242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6275" idx="3"/>
            </p:cNvCxnSpPr>
            <p:nvPr/>
          </p:nvCxnSpPr>
          <p:spPr>
            <a:xfrm rot="16200000" flipH="1">
              <a:off x="28142435" y="16053921"/>
              <a:ext cx="2545689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6237" idx="3"/>
            </p:cNvCxnSpPr>
            <p:nvPr/>
          </p:nvCxnSpPr>
          <p:spPr>
            <a:xfrm rot="16200000" flipH="1">
              <a:off x="28027583" y="16168773"/>
              <a:ext cx="2775393" cy="251548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6275" idx="3"/>
            </p:cNvCxnSpPr>
            <p:nvPr/>
          </p:nvCxnSpPr>
          <p:spPr>
            <a:xfrm>
              <a:off x="28274069" y="17109891"/>
              <a:ext cx="2398954" cy="1474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6237" idx="3"/>
            </p:cNvCxnSpPr>
            <p:nvPr/>
          </p:nvCxnSpPr>
          <p:spPr>
            <a:xfrm>
              <a:off x="28272567" y="17165849"/>
              <a:ext cx="2400456" cy="16483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6275" idx="3"/>
            </p:cNvCxnSpPr>
            <p:nvPr/>
          </p:nvCxnSpPr>
          <p:spPr>
            <a:xfrm>
              <a:off x="28271896" y="17022254"/>
              <a:ext cx="2401127" cy="15622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6237" idx="3"/>
            </p:cNvCxnSpPr>
            <p:nvPr/>
          </p:nvCxnSpPr>
          <p:spPr>
            <a:xfrm>
              <a:off x="28273162" y="17063539"/>
              <a:ext cx="2399861" cy="1750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6269" idx="3"/>
            </p:cNvCxnSpPr>
            <p:nvPr/>
          </p:nvCxnSpPr>
          <p:spPr>
            <a:xfrm>
              <a:off x="26482135" y="14798249"/>
              <a:ext cx="4190888" cy="36571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6269" idx="3"/>
            </p:cNvCxnSpPr>
            <p:nvPr/>
          </p:nvCxnSpPr>
          <p:spPr>
            <a:xfrm>
              <a:off x="26480509" y="15043869"/>
              <a:ext cx="4192514" cy="3411504"/>
            </a:xfrm>
            <a:prstGeom prst="bentConnector3">
              <a:avLst>
                <a:gd name="adj1" fmla="val 51629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6216" idx="3"/>
            </p:cNvCxnSpPr>
            <p:nvPr/>
          </p:nvCxnSpPr>
          <p:spPr>
            <a:xfrm>
              <a:off x="26482135" y="14798249"/>
              <a:ext cx="4190888" cy="3886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6216" idx="3"/>
            </p:cNvCxnSpPr>
            <p:nvPr/>
          </p:nvCxnSpPr>
          <p:spPr>
            <a:xfrm>
              <a:off x="26480509" y="15043869"/>
              <a:ext cx="4192514" cy="36412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6269" idx="3"/>
            </p:cNvCxnSpPr>
            <p:nvPr/>
          </p:nvCxnSpPr>
          <p:spPr>
            <a:xfrm>
              <a:off x="28268801" y="17265082"/>
              <a:ext cx="2404222" cy="1190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</p:cNvCxnSpPr>
            <p:nvPr/>
          </p:nvCxnSpPr>
          <p:spPr>
            <a:xfrm>
              <a:off x="28272024" y="17311497"/>
              <a:ext cx="2394455" cy="1374049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6305" idx="3"/>
            </p:cNvCxnSpPr>
            <p:nvPr/>
          </p:nvCxnSpPr>
          <p:spPr>
            <a:xfrm>
              <a:off x="26570128" y="15942474"/>
              <a:ext cx="4102897" cy="31731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6305" idx="3"/>
            </p:cNvCxnSpPr>
            <p:nvPr/>
          </p:nvCxnSpPr>
          <p:spPr>
            <a:xfrm>
              <a:off x="26572541" y="16187621"/>
              <a:ext cx="4100484" cy="29279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</p:cNvCxnSpPr>
            <p:nvPr/>
          </p:nvCxnSpPr>
          <p:spPr>
            <a:xfrm>
              <a:off x="28653069" y="18059148"/>
              <a:ext cx="2013412" cy="1121503"/>
            </a:xfrm>
            <a:prstGeom prst="bentConnector3">
              <a:avLst>
                <a:gd name="adj1" fmla="val 4776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656" idx="3"/>
            </p:cNvCxnSpPr>
            <p:nvPr/>
          </p:nvCxnSpPr>
          <p:spPr>
            <a:xfrm>
              <a:off x="26492382" y="14544786"/>
              <a:ext cx="4180641" cy="3020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656" idx="3"/>
            </p:cNvCxnSpPr>
            <p:nvPr/>
          </p:nvCxnSpPr>
          <p:spPr>
            <a:xfrm>
              <a:off x="26486643" y="14318466"/>
              <a:ext cx="4186380" cy="32469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656" idx="3"/>
            </p:cNvCxnSpPr>
            <p:nvPr/>
          </p:nvCxnSpPr>
          <p:spPr>
            <a:xfrm>
              <a:off x="26559300" y="14762331"/>
              <a:ext cx="4113723" cy="28030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656" idx="3"/>
            </p:cNvCxnSpPr>
            <p:nvPr/>
          </p:nvCxnSpPr>
          <p:spPr>
            <a:xfrm>
              <a:off x="26476428" y="14979964"/>
              <a:ext cx="4196595" cy="25854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6087" idx="3"/>
            </p:cNvCxnSpPr>
            <p:nvPr/>
          </p:nvCxnSpPr>
          <p:spPr>
            <a:xfrm>
              <a:off x="26486643" y="14318466"/>
              <a:ext cx="4186380" cy="34766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6087" idx="3"/>
            </p:cNvCxnSpPr>
            <p:nvPr/>
          </p:nvCxnSpPr>
          <p:spPr>
            <a:xfrm>
              <a:off x="26492382" y="14544786"/>
              <a:ext cx="4180641" cy="325034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6087" idx="3"/>
            </p:cNvCxnSpPr>
            <p:nvPr/>
          </p:nvCxnSpPr>
          <p:spPr>
            <a:xfrm>
              <a:off x="26559300" y="14762331"/>
              <a:ext cx="4113723" cy="3032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6087" idx="3"/>
            </p:cNvCxnSpPr>
            <p:nvPr/>
          </p:nvCxnSpPr>
          <p:spPr>
            <a:xfrm>
              <a:off x="26476428" y="14979964"/>
              <a:ext cx="4196595" cy="2815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610" idx="3"/>
            </p:cNvCxnSpPr>
            <p:nvPr/>
          </p:nvCxnSpPr>
          <p:spPr>
            <a:xfrm>
              <a:off x="26486643" y="14318466"/>
              <a:ext cx="4186380" cy="370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610" idx="3"/>
            </p:cNvCxnSpPr>
            <p:nvPr/>
          </p:nvCxnSpPr>
          <p:spPr>
            <a:xfrm>
              <a:off x="26492382" y="14544786"/>
              <a:ext cx="4180641" cy="34800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610" idx="3"/>
            </p:cNvCxnSpPr>
            <p:nvPr/>
          </p:nvCxnSpPr>
          <p:spPr>
            <a:xfrm>
              <a:off x="26559300" y="14762331"/>
              <a:ext cx="4113723" cy="32625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610" idx="3"/>
            </p:cNvCxnSpPr>
            <p:nvPr/>
          </p:nvCxnSpPr>
          <p:spPr>
            <a:xfrm>
              <a:off x="26476428" y="14979964"/>
              <a:ext cx="4196595" cy="30448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6104" idx="3"/>
            </p:cNvCxnSpPr>
            <p:nvPr/>
          </p:nvCxnSpPr>
          <p:spPr>
            <a:xfrm>
              <a:off x="29985166" y="17924084"/>
              <a:ext cx="687857" cy="1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612" idx="3"/>
            </p:cNvCxnSpPr>
            <p:nvPr/>
          </p:nvCxnSpPr>
          <p:spPr>
            <a:xfrm flipV="1">
              <a:off x="29989699" y="18153973"/>
              <a:ext cx="683324" cy="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6165" idx="3"/>
            </p:cNvCxnSpPr>
            <p:nvPr/>
          </p:nvCxnSpPr>
          <p:spPr>
            <a:xfrm>
              <a:off x="28642582" y="14865785"/>
              <a:ext cx="2030441" cy="28287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  <a:endCxn id="348" idx="3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  <a:endCxn id="307" idx="3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  <a:endCxn id="286" idx="3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  <a:endCxn id="274" idx="3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  <a:endCxn id="247" idx="3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  <a:endCxn id="212" idx="3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  <a:endCxn id="200" idx="3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  <a:endCxn id="188" idx="3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  <a:endCxn id="176" idx="3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  <a:endCxn id="151" idx="3"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  <a:endCxn id="121" idx="3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  <a:endCxn id="109" idx="3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  <a:endCxn id="91" idx="3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  <a:endCxn id="348" idx="3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  <a:endCxn id="307" idx="3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  <a:endCxn id="286" idx="3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  <a:endCxn id="274" idx="3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  <a:endCxn id="247" idx="3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  <a:endCxn id="212" idx="3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  <a:endCxn id="200" idx="3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  <a:endCxn id="188" idx="3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  <a:endCxn id="176" idx="3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  <a:endCxn id="164" idx="3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  <a:endCxn id="151" idx="3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  <a:endCxn id="139" idx="3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  <a:endCxn id="121" idx="3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  <a:endCxn id="109" idx="3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  <a:endCxn id="91" idx="3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  <a:endCxn id="346" idx="3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  <a:endCxn id="346" idx="3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  <a:endCxn id="305" idx="3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  <a:endCxn id="305" idx="3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  <a:endCxn id="284" idx="3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  <a:endCxn id="284" idx="3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  <a:endCxn id="272" idx="3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  <a:endCxn id="272" idx="3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  <a:endCxn id="260" idx="3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  <a:endCxn id="245" idx="3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  <a:endCxn id="245" idx="3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  <a:endCxn id="210" idx="3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  <a:endCxn id="210" idx="3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  <a:endCxn id="198" idx="3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  <a:endCxn id="198" idx="3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  <a:endCxn id="186" idx="3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  <a:endCxn id="186" idx="3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  <a:endCxn id="174" idx="3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  <a:endCxn id="174" idx="3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  <a:endCxn id="162" idx="3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  <a:endCxn id="162" idx="3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  <a:endCxn id="119" idx="3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  <a:endCxn id="119" idx="3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  <a:endCxn id="107" idx="3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  <a:endCxn id="107" idx="3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  <a:endCxn id="87" idx="3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  <a:endCxn id="87" idx="3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4283" cy="1488054"/>
            </a:xfrm>
            <a:prstGeom prst="bentConnector3">
              <a:avLst>
                <a:gd name="adj1" fmla="val 511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1722129"/>
            </a:xfrm>
            <a:prstGeom prst="bentConnector3">
              <a:avLst>
                <a:gd name="adj1" fmla="val 5115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6147" idx="3"/>
            </p:cNvCxnSpPr>
            <p:nvPr/>
          </p:nvCxnSpPr>
          <p:spPr>
            <a:xfrm flipV="1">
              <a:off x="30496670" y="17629997"/>
              <a:ext cx="176353" cy="323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70" y="1760443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6092" idx="3"/>
            </p:cNvCxnSpPr>
            <p:nvPr/>
          </p:nvCxnSpPr>
          <p:spPr>
            <a:xfrm>
              <a:off x="30496638" y="17856920"/>
              <a:ext cx="176385" cy="278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39038" y="1782812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endCxn id="611" idx="3"/>
            </p:cNvCxnSpPr>
            <p:nvPr/>
          </p:nvCxnSpPr>
          <p:spPr>
            <a:xfrm>
              <a:off x="30501445" y="18089405"/>
              <a:ext cx="17157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062195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  <a:endCxn id="6312" idx="3"/>
            </p:cNvCxnSpPr>
            <p:nvPr/>
          </p:nvCxnSpPr>
          <p:spPr>
            <a:xfrm>
              <a:off x="28834911" y="19197479"/>
              <a:ext cx="1838114" cy="472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2" name="organ group - pharynx">
            <a:extLst>
              <a:ext uri="{FF2B5EF4-FFF2-40B4-BE49-F238E27FC236}">
                <a16:creationId xmlns:a16="http://schemas.microsoft.com/office/drawing/2014/main" id="{AF3A1994-7777-2A9D-4626-0BEEB0B7C6B7}"/>
              </a:ext>
            </a:extLst>
          </p:cNvPr>
          <p:cNvGrpSpPr/>
          <p:nvPr/>
        </p:nvGrpSpPr>
        <p:grpSpPr>
          <a:xfrm>
            <a:off x="15354218" y="5045060"/>
            <a:ext cx="1516619" cy="1265118"/>
            <a:chOff x="12208603" y="5014380"/>
            <a:chExt cx="1516619" cy="1265118"/>
          </a:xfrm>
        </p:grpSpPr>
        <p:sp>
          <p:nvSpPr>
            <p:cNvPr id="33" name="organ - pharynx">
              <a:extLst>
                <a:ext uri="{FF2B5EF4-FFF2-40B4-BE49-F238E27FC236}">
                  <a16:creationId xmlns:a16="http://schemas.microsoft.com/office/drawing/2014/main" id="{F5E646F4-0469-0C82-EDFB-DB01606C3A4D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" name="FTU - external nasal mucosa">
              <a:extLst>
                <a:ext uri="{FF2B5EF4-FFF2-40B4-BE49-F238E27FC236}">
                  <a16:creationId xmlns:a16="http://schemas.microsoft.com/office/drawing/2014/main" id="{5EBD3CDE-BBC7-96D4-55E1-2EC84A82079F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391" name="FTU - external nasal mucosa">
                <a:extLst>
                  <a:ext uri="{FF2B5EF4-FFF2-40B4-BE49-F238E27FC236}">
                    <a16:creationId xmlns:a16="http://schemas.microsoft.com/office/drawing/2014/main" id="{3668A766-F5CD-85FB-EB05-C0DE834532B3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72DE81B-6F83-FA41-8DA9-D93AA3F16A6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353C770C-18D9-30DD-0A07-2E6AEDB7216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DCA9262-EDB0-B4B5-AF34-C4E2539A2B18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AF9E5EEC-111D-8885-CF3A-24A7C0482C91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BFB6272D-DF1F-66DE-F1A7-E913E944C28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394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91C4FD7-DCC5-3D11-019F-BFFD741114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E1D843C8-34B4-CD62-CBD7-253E5F14BA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559FE36-063E-949D-496D-2722A0D17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" name="FTU - internal nasal mucosa">
              <a:extLst>
                <a:ext uri="{FF2B5EF4-FFF2-40B4-BE49-F238E27FC236}">
                  <a16:creationId xmlns:a16="http://schemas.microsoft.com/office/drawing/2014/main" id="{809E6D21-3C64-BA66-3D9B-A27F09DEE305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82" name="FTU - internal nasal mucosa">
                <a:extLst>
                  <a:ext uri="{FF2B5EF4-FFF2-40B4-BE49-F238E27FC236}">
                    <a16:creationId xmlns:a16="http://schemas.microsoft.com/office/drawing/2014/main" id="{6FCD6A82-2E06-47BC-8872-10B94FFFB33B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F330B340-2F9D-C75A-793F-73F868C31142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DFF7A82-A86B-0257-3604-D3E1E532569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92F5DD01-8AE8-B127-DE27-9219B312B033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262CB09D-E99D-784B-C0FB-2DEA9C357888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A22C176F-84B0-FB49-202F-7E2A4B7A38E4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309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0D6A1AE-3461-5B64-F89A-01647F4D61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25B2B1A7-029B-C72A-E692-8CE7044D68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2F000773-A2A8-49C7-6FE7-2069A0CBEB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nasophayrnx">
              <a:extLst>
                <a:ext uri="{FF2B5EF4-FFF2-40B4-BE49-F238E27FC236}">
                  <a16:creationId xmlns:a16="http://schemas.microsoft.com/office/drawing/2014/main" id="{FA72E4C3-FE86-34E0-283B-26E9C41CF2D5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43" name="FTU - nasophayrnx">
                <a:extLst>
                  <a:ext uri="{FF2B5EF4-FFF2-40B4-BE49-F238E27FC236}">
                    <a16:creationId xmlns:a16="http://schemas.microsoft.com/office/drawing/2014/main" id="{664CC5DE-5C88-676E-B835-4730A505D705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" name="dock">
                <a:extLst>
                  <a:ext uri="{FF2B5EF4-FFF2-40B4-BE49-F238E27FC236}">
                    <a16:creationId xmlns:a16="http://schemas.microsoft.com/office/drawing/2014/main" id="{12B38CB4-2B49-29A1-7A57-EA19DE722526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63D59256-A8BE-A86A-77A7-F4106ACF5CA9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71502C3C-D36E-DE85-8554-07104CDE7558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Text Box 3086">
                  <a:extLst>
                    <a:ext uri="{FF2B5EF4-FFF2-40B4-BE49-F238E27FC236}">
                      <a16:creationId xmlns:a16="http://schemas.microsoft.com/office/drawing/2014/main" id="{A855B353-6799-4BC7-68D1-66E83FABF6BF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link">
                <a:extLst>
                  <a:ext uri="{FF2B5EF4-FFF2-40B4-BE49-F238E27FC236}">
                    <a16:creationId xmlns:a16="http://schemas.microsoft.com/office/drawing/2014/main" id="{B808108B-5FDD-BE73-39FF-B1A6BD0F5703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50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CDA1DF72-1B36-4EC0-CB3C-B012271F2E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27C1007-DF24-89FE-5536-B02CC0E68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F02A575-1718-5537-4E7E-D8A51274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orophayrnx">
              <a:extLst>
                <a:ext uri="{FF2B5EF4-FFF2-40B4-BE49-F238E27FC236}">
                  <a16:creationId xmlns:a16="http://schemas.microsoft.com/office/drawing/2014/main" id="{5FB29B66-77F6-42BF-D95E-FC8A09D57117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161" name="FTU - orophayrnx">
                <a:extLst>
                  <a:ext uri="{FF2B5EF4-FFF2-40B4-BE49-F238E27FC236}">
                    <a16:creationId xmlns:a16="http://schemas.microsoft.com/office/drawing/2014/main" id="{76460BBA-E47C-302C-2204-10668B8A1FE3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dock">
                <a:extLst>
                  <a:ext uri="{FF2B5EF4-FFF2-40B4-BE49-F238E27FC236}">
                    <a16:creationId xmlns:a16="http://schemas.microsoft.com/office/drawing/2014/main" id="{5411F737-B400-A24E-53B3-9014F4653501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14B98CB8-A270-2E3F-56D4-06F5239B4B32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578C6AB6-16E0-6D58-7F72-643863869D0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 Box 3086">
                  <a:extLst>
                    <a:ext uri="{FF2B5EF4-FFF2-40B4-BE49-F238E27FC236}">
                      <a16:creationId xmlns:a16="http://schemas.microsoft.com/office/drawing/2014/main" id="{89B1CD0F-FED5-FB3A-EC9E-3ECF7853314F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5" name="link">
                <a:extLst>
                  <a:ext uri="{FF2B5EF4-FFF2-40B4-BE49-F238E27FC236}">
                    <a16:creationId xmlns:a16="http://schemas.microsoft.com/office/drawing/2014/main" id="{3B020C89-4B69-F489-63E1-C3A76BA9D4F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19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86D90FEA-74D3-0CFE-35D7-03A57001E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8487D146-3DA5-2ED6-2B8A-A04A1DF9E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85F4126-F16A-7236-3204-441273D2CB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2" name="FTU - laryngophayrnx">
              <a:extLst>
                <a:ext uri="{FF2B5EF4-FFF2-40B4-BE49-F238E27FC236}">
                  <a16:creationId xmlns:a16="http://schemas.microsoft.com/office/drawing/2014/main" id="{429265FE-B5CE-AE2F-B741-176F3CAD6E1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85" name="FTU - laryngophayrnx">
                <a:extLst>
                  <a:ext uri="{FF2B5EF4-FFF2-40B4-BE49-F238E27FC236}">
                    <a16:creationId xmlns:a16="http://schemas.microsoft.com/office/drawing/2014/main" id="{4A90D89B-BB57-F569-D0E6-4D9FA5ABC0F2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6596DE8-F12B-49E6-65E9-A6A200B6BC0F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136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45C937FA-EC75-E7E0-3058-8A508D259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6C95A4E1-EE0C-A06D-C681-13952C5A10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7F42DD8C-1EB0-E4BE-8AAD-F69BECCED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dock">
                <a:extLst>
                  <a:ext uri="{FF2B5EF4-FFF2-40B4-BE49-F238E27FC236}">
                    <a16:creationId xmlns:a16="http://schemas.microsoft.com/office/drawing/2014/main" id="{84A6C92B-A6ED-F696-195C-FD4C48AA25D7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963CC8D5-572D-1BAB-B498-E90D4F8614C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3D94A84E-EA2B-1BDD-9435-82471CDE3323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3086">
                  <a:extLst>
                    <a:ext uri="{FF2B5EF4-FFF2-40B4-BE49-F238E27FC236}">
                      <a16:creationId xmlns:a16="http://schemas.microsoft.com/office/drawing/2014/main" id="{04BAE372-BF54-345E-C96A-B8CDD8BDCE28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" name="dock - vascular">
              <a:extLst>
                <a:ext uri="{FF2B5EF4-FFF2-40B4-BE49-F238E27FC236}">
                  <a16:creationId xmlns:a16="http://schemas.microsoft.com/office/drawing/2014/main" id="{11FF4DE5-0601-DC77-12AB-912541674D8C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" name="Text Box 3070">
                <a:extLst>
                  <a:ext uri="{FF2B5EF4-FFF2-40B4-BE49-F238E27FC236}">
                    <a16:creationId xmlns:a16="http://schemas.microsoft.com/office/drawing/2014/main" id="{88A15B60-AA69-2B27-E8DF-5B12F0B940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3036">
                <a:extLst>
                  <a:ext uri="{FF2B5EF4-FFF2-40B4-BE49-F238E27FC236}">
                    <a16:creationId xmlns:a16="http://schemas.microsoft.com/office/drawing/2014/main" id="{0FE71D7C-0B65-F19B-9210-CC12C88F3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21" name="organ group - lungs">
            <a:extLst>
              <a:ext uri="{FF2B5EF4-FFF2-40B4-BE49-F238E27FC236}">
                <a16:creationId xmlns:a16="http://schemas.microsoft.com/office/drawing/2014/main" id="{1F894069-4D94-5F44-A4D1-DF79D19FFAD2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530" name="organ - lungs">
              <a:extLst>
                <a:ext uri="{FF2B5EF4-FFF2-40B4-BE49-F238E27FC236}">
                  <a16:creationId xmlns:a16="http://schemas.microsoft.com/office/drawing/2014/main" id="{76EAD9D7-1E72-7B5B-474B-DCA6A9A2BA0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4" name="FTU - primary bronchus">
              <a:extLst>
                <a:ext uri="{FF2B5EF4-FFF2-40B4-BE49-F238E27FC236}">
                  <a16:creationId xmlns:a16="http://schemas.microsoft.com/office/drawing/2014/main" id="{2D593102-6A0B-FBFA-6E0C-C351A47FB588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6148" name="FTU - primary bronchus">
                <a:extLst>
                  <a:ext uri="{FF2B5EF4-FFF2-40B4-BE49-F238E27FC236}">
                    <a16:creationId xmlns:a16="http://schemas.microsoft.com/office/drawing/2014/main" id="{3C1EE629-7EA4-3079-AC26-3022F1B6E9D4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149" name="dock">
                <a:extLst>
                  <a:ext uri="{FF2B5EF4-FFF2-40B4-BE49-F238E27FC236}">
                    <a16:creationId xmlns:a16="http://schemas.microsoft.com/office/drawing/2014/main" id="{BFB530F8-AD6C-1DA2-2741-D28E45F0E09C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6156" name="Text Box 3086">
                  <a:extLst>
                    <a:ext uri="{FF2B5EF4-FFF2-40B4-BE49-F238E27FC236}">
                      <a16:creationId xmlns:a16="http://schemas.microsoft.com/office/drawing/2014/main" id="{4174867F-13FF-4385-FA67-86C4DD03169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E677D163-9598-7A9D-FBC6-D049F17FE37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278540A8-51F8-7B57-B241-18E6692F170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0" name="link">
                <a:extLst>
                  <a:ext uri="{FF2B5EF4-FFF2-40B4-BE49-F238E27FC236}">
                    <a16:creationId xmlns:a16="http://schemas.microsoft.com/office/drawing/2014/main" id="{D1E19141-C69C-FD29-8111-280C9B3E9ED7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6151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9297FB7F-720F-EE7C-2E35-1B8007522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7AED60-CABF-4715-E1B9-40A9DAB92E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A050C3B8-50C1-500E-AA8B-6C7026D27F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lobar bronchus">
              <a:extLst>
                <a:ext uri="{FF2B5EF4-FFF2-40B4-BE49-F238E27FC236}">
                  <a16:creationId xmlns:a16="http://schemas.microsoft.com/office/drawing/2014/main" id="{70F0D875-4398-6299-EC8B-662A9C5C4958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6133" name="FTU - lobar bronchus">
                <a:extLst>
                  <a:ext uri="{FF2B5EF4-FFF2-40B4-BE49-F238E27FC236}">
                    <a16:creationId xmlns:a16="http://schemas.microsoft.com/office/drawing/2014/main" id="{9567B756-4240-FBA8-7CA4-B056C5B4319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136" name="dock">
                <a:extLst>
                  <a:ext uri="{FF2B5EF4-FFF2-40B4-BE49-F238E27FC236}">
                    <a16:creationId xmlns:a16="http://schemas.microsoft.com/office/drawing/2014/main" id="{517EDF18-EF36-3EC1-734A-6CC97835A4B3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143" name="Text Box 3086">
                  <a:extLst>
                    <a:ext uri="{FF2B5EF4-FFF2-40B4-BE49-F238E27FC236}">
                      <a16:creationId xmlns:a16="http://schemas.microsoft.com/office/drawing/2014/main" id="{FF1DAB01-C769-AC31-57E9-D4D8FB9592A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A5B4E4C2-4809-027E-032C-AD7ABB88191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63DF485F-90FC-9200-6D42-D92A97A5C18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7" name="link">
                <a:extLst>
                  <a:ext uri="{FF2B5EF4-FFF2-40B4-BE49-F238E27FC236}">
                    <a16:creationId xmlns:a16="http://schemas.microsoft.com/office/drawing/2014/main" id="{0E4E881E-26A2-89EC-E0D3-5435D612193F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138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53E5A84-34D3-2B90-F555-66F88D116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9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61ACA591-7272-62F5-A8DE-DD5FF4A53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E25F4BB1-C396-2151-F43C-BC24458B3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segmental bronchus">
              <a:extLst>
                <a:ext uri="{FF2B5EF4-FFF2-40B4-BE49-F238E27FC236}">
                  <a16:creationId xmlns:a16="http://schemas.microsoft.com/office/drawing/2014/main" id="{6A4C5116-C195-9A90-65E1-A44218BBC49D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6115" name="FTU - segmental bronchus">
                <a:extLst>
                  <a:ext uri="{FF2B5EF4-FFF2-40B4-BE49-F238E27FC236}">
                    <a16:creationId xmlns:a16="http://schemas.microsoft.com/office/drawing/2014/main" id="{1CFC44A9-E60F-4B60-A0AF-17341EA95ACD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121" name="dock">
                <a:extLst>
                  <a:ext uri="{FF2B5EF4-FFF2-40B4-BE49-F238E27FC236}">
                    <a16:creationId xmlns:a16="http://schemas.microsoft.com/office/drawing/2014/main" id="{F98E186F-DD8B-B16A-E04F-A9CA31FBFE9C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130" name="Text Box 3086">
                  <a:extLst>
                    <a:ext uri="{FF2B5EF4-FFF2-40B4-BE49-F238E27FC236}">
                      <a16:creationId xmlns:a16="http://schemas.microsoft.com/office/drawing/2014/main" id="{304925C9-CA32-084D-D333-82333A50428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C3D543D1-11B6-062E-9634-56EA880E88F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746EFE01-A951-3D57-455F-718BABB6A719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4" name="link">
                <a:extLst>
                  <a:ext uri="{FF2B5EF4-FFF2-40B4-BE49-F238E27FC236}">
                    <a16:creationId xmlns:a16="http://schemas.microsoft.com/office/drawing/2014/main" id="{D04C5D1E-C506-9ABC-6D27-ED63AD63DBB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125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A7A0D76-6366-DE9A-C2E8-98DF46BE4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6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90D4236-628B-9758-5C9F-FA8F3504DD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609C9B3-48BA-45C3-56E2-DB9910BC2B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primary bronchiole">
              <a:extLst>
                <a:ext uri="{FF2B5EF4-FFF2-40B4-BE49-F238E27FC236}">
                  <a16:creationId xmlns:a16="http://schemas.microsoft.com/office/drawing/2014/main" id="{3751FDC0-129A-9B68-196B-128B7764329C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6102" name="FTU - primary bronchiole">
                <a:extLst>
                  <a:ext uri="{FF2B5EF4-FFF2-40B4-BE49-F238E27FC236}">
                    <a16:creationId xmlns:a16="http://schemas.microsoft.com/office/drawing/2014/main" id="{957084FC-2ED9-46BF-8E6D-4C09C27EFF52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103" name="dock">
                <a:extLst>
                  <a:ext uri="{FF2B5EF4-FFF2-40B4-BE49-F238E27FC236}">
                    <a16:creationId xmlns:a16="http://schemas.microsoft.com/office/drawing/2014/main" id="{984C2172-145A-79BB-F3C2-A6193A94C856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112" name="Text Box 3086">
                  <a:extLst>
                    <a:ext uri="{FF2B5EF4-FFF2-40B4-BE49-F238E27FC236}">
                      <a16:creationId xmlns:a16="http://schemas.microsoft.com/office/drawing/2014/main" id="{7B31D577-3DFA-1C54-9DCE-459FF0DA94B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3" name="Text Box 3086">
                  <a:extLst>
                    <a:ext uri="{FF2B5EF4-FFF2-40B4-BE49-F238E27FC236}">
                      <a16:creationId xmlns:a16="http://schemas.microsoft.com/office/drawing/2014/main" id="{DF25ED24-A071-283E-2AF5-9353C5D4CB2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14" name="Text Box 3086">
                  <a:extLst>
                    <a:ext uri="{FF2B5EF4-FFF2-40B4-BE49-F238E27FC236}">
                      <a16:creationId xmlns:a16="http://schemas.microsoft.com/office/drawing/2014/main" id="{7DFD48DB-7525-CC92-9A56-FB7DA0BA45D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6" name="link">
                <a:extLst>
                  <a:ext uri="{FF2B5EF4-FFF2-40B4-BE49-F238E27FC236}">
                    <a16:creationId xmlns:a16="http://schemas.microsoft.com/office/drawing/2014/main" id="{6D7F8DEC-4B13-6F09-0C9F-28D377E726D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107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8BD2137-E794-9994-E2C0-E00F62914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8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FDCCC6F8-ECCD-9B78-9CF8-B4C924A44C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9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96D8CDC7-2D23-D250-CC5C-6AA55DB7DC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conducting bronchiole">
              <a:extLst>
                <a:ext uri="{FF2B5EF4-FFF2-40B4-BE49-F238E27FC236}">
                  <a16:creationId xmlns:a16="http://schemas.microsoft.com/office/drawing/2014/main" id="{3648926C-B21E-BC9E-C233-0C7F48998DE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089" name="FTU - conducting bronchiole">
                <a:extLst>
                  <a:ext uri="{FF2B5EF4-FFF2-40B4-BE49-F238E27FC236}">
                    <a16:creationId xmlns:a16="http://schemas.microsoft.com/office/drawing/2014/main" id="{4A637B62-3556-7DD0-0D79-E38AE3C37721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090" name="dock">
                <a:extLst>
                  <a:ext uri="{FF2B5EF4-FFF2-40B4-BE49-F238E27FC236}">
                    <a16:creationId xmlns:a16="http://schemas.microsoft.com/office/drawing/2014/main" id="{E5C2F817-2294-9532-0F93-588B6531768F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097" name="Text Box 3086">
                  <a:extLst>
                    <a:ext uri="{FF2B5EF4-FFF2-40B4-BE49-F238E27FC236}">
                      <a16:creationId xmlns:a16="http://schemas.microsoft.com/office/drawing/2014/main" id="{5A9332CE-69F7-52E0-E6E8-989B91DCB461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0" name="Text Box 3086">
                  <a:extLst>
                    <a:ext uri="{FF2B5EF4-FFF2-40B4-BE49-F238E27FC236}">
                      <a16:creationId xmlns:a16="http://schemas.microsoft.com/office/drawing/2014/main" id="{BF6F66CC-11F4-DD15-105F-4418306E7AB9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1" name="Text Box 3086">
                  <a:extLst>
                    <a:ext uri="{FF2B5EF4-FFF2-40B4-BE49-F238E27FC236}">
                      <a16:creationId xmlns:a16="http://schemas.microsoft.com/office/drawing/2014/main" id="{61F9C2CF-C9A7-F616-B011-49E3E78460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1" name="link">
                <a:extLst>
                  <a:ext uri="{FF2B5EF4-FFF2-40B4-BE49-F238E27FC236}">
                    <a16:creationId xmlns:a16="http://schemas.microsoft.com/office/drawing/2014/main" id="{CD25D404-935C-DD23-E9E9-70E3CF9A94EB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09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E2CE4223-1B80-6FF6-259B-6FCCFFB5B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51B37138-1220-6235-23B6-E0E93D80A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3E1665C9-F09C-E5C1-F386-C2B2B4D973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terminal bronchiole">
              <a:extLst>
                <a:ext uri="{FF2B5EF4-FFF2-40B4-BE49-F238E27FC236}">
                  <a16:creationId xmlns:a16="http://schemas.microsoft.com/office/drawing/2014/main" id="{4515E12F-FB29-F697-B274-72D9A3432969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078" name="FTU - terminal bronchiole">
                <a:extLst>
                  <a:ext uri="{FF2B5EF4-FFF2-40B4-BE49-F238E27FC236}">
                    <a16:creationId xmlns:a16="http://schemas.microsoft.com/office/drawing/2014/main" id="{BBC013F9-1374-4F98-F299-BF6FD0E679A1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079" name="dock">
                <a:extLst>
                  <a:ext uri="{FF2B5EF4-FFF2-40B4-BE49-F238E27FC236}">
                    <a16:creationId xmlns:a16="http://schemas.microsoft.com/office/drawing/2014/main" id="{1EEA0C1B-ECCD-DC25-579D-05D0CC15F9D5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084" name="Text Box 3086">
                  <a:extLst>
                    <a:ext uri="{FF2B5EF4-FFF2-40B4-BE49-F238E27FC236}">
                      <a16:creationId xmlns:a16="http://schemas.microsoft.com/office/drawing/2014/main" id="{420FA5AC-D57F-A56B-AE24-B8AF725C4FE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5" name="Text Box 3086">
                  <a:extLst>
                    <a:ext uri="{FF2B5EF4-FFF2-40B4-BE49-F238E27FC236}">
                      <a16:creationId xmlns:a16="http://schemas.microsoft.com/office/drawing/2014/main" id="{6EC66E6B-7A78-E064-1174-D0E918E9C2C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8" name="Text Box 3086">
                  <a:extLst>
                    <a:ext uri="{FF2B5EF4-FFF2-40B4-BE49-F238E27FC236}">
                      <a16:creationId xmlns:a16="http://schemas.microsoft.com/office/drawing/2014/main" id="{83F0DFBA-3F08-7FD1-EBF9-94C5B194B57C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0" name="link">
                <a:extLst>
                  <a:ext uri="{FF2B5EF4-FFF2-40B4-BE49-F238E27FC236}">
                    <a16:creationId xmlns:a16="http://schemas.microsoft.com/office/drawing/2014/main" id="{7FD6C7F1-16AC-AFC5-A7E9-2C2477DE9012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08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8AF21C92-92BD-40A0-DADE-EDB6EEB42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2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082FAEC6-7AC6-D077-FD58-35A273463C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3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FAE14A36-35E2-AB1B-8924-B38454A810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respiratory bronchiole">
              <a:extLst>
                <a:ext uri="{FF2B5EF4-FFF2-40B4-BE49-F238E27FC236}">
                  <a16:creationId xmlns:a16="http://schemas.microsoft.com/office/drawing/2014/main" id="{A1A6698B-7278-8DA7-7E65-8133D9B18A8C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6069" name="FTU - respiratory bronchiole">
                <a:extLst>
                  <a:ext uri="{FF2B5EF4-FFF2-40B4-BE49-F238E27FC236}">
                    <a16:creationId xmlns:a16="http://schemas.microsoft.com/office/drawing/2014/main" id="{08DE5995-08D7-75DC-0E08-804865955551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070" name="dock">
                <a:extLst>
                  <a:ext uri="{FF2B5EF4-FFF2-40B4-BE49-F238E27FC236}">
                    <a16:creationId xmlns:a16="http://schemas.microsoft.com/office/drawing/2014/main" id="{F29A1514-36FC-6E4F-46FD-C9DD013720A2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9414803A-FB43-C355-020A-00B37373063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A6AC3263-ECE5-6F3E-BDAE-52919ED7B5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7" name="Text Box 3086">
                  <a:extLst>
                    <a:ext uri="{FF2B5EF4-FFF2-40B4-BE49-F238E27FC236}">
                      <a16:creationId xmlns:a16="http://schemas.microsoft.com/office/drawing/2014/main" id="{15B6E344-E8AE-C038-EBD7-95742DB2F35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1" name="link">
                <a:extLst>
                  <a:ext uri="{FF2B5EF4-FFF2-40B4-BE49-F238E27FC236}">
                    <a16:creationId xmlns:a16="http://schemas.microsoft.com/office/drawing/2014/main" id="{BC2BAF94-BC6D-4F81-4203-D1CD2F66F6C8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07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7B9B67A6-5F25-81A6-6ACA-BD3198191A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1C8E0A23-9B2F-CBC5-DB1A-A276FB6296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4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9B75F42-847B-4608-77BC-29AD1F4560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alveolar duct">
              <a:extLst>
                <a:ext uri="{FF2B5EF4-FFF2-40B4-BE49-F238E27FC236}">
                  <a16:creationId xmlns:a16="http://schemas.microsoft.com/office/drawing/2014/main" id="{84623EF6-BD91-05E7-FF07-32BB35280C3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6060" name="FTU - alveolar duct">
                <a:extLst>
                  <a:ext uri="{FF2B5EF4-FFF2-40B4-BE49-F238E27FC236}">
                    <a16:creationId xmlns:a16="http://schemas.microsoft.com/office/drawing/2014/main" id="{D676361D-7424-FC80-A794-8D02232CAEB9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061" name="dock">
                <a:extLst>
                  <a:ext uri="{FF2B5EF4-FFF2-40B4-BE49-F238E27FC236}">
                    <a16:creationId xmlns:a16="http://schemas.microsoft.com/office/drawing/2014/main" id="{DDC136FA-A6D4-5145-3DDE-69BE824E30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8505AD39-7975-08B1-86E6-AF93123A068A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95DCD36C-5C9A-289C-71C5-82162FF05E2A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8" name="Text Box 3086">
                  <a:extLst>
                    <a:ext uri="{FF2B5EF4-FFF2-40B4-BE49-F238E27FC236}">
                      <a16:creationId xmlns:a16="http://schemas.microsoft.com/office/drawing/2014/main" id="{35A65DE6-F340-A06A-CB90-6A7051B4F25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2" name="link">
                <a:extLst>
                  <a:ext uri="{FF2B5EF4-FFF2-40B4-BE49-F238E27FC236}">
                    <a16:creationId xmlns:a16="http://schemas.microsoft.com/office/drawing/2014/main" id="{1D98FED1-2C88-F8F3-58B0-86123796178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063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B5EA8CF8-9331-A453-80BA-74E8A0E8D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2810EE87-DA2F-1FD9-8A26-28E1B01E3C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5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0BA2DBCA-51F0-7E49-4671-97D95B5E6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alveolus">
              <a:extLst>
                <a:ext uri="{FF2B5EF4-FFF2-40B4-BE49-F238E27FC236}">
                  <a16:creationId xmlns:a16="http://schemas.microsoft.com/office/drawing/2014/main" id="{7F13D548-64B5-95D0-C556-BEDBC4ED19D7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6051" name="FTU - alveolus">
                <a:extLst>
                  <a:ext uri="{FF2B5EF4-FFF2-40B4-BE49-F238E27FC236}">
                    <a16:creationId xmlns:a16="http://schemas.microsoft.com/office/drawing/2014/main" id="{CBEE2C5A-1819-9D8A-1A5B-B5B3EF7513B4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6052" name="dock">
                <a:extLst>
                  <a:ext uri="{FF2B5EF4-FFF2-40B4-BE49-F238E27FC236}">
                    <a16:creationId xmlns:a16="http://schemas.microsoft.com/office/drawing/2014/main" id="{805E8767-0BC7-4BC1-0427-1988FBFD400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41FE96FD-6E04-B1EB-3B95-1124996FA19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02A92A4F-EDB4-36ED-8E7D-D829C8BD2D3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9" name="Text Box 3086">
                  <a:extLst>
                    <a:ext uri="{FF2B5EF4-FFF2-40B4-BE49-F238E27FC236}">
                      <a16:creationId xmlns:a16="http://schemas.microsoft.com/office/drawing/2014/main" id="{413E1B0A-468E-1C42-CD7B-6A5959942164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3" name="link">
                <a:extLst>
                  <a:ext uri="{FF2B5EF4-FFF2-40B4-BE49-F238E27FC236}">
                    <a16:creationId xmlns:a16="http://schemas.microsoft.com/office/drawing/2014/main" id="{61895950-7D17-C06D-FCFA-7A275CB2AAF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6054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5D44EDBB-C825-37FA-9B53-0FF17716AE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2731">
                  <a:hlinkClick r:id="rId60"/>
                  <a:extLst>
                    <a:ext uri="{FF2B5EF4-FFF2-40B4-BE49-F238E27FC236}">
                      <a16:creationId xmlns:a16="http://schemas.microsoft.com/office/drawing/2014/main" id="{3FEAF378-80FB-5A8B-457A-DCC798E2B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6" name="Star: 5 Points 2732">
                  <a:hlinkClick r:id="rId58"/>
                  <a:extLst>
                    <a:ext uri="{FF2B5EF4-FFF2-40B4-BE49-F238E27FC236}">
                      <a16:creationId xmlns:a16="http://schemas.microsoft.com/office/drawing/2014/main" id="{416F1064-F6A6-D1D0-0E9D-F7F1E0ADE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dock - vascular">
              <a:extLst>
                <a:ext uri="{FF2B5EF4-FFF2-40B4-BE49-F238E27FC236}">
                  <a16:creationId xmlns:a16="http://schemas.microsoft.com/office/drawing/2014/main" id="{9210B5DF-3BC8-4C59-4B07-2A10BEFC77DF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6048" name="Text Box 3070">
                <a:extLst>
                  <a:ext uri="{FF2B5EF4-FFF2-40B4-BE49-F238E27FC236}">
                    <a16:creationId xmlns:a16="http://schemas.microsoft.com/office/drawing/2014/main" id="{8CCE5119-EF1F-E57D-ECBA-D7ECDB2407D5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9" name="Text Box 3036">
                <a:extLst>
                  <a:ext uri="{FF2B5EF4-FFF2-40B4-BE49-F238E27FC236}">
                    <a16:creationId xmlns:a16="http://schemas.microsoft.com/office/drawing/2014/main" id="{43879BE2-6A39-150C-D5AB-2D21F2480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0" name="Text Box 3036">
                <a:extLst>
                  <a:ext uri="{FF2B5EF4-FFF2-40B4-BE49-F238E27FC236}">
                    <a16:creationId xmlns:a16="http://schemas.microsoft.com/office/drawing/2014/main" id="{C0EB135B-AAA7-771B-F033-87D6FDF63E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CB70FD79-C837-280C-F9B8-3030EA836054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98B21F4A-453C-6598-C61E-37BF5C26EFF6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0552948A-0DE9-329E-5AC6-04345E6D456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2694112-A767-46F0-BA91-4B4A983F1CED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9DB65D44-A0A7-684D-BAFD-2BFB641FE514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39"/>
                <a:extLst>
                  <a:ext uri="{FF2B5EF4-FFF2-40B4-BE49-F238E27FC236}">
                    <a16:creationId xmlns:a16="http://schemas.microsoft.com/office/drawing/2014/main" id="{4982CA5A-DF1C-2E6B-05DB-88C924F506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0"/>
                <a:extLst>
                  <a:ext uri="{FF2B5EF4-FFF2-40B4-BE49-F238E27FC236}">
                    <a16:creationId xmlns:a16="http://schemas.microsoft.com/office/drawing/2014/main" id="{A32D9CE5-CCDB-C3EC-0A6F-2282B6EEA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6F794D1B-E8FF-71AE-1E0C-E7A9611E0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F5CDC1A6-85FA-BFBE-1DC2-DF6462EF7AD1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62"/>
                <a:extLst>
                  <a:ext uri="{FF2B5EF4-FFF2-40B4-BE49-F238E27FC236}">
                    <a16:creationId xmlns:a16="http://schemas.microsoft.com/office/drawing/2014/main" id="{B436A11F-0CB7-AABB-F7A7-F95B175A99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63"/>
                <a:extLst>
                  <a:ext uri="{FF2B5EF4-FFF2-40B4-BE49-F238E27FC236}">
                    <a16:creationId xmlns:a16="http://schemas.microsoft.com/office/drawing/2014/main" id="{F9ADB3AF-88AC-2893-E334-568AE1842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8"/>
                <a:extLst>
                  <a:ext uri="{FF2B5EF4-FFF2-40B4-BE49-F238E27FC236}">
                    <a16:creationId xmlns:a16="http://schemas.microsoft.com/office/drawing/2014/main" id="{3A730ECD-BF3D-06BD-1CDD-2830C1CF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0F026059-D8A2-2943-4764-5102E2FD9F66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EE730E60-9885-68C5-4904-15C1EB7BE964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D9EAB219-8052-1571-8115-737168F01AB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ADA17EF3-D205-943A-8935-AEBBB2085A6D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DB13D63C-352F-4545-216A-561DC8CE278D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41D9F60-C726-F172-D7CE-39E6A46889A9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0F708A0B-3670-869B-8CE6-CEB9B182DB7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E0D760A8-B535-D514-02E9-DEB498181B8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780BA8A-4191-54DB-FB16-936D708909C7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A02CFC4B-FC8A-4E68-4573-96D8FD7A264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0B82FDB5-BC4B-8692-D771-C956CC31A98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9C386D73-3B9B-207A-F384-9C8A72E57070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BE1B322E-5BA7-6F46-9197-6932BE9B4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5E6A4E3A-0621-7BE1-8B10-62BC2A756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A5633E67-0CBD-CEA9-777B-E64A6BC038D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7F284562-48DC-6A43-3C2C-1E8769086990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32977B18-44DF-7A3F-8A96-8E6C6FFF3F55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62DE21FD-7761-C488-F8A8-8D06DCE7D2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545D7F2D-3CCD-2705-735C-0800BDED73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44186150-9E84-7757-476D-2780EF7DC19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79168194-3630-4292-2347-38D5FF5281F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3B229468-30C8-8980-0FCF-B64F24A72B33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AEDF20E3-D665-EA71-BB2E-45F4D39E0D8F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D59B00D7-933C-8CD4-F90A-59396C022AC9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AF46D7BF-CAB5-1479-BA3D-57FE7843694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73C4280E-8E1D-5268-1F08-E23743CEDD84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5CE44525-6688-A51E-9B9A-33E658A4ED2B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DAD0A465-195A-1F88-2052-C5B1992298AD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7AE19372-6D3E-3A2C-F4EE-21C26C564E0C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F1F78A96-8EFC-1E4F-1AFC-A9B9C62BCCF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D563CEC-5DE6-90AD-9BE6-A1DDD27BE14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731B14FE-AACB-B3F3-C0B9-7A7118E41B0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4C3D3001-B951-A9B0-5E08-DA99C6C67652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C66C574B-4F63-EBDF-4349-B8B75904213B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6D3F0AD2-00B7-551E-D437-67D8E17BDAC6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E40BF00E-453F-BB24-70E6-310899EC658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2E09D9F6-600B-181C-4311-CF51B0192B1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8530982C-1A84-3EC5-4E01-BE2655700243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7BDD0A08-798F-00A8-766C-30345C4CB8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DE07D4E5-47D7-8C22-8AF3-512545FCD6E0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60A4C51-3B72-FAE3-A3F4-CDA29D2DD302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CA5AE57F-C37F-F4D6-B64A-9ED9FA71153F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A7FC0BB2-280B-B8B7-F915-DE7C6295DB15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C443EE36-1B3E-7235-6E67-9BB3FE500245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F4235821-AF72-9C68-01AE-B21FF26E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7F07E67E-6782-D3CF-031C-E09F743440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A4C63DCA-097F-9864-796D-AAA61C2814C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6952B0F0-F728-3FB9-6812-BE6B2D7EC332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7B4366D3-3C12-9067-D619-9DFE390730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51E63670-B7C4-5169-2745-4423B1F0F1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FEE513EA-D693-4DDA-2B79-0D39294F6E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5268C69E-F8B7-5016-EB9F-289D51F2940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184BAA48-DC95-9170-0D88-D0C33CA56F13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A675590C-637B-A15D-2745-5989F13C2150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C0929359-0D49-BB6D-38BF-134C4CA4E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185A2DF0-DD48-5A80-FBD1-76E3623A15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B48EF94B-0360-8518-6FCD-232B518F582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EBE0FE8E-1E50-34B3-BE86-43F759E2B177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64"/>
                    <a:extLst>
                      <a:ext uri="{FF2B5EF4-FFF2-40B4-BE49-F238E27FC236}">
                        <a16:creationId xmlns:a16="http://schemas.microsoft.com/office/drawing/2014/main" id="{673D03B4-CB16-97F5-1F92-2FC0DCD76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5"/>
                    <a:extLst>
                      <a:ext uri="{FF2B5EF4-FFF2-40B4-BE49-F238E27FC236}">
                        <a16:creationId xmlns:a16="http://schemas.microsoft.com/office/drawing/2014/main" id="{2823FA7D-9157-F30B-C75A-7568E91B0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8"/>
                    <a:extLst>
                      <a:ext uri="{FF2B5EF4-FFF2-40B4-BE49-F238E27FC236}">
                        <a16:creationId xmlns:a16="http://schemas.microsoft.com/office/drawing/2014/main" id="{2E2672AA-8C69-70F7-8804-338872DF0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6093006C-2CD7-9F19-140F-9483E783979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006ADDC3-DBE3-3F19-C364-D98AF64EC112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2CFAD198-3D62-DF03-0D02-8FA1FC8A022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9278F5DC-4D6A-31FB-5444-BF653D558365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A4409723-76C0-291C-0F14-B096F266C679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D3762D75-7937-290A-34AB-B3127C00039D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C052171D-C1EF-6EA7-0655-ABC90CEA49E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66"/>
              <a:extLst>
                <a:ext uri="{FF2B5EF4-FFF2-40B4-BE49-F238E27FC236}">
                  <a16:creationId xmlns:a16="http://schemas.microsoft.com/office/drawing/2014/main" id="{0C2E240B-7EB6-54D4-FB45-7B0F8822A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7"/>
              <a:extLst>
                <a:ext uri="{FF2B5EF4-FFF2-40B4-BE49-F238E27FC236}">
                  <a16:creationId xmlns:a16="http://schemas.microsoft.com/office/drawing/2014/main" id="{0E5A8888-9552-9203-7580-1D71A64A3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8"/>
              <a:extLst>
                <a:ext uri="{FF2B5EF4-FFF2-40B4-BE49-F238E27FC236}">
                  <a16:creationId xmlns:a16="http://schemas.microsoft.com/office/drawing/2014/main" id="{0766CCC0-9982-AC07-8EED-9181A860A1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9CF05719-05D0-AD66-C927-B9C36A45DCF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C68729B6-94B8-D972-E6D9-DAEAF69C473E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224BAFBC-EDD6-9937-843E-8E6E0C82C5B1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7E960FA2-EF38-78D9-D0AA-9EE7FE5A69D9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66"/>
              <a:extLst>
                <a:ext uri="{FF2B5EF4-FFF2-40B4-BE49-F238E27FC236}">
                  <a16:creationId xmlns:a16="http://schemas.microsoft.com/office/drawing/2014/main" id="{4BD05976-AFD1-33F3-ADFA-A68641B93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67"/>
              <a:extLst>
                <a:ext uri="{FF2B5EF4-FFF2-40B4-BE49-F238E27FC236}">
                  <a16:creationId xmlns:a16="http://schemas.microsoft.com/office/drawing/2014/main" id="{CA8AF975-A99A-D786-EF79-6648B726A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8"/>
              <a:extLst>
                <a:ext uri="{FF2B5EF4-FFF2-40B4-BE49-F238E27FC236}">
                  <a16:creationId xmlns:a16="http://schemas.microsoft.com/office/drawing/2014/main" id="{103697AE-C9AB-911B-43A8-CDA80D0CA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2B2DADCC-04BD-F423-D4AD-EC036ECAE48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3FC3E779-8593-A239-6189-05AB1EE2BDDB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7AF7A28-0549-5D2D-8F40-D53B2CB794E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F5AEA534-4590-B4FD-39A6-C60145B27328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66"/>
              <a:extLst>
                <a:ext uri="{FF2B5EF4-FFF2-40B4-BE49-F238E27FC236}">
                  <a16:creationId xmlns:a16="http://schemas.microsoft.com/office/drawing/2014/main" id="{29A115A3-6DA4-C4ED-C0FA-FFA84C7BB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67"/>
              <a:extLst>
                <a:ext uri="{FF2B5EF4-FFF2-40B4-BE49-F238E27FC236}">
                  <a16:creationId xmlns:a16="http://schemas.microsoft.com/office/drawing/2014/main" id="{833170D2-1532-5A6F-593F-FAA44445F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8"/>
              <a:extLst>
                <a:ext uri="{FF2B5EF4-FFF2-40B4-BE49-F238E27FC236}">
                  <a16:creationId xmlns:a16="http://schemas.microsoft.com/office/drawing/2014/main" id="{79F9592C-BBBB-E416-9C84-D0DB91266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077E4A11-7E3D-154F-792E-2D3DBF2288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CE21C4C-883F-A859-09CF-0A6B37637E2B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6A8892B9-22CE-4C65-E263-661D6BBDE641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3BB4480E-9CCE-048E-8150-136657ED1FA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66"/>
              <a:extLst>
                <a:ext uri="{FF2B5EF4-FFF2-40B4-BE49-F238E27FC236}">
                  <a16:creationId xmlns:a16="http://schemas.microsoft.com/office/drawing/2014/main" id="{0A1A853C-9B02-1039-7948-1E44DCC1C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7"/>
              <a:extLst>
                <a:ext uri="{FF2B5EF4-FFF2-40B4-BE49-F238E27FC236}">
                  <a16:creationId xmlns:a16="http://schemas.microsoft.com/office/drawing/2014/main" id="{ACB945C4-93A3-70C8-88DE-896C2AEB5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8"/>
              <a:extLst>
                <a:ext uri="{FF2B5EF4-FFF2-40B4-BE49-F238E27FC236}">
                  <a16:creationId xmlns:a16="http://schemas.microsoft.com/office/drawing/2014/main" id="{AD35C60F-0D43-768E-EB2F-B44037E2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4DB1F8BB-2D46-0EF5-A4B6-E685C0A84AF3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84EBB0D1-E5DD-A923-5104-9A4A40C11389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3939E3AF-D172-4CA3-1C17-A4310BAADF12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C00F03F3-C973-E95F-F8A5-89E176C1D960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6"/>
              <a:extLst>
                <a:ext uri="{FF2B5EF4-FFF2-40B4-BE49-F238E27FC236}">
                  <a16:creationId xmlns:a16="http://schemas.microsoft.com/office/drawing/2014/main" id="{E249F608-EEC0-252D-B43D-A585BB81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7"/>
              <a:extLst>
                <a:ext uri="{FF2B5EF4-FFF2-40B4-BE49-F238E27FC236}">
                  <a16:creationId xmlns:a16="http://schemas.microsoft.com/office/drawing/2014/main" id="{6917F991-92CF-B226-75C4-D5F6E52D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8"/>
              <a:extLst>
                <a:ext uri="{FF2B5EF4-FFF2-40B4-BE49-F238E27FC236}">
                  <a16:creationId xmlns:a16="http://schemas.microsoft.com/office/drawing/2014/main" id="{D83593A8-7E70-1AF0-FBEB-9F70C0B0E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5D12F7E7-A6C0-F60A-2FC7-DA9D0ECA43C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BA7AF1F-79C4-A4E0-FEFF-7C3D79493641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861B894B-7149-2CC0-E095-EADAA890597A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F0DE4334-9E99-F9DF-9B57-402016788C6D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948AA060-9C0F-4E50-E80F-DD24EEB25856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008F1BE6-DD54-DE3B-1FEF-E286D60C5DF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C37BF47A-FA8F-3886-6282-1FDC566FAF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B9EF80A7-3873-3EF3-93F8-58BC5E69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9C57B554-8D6B-25C2-46C3-ADD2499DDE9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9F6F233B-C3DA-9778-587E-131E51624EA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68"/>
                    <a:extLst>
                      <a:ext uri="{FF2B5EF4-FFF2-40B4-BE49-F238E27FC236}">
                        <a16:creationId xmlns:a16="http://schemas.microsoft.com/office/drawing/2014/main" id="{5FF2CC2F-31F0-9D0D-2086-799BB1FC73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69"/>
                    <a:extLst>
                      <a:ext uri="{FF2B5EF4-FFF2-40B4-BE49-F238E27FC236}">
                        <a16:creationId xmlns:a16="http://schemas.microsoft.com/office/drawing/2014/main" id="{FF790F51-C3A1-ECAB-FC41-B909C08120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59EE054E-2499-BC4D-B3C8-4685191DE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BC494E37-688F-FFE8-4041-929F09410D12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4206F54A-C72D-EAE2-03C7-1861382114CB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857073A6-AF58-4A53-DB0F-7380A58C28DF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F3072908-90E4-2ABC-2241-12250EE3765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1051F851-F2DA-AB26-6994-CCBA86A25AE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0D5A2B11-AF2B-D13C-3D48-197C277D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DC4C0377-C32A-6861-8B08-32EF7588D3BC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71"/>
                    <a:extLst>
                      <a:ext uri="{FF2B5EF4-FFF2-40B4-BE49-F238E27FC236}">
                        <a16:creationId xmlns:a16="http://schemas.microsoft.com/office/drawing/2014/main" id="{F3605C6E-D0AB-DD44-FEF5-CEF75E2059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72"/>
                    <a:extLst>
                      <a:ext uri="{FF2B5EF4-FFF2-40B4-BE49-F238E27FC236}">
                        <a16:creationId xmlns:a16="http://schemas.microsoft.com/office/drawing/2014/main" id="{B1380FE8-864A-EB99-F4F2-9EFD7EACC4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42878977-46FF-1C8B-1821-87287D441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F8593604-20B2-0CCB-D793-CB934A1E0F20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7B557DE1-5E21-F8C8-F86C-0A02D82D7F8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6F5C73B9-CD5E-BCCE-A1F4-3E301E7CE524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DB11C970-66C3-041F-4B05-E05A96C04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CACCBE36-6C9B-B625-C9D0-B597740FCF2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66F3BA91-BD20-4F9E-F5D6-4D1E40E3A0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FC99CEE6-D70E-EDEA-B237-71EBEE0BCDD9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3"/>
                    <a:extLst>
                      <a:ext uri="{FF2B5EF4-FFF2-40B4-BE49-F238E27FC236}">
                        <a16:creationId xmlns:a16="http://schemas.microsoft.com/office/drawing/2014/main" id="{EB9D2889-B56E-5D05-F7F5-F5F7A732BB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74"/>
                    <a:extLst>
                      <a:ext uri="{FF2B5EF4-FFF2-40B4-BE49-F238E27FC236}">
                        <a16:creationId xmlns:a16="http://schemas.microsoft.com/office/drawing/2014/main" id="{A15AD80D-2D40-435C-72C1-7D89C22DEC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F199901C-702E-6D1D-68C0-24FF911D45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77A3A935-52DA-CEF5-2412-46EC361560D2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45540F61-2230-F563-6493-2DBF78CF62DB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70789105-5EA0-BE0C-8735-C73B10466DD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6557E071-674D-7EE2-5C45-4BFD41FB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A03B5B4B-6B7A-48C5-1FE4-B2DD7CBA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8370F863-9047-C577-FE56-90F273CA703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D61C4F79-CBF8-A0B9-CD9E-E92AC0B52B55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75"/>
                    <a:extLst>
                      <a:ext uri="{FF2B5EF4-FFF2-40B4-BE49-F238E27FC236}">
                        <a16:creationId xmlns:a16="http://schemas.microsoft.com/office/drawing/2014/main" id="{3350B787-C90E-1B34-7026-256E0C877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3A21E748-21A2-50C6-6F48-7B6D87079B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60A2BE11-D352-D89C-E0A6-00D4330870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8613D764-5564-1468-68BD-BFC3332F192A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6D6B3500-659E-2A23-1630-AC76CD55AD8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92DA8A33-F91E-34F9-A315-5C4F661AD830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0F83E7-4A81-151B-4120-A673157D928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04A3FE75-6C2A-58AB-AB50-A43C8B327F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E6A88750-EBA2-0529-D1EF-95D87F04506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1A95A834-A076-9556-2350-40272FAF732D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76"/>
                    <a:extLst>
                      <a:ext uri="{FF2B5EF4-FFF2-40B4-BE49-F238E27FC236}">
                        <a16:creationId xmlns:a16="http://schemas.microsoft.com/office/drawing/2014/main" id="{49823833-9E0D-B507-14C0-C118AAFD81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21"/>
                    <a:extLst>
                      <a:ext uri="{FF2B5EF4-FFF2-40B4-BE49-F238E27FC236}">
                        <a16:creationId xmlns:a16="http://schemas.microsoft.com/office/drawing/2014/main" id="{A87D6D6D-EF1E-2817-6E1D-89FB3340CA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70"/>
                    <a:extLst>
                      <a:ext uri="{FF2B5EF4-FFF2-40B4-BE49-F238E27FC236}">
                        <a16:creationId xmlns:a16="http://schemas.microsoft.com/office/drawing/2014/main" id="{17A28AA6-D487-267E-237B-440BD1ABAD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BF8C79D5-A3A0-B659-8134-9FB6D47B9CCD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86B6185E-7A62-51E7-6AFA-CB1BF82C8076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37FAB911-9716-7DE5-3D0B-DDD189E3CB01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1555C137-F086-DC47-18A2-89E4A4DDCAF7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76"/>
              <a:extLst>
                <a:ext uri="{FF2B5EF4-FFF2-40B4-BE49-F238E27FC236}">
                  <a16:creationId xmlns:a16="http://schemas.microsoft.com/office/drawing/2014/main" id="{1FC14E8C-E981-0AF1-E572-36627FBDA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21"/>
              <a:extLst>
                <a:ext uri="{FF2B5EF4-FFF2-40B4-BE49-F238E27FC236}">
                  <a16:creationId xmlns:a16="http://schemas.microsoft.com/office/drawing/2014/main" id="{753DC306-50E8-A1C3-8B27-3936BAEFB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70"/>
              <a:extLst>
                <a:ext uri="{FF2B5EF4-FFF2-40B4-BE49-F238E27FC236}">
                  <a16:creationId xmlns:a16="http://schemas.microsoft.com/office/drawing/2014/main" id="{5398E290-C389-5AD5-9056-9EFB948A3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DF78609F-716D-9839-1E4B-24E8A1393B66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E755CA4E-C5A3-04E3-A79F-7AF2AD39D59D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10771760-D2BE-155E-B38C-C5B55FBAAD6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0F4F344B-6B39-A0C7-9E6A-F8946AB86BE6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2EEACBAF-E74D-D4C1-EB7F-B0F4A41EE968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94D7F20B-A1C8-B3E7-7E95-414B853E2BCC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BA4EB089-8B92-2F09-EFE1-5701CB39D239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F16723C6-5FED-EEA3-6DF0-1ABA1CEDCDDF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76"/>
              <a:extLst>
                <a:ext uri="{FF2B5EF4-FFF2-40B4-BE49-F238E27FC236}">
                  <a16:creationId xmlns:a16="http://schemas.microsoft.com/office/drawing/2014/main" id="{98C308EA-EFF0-114E-C5AA-40449B378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21"/>
              <a:extLst>
                <a:ext uri="{FF2B5EF4-FFF2-40B4-BE49-F238E27FC236}">
                  <a16:creationId xmlns:a16="http://schemas.microsoft.com/office/drawing/2014/main" id="{C59FFE3C-7271-79B6-9504-5AB5F05A4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70"/>
              <a:extLst>
                <a:ext uri="{FF2B5EF4-FFF2-40B4-BE49-F238E27FC236}">
                  <a16:creationId xmlns:a16="http://schemas.microsoft.com/office/drawing/2014/main" id="{294623C8-AB6F-A360-C9B2-2A11735E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0"/>
              <a:extLst>
                <a:ext uri="{FF2B5EF4-FFF2-40B4-BE49-F238E27FC236}">
                  <a16:creationId xmlns:a16="http://schemas.microsoft.com/office/drawing/2014/main" id="{CE4533D7-ACFE-B39C-1997-9E20C6AC6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21"/>
              <a:extLst>
                <a:ext uri="{FF2B5EF4-FFF2-40B4-BE49-F238E27FC236}">
                  <a16:creationId xmlns:a16="http://schemas.microsoft.com/office/drawing/2014/main" id="{7C8EA9AB-BDCF-FCAB-382C-3A6932BEE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12399FC7-81E9-BB12-22CD-B22CF1454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1EF516CC-F49A-721E-79F4-454DF7F8B5FB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AD60F572-5D3A-5C69-4942-0E22A1D9CCE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26014F1F-57F4-FE73-5494-E909C2BB9854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816F526D-87CB-8EA0-E4C9-297A9B07A6C8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extLst>
                <a:ext uri="{FF2B5EF4-FFF2-40B4-BE49-F238E27FC236}">
                  <a16:creationId xmlns:a16="http://schemas.microsoft.com/office/drawing/2014/main" id="{9F4E3542-9200-F043-56AC-F478F7EABE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extLst>
                <a:ext uri="{FF2B5EF4-FFF2-40B4-BE49-F238E27FC236}">
                  <a16:creationId xmlns:a16="http://schemas.microsoft.com/office/drawing/2014/main" id="{7BE09D1B-4263-2369-3918-D11990A14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extLst>
                <a:ext uri="{FF2B5EF4-FFF2-40B4-BE49-F238E27FC236}">
                  <a16:creationId xmlns:a16="http://schemas.microsoft.com/office/drawing/2014/main" id="{99A4FE98-DF6E-9F8E-6020-29C298383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D537D08C-B08C-8541-F6B1-A8609A5AFBD6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E5B5A317-67E6-78D4-109B-42D4C380B1E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FD6B36FA-014F-29E1-6742-5019B127AF76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0BBEFB7A-E0CC-C80B-6F68-7B44BB5B9B0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8254E0B7-A602-977B-B172-3405DD98A5A6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64177D0C-4A61-1422-99F2-C543EE9D2E18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79119</TotalTime>
  <Words>2782</Words>
  <Application>Microsoft Macintosh PowerPoint</Application>
  <PresentationFormat>Custom</PresentationFormat>
  <Paragraphs>2157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Nazanin Ebrahimi</cp:lastModifiedBy>
  <cp:revision>563</cp:revision>
  <dcterms:created xsi:type="dcterms:W3CDTF">2022-02-14T03:56:44Z</dcterms:created>
  <dcterms:modified xsi:type="dcterms:W3CDTF">2023-03-23T23:44:25Z</dcterms:modified>
</cp:coreProperties>
</file>