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25" d="100"/>
          <a:sy n="125" d="100"/>
        </p:scale>
        <p:origin x="90" y="-4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en.wikipedia.org/wiki/Ascending_limb_of_loop_of_Henle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www.ncbi.nlm.nih.gov/books/NBK538202/" TargetMode="External"/><Relationship Id="rId47" Type="http://schemas.openxmlformats.org/officeDocument/2006/relationships/hyperlink" Target="https://www.ncbi.nlm.nih.gov/books/NBK513252/" TargetMode="External"/><Relationship Id="rId63" Type="http://schemas.openxmlformats.org/officeDocument/2006/relationships/hyperlink" Target="https://en.wikipedia.org/wiki/Large_intestine#Structure" TargetMode="External"/><Relationship Id="rId68" Type="http://schemas.openxmlformats.org/officeDocument/2006/relationships/hyperlink" Target="https://en.wikipedia.org/wiki/Tongue" TargetMode="External"/><Relationship Id="rId84" Type="http://schemas.openxmlformats.org/officeDocument/2006/relationships/hyperlink" Target="https://en.wikipedia.org/wiki/Ear_canal" TargetMode="External"/><Relationship Id="rId89" Type="http://schemas.openxmlformats.org/officeDocument/2006/relationships/hyperlink" Target="https://en.wikipedia.org/wiki/Utricle_(ear)" TargetMode="External"/><Relationship Id="rId112" Type="http://schemas.openxmlformats.org/officeDocument/2006/relationships/hyperlink" Target="https://www.ncbi.nlm.nih.gov/books/n/statpearls/article-18488/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docs.google.com/document/d/1Xc7VOn5LLieA4SyRKLj9HVx2MGfF_DJKQr7ZGbXmJ9c/edit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Interlobular_bile_ducts" TargetMode="External"/><Relationship Id="rId58" Type="http://schemas.openxmlformats.org/officeDocument/2006/relationships/hyperlink" Target="https://en.wikipedia.org/wiki/Jejunum" TargetMode="External"/><Relationship Id="rId74" Type="http://schemas.openxmlformats.org/officeDocument/2006/relationships/hyperlink" Target="https://en.wikipedia.org/wiki/Submandibular_gland" TargetMode="External"/><Relationship Id="rId79" Type="http://schemas.openxmlformats.org/officeDocument/2006/relationships/hyperlink" Target="https://www.ncbi.nlm.nih.gov/books/n/statpearls/article-21235/" TargetMode="External"/><Relationship Id="rId102" Type="http://schemas.openxmlformats.org/officeDocument/2006/relationships/hyperlink" Target="https://www.ncbi.nlm.nih.gov/books/NBK499911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en.wikipedia.org/wiki/Saccule" TargetMode="External"/><Relationship Id="rId95" Type="http://schemas.openxmlformats.org/officeDocument/2006/relationships/hyperlink" Target="https://en.wikipedia.org/wiki/Pancrea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Subglottis" TargetMode="External"/><Relationship Id="rId48" Type="http://schemas.openxmlformats.org/officeDocument/2006/relationships/hyperlink" Target="https://en.wikipedia.org/wiki/Aryepiglottic_fold" TargetMode="External"/><Relationship Id="rId64" Type="http://schemas.openxmlformats.org/officeDocument/2006/relationships/hyperlink" Target="https://en.wikipedia.org/wiki/Rectum" TargetMode="External"/><Relationship Id="rId69" Type="http://schemas.openxmlformats.org/officeDocument/2006/relationships/hyperlink" Target="https://www.ncbi.nlm.nih.gov/books/NBK507782/" TargetMode="External"/><Relationship Id="rId113" Type="http://schemas.openxmlformats.org/officeDocument/2006/relationships/hyperlink" Target="https://en.wikipedia.org/wiki/Nephron#Renal_tubule" TargetMode="External"/><Relationship Id="rId118" Type="http://schemas.openxmlformats.org/officeDocument/2006/relationships/hyperlink" Target="https://en.wikipedia.org/wiki/Distal_convoluted_tubule" TargetMode="External"/><Relationship Id="rId80" Type="http://schemas.openxmlformats.org/officeDocument/2006/relationships/hyperlink" Target="https://en.wikipedia.org/wiki/Stomach#Sections" TargetMode="External"/><Relationship Id="rId85" Type="http://schemas.openxmlformats.org/officeDocument/2006/relationships/hyperlink" Target="https://www.ncbi.nlm.nih.gov/books/n/statpearls/article-20828/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www.ncbi.nlm.nih.gov/books/n/statpearls/article-32127/" TargetMode="External"/><Relationship Id="rId103" Type="http://schemas.openxmlformats.org/officeDocument/2006/relationships/hyperlink" Target="https://en.wikipedia.org/wiki/Baroreceptor" TargetMode="External"/><Relationship Id="rId108" Type="http://schemas.openxmlformats.org/officeDocument/2006/relationships/hyperlink" Target="https://en.wikipedia.org/wiki/Urinary_bladder" TargetMode="External"/><Relationship Id="rId54" Type="http://schemas.openxmlformats.org/officeDocument/2006/relationships/hyperlink" Target="https://en.wikipedia.org/wiki/Intrahepatic_bile_ducts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www.ncbi.nlm.nih.gov/books/NBK535426/" TargetMode="External"/><Relationship Id="rId91" Type="http://schemas.openxmlformats.org/officeDocument/2006/relationships/hyperlink" Target="https://en.wikipedia.org/wiki/Olfactory_bulb" TargetMode="External"/><Relationship Id="rId96" Type="http://schemas.openxmlformats.org/officeDocument/2006/relationships/hyperlink" Target="https://en.wikipedia.org/wiki/Bronch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Trachea" TargetMode="External"/><Relationship Id="rId114" Type="http://schemas.openxmlformats.org/officeDocument/2006/relationships/hyperlink" Target="https://www.ncbi.nlm.nih.gov/books/NBK482385/" TargetMode="External"/><Relationship Id="rId119" Type="http://schemas.openxmlformats.org/officeDocument/2006/relationships/hyperlink" Target="https://en.wikipedia.org/wiki/Collecting_duct_system" TargetMode="External"/><Relationship Id="rId44" Type="http://schemas.openxmlformats.org/officeDocument/2006/relationships/hyperlink" Target="https://en.wikipedia.org/wiki/Thyroarytenoid_muscle" TargetMode="External"/><Relationship Id="rId60" Type="http://schemas.openxmlformats.org/officeDocument/2006/relationships/hyperlink" Target="https://en.wikipedia.org/wiki/Ileum" TargetMode="External"/><Relationship Id="rId65" Type="http://schemas.openxmlformats.org/officeDocument/2006/relationships/hyperlink" Target="https://www.ncbi.nlm.nih.gov/books/n/statpearls/article-29712/" TargetMode="External"/><Relationship Id="rId81" Type="http://schemas.openxmlformats.org/officeDocument/2006/relationships/hyperlink" Target="https://www.ncbi.nlm.nih.gov/books/n/statpearls/article-17013/" TargetMode="External"/><Relationship Id="rId86" Type="http://schemas.openxmlformats.org/officeDocument/2006/relationships/hyperlink" Target="https://en.wikipedia.org/wiki/Eardrum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www.ncbi.nlm.nih.gov/books/NBK531465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448070/" TargetMode="External"/><Relationship Id="rId55" Type="http://schemas.openxmlformats.org/officeDocument/2006/relationships/hyperlink" Target="https://en.wikipedia.org/wiki/Bile_duct" TargetMode="External"/><Relationship Id="rId76" Type="http://schemas.openxmlformats.org/officeDocument/2006/relationships/hyperlink" Target="https://en.wikipedia.org/wiki/Sublingual_gland" TargetMode="External"/><Relationship Id="rId97" Type="http://schemas.openxmlformats.org/officeDocument/2006/relationships/hyperlink" Target="https://www.ncbi.nlm.nih.gov/books/NBK537353/" TargetMode="External"/><Relationship Id="rId104" Type="http://schemas.openxmlformats.org/officeDocument/2006/relationships/hyperlink" Target="https://www.ncbi.nlm.nih.gov/books/NBK537223/" TargetMode="External"/><Relationship Id="rId120" Type="http://schemas.openxmlformats.org/officeDocument/2006/relationships/hyperlink" Target="https://www.ncbi.nlm.nih.gov/books/NBK549766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s" TargetMode="External"/><Relationship Id="rId92" Type="http://schemas.openxmlformats.org/officeDocument/2006/relationships/hyperlink" Target="https://www.ncbi.nlm.nih.gov/books/NBK556051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45231/" TargetMode="External"/><Relationship Id="rId66" Type="http://schemas.openxmlformats.org/officeDocument/2006/relationships/hyperlink" Target="https://en.wikipedia.org/wiki/Anal_canal" TargetMode="External"/><Relationship Id="rId87" Type="http://schemas.openxmlformats.org/officeDocument/2006/relationships/hyperlink" Target="https://www.ncbi.nlm.nih.gov/books/NBK448117/" TargetMode="External"/><Relationship Id="rId110" Type="http://schemas.openxmlformats.org/officeDocument/2006/relationships/hyperlink" Target="https://www.ncbi.nlm.nih.gov/books/NBK482438/" TargetMode="External"/><Relationship Id="rId115" Type="http://schemas.openxmlformats.org/officeDocument/2006/relationships/hyperlink" Target="https://en.wikipedia.org/wiki/Proximal_tubule" TargetMode="External"/><Relationship Id="rId61" Type="http://schemas.openxmlformats.org/officeDocument/2006/relationships/hyperlink" Target="https://en.wikipedia.org/wiki/Cecum" TargetMode="External"/><Relationship Id="rId82" Type="http://schemas.openxmlformats.org/officeDocument/2006/relationships/hyperlink" Target="https://en.wikipedia.org/wiki/Fallopian_tube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Canals_of_Hering#:~:text=The%20canals%20of%20Hering%2C%20or,in%20the%20canals%20of%20Hering." TargetMode="External"/><Relationship Id="rId77" Type="http://schemas.openxmlformats.org/officeDocument/2006/relationships/hyperlink" Target="https://www.ncbi.nlm.nih.gov/books/n/statpearls/article-30245/" TargetMode="External"/><Relationship Id="rId100" Type="http://schemas.openxmlformats.org/officeDocument/2006/relationships/hyperlink" Target="https://en.wikipedia.org/wiki/Pulmonary_alveolus" TargetMode="External"/><Relationship Id="rId105" Type="http://schemas.openxmlformats.org/officeDocument/2006/relationships/hyperlink" Target="https://en.wikipedia.org/wiki/Ureter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Esophagus#:~:text=the%20esophageal%20mucosa.-,Nerve%20supply,nerve%20to%20supply%20the%20muscles." TargetMode="External"/><Relationship Id="rId72" Type="http://schemas.openxmlformats.org/officeDocument/2006/relationships/hyperlink" Target="https://en.wikipedia.org/wiki/Parotid_gland" TargetMode="External"/><Relationship Id="rId93" Type="http://schemas.openxmlformats.org/officeDocument/2006/relationships/hyperlink" Target="https://en.wikipedia.org/wiki/Pancreatic_duct" TargetMode="External"/><Relationship Id="rId98" Type="http://schemas.openxmlformats.org/officeDocument/2006/relationships/hyperlink" Target="https://en.wikipedia.org/wiki/Bronchiole" TargetMode="External"/><Relationship Id="rId121" Type="http://schemas.openxmlformats.org/officeDocument/2006/relationships/hyperlink" Target="https://en.wikipedia.org/wiki/Renal_calyx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Arytenoid_cartilage" TargetMode="External"/><Relationship Id="rId67" Type="http://schemas.openxmlformats.org/officeDocument/2006/relationships/hyperlink" Target="https://www.ncbi.nlm.nih.gov/books/n/statpearls/article-26783/" TargetMode="External"/><Relationship Id="rId116" Type="http://schemas.openxmlformats.org/officeDocument/2006/relationships/hyperlink" Target="https://en.wikipedia.org/wiki/Descending_limb_of_loop_of_Henle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en.wikipedia.org/wiki/Larynx" TargetMode="External"/><Relationship Id="rId62" Type="http://schemas.openxmlformats.org/officeDocument/2006/relationships/hyperlink" Target="https://www.ncbi.nlm.nih.gov/books/n/statpearls/article-32116/" TargetMode="External"/><Relationship Id="rId83" Type="http://schemas.openxmlformats.org/officeDocument/2006/relationships/hyperlink" Target="https://www.ncbi.nlm.nih.gov/books/n/statpearls/article-21596/" TargetMode="External"/><Relationship Id="rId88" Type="http://schemas.openxmlformats.org/officeDocument/2006/relationships/hyperlink" Target="https://en.wikipedia.org/wiki/Semicircular_canals" TargetMode="External"/><Relationship Id="rId111" Type="http://schemas.openxmlformats.org/officeDocument/2006/relationships/hyperlink" Target="https://en.wikipedia.org/wiki/Bowman%27s_capsule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en.wikipedia.org/wiki/Bile_canaliculus" TargetMode="External"/><Relationship Id="rId106" Type="http://schemas.openxmlformats.org/officeDocument/2006/relationships/hyperlink" Target="https://www.ncbi.nlm.nih.gov/books/NBK532980/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/statpearls/article-33963/" TargetMode="External"/><Relationship Id="rId73" Type="http://schemas.openxmlformats.org/officeDocument/2006/relationships/hyperlink" Target="https://www.ncbi.nlm.nih.gov/books/NBK534225/" TargetMode="External"/><Relationship Id="rId78" Type="http://schemas.openxmlformats.org/officeDocument/2006/relationships/hyperlink" Target="https://en.wikipedia.org/wiki/Epiglottic_vallecula" TargetMode="External"/><Relationship Id="rId94" Type="http://schemas.openxmlformats.org/officeDocument/2006/relationships/hyperlink" Target="https://www.ncbi.nlm.nih.gov/books/NBK532912/" TargetMode="External"/><Relationship Id="rId99" Type="http://schemas.openxmlformats.org/officeDocument/2006/relationships/hyperlink" Target="https://www.ncbi.nlm.nih.gov/books/n/statpearls/article-24487/" TargetMode="External"/><Relationship Id="rId101" Type="http://schemas.openxmlformats.org/officeDocument/2006/relationships/hyperlink" Target="https://en.wikipedia.org/wiki/Chemoreceptor" TargetMode="External"/><Relationship Id="rId122" Type="http://schemas.openxmlformats.org/officeDocument/2006/relationships/hyperlink" Target="https://en.wikipedia.org/wiki/Renal_pelv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42975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20DB48-A43F-A86B-5CE8-38A598752AF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7151258" y="4790458"/>
            <a:chExt cx="30558358" cy="19836000"/>
          </a:xfrm>
        </p:grpSpPr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7151258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2309616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52" name="VLM">
            <a:extLst>
              <a:ext uri="{FF2B5EF4-FFF2-40B4-BE49-F238E27FC236}">
                <a16:creationId xmlns:a16="http://schemas.microsoft.com/office/drawing/2014/main" id="{D1B35651-C3CE-203C-8A90-005FEC8C1C72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4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4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4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4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4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4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4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4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4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5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787914"/>
            <a:chOff x="14177325" y="17547392"/>
            <a:chExt cx="4104000" cy="1787914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7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56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57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602207"/>
              <a:chOff x="14174691" y="14773485"/>
              <a:chExt cx="180000" cy="1602207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" name="FTU - lobule">
            <a:extLst>
              <a:ext uri="{FF2B5EF4-FFF2-40B4-BE49-F238E27FC236}">
                <a16:creationId xmlns:a16="http://schemas.microsoft.com/office/drawing/2014/main" id="{564B93C4-5A4A-8808-D4ED-46F1C46F0576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76" name="FTU - lobule">
              <a:extLst>
                <a:ext uri="{FF2B5EF4-FFF2-40B4-BE49-F238E27FC236}">
                  <a16:creationId xmlns:a16="http://schemas.microsoft.com/office/drawing/2014/main" id="{17D2F101-8A48-9AC8-C10B-42C5DE19D969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Star: 5 Points 1978">
              <a:hlinkClick r:id="rId57"/>
              <a:extLst>
                <a:ext uri="{FF2B5EF4-FFF2-40B4-BE49-F238E27FC236}">
                  <a16:creationId xmlns:a16="http://schemas.microsoft.com/office/drawing/2014/main" id="{29CE46AE-D3E3-8908-C10B-EB0C20E66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Star: 5 Points 1979">
              <a:hlinkClick r:id="rId25"/>
              <a:extLst>
                <a:ext uri="{FF2B5EF4-FFF2-40B4-BE49-F238E27FC236}">
                  <a16:creationId xmlns:a16="http://schemas.microsoft.com/office/drawing/2014/main" id="{221D8C18-D230-5DD2-D7A4-1BD156BC8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Star: 5 Points 1980">
              <a:hlinkClick r:id="rId23"/>
              <a:extLst>
                <a:ext uri="{FF2B5EF4-FFF2-40B4-BE49-F238E27FC236}">
                  <a16:creationId xmlns:a16="http://schemas.microsoft.com/office/drawing/2014/main" id="{3E2419BF-C2D1-46EE-89EA-0FE722DD2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Text Box 3086">
              <a:extLst>
                <a:ext uri="{FF2B5EF4-FFF2-40B4-BE49-F238E27FC236}">
                  <a16:creationId xmlns:a16="http://schemas.microsoft.com/office/drawing/2014/main" id="{67DAB35C-79CA-FB43-B5C4-6D41087AF94B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DD17ABDA-9EFA-2A0A-D5BF-FA3A35D870C0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ECF54A99-9ACD-03BC-F8B4-2BBFB9EB6044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016" y="19391889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58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59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60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59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60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59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61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62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63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63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64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65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66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67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68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77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68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77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68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77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78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79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80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81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80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81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80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81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80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81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80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81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82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83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89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91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91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93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94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93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94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93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94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93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94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93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94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93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94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95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94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3"/>
            <a:ext cx="2409241" cy="10867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53" name="organ group - heart">
            <a:extLst>
              <a:ext uri="{FF2B5EF4-FFF2-40B4-BE49-F238E27FC236}">
                <a16:creationId xmlns:a16="http://schemas.microsoft.com/office/drawing/2014/main" id="{E8ACE305-2B11-96CD-C00F-A591E211772F}"/>
              </a:ext>
            </a:extLst>
          </p:cNvPr>
          <p:cNvGrpSpPr/>
          <p:nvPr/>
        </p:nvGrpSpPr>
        <p:grpSpPr>
          <a:xfrm>
            <a:off x="13478091" y="10997793"/>
            <a:ext cx="1377853" cy="3378329"/>
            <a:chOff x="12341071" y="10158402"/>
            <a:chExt cx="1377853" cy="3378329"/>
          </a:xfrm>
        </p:grpSpPr>
        <p:sp>
          <p:nvSpPr>
            <p:cNvPr id="2954" name="organ - heart">
              <a:extLst>
                <a:ext uri="{FF2B5EF4-FFF2-40B4-BE49-F238E27FC236}">
                  <a16:creationId xmlns:a16="http://schemas.microsoft.com/office/drawing/2014/main" id="{47D151A8-4EA3-E23F-8D0F-7F3B3B4242C6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3378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5" name="dock vascular">
              <a:extLst>
                <a:ext uri="{FF2B5EF4-FFF2-40B4-BE49-F238E27FC236}">
                  <a16:creationId xmlns:a16="http://schemas.microsoft.com/office/drawing/2014/main" id="{A513B67E-0FDC-6E54-B1A7-9A7EC2FA985B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7329"/>
              <a:chOff x="12363337" y="10233310"/>
              <a:chExt cx="164661" cy="3207329"/>
            </a:xfrm>
          </p:grpSpPr>
          <p:sp>
            <p:nvSpPr>
              <p:cNvPr id="2985" name="Text Box 3070">
                <a:extLst>
                  <a:ext uri="{FF2B5EF4-FFF2-40B4-BE49-F238E27FC236}">
                    <a16:creationId xmlns:a16="http://schemas.microsoft.com/office/drawing/2014/main" id="{E99C8501-1C52-A150-EDE8-5F57FA4F59C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73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6" name="Text Box 3036">
                <a:extLst>
                  <a:ext uri="{FF2B5EF4-FFF2-40B4-BE49-F238E27FC236}">
                    <a16:creationId xmlns:a16="http://schemas.microsoft.com/office/drawing/2014/main" id="{46D4FDAF-D521-8EAD-C1CA-3D26DE10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Text Box 3036">
                <a:extLst>
                  <a:ext uri="{FF2B5EF4-FFF2-40B4-BE49-F238E27FC236}">
                    <a16:creationId xmlns:a16="http://schemas.microsoft.com/office/drawing/2014/main" id="{7D911C03-3649-9AA6-4F1F-729A9B6390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56" name="FTU - right atrium">
              <a:extLst>
                <a:ext uri="{FF2B5EF4-FFF2-40B4-BE49-F238E27FC236}">
                  <a16:creationId xmlns:a16="http://schemas.microsoft.com/office/drawing/2014/main" id="{3D5C780E-57BB-91B2-7634-A5985A960ECB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2978" name="FTU - right atrium">
                <a:extLst>
                  <a:ext uri="{FF2B5EF4-FFF2-40B4-BE49-F238E27FC236}">
                    <a16:creationId xmlns:a16="http://schemas.microsoft.com/office/drawing/2014/main" id="{1A6226A6-3492-1719-4542-9367822B528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F786A6C0-398F-836B-500F-540FFEADBAE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2982" name="Text Box 3086">
                  <a:extLst>
                    <a:ext uri="{FF2B5EF4-FFF2-40B4-BE49-F238E27FC236}">
                      <a16:creationId xmlns:a16="http://schemas.microsoft.com/office/drawing/2014/main" id="{3467CAF4-1F29-C22C-1CB8-00F646A462E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F91F95DB-3C12-F083-D392-FE6D0AFEE5C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1C672016-FFA7-50B0-BFE3-B5377B2F1CE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7" name="FTU - right ventricle">
              <a:extLst>
                <a:ext uri="{FF2B5EF4-FFF2-40B4-BE49-F238E27FC236}">
                  <a16:creationId xmlns:a16="http://schemas.microsoft.com/office/drawing/2014/main" id="{8DA474EA-19D1-73DA-82F7-52FD1A1C43E0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2971" name="FTU - right ventricle">
                <a:extLst>
                  <a:ext uri="{FF2B5EF4-FFF2-40B4-BE49-F238E27FC236}">
                    <a16:creationId xmlns:a16="http://schemas.microsoft.com/office/drawing/2014/main" id="{C0B491AC-8FB7-7ABC-34EF-AA1BC7930AF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2973" name="dock">
                <a:extLst>
                  <a:ext uri="{FF2B5EF4-FFF2-40B4-BE49-F238E27FC236}">
                    <a16:creationId xmlns:a16="http://schemas.microsoft.com/office/drawing/2014/main" id="{24BE7E4D-BADD-E99A-CF8F-8CF2527639FB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81F11FB6-D117-28A7-B217-0A6B3E9755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D82FB465-A9ED-EE7D-BA27-FF86ADF1A24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B20F58C9-CD33-9886-7F8A-11EA241341F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8" name="FTU - left atrium">
              <a:extLst>
                <a:ext uri="{FF2B5EF4-FFF2-40B4-BE49-F238E27FC236}">
                  <a16:creationId xmlns:a16="http://schemas.microsoft.com/office/drawing/2014/main" id="{A730660D-9ED3-2E3C-2071-4EA8C286F11D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2965" name="FTU - left atrium">
                <a:extLst>
                  <a:ext uri="{FF2B5EF4-FFF2-40B4-BE49-F238E27FC236}">
                    <a16:creationId xmlns:a16="http://schemas.microsoft.com/office/drawing/2014/main" id="{3DB24411-C7C7-F496-B174-88CA674E425A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2966" name="dock">
                <a:extLst>
                  <a:ext uri="{FF2B5EF4-FFF2-40B4-BE49-F238E27FC236}">
                    <a16:creationId xmlns:a16="http://schemas.microsoft.com/office/drawing/2014/main" id="{56C3BF1D-C6F6-9655-3F49-D81EE2DF967E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D128A1CC-B62E-0019-929E-C73B090C3EF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8" name="Text Box 3086">
                  <a:extLst>
                    <a:ext uri="{FF2B5EF4-FFF2-40B4-BE49-F238E27FC236}">
                      <a16:creationId xmlns:a16="http://schemas.microsoft.com/office/drawing/2014/main" id="{9D924435-77B6-A312-C382-F29596005E04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9" name="Text Box 3086">
                  <a:extLst>
                    <a:ext uri="{FF2B5EF4-FFF2-40B4-BE49-F238E27FC236}">
                      <a16:creationId xmlns:a16="http://schemas.microsoft.com/office/drawing/2014/main" id="{661CA431-4562-7CBD-F84E-1567B06A5B97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9" name="FTU - left ventricle">
              <a:extLst>
                <a:ext uri="{FF2B5EF4-FFF2-40B4-BE49-F238E27FC236}">
                  <a16:creationId xmlns:a16="http://schemas.microsoft.com/office/drawing/2014/main" id="{69FD6584-54A5-386B-88A2-6F6BEF2EA6DA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2960" name="FTU - left ventricle">
                <a:extLst>
                  <a:ext uri="{FF2B5EF4-FFF2-40B4-BE49-F238E27FC236}">
                    <a16:creationId xmlns:a16="http://schemas.microsoft.com/office/drawing/2014/main" id="{839DC6A0-C303-3784-7BF7-0DF3F4246F3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0EC73EB4-73EB-7D03-0ECC-A1BF122078D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2962" name="Text Box 3086">
                  <a:extLst>
                    <a:ext uri="{FF2B5EF4-FFF2-40B4-BE49-F238E27FC236}">
                      <a16:creationId xmlns:a16="http://schemas.microsoft.com/office/drawing/2014/main" id="{4B73B46B-8B3B-B693-311D-25236248F37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3" name="Text Box 3086">
                  <a:extLst>
                    <a:ext uri="{FF2B5EF4-FFF2-40B4-BE49-F238E27FC236}">
                      <a16:creationId xmlns:a16="http://schemas.microsoft.com/office/drawing/2014/main" id="{F3CDD7A0-CDAC-4FC8-86D1-816F7E896DC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4" name="Text Box 3086">
                  <a:extLst>
                    <a:ext uri="{FF2B5EF4-FFF2-40B4-BE49-F238E27FC236}">
                      <a16:creationId xmlns:a16="http://schemas.microsoft.com/office/drawing/2014/main" id="{C76B33D8-537D-6306-E2C0-CC75F277F4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014" name="organ - lungs">
            <a:extLst>
              <a:ext uri="{FF2B5EF4-FFF2-40B4-BE49-F238E27FC236}">
                <a16:creationId xmlns:a16="http://schemas.microsoft.com/office/drawing/2014/main" id="{81F4156E-6596-BC18-9279-BEA8755FE8A0}"/>
              </a:ext>
            </a:extLst>
          </p:cNvPr>
          <p:cNvGrpSpPr/>
          <p:nvPr/>
        </p:nvGrpSpPr>
        <p:grpSpPr>
          <a:xfrm>
            <a:off x="13352378" y="6748232"/>
            <a:ext cx="1517266" cy="2865667"/>
            <a:chOff x="13352378" y="6748232"/>
            <a:chExt cx="1517266" cy="2865667"/>
          </a:xfrm>
        </p:grpSpPr>
        <p:sp>
          <p:nvSpPr>
            <p:cNvPr id="3015" name="organ - lungs">
              <a:extLst>
                <a:ext uri="{FF2B5EF4-FFF2-40B4-BE49-F238E27FC236}">
                  <a16:creationId xmlns:a16="http://schemas.microsoft.com/office/drawing/2014/main" id="{2297862C-BC79-F17D-57EC-86D10C204949}"/>
                </a:ext>
              </a:extLst>
            </p:cNvPr>
            <p:cNvSpPr txBox="1"/>
            <p:nvPr/>
          </p:nvSpPr>
          <p:spPr>
            <a:xfrm>
              <a:off x="13352378" y="6748232"/>
              <a:ext cx="1517266" cy="2865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16" name="FTU - primary bronchus">
              <a:extLst>
                <a:ext uri="{FF2B5EF4-FFF2-40B4-BE49-F238E27FC236}">
                  <a16:creationId xmlns:a16="http://schemas.microsoft.com/office/drawing/2014/main" id="{F1E820EA-769F-6F44-6495-F58B22FA4474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10950" name="FTU - primary bronchus">
                <a:extLst>
                  <a:ext uri="{FF2B5EF4-FFF2-40B4-BE49-F238E27FC236}">
                    <a16:creationId xmlns:a16="http://schemas.microsoft.com/office/drawing/2014/main" id="{0ED4039F-068A-5BE7-6EA6-32E111A80FC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0974" name="dock">
                <a:extLst>
                  <a:ext uri="{FF2B5EF4-FFF2-40B4-BE49-F238E27FC236}">
                    <a16:creationId xmlns:a16="http://schemas.microsoft.com/office/drawing/2014/main" id="{9331C355-9E16-D7C4-DF07-E899713767A8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0981" name="Text Box 3086">
                  <a:extLst>
                    <a:ext uri="{FF2B5EF4-FFF2-40B4-BE49-F238E27FC236}">
                      <a16:creationId xmlns:a16="http://schemas.microsoft.com/office/drawing/2014/main" id="{A5EECFBF-1F41-7AB6-21AE-8C675BD8C77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3" name="Text Box 3086">
                  <a:extLst>
                    <a:ext uri="{FF2B5EF4-FFF2-40B4-BE49-F238E27FC236}">
                      <a16:creationId xmlns:a16="http://schemas.microsoft.com/office/drawing/2014/main" id="{324BA194-4419-3445-5811-C91F686EC00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4" name="Text Box 3086">
                  <a:extLst>
                    <a:ext uri="{FF2B5EF4-FFF2-40B4-BE49-F238E27FC236}">
                      <a16:creationId xmlns:a16="http://schemas.microsoft.com/office/drawing/2014/main" id="{62BBC23E-CE6D-0FBA-9BE4-F1B160728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975" name="link">
                <a:extLst>
                  <a:ext uri="{FF2B5EF4-FFF2-40B4-BE49-F238E27FC236}">
                    <a16:creationId xmlns:a16="http://schemas.microsoft.com/office/drawing/2014/main" id="{D64A6B82-595C-53D2-D426-33D1579699FF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0977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FE69356D-E3F8-7031-3C12-2A51BF4143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78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1366D88F-6FB3-6F45-0899-852A6AC3BA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8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642B7A0-18E8-709B-73A2-C60EE1F3D8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7" name="FTU - lobar bronchus">
              <a:extLst>
                <a:ext uri="{FF2B5EF4-FFF2-40B4-BE49-F238E27FC236}">
                  <a16:creationId xmlns:a16="http://schemas.microsoft.com/office/drawing/2014/main" id="{DD4B866F-51CE-C84C-B9CA-BC7BD3F889F2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3105" name="FTU - lobar bronchus">
                <a:extLst>
                  <a:ext uri="{FF2B5EF4-FFF2-40B4-BE49-F238E27FC236}">
                    <a16:creationId xmlns:a16="http://schemas.microsoft.com/office/drawing/2014/main" id="{2C95826A-D395-A18E-6AF9-1CECFA32351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106" name="dock">
                <a:extLst>
                  <a:ext uri="{FF2B5EF4-FFF2-40B4-BE49-F238E27FC236}">
                    <a16:creationId xmlns:a16="http://schemas.microsoft.com/office/drawing/2014/main" id="{7D623655-95E8-A6F4-16E2-ADC923D8BE9C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3116" name="Text Box 3086">
                  <a:extLst>
                    <a:ext uri="{FF2B5EF4-FFF2-40B4-BE49-F238E27FC236}">
                      <a16:creationId xmlns:a16="http://schemas.microsoft.com/office/drawing/2014/main" id="{BE5EA308-643C-1F03-26CB-46B2D4BF60B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5" name="Text Box 3086">
                  <a:extLst>
                    <a:ext uri="{FF2B5EF4-FFF2-40B4-BE49-F238E27FC236}">
                      <a16:creationId xmlns:a16="http://schemas.microsoft.com/office/drawing/2014/main" id="{E19E4E68-3234-4266-B421-89974CFD26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05695886-546E-91AC-4C9A-F11C5C3A8AC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7" name="link">
                <a:extLst>
                  <a:ext uri="{FF2B5EF4-FFF2-40B4-BE49-F238E27FC236}">
                    <a16:creationId xmlns:a16="http://schemas.microsoft.com/office/drawing/2014/main" id="{194EF2BA-FFBA-34D2-08F9-0E2BAC767E69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10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E8DCB530-0E7D-5CB2-8C7B-BD2E3C8A8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9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98BB1B91-6954-3633-6FD9-1DA624729D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AFA0C2-1291-C203-CADC-BBE61497A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8" name="FTU - segmental bronchus">
              <a:extLst>
                <a:ext uri="{FF2B5EF4-FFF2-40B4-BE49-F238E27FC236}">
                  <a16:creationId xmlns:a16="http://schemas.microsoft.com/office/drawing/2014/main" id="{DE5E6441-841F-EA95-3373-41386402221A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3094" name="FTU - segmental bronchus">
                <a:extLst>
                  <a:ext uri="{FF2B5EF4-FFF2-40B4-BE49-F238E27FC236}">
                    <a16:creationId xmlns:a16="http://schemas.microsoft.com/office/drawing/2014/main" id="{84152966-AEC6-58E2-41AB-14E4DA1BCFF6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095" name="dock">
                <a:extLst>
                  <a:ext uri="{FF2B5EF4-FFF2-40B4-BE49-F238E27FC236}">
                    <a16:creationId xmlns:a16="http://schemas.microsoft.com/office/drawing/2014/main" id="{3C702FBA-72C1-73EA-C4EC-F43A139AA090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102" name="Text Box 3086">
                  <a:extLst>
                    <a:ext uri="{FF2B5EF4-FFF2-40B4-BE49-F238E27FC236}">
                      <a16:creationId xmlns:a16="http://schemas.microsoft.com/office/drawing/2014/main" id="{0E98F314-0018-BE78-D023-FB02C7CA9C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3" name="Text Box 3086">
                  <a:extLst>
                    <a:ext uri="{FF2B5EF4-FFF2-40B4-BE49-F238E27FC236}">
                      <a16:creationId xmlns:a16="http://schemas.microsoft.com/office/drawing/2014/main" id="{1E4C3346-2BB8-6D5F-D6EE-E15AC2849C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4" name="Text Box 3086">
                  <a:extLst>
                    <a:ext uri="{FF2B5EF4-FFF2-40B4-BE49-F238E27FC236}">
                      <a16:creationId xmlns:a16="http://schemas.microsoft.com/office/drawing/2014/main" id="{2AC6D624-A861-ED8C-1B3F-EA701232CA7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6" name="link">
                <a:extLst>
                  <a:ext uri="{FF2B5EF4-FFF2-40B4-BE49-F238E27FC236}">
                    <a16:creationId xmlns:a16="http://schemas.microsoft.com/office/drawing/2014/main" id="{07D8E0C4-6E20-2CE0-DB0C-86BD140348A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99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AF637B0F-17D2-2060-F335-50907998E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0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B0AFD285-C13F-F241-3F5B-C77B89A157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1EF10C9-E637-AB0C-60E7-4AE484B3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9" name="FTU - primary bronchiole">
              <a:extLst>
                <a:ext uri="{FF2B5EF4-FFF2-40B4-BE49-F238E27FC236}">
                  <a16:creationId xmlns:a16="http://schemas.microsoft.com/office/drawing/2014/main" id="{5D43A70C-615A-2BC7-6156-39E77015C14E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3085" name="FTU - primary bronchiole">
                <a:extLst>
                  <a:ext uri="{FF2B5EF4-FFF2-40B4-BE49-F238E27FC236}">
                    <a16:creationId xmlns:a16="http://schemas.microsoft.com/office/drawing/2014/main" id="{D9FA7432-5FE8-B914-45AA-DE0DA7A8A6AD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3086" name="dock">
                <a:extLst>
                  <a:ext uri="{FF2B5EF4-FFF2-40B4-BE49-F238E27FC236}">
                    <a16:creationId xmlns:a16="http://schemas.microsoft.com/office/drawing/2014/main" id="{D71985BA-0EBB-2BC8-2F4B-46E933B8E06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6DB26978-87FB-2450-1395-BBE9D712C9C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3253C504-8D27-B830-36D7-36A187381DD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0D416F0A-76C7-54E4-7D81-5A5280A76D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B20351AA-FE64-66D2-E31D-3ED7739D7514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03CF0268-04E9-57ED-4987-591D709E6D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E622AFA9-0E76-70A2-B5FD-0A3E1243E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F5661BD-A228-6EBB-20E1-DB736C83DB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0" name="FTU - conducting bronchiole">
              <a:extLst>
                <a:ext uri="{FF2B5EF4-FFF2-40B4-BE49-F238E27FC236}">
                  <a16:creationId xmlns:a16="http://schemas.microsoft.com/office/drawing/2014/main" id="{548D9F8F-2E90-8AE9-D61C-796BBD799088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3076" name="FTU - conducting bronchiole">
                <a:extLst>
                  <a:ext uri="{FF2B5EF4-FFF2-40B4-BE49-F238E27FC236}">
                    <a16:creationId xmlns:a16="http://schemas.microsoft.com/office/drawing/2014/main" id="{68937F7C-EF3A-6B93-09BB-DCA69D86EB5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3077" name="dock">
                <a:extLst>
                  <a:ext uri="{FF2B5EF4-FFF2-40B4-BE49-F238E27FC236}">
                    <a16:creationId xmlns:a16="http://schemas.microsoft.com/office/drawing/2014/main" id="{F125E66E-DF4F-30BF-A7FE-8ED44E617E0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3082" name="Text Box 3086">
                  <a:extLst>
                    <a:ext uri="{FF2B5EF4-FFF2-40B4-BE49-F238E27FC236}">
                      <a16:creationId xmlns:a16="http://schemas.microsoft.com/office/drawing/2014/main" id="{94714199-D1DA-92CB-4933-2C7D47D1390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" name="Text Box 3086">
                  <a:extLst>
                    <a:ext uri="{FF2B5EF4-FFF2-40B4-BE49-F238E27FC236}">
                      <a16:creationId xmlns:a16="http://schemas.microsoft.com/office/drawing/2014/main" id="{6F918CE3-2A43-57BF-E489-72B3C47E737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4" name="Text Box 3086">
                  <a:extLst>
                    <a:ext uri="{FF2B5EF4-FFF2-40B4-BE49-F238E27FC236}">
                      <a16:creationId xmlns:a16="http://schemas.microsoft.com/office/drawing/2014/main" id="{D39EFCFA-9E8D-9AC5-967A-7919F2352EE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8" name="link">
                <a:extLst>
                  <a:ext uri="{FF2B5EF4-FFF2-40B4-BE49-F238E27FC236}">
                    <a16:creationId xmlns:a16="http://schemas.microsoft.com/office/drawing/2014/main" id="{F07C9A51-70BA-FF28-530A-5A9578105A3E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79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D6B6D54B-271B-6996-6A8E-970E5215A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0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BC0ACD29-75D4-BA8B-D041-5F9D7D88A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C89F336F-8A4E-4CE4-3EA3-D21C16AB36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1" name="FTU - terminal bronchiole">
              <a:extLst>
                <a:ext uri="{FF2B5EF4-FFF2-40B4-BE49-F238E27FC236}">
                  <a16:creationId xmlns:a16="http://schemas.microsoft.com/office/drawing/2014/main" id="{0CF8885C-3C4F-2349-3A3D-E587E18A221F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3066" name="FTU - terminal bronchiole">
                <a:extLst>
                  <a:ext uri="{FF2B5EF4-FFF2-40B4-BE49-F238E27FC236}">
                    <a16:creationId xmlns:a16="http://schemas.microsoft.com/office/drawing/2014/main" id="{FD01E899-DC4C-F397-091F-EDC627EA093F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3067" name="dock">
                <a:extLst>
                  <a:ext uri="{FF2B5EF4-FFF2-40B4-BE49-F238E27FC236}">
                    <a16:creationId xmlns:a16="http://schemas.microsoft.com/office/drawing/2014/main" id="{948DDE38-F9B9-0CE8-D6A9-E3D5C6AA65A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3072" name="Text Box 3086">
                  <a:extLst>
                    <a:ext uri="{FF2B5EF4-FFF2-40B4-BE49-F238E27FC236}">
                      <a16:creationId xmlns:a16="http://schemas.microsoft.com/office/drawing/2014/main" id="{F6CB4B90-F7AC-2BCB-101F-87A0D3EF705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4" name="Text Box 3086">
                  <a:extLst>
                    <a:ext uri="{FF2B5EF4-FFF2-40B4-BE49-F238E27FC236}">
                      <a16:creationId xmlns:a16="http://schemas.microsoft.com/office/drawing/2014/main" id="{3C7F253D-2F5A-D2CC-FA0C-C9DDE5C36A4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5" name="Text Box 3086">
                  <a:extLst>
                    <a:ext uri="{FF2B5EF4-FFF2-40B4-BE49-F238E27FC236}">
                      <a16:creationId xmlns:a16="http://schemas.microsoft.com/office/drawing/2014/main" id="{0BCBD2B7-FC9C-CB39-890B-CEE20E50113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8" name="link">
                <a:extLst>
                  <a:ext uri="{FF2B5EF4-FFF2-40B4-BE49-F238E27FC236}">
                    <a16:creationId xmlns:a16="http://schemas.microsoft.com/office/drawing/2014/main" id="{6A98FDE8-3B87-B910-8D2C-7D73DA6AE4CC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69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B352BF47-F45B-28E2-295B-1FB47E22EF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0" name="Star: 5 Points 2731">
                  <a:hlinkClick r:id="rId99"/>
                  <a:extLst>
                    <a:ext uri="{FF2B5EF4-FFF2-40B4-BE49-F238E27FC236}">
                      <a16:creationId xmlns:a16="http://schemas.microsoft.com/office/drawing/2014/main" id="{66B01B91-967C-2B32-AE82-F27178597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ED5232B4-B09F-E3A0-540C-AAFFBB1D3E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2" name="FTU - respiratory bronchiole">
              <a:extLst>
                <a:ext uri="{FF2B5EF4-FFF2-40B4-BE49-F238E27FC236}">
                  <a16:creationId xmlns:a16="http://schemas.microsoft.com/office/drawing/2014/main" id="{70A39CBC-1D7F-5D0E-B7E3-32618BACAAC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3057" name="FTU - respiratory bronchiole">
                <a:extLst>
                  <a:ext uri="{FF2B5EF4-FFF2-40B4-BE49-F238E27FC236}">
                    <a16:creationId xmlns:a16="http://schemas.microsoft.com/office/drawing/2014/main" id="{5998D8B5-A3A3-6A9F-743B-F3F05393FD6D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3058" name="dock">
                <a:extLst>
                  <a:ext uri="{FF2B5EF4-FFF2-40B4-BE49-F238E27FC236}">
                    <a16:creationId xmlns:a16="http://schemas.microsoft.com/office/drawing/2014/main" id="{5AFA5EE2-C9C5-A753-236B-E0D3F4365ADE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3063" name="Text Box 3086">
                  <a:extLst>
                    <a:ext uri="{FF2B5EF4-FFF2-40B4-BE49-F238E27FC236}">
                      <a16:creationId xmlns:a16="http://schemas.microsoft.com/office/drawing/2014/main" id="{9B181735-5191-4073-E1E3-4A832B0F181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81E5298F-C52C-6005-1784-29A67A50E23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CFA8CC47-5967-2619-2E38-16C681B93F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9" name="link">
                <a:extLst>
                  <a:ext uri="{FF2B5EF4-FFF2-40B4-BE49-F238E27FC236}">
                    <a16:creationId xmlns:a16="http://schemas.microsoft.com/office/drawing/2014/main" id="{E297C0B4-DC83-E8D1-8FE1-9697D36CA2B3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60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CC9F1A95-5BCC-38C6-CD3C-E19E16FEE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1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0157867E-2707-42B7-963E-EDB6D7524C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ECE123A-0644-0591-95F4-2EB196A404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3" name="FTU - alveolar duct">
              <a:extLst>
                <a:ext uri="{FF2B5EF4-FFF2-40B4-BE49-F238E27FC236}">
                  <a16:creationId xmlns:a16="http://schemas.microsoft.com/office/drawing/2014/main" id="{CE55C31E-D03D-16D3-AC20-DDB7BDF97DEE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3048" name="FTU - alveolar duct">
                <a:extLst>
                  <a:ext uri="{FF2B5EF4-FFF2-40B4-BE49-F238E27FC236}">
                    <a16:creationId xmlns:a16="http://schemas.microsoft.com/office/drawing/2014/main" id="{ED73120D-673A-AB1B-B0BA-6286D153E8B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3049" name="dock">
                <a:extLst>
                  <a:ext uri="{FF2B5EF4-FFF2-40B4-BE49-F238E27FC236}">
                    <a16:creationId xmlns:a16="http://schemas.microsoft.com/office/drawing/2014/main" id="{8AFBF8BA-F234-1CCA-6279-44DBC92A8C5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C38E095D-3C32-18D5-2F9A-22E04022517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5" name="Text Box 3086">
                  <a:extLst>
                    <a:ext uri="{FF2B5EF4-FFF2-40B4-BE49-F238E27FC236}">
                      <a16:creationId xmlns:a16="http://schemas.microsoft.com/office/drawing/2014/main" id="{4A266262-C208-839E-9D13-6F24AC2351E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4CAAAA6-4242-A061-6EDF-E989C9D724F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0" name="link">
                <a:extLst>
                  <a:ext uri="{FF2B5EF4-FFF2-40B4-BE49-F238E27FC236}">
                    <a16:creationId xmlns:a16="http://schemas.microsoft.com/office/drawing/2014/main" id="{208C5515-0CC4-B82C-9AB4-DDA122D04B00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51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E5C18ACA-C0E8-3941-333A-A04EBBF88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2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EB344C1E-55DA-8FCC-1790-D2D93410A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9D3FF14-A955-3269-380D-940AB395F3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4" name="FTU - alveolus">
              <a:extLst>
                <a:ext uri="{FF2B5EF4-FFF2-40B4-BE49-F238E27FC236}">
                  <a16:creationId xmlns:a16="http://schemas.microsoft.com/office/drawing/2014/main" id="{639C987E-8D65-908F-A87D-10D8DC7EC6B4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3037" name="FTU - alveolus">
                <a:extLst>
                  <a:ext uri="{FF2B5EF4-FFF2-40B4-BE49-F238E27FC236}">
                    <a16:creationId xmlns:a16="http://schemas.microsoft.com/office/drawing/2014/main" id="{11F7D6CF-D1D8-7EB2-FD7D-664889DA52E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3038" name="dock">
                <a:extLst>
                  <a:ext uri="{FF2B5EF4-FFF2-40B4-BE49-F238E27FC236}">
                    <a16:creationId xmlns:a16="http://schemas.microsoft.com/office/drawing/2014/main" id="{1E7817F5-2197-7BFA-B3CC-7B96686EC4C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174ED2AC-6246-ACA9-5ACE-1397373F12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4" name="Text Box 3086">
                  <a:extLst>
                    <a:ext uri="{FF2B5EF4-FFF2-40B4-BE49-F238E27FC236}">
                      <a16:creationId xmlns:a16="http://schemas.microsoft.com/office/drawing/2014/main" id="{7AFCE113-DB63-DAB1-7F89-ED0B9625CD5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7" name="Text Box 3086">
                  <a:extLst>
                    <a:ext uri="{FF2B5EF4-FFF2-40B4-BE49-F238E27FC236}">
                      <a16:creationId xmlns:a16="http://schemas.microsoft.com/office/drawing/2014/main" id="{9C834E3F-F808-4518-C915-C42F6EED56E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9" name="link">
                <a:extLst>
                  <a:ext uri="{FF2B5EF4-FFF2-40B4-BE49-F238E27FC236}">
                    <a16:creationId xmlns:a16="http://schemas.microsoft.com/office/drawing/2014/main" id="{4BF96F15-DE88-A7AD-B081-7C276B435A3F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40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638B24C8-3579-01A0-F353-5DD6E06B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1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0CFF7574-1623-D6F7-D3C9-47BBF0307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ECEBB8DC-3ADC-43EB-9D4C-48E80EE519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6" name="FTU - endothelium">
              <a:extLst>
                <a:ext uri="{FF2B5EF4-FFF2-40B4-BE49-F238E27FC236}">
                  <a16:creationId xmlns:a16="http://schemas.microsoft.com/office/drawing/2014/main" id="{95D368B2-D845-E264-CBFE-F887AB9A77E7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3027" name="FTU">
                <a:extLst>
                  <a:ext uri="{FF2B5EF4-FFF2-40B4-BE49-F238E27FC236}">
                    <a16:creationId xmlns:a16="http://schemas.microsoft.com/office/drawing/2014/main" id="{E2A05A68-0CAA-D6D4-C945-67392652C9E7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3028" name="Text Box 3086">
                <a:extLst>
                  <a:ext uri="{FF2B5EF4-FFF2-40B4-BE49-F238E27FC236}">
                    <a16:creationId xmlns:a16="http://schemas.microsoft.com/office/drawing/2014/main" id="{3DEAE731-845A-01A4-83F2-E36D8E9F4DFB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9" name="Text Box 3086">
                <a:extLst>
                  <a:ext uri="{FF2B5EF4-FFF2-40B4-BE49-F238E27FC236}">
                    <a16:creationId xmlns:a16="http://schemas.microsoft.com/office/drawing/2014/main" id="{BB849CAB-AB1D-0968-2ADD-42874D6FB182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0" name="Text Box 3086">
                <a:extLst>
                  <a:ext uri="{FF2B5EF4-FFF2-40B4-BE49-F238E27FC236}">
                    <a16:creationId xmlns:a16="http://schemas.microsoft.com/office/drawing/2014/main" id="{24BFAB2E-AC8E-4D1F-E32F-C11F8FB4AB65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" name="Star: 5 Points 2730">
                <a:hlinkClick r:id="rId100"/>
                <a:extLst>
                  <a:ext uri="{FF2B5EF4-FFF2-40B4-BE49-F238E27FC236}">
                    <a16:creationId xmlns:a16="http://schemas.microsoft.com/office/drawing/2014/main" id="{72AD60BB-B8AE-3B14-CAF2-8589C439B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2" name="Star: 5 Points 2731">
                <a:hlinkClick r:id="rId97"/>
                <a:extLst>
                  <a:ext uri="{FF2B5EF4-FFF2-40B4-BE49-F238E27FC236}">
                    <a16:creationId xmlns:a16="http://schemas.microsoft.com/office/drawing/2014/main" id="{C10B446C-553D-05C5-87BB-FEC81F1E81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3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D57705A2-15C7-02F0-C6E3-356A2CCC3E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nucleus - vestibular nuclei">
            <a:extLst>
              <a:ext uri="{FF2B5EF4-FFF2-40B4-BE49-F238E27FC236}">
                <a16:creationId xmlns:a16="http://schemas.microsoft.com/office/drawing/2014/main" id="{EF2AA180-189F-4AFE-46BB-2229680AD934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nucleus - cochlear nuclei">
            <a:extLst>
              <a:ext uri="{FF2B5EF4-FFF2-40B4-BE49-F238E27FC236}">
                <a16:creationId xmlns:a16="http://schemas.microsoft.com/office/drawing/2014/main" id="{5993F545-A99A-6E3E-F9AE-5A8DACEB746E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nucleus - superior salivatory nucleus (SSN)">
            <a:extLst>
              <a:ext uri="{FF2B5EF4-FFF2-40B4-BE49-F238E27FC236}">
                <a16:creationId xmlns:a16="http://schemas.microsoft.com/office/drawing/2014/main" id="{82B14BD2-A7DD-9D76-55FF-1375AA36EDB0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nucleus - inferior salivatory nucleus (ISN)">
            <a:extLst>
              <a:ext uri="{FF2B5EF4-FFF2-40B4-BE49-F238E27FC236}">
                <a16:creationId xmlns:a16="http://schemas.microsoft.com/office/drawing/2014/main" id="{592E7544-0BFC-FFCB-3EE7-3BD1DE33C6F1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VLM">
            <a:extLst>
              <a:ext uri="{FF2B5EF4-FFF2-40B4-BE49-F238E27FC236}">
                <a16:creationId xmlns:a16="http://schemas.microsoft.com/office/drawing/2014/main" id="{4FA3F55A-B472-0476-06C1-E65ABE885AB1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nucleus - vestibular nuclei">
            <a:extLst>
              <a:ext uri="{FF2B5EF4-FFF2-40B4-BE49-F238E27FC236}">
                <a16:creationId xmlns:a16="http://schemas.microsoft.com/office/drawing/2014/main" id="{23022824-CDFF-976F-2E4D-203F229FAFE4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nucleus - inferior salivatory nucleus (ISN)">
            <a:extLst>
              <a:ext uri="{FF2B5EF4-FFF2-40B4-BE49-F238E27FC236}">
                <a16:creationId xmlns:a16="http://schemas.microsoft.com/office/drawing/2014/main" id="{0D44442E-4B51-C91A-0F6C-8A42512381A1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organ group - endocrine pancreas">
            <a:extLst>
              <a:ext uri="{FF2B5EF4-FFF2-40B4-BE49-F238E27FC236}">
                <a16:creationId xmlns:a16="http://schemas.microsoft.com/office/drawing/2014/main" id="{015C0D2C-FAFB-74BF-706C-E79CA4C557D3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42" name="organ - endocrine pancreas">
              <a:extLst>
                <a:ext uri="{FF2B5EF4-FFF2-40B4-BE49-F238E27FC236}">
                  <a16:creationId xmlns:a16="http://schemas.microsoft.com/office/drawing/2014/main" id="{71F7DDB4-86E6-CB8D-76AB-2DE9B7D5CF29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4" name="FTU - endocrine pancreas">
              <a:extLst>
                <a:ext uri="{FF2B5EF4-FFF2-40B4-BE49-F238E27FC236}">
                  <a16:creationId xmlns:a16="http://schemas.microsoft.com/office/drawing/2014/main" id="{673395AA-E9B3-F086-8930-162A9171BBF4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92" name="dock">
              <a:extLst>
                <a:ext uri="{FF2B5EF4-FFF2-40B4-BE49-F238E27FC236}">
                  <a16:creationId xmlns:a16="http://schemas.microsoft.com/office/drawing/2014/main" id="{D880EE15-0881-6B0B-C47D-C9F39AE7BDF5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99" name="Text Box 3086">
                <a:extLst>
                  <a:ext uri="{FF2B5EF4-FFF2-40B4-BE49-F238E27FC236}">
                    <a16:creationId xmlns:a16="http://schemas.microsoft.com/office/drawing/2014/main" id="{D6467631-7B26-E6E2-3D04-1EEBEEF4704F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3086">
                <a:extLst>
                  <a:ext uri="{FF2B5EF4-FFF2-40B4-BE49-F238E27FC236}">
                    <a16:creationId xmlns:a16="http://schemas.microsoft.com/office/drawing/2014/main" id="{0E5FA699-39E5-162F-BB61-CE72C0430EB6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3086">
                <a:extLst>
                  <a:ext uri="{FF2B5EF4-FFF2-40B4-BE49-F238E27FC236}">
                    <a16:creationId xmlns:a16="http://schemas.microsoft.com/office/drawing/2014/main" id="{AE1FD7F3-F28D-A067-7AF5-EC13B066747D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FTU - endocrine pancreas">
            <a:extLst>
              <a:ext uri="{FF2B5EF4-FFF2-40B4-BE49-F238E27FC236}">
                <a16:creationId xmlns:a16="http://schemas.microsoft.com/office/drawing/2014/main" id="{F83BFACA-5BEB-E76A-11A2-B0D263D8B1CC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72776B-8611-7119-0509-395F7D2715CD}"/>
              </a:ext>
            </a:extLst>
          </p:cNvPr>
          <p:cNvGrpSpPr/>
          <p:nvPr/>
        </p:nvGrpSpPr>
        <p:grpSpPr>
          <a:xfrm>
            <a:off x="13701664" y="12767066"/>
            <a:ext cx="1150672" cy="360000"/>
            <a:chOff x="13699860" y="12168791"/>
            <a:chExt cx="1150672" cy="360000"/>
          </a:xfrm>
        </p:grpSpPr>
        <p:sp>
          <p:nvSpPr>
            <p:cNvPr id="107" name="FTU - sinoatrial node">
              <a:extLst>
                <a:ext uri="{FF2B5EF4-FFF2-40B4-BE49-F238E27FC236}">
                  <a16:creationId xmlns:a16="http://schemas.microsoft.com/office/drawing/2014/main" id="{97024F88-44D0-5613-248F-0F27006E4497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3086">
              <a:extLst>
                <a:ext uri="{FF2B5EF4-FFF2-40B4-BE49-F238E27FC236}">
                  <a16:creationId xmlns:a16="http://schemas.microsoft.com/office/drawing/2014/main" id="{CC29458F-B5DD-EDA2-4C22-E6BDA3E1AA5D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3086">
              <a:extLst>
                <a:ext uri="{FF2B5EF4-FFF2-40B4-BE49-F238E27FC236}">
                  <a16:creationId xmlns:a16="http://schemas.microsoft.com/office/drawing/2014/main" id="{43898D53-2242-3DEE-6EDD-F60B77B4921B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3086">
              <a:extLst>
                <a:ext uri="{FF2B5EF4-FFF2-40B4-BE49-F238E27FC236}">
                  <a16:creationId xmlns:a16="http://schemas.microsoft.com/office/drawing/2014/main" id="{B263E76F-ED8F-6F67-CFB2-D154FA3BF51E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07E84F-DD5E-077B-55ED-571F65B38626}"/>
              </a:ext>
            </a:extLst>
          </p:cNvPr>
          <p:cNvGrpSpPr/>
          <p:nvPr/>
        </p:nvGrpSpPr>
        <p:grpSpPr>
          <a:xfrm>
            <a:off x="13700045" y="13155519"/>
            <a:ext cx="1150672" cy="360000"/>
            <a:chOff x="13698241" y="12557244"/>
            <a:chExt cx="1150672" cy="360000"/>
          </a:xfrm>
        </p:grpSpPr>
        <p:sp>
          <p:nvSpPr>
            <p:cNvPr id="113" name="FTU - atrioventricular node">
              <a:extLst>
                <a:ext uri="{FF2B5EF4-FFF2-40B4-BE49-F238E27FC236}">
                  <a16:creationId xmlns:a16="http://schemas.microsoft.com/office/drawing/2014/main" id="{06AC4E1B-2186-ABAD-07C2-7961297CF501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114" name="Text Box 3086">
              <a:extLst>
                <a:ext uri="{FF2B5EF4-FFF2-40B4-BE49-F238E27FC236}">
                  <a16:creationId xmlns:a16="http://schemas.microsoft.com/office/drawing/2014/main" id="{EF1A478B-30D8-03D1-B10E-B5C93B94810A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3086">
              <a:extLst>
                <a:ext uri="{FF2B5EF4-FFF2-40B4-BE49-F238E27FC236}">
                  <a16:creationId xmlns:a16="http://schemas.microsoft.com/office/drawing/2014/main" id="{E97B3899-2107-7077-E726-A8DD73F3D100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3086">
              <a:extLst>
                <a:ext uri="{FF2B5EF4-FFF2-40B4-BE49-F238E27FC236}">
                  <a16:creationId xmlns:a16="http://schemas.microsoft.com/office/drawing/2014/main" id="{E82946ED-63C8-9642-48D5-6DE593711663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8D61EFE-8841-C9F4-EECC-8E3A1A286DFF}"/>
              </a:ext>
            </a:extLst>
          </p:cNvPr>
          <p:cNvGrpSpPr/>
          <p:nvPr/>
        </p:nvGrpSpPr>
        <p:grpSpPr>
          <a:xfrm>
            <a:off x="13699019" y="13537880"/>
            <a:ext cx="1150672" cy="360000"/>
            <a:chOff x="13697215" y="12939605"/>
            <a:chExt cx="1150672" cy="360000"/>
          </a:xfrm>
        </p:grpSpPr>
        <p:sp>
          <p:nvSpPr>
            <p:cNvPr id="120" name="FTU - LV myocyte">
              <a:extLst>
                <a:ext uri="{FF2B5EF4-FFF2-40B4-BE49-F238E27FC236}">
                  <a16:creationId xmlns:a16="http://schemas.microsoft.com/office/drawing/2014/main" id="{8A342BAF-8C5B-7B29-B69A-B63B5A7E91BB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3086">
              <a:extLst>
                <a:ext uri="{FF2B5EF4-FFF2-40B4-BE49-F238E27FC236}">
                  <a16:creationId xmlns:a16="http://schemas.microsoft.com/office/drawing/2014/main" id="{6BE4ADF9-D677-073A-3C7C-FD568ACE69EF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3086">
              <a:extLst>
                <a:ext uri="{FF2B5EF4-FFF2-40B4-BE49-F238E27FC236}">
                  <a16:creationId xmlns:a16="http://schemas.microsoft.com/office/drawing/2014/main" id="{6F863E21-B73A-1746-7363-415520F99CA5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3086">
              <a:extLst>
                <a:ext uri="{FF2B5EF4-FFF2-40B4-BE49-F238E27FC236}">
                  <a16:creationId xmlns:a16="http://schemas.microsoft.com/office/drawing/2014/main" id="{DD1CAD60-F597-0D87-07A0-A84B74EBA09D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A0B6EDA-FC44-DFB6-7071-6A644A211097}"/>
              </a:ext>
            </a:extLst>
          </p:cNvPr>
          <p:cNvGrpSpPr/>
          <p:nvPr/>
        </p:nvGrpSpPr>
        <p:grpSpPr>
          <a:xfrm>
            <a:off x="13700045" y="13916256"/>
            <a:ext cx="1150672" cy="360000"/>
            <a:chOff x="13697215" y="12939605"/>
            <a:chExt cx="1150672" cy="360000"/>
          </a:xfrm>
        </p:grpSpPr>
        <p:sp>
          <p:nvSpPr>
            <p:cNvPr id="131" name="FTU - LV myocyte">
              <a:extLst>
                <a:ext uri="{FF2B5EF4-FFF2-40B4-BE49-F238E27FC236}">
                  <a16:creationId xmlns:a16="http://schemas.microsoft.com/office/drawing/2014/main" id="{ACF8B57A-DE78-E6C5-BC64-48B7EF0EB1CE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3086">
              <a:extLst>
                <a:ext uri="{FF2B5EF4-FFF2-40B4-BE49-F238E27FC236}">
                  <a16:creationId xmlns:a16="http://schemas.microsoft.com/office/drawing/2014/main" id="{72FAA55B-007D-4D75-D7EB-515FF9CDF50B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 Box 3086">
              <a:extLst>
                <a:ext uri="{FF2B5EF4-FFF2-40B4-BE49-F238E27FC236}">
                  <a16:creationId xmlns:a16="http://schemas.microsoft.com/office/drawing/2014/main" id="{2495CD7C-A98E-6A9E-BEE2-063084633DD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 Box 3086">
              <a:extLst>
                <a:ext uri="{FF2B5EF4-FFF2-40B4-BE49-F238E27FC236}">
                  <a16:creationId xmlns:a16="http://schemas.microsoft.com/office/drawing/2014/main" id="{A00F9B49-5898-FE0C-8B7A-C404AF51A4E6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51" name="FTU">
            <a:extLst>
              <a:ext uri="{FF2B5EF4-FFF2-40B4-BE49-F238E27FC236}">
                <a16:creationId xmlns:a16="http://schemas.microsoft.com/office/drawing/2014/main" id="{412A9793-8185-97E0-D8C9-C05470C45802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14352" name="Text Box 3086">
            <a:extLst>
              <a:ext uri="{FF2B5EF4-FFF2-40B4-BE49-F238E27FC236}">
                <a16:creationId xmlns:a16="http://schemas.microsoft.com/office/drawing/2014/main" id="{DA99324A-B6DE-DE98-7DC8-60EDACFC586E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53" name="Text Box 3086">
            <a:extLst>
              <a:ext uri="{FF2B5EF4-FFF2-40B4-BE49-F238E27FC236}">
                <a16:creationId xmlns:a16="http://schemas.microsoft.com/office/drawing/2014/main" id="{CFDA35FA-6375-F643-C2A5-C313DA86C45C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54" name="Text Box 3086">
            <a:extLst>
              <a:ext uri="{FF2B5EF4-FFF2-40B4-BE49-F238E27FC236}">
                <a16:creationId xmlns:a16="http://schemas.microsoft.com/office/drawing/2014/main" id="{AC375FBB-4D75-E41B-381A-9208722429D6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55" name="Star: 5 Points 2730">
            <a:hlinkClick r:id="rId100"/>
            <a:extLst>
              <a:ext uri="{FF2B5EF4-FFF2-40B4-BE49-F238E27FC236}">
                <a16:creationId xmlns:a16="http://schemas.microsoft.com/office/drawing/2014/main" id="{548CBDA3-04B9-1125-9C7A-585AFFFB3375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6" name="Star: 5 Points 2731">
            <a:hlinkClick r:id="rId97"/>
            <a:extLst>
              <a:ext uri="{FF2B5EF4-FFF2-40B4-BE49-F238E27FC236}">
                <a16:creationId xmlns:a16="http://schemas.microsoft.com/office/drawing/2014/main" id="{E2251AC3-A3AC-4A0B-44A7-1E123EC39B61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7" name="Star: 5 Points 2732">
            <a:hlinkClick r:id="rId34"/>
            <a:extLst>
              <a:ext uri="{FF2B5EF4-FFF2-40B4-BE49-F238E27FC236}">
                <a16:creationId xmlns:a16="http://schemas.microsoft.com/office/drawing/2014/main" id="{12AF02F5-EC2F-7839-8122-9971384C70A0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8" name="Text Box 3070">
            <a:extLst>
              <a:ext uri="{FF2B5EF4-FFF2-40B4-BE49-F238E27FC236}">
                <a16:creationId xmlns:a16="http://schemas.microsoft.com/office/drawing/2014/main" id="{EBE7E585-A65E-2BF5-C1E0-7E3E712CE15C}"/>
              </a:ext>
            </a:extLst>
          </p:cNvPr>
          <p:cNvSpPr txBox="1"/>
          <p:nvPr/>
        </p:nvSpPr>
        <p:spPr>
          <a:xfrm>
            <a:off x="13423817" y="9406284"/>
            <a:ext cx="1398616" cy="170029"/>
          </a:xfrm>
          <a:prstGeom prst="rect">
            <a:avLst/>
          </a:prstGeom>
          <a:solidFill>
            <a:srgbClr val="FF99CC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59" name="Text Box 3036">
            <a:extLst>
              <a:ext uri="{FF2B5EF4-FFF2-40B4-BE49-F238E27FC236}">
                <a16:creationId xmlns:a16="http://schemas.microsoft.com/office/drawing/2014/main" id="{4B53853A-9370-2156-A304-E9EAFA3EAAD4}"/>
              </a:ext>
            </a:extLst>
          </p:cNvPr>
          <p:cNvSpPr txBox="1">
            <a:spLocks noChangeAspect="1"/>
          </p:cNvSpPr>
          <p:nvPr/>
        </p:nvSpPr>
        <p:spPr>
          <a:xfrm>
            <a:off x="14631856" y="9428904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60" name="Text Box 3036">
            <a:extLst>
              <a:ext uri="{FF2B5EF4-FFF2-40B4-BE49-F238E27FC236}">
                <a16:creationId xmlns:a16="http://schemas.microsoft.com/office/drawing/2014/main" id="{6DD6C9B2-DAA3-20A1-22A3-A8DB40915C9A}"/>
              </a:ext>
            </a:extLst>
          </p:cNvPr>
          <p:cNvSpPr txBox="1">
            <a:spLocks noChangeAspect="1"/>
          </p:cNvSpPr>
          <p:nvPr/>
        </p:nvSpPr>
        <p:spPr>
          <a:xfrm>
            <a:off x="14506403" y="9428904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64" name="Text Box 3034">
            <a:extLst>
              <a:ext uri="{FF2B5EF4-FFF2-40B4-BE49-F238E27FC236}">
                <a16:creationId xmlns:a16="http://schemas.microsoft.com/office/drawing/2014/main" id="{AEFEFF90-469A-A633-D4E9-E7354B8367B5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4365" name="Group 14364">
            <a:extLst>
              <a:ext uri="{FF2B5EF4-FFF2-40B4-BE49-F238E27FC236}">
                <a16:creationId xmlns:a16="http://schemas.microsoft.com/office/drawing/2014/main" id="{E4EF6A91-3148-84EC-0E58-493B69C28338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4366" name="Text Box 3035">
              <a:extLst>
                <a:ext uri="{FF2B5EF4-FFF2-40B4-BE49-F238E27FC236}">
                  <a16:creationId xmlns:a16="http://schemas.microsoft.com/office/drawing/2014/main" id="{66CEA7B6-A37F-5363-3AEE-11DA2B100835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367" name="Text Box 3087">
              <a:extLst>
                <a:ext uri="{FF2B5EF4-FFF2-40B4-BE49-F238E27FC236}">
                  <a16:creationId xmlns:a16="http://schemas.microsoft.com/office/drawing/2014/main" id="{27F8083A-4D50-54A5-C18B-5D8A8DD9814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368" name="FTU - aortic arch">
            <a:extLst>
              <a:ext uri="{FF2B5EF4-FFF2-40B4-BE49-F238E27FC236}">
                <a16:creationId xmlns:a16="http://schemas.microsoft.com/office/drawing/2014/main" id="{5F5EAC53-9A00-206A-4C19-1C9152B8DDE0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4369" name="FTU - aortic arch">
              <a:extLst>
                <a:ext uri="{FF2B5EF4-FFF2-40B4-BE49-F238E27FC236}">
                  <a16:creationId xmlns:a16="http://schemas.microsoft.com/office/drawing/2014/main" id="{B0023D56-037B-E1B3-0E2A-346D9024902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370" name="chemoreceptor">
              <a:extLst>
                <a:ext uri="{FF2B5EF4-FFF2-40B4-BE49-F238E27FC236}">
                  <a16:creationId xmlns:a16="http://schemas.microsoft.com/office/drawing/2014/main" id="{427A7803-15F0-A3D3-9B0C-A9AFC6D9B32C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4371" name="baroreceptor">
              <a:extLst>
                <a:ext uri="{FF2B5EF4-FFF2-40B4-BE49-F238E27FC236}">
                  <a16:creationId xmlns:a16="http://schemas.microsoft.com/office/drawing/2014/main" id="{18262B37-CC37-95AC-0F71-A9F3948C65E4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4372" name="link">
              <a:extLst>
                <a:ext uri="{FF2B5EF4-FFF2-40B4-BE49-F238E27FC236}">
                  <a16:creationId xmlns:a16="http://schemas.microsoft.com/office/drawing/2014/main" id="{059E53C0-F056-4F60-3739-0E1EDFE01B75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4385" name="Star: 5 Points 2730">
                <a:hlinkClick r:id="rId101"/>
                <a:extLst>
                  <a:ext uri="{FF2B5EF4-FFF2-40B4-BE49-F238E27FC236}">
                    <a16:creationId xmlns:a16="http://schemas.microsoft.com/office/drawing/2014/main" id="{57A5459C-F143-B48B-60B9-5CCFEC5CF9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86" name="Star: 5 Points 2731">
                <a:hlinkClick r:id="rId102"/>
                <a:extLst>
                  <a:ext uri="{FF2B5EF4-FFF2-40B4-BE49-F238E27FC236}">
                    <a16:creationId xmlns:a16="http://schemas.microsoft.com/office/drawing/2014/main" id="{38B3D066-D1A5-7F6F-717C-F9CA08CF4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87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4CA674B2-BE02-C3C1-3929-C8CD2FE36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73" name="link">
              <a:extLst>
                <a:ext uri="{FF2B5EF4-FFF2-40B4-BE49-F238E27FC236}">
                  <a16:creationId xmlns:a16="http://schemas.microsoft.com/office/drawing/2014/main" id="{B67D75C7-6D82-1610-2E35-10945F9F609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4382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B51FCF68-80E5-3AB8-9BFA-596DCD79E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83" name="Star: 5 Points 2731">
                <a:hlinkClick r:id="rId104"/>
                <a:extLst>
                  <a:ext uri="{FF2B5EF4-FFF2-40B4-BE49-F238E27FC236}">
                    <a16:creationId xmlns:a16="http://schemas.microsoft.com/office/drawing/2014/main" id="{12285D2D-7C32-24B1-0E03-A8617D43CB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84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37F6E0DF-FB8C-6B54-E501-7941C5E48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74" name="dock">
              <a:extLst>
                <a:ext uri="{FF2B5EF4-FFF2-40B4-BE49-F238E27FC236}">
                  <a16:creationId xmlns:a16="http://schemas.microsoft.com/office/drawing/2014/main" id="{C6ADA58D-3F98-E984-641D-49FC07DF09C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4379" name="Text Box 3086">
                <a:extLst>
                  <a:ext uri="{FF2B5EF4-FFF2-40B4-BE49-F238E27FC236}">
                    <a16:creationId xmlns:a16="http://schemas.microsoft.com/office/drawing/2014/main" id="{B6BE236E-1B20-62A6-5021-F08A36531F91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80" name="Text Box 3086">
                <a:extLst>
                  <a:ext uri="{FF2B5EF4-FFF2-40B4-BE49-F238E27FC236}">
                    <a16:creationId xmlns:a16="http://schemas.microsoft.com/office/drawing/2014/main" id="{A57FDB95-AB45-EA7F-9690-2CF75DFB25F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81" name="Text Box 3086">
                <a:extLst>
                  <a:ext uri="{FF2B5EF4-FFF2-40B4-BE49-F238E27FC236}">
                    <a16:creationId xmlns:a16="http://schemas.microsoft.com/office/drawing/2014/main" id="{CD313899-3BEF-3CE0-5654-3B08E49D88D4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75" name="dock">
              <a:extLst>
                <a:ext uri="{FF2B5EF4-FFF2-40B4-BE49-F238E27FC236}">
                  <a16:creationId xmlns:a16="http://schemas.microsoft.com/office/drawing/2014/main" id="{AB090840-1083-E73D-7B4B-2DB4C79CED9A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4376" name="Text Box 3086">
                <a:extLst>
                  <a:ext uri="{FF2B5EF4-FFF2-40B4-BE49-F238E27FC236}">
                    <a16:creationId xmlns:a16="http://schemas.microsoft.com/office/drawing/2014/main" id="{30E238FC-D875-197D-DE37-9D5D75362DA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77" name="Text Box 3086">
                <a:extLst>
                  <a:ext uri="{FF2B5EF4-FFF2-40B4-BE49-F238E27FC236}">
                    <a16:creationId xmlns:a16="http://schemas.microsoft.com/office/drawing/2014/main" id="{CEEB73E2-5E81-BC9B-A65D-7A999EBAA8B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78" name="Text Box 3086">
                <a:extLst>
                  <a:ext uri="{FF2B5EF4-FFF2-40B4-BE49-F238E27FC236}">
                    <a16:creationId xmlns:a16="http://schemas.microsoft.com/office/drawing/2014/main" id="{56345170-93C4-82B9-5C50-E01AFA9880ED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388" name="Text Box 3087">
            <a:extLst>
              <a:ext uri="{FF2B5EF4-FFF2-40B4-BE49-F238E27FC236}">
                <a16:creationId xmlns:a16="http://schemas.microsoft.com/office/drawing/2014/main" id="{04BC0EA8-94CF-9EFD-EC8E-014A730FFCCD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389" name="Text Box 3086">
            <a:extLst>
              <a:ext uri="{FF2B5EF4-FFF2-40B4-BE49-F238E27FC236}">
                <a16:creationId xmlns:a16="http://schemas.microsoft.com/office/drawing/2014/main" id="{9CDE7619-BCBF-7CFA-B870-DFD5820C5480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5" name="FTU - aortic arch">
            <a:extLst>
              <a:ext uri="{FF2B5EF4-FFF2-40B4-BE49-F238E27FC236}">
                <a16:creationId xmlns:a16="http://schemas.microsoft.com/office/drawing/2014/main" id="{D7166455-4572-3622-0E64-85765DA923B2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66" name="chemoreceptor">
            <a:extLst>
              <a:ext uri="{FF2B5EF4-FFF2-40B4-BE49-F238E27FC236}">
                <a16:creationId xmlns:a16="http://schemas.microsoft.com/office/drawing/2014/main" id="{FC1DB92C-50BD-28BD-77EF-3A6E5DE77764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267" name="Star: 5 Points 2730">
            <a:hlinkClick r:id="rId101"/>
            <a:extLst>
              <a:ext uri="{FF2B5EF4-FFF2-40B4-BE49-F238E27FC236}">
                <a16:creationId xmlns:a16="http://schemas.microsoft.com/office/drawing/2014/main" id="{A92E18D1-C773-649E-BB98-C8E2339F6B72}"/>
              </a:ext>
            </a:extLst>
          </p:cNvPr>
          <p:cNvSpPr>
            <a:spLocks noChangeAspect="1"/>
          </p:cNvSpPr>
          <p:nvPr/>
        </p:nvSpPr>
        <p:spPr>
          <a:xfrm>
            <a:off x="13998664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8" name="Star: 5 Points 2731">
            <a:hlinkClick r:id="rId102"/>
            <a:extLst>
              <a:ext uri="{FF2B5EF4-FFF2-40B4-BE49-F238E27FC236}">
                <a16:creationId xmlns:a16="http://schemas.microsoft.com/office/drawing/2014/main" id="{FDF5D5FD-8579-2851-0BB2-9ED474349D50}"/>
              </a:ext>
            </a:extLst>
          </p:cNvPr>
          <p:cNvSpPr>
            <a:spLocks noChangeAspect="1"/>
          </p:cNvSpPr>
          <p:nvPr/>
        </p:nvSpPr>
        <p:spPr>
          <a:xfrm>
            <a:off x="14098650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9" name="Star: 5 Points 2732">
            <a:hlinkClick r:id="rId34"/>
            <a:extLst>
              <a:ext uri="{FF2B5EF4-FFF2-40B4-BE49-F238E27FC236}">
                <a16:creationId xmlns:a16="http://schemas.microsoft.com/office/drawing/2014/main" id="{D2E2C526-5529-F315-1196-FD9DEE89EE65}"/>
              </a:ext>
            </a:extLst>
          </p:cNvPr>
          <p:cNvSpPr>
            <a:spLocks noChangeAspect="1"/>
          </p:cNvSpPr>
          <p:nvPr/>
        </p:nvSpPr>
        <p:spPr>
          <a:xfrm>
            <a:off x="14198635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0" name="Text Box 3086">
            <a:extLst>
              <a:ext uri="{FF2B5EF4-FFF2-40B4-BE49-F238E27FC236}">
                <a16:creationId xmlns:a16="http://schemas.microsoft.com/office/drawing/2014/main" id="{6DE6D54C-97A6-F6B7-3B4B-8CCFB249A977}"/>
              </a:ext>
            </a:extLst>
          </p:cNvPr>
          <p:cNvSpPr txBox="1"/>
          <p:nvPr/>
        </p:nvSpPr>
        <p:spPr>
          <a:xfrm>
            <a:off x="14750930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2" name="Text Box 3086">
            <a:extLst>
              <a:ext uri="{FF2B5EF4-FFF2-40B4-BE49-F238E27FC236}">
                <a16:creationId xmlns:a16="http://schemas.microsoft.com/office/drawing/2014/main" id="{5C08D032-81DD-CE47-7ECB-C205D34E2F21}"/>
              </a:ext>
            </a:extLst>
          </p:cNvPr>
          <p:cNvSpPr txBox="1"/>
          <p:nvPr/>
        </p:nvSpPr>
        <p:spPr>
          <a:xfrm>
            <a:off x="14750930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5" name="Text Box 3086">
            <a:extLst>
              <a:ext uri="{FF2B5EF4-FFF2-40B4-BE49-F238E27FC236}">
                <a16:creationId xmlns:a16="http://schemas.microsoft.com/office/drawing/2014/main" id="{A2A0792D-0F4A-07E4-175E-15FB7BFC5427}"/>
              </a:ext>
            </a:extLst>
          </p:cNvPr>
          <p:cNvSpPr txBox="1"/>
          <p:nvPr/>
        </p:nvSpPr>
        <p:spPr>
          <a:xfrm>
            <a:off x="14750930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598808" y="11208352"/>
              <a:ext cx="838661" cy="802495"/>
              <a:chOff x="6896219" y="11635674"/>
              <a:chExt cx="838661" cy="802495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54186" cy="339945"/>
                <a:chOff x="6816858" y="14018937"/>
                <a:chExt cx="754186" cy="339945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63044" y="14250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7016402" y="11635674"/>
                <a:ext cx="718478" cy="688624"/>
                <a:chOff x="6914885" y="13264485"/>
                <a:chExt cx="718478" cy="688624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525363" y="13264485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914885" y="13845109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60366" y="1195525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896219" y="11693930"/>
                <a:ext cx="230835" cy="230077"/>
                <a:chOff x="6794702" y="13233973"/>
                <a:chExt cx="230835" cy="230077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917537" y="13356050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794702" y="13233973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91742" y="974522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75909" y="12021647"/>
              <a:ext cx="2867730" cy="538574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19747" y="9693206"/>
              <a:ext cx="601897" cy="174948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1087" y="11142388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stCxn id="2987" idx="6"/>
              <a:endCxn id="15117" idx="2"/>
            </p:cNvCxnSpPr>
            <p:nvPr/>
          </p:nvCxnSpPr>
          <p:spPr>
            <a:xfrm>
              <a:off x="12454812" y="11296799"/>
              <a:ext cx="143996" cy="5809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16955" y="11635932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 flipH="1">
              <a:off x="12772991" y="11496685"/>
              <a:ext cx="2652" cy="292291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65746" y="9585206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3172" y="110913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99742" y="9799227"/>
              <a:ext cx="147430" cy="1292131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16200000" flipH="1">
              <a:off x="12171296" y="11275233"/>
              <a:ext cx="525544" cy="373792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0" y="9853227"/>
              <a:ext cx="94944" cy="6894132"/>
              <a:chOff x="12160282" y="9853227"/>
              <a:chExt cx="94944" cy="6894132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67024" y="13289739"/>
                <a:ext cx="6894132" cy="21108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38843" y="1956762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 dirty="0"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16200000" flipH="1">
              <a:off x="12671390" y="18036176"/>
              <a:ext cx="2433527" cy="701378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stCxn id="14359" idx="4"/>
            </p:cNvCxnSpPr>
            <p:nvPr/>
          </p:nvCxnSpPr>
          <p:spPr>
            <a:xfrm rot="5400000">
              <a:off x="12420689" y="10483436"/>
              <a:ext cx="2039375" cy="150368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stCxn id="14360" idx="4"/>
              <a:endCxn id="15118" idx="0"/>
            </p:cNvCxnSpPr>
            <p:nvPr/>
          </p:nvCxnSpPr>
          <p:spPr>
            <a:xfrm rot="5400000">
              <a:off x="12552079" y="10370323"/>
              <a:ext cx="1669420" cy="6639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  <a:endCxn id="2962" idx="3"/>
            </p:cNvCxnSpPr>
            <p:nvPr/>
          </p:nvCxnSpPr>
          <p:spPr>
            <a:xfrm rot="10800000" flipV="1">
              <a:off x="13630332" y="8132520"/>
              <a:ext cx="8166792" cy="44071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8999" y="7594392"/>
              <a:ext cx="8001597" cy="23689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  <a:endCxn id="2962" idx="3"/>
            </p:cNvCxnSpPr>
            <p:nvPr/>
          </p:nvCxnSpPr>
          <p:spPr>
            <a:xfrm rot="10800000" flipV="1">
              <a:off x="13630332" y="9964509"/>
              <a:ext cx="3825950" cy="2575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  <a:endCxn id="2983" idx="3"/>
            </p:cNvCxnSpPr>
            <p:nvPr/>
          </p:nvCxnSpPr>
          <p:spPr>
            <a:xfrm rot="10800000" flipV="1">
              <a:off x="13633244" y="10422581"/>
              <a:ext cx="318721" cy="9957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  <a:endCxn id="2968" idx="3"/>
            </p:cNvCxnSpPr>
            <p:nvPr/>
          </p:nvCxnSpPr>
          <p:spPr>
            <a:xfrm rot="10800000" flipV="1">
              <a:off x="13630332" y="10422581"/>
              <a:ext cx="321632" cy="1785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  <a:endCxn id="2975" idx="3"/>
            </p:cNvCxnSpPr>
            <p:nvPr/>
          </p:nvCxnSpPr>
          <p:spPr>
            <a:xfrm rot="10800000" flipV="1">
              <a:off x="13630332" y="11058245"/>
              <a:ext cx="324650" cy="7537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  <a:endCxn id="2963" idx="3"/>
            </p:cNvCxnSpPr>
            <p:nvPr/>
          </p:nvCxnSpPr>
          <p:spPr>
            <a:xfrm rot="10800000" flipV="1">
              <a:off x="13630332" y="11058245"/>
              <a:ext cx="324650" cy="15427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  <a:endCxn id="2969" idx="3"/>
            </p:cNvCxnSpPr>
            <p:nvPr/>
          </p:nvCxnSpPr>
          <p:spPr>
            <a:xfrm rot="10800000" flipV="1">
              <a:off x="13630333" y="10740451"/>
              <a:ext cx="279315" cy="15293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  <a:endCxn id="2984" idx="3"/>
            </p:cNvCxnSpPr>
            <p:nvPr/>
          </p:nvCxnSpPr>
          <p:spPr>
            <a:xfrm rot="10800000" flipV="1">
              <a:off x="13633243" y="10665527"/>
              <a:ext cx="274604" cy="814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  <a:endCxn id="2976" idx="3"/>
            </p:cNvCxnSpPr>
            <p:nvPr/>
          </p:nvCxnSpPr>
          <p:spPr>
            <a:xfrm rot="10800000" flipV="1">
              <a:off x="13630333" y="11365021"/>
              <a:ext cx="278419" cy="5082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  <a:endCxn id="2964" idx="3"/>
            </p:cNvCxnSpPr>
            <p:nvPr/>
          </p:nvCxnSpPr>
          <p:spPr>
            <a:xfrm rot="10800000" flipV="1">
              <a:off x="13630333" y="11365021"/>
              <a:ext cx="278419" cy="12972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  <a:endCxn id="2982" idx="3"/>
            </p:cNvCxnSpPr>
            <p:nvPr/>
          </p:nvCxnSpPr>
          <p:spPr>
            <a:xfrm rot="10800000" flipV="1">
              <a:off x="13633244" y="9964509"/>
              <a:ext cx="3823039" cy="13924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  <a:endCxn id="2967" idx="3"/>
            </p:cNvCxnSpPr>
            <p:nvPr/>
          </p:nvCxnSpPr>
          <p:spPr>
            <a:xfrm rot="10800000" flipV="1">
              <a:off x="13630332" y="9964509"/>
              <a:ext cx="3825950" cy="21826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  <a:endCxn id="2974" idx="3"/>
            </p:cNvCxnSpPr>
            <p:nvPr/>
          </p:nvCxnSpPr>
          <p:spPr>
            <a:xfrm rot="10800000" flipV="1">
              <a:off x="13630332" y="11643947"/>
              <a:ext cx="6871202" cy="106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  <a:endCxn id="2962" idx="3"/>
            </p:cNvCxnSpPr>
            <p:nvPr/>
          </p:nvCxnSpPr>
          <p:spPr>
            <a:xfrm rot="10800000" flipV="1">
              <a:off x="13630332" y="11643947"/>
              <a:ext cx="6871202" cy="8957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  <a:endCxn id="2982" idx="3"/>
            </p:cNvCxnSpPr>
            <p:nvPr/>
          </p:nvCxnSpPr>
          <p:spPr>
            <a:xfrm rot="10800000" flipV="1">
              <a:off x="13633243" y="10336182"/>
              <a:ext cx="274604" cy="10208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  <a:endCxn id="2984" idx="3"/>
            </p:cNvCxnSpPr>
            <p:nvPr/>
          </p:nvCxnSpPr>
          <p:spPr>
            <a:xfrm rot="10800000" flipV="1">
              <a:off x="13633243" y="10740451"/>
              <a:ext cx="276404" cy="739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  <a:endCxn id="2976" idx="3"/>
            </p:cNvCxnSpPr>
            <p:nvPr/>
          </p:nvCxnSpPr>
          <p:spPr>
            <a:xfrm rot="5400000">
              <a:off x="13578609" y="11514305"/>
              <a:ext cx="410727" cy="30728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  <a:endCxn id="2964" idx="3"/>
            </p:cNvCxnSpPr>
            <p:nvPr/>
          </p:nvCxnSpPr>
          <p:spPr>
            <a:xfrm rot="10800000" flipV="1">
              <a:off x="13630332" y="11435583"/>
              <a:ext cx="280280" cy="12266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  <a:endCxn id="2969" idx="3"/>
            </p:cNvCxnSpPr>
            <p:nvPr/>
          </p:nvCxnSpPr>
          <p:spPr>
            <a:xfrm rot="10800000" flipV="1">
              <a:off x="13630333" y="10665527"/>
              <a:ext cx="277515" cy="16042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  <a:endCxn id="2974" idx="3"/>
            </p:cNvCxnSpPr>
            <p:nvPr/>
          </p:nvCxnSpPr>
          <p:spPr>
            <a:xfrm rot="10800000" flipV="1">
              <a:off x="13630332" y="10912214"/>
              <a:ext cx="277180" cy="8384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  <a:endCxn id="2967" idx="3"/>
            </p:cNvCxnSpPr>
            <p:nvPr/>
          </p:nvCxnSpPr>
          <p:spPr>
            <a:xfrm rot="10800000" flipV="1">
              <a:off x="13630333" y="10336182"/>
              <a:ext cx="277515" cy="18109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  <a:endCxn id="2962" idx="3"/>
            </p:cNvCxnSpPr>
            <p:nvPr/>
          </p:nvCxnSpPr>
          <p:spPr>
            <a:xfrm rot="10800000" flipV="1">
              <a:off x="13630332" y="10912214"/>
              <a:ext cx="277180" cy="162743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95" name="organ group - ureter">
            <a:extLst>
              <a:ext uri="{FF2B5EF4-FFF2-40B4-BE49-F238E27FC236}">
                <a16:creationId xmlns:a16="http://schemas.microsoft.com/office/drawing/2014/main" id="{56FE3FB1-E032-695D-E77C-3CB7CF7719FC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2297" name="organ - ureter">
              <a:extLst>
                <a:ext uri="{FF2B5EF4-FFF2-40B4-BE49-F238E27FC236}">
                  <a16:creationId xmlns:a16="http://schemas.microsoft.com/office/drawing/2014/main" id="{65287F21-061A-AA38-1E15-59786DECD6D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00" name="FTU - proximal free ureter">
              <a:extLst>
                <a:ext uri="{FF2B5EF4-FFF2-40B4-BE49-F238E27FC236}">
                  <a16:creationId xmlns:a16="http://schemas.microsoft.com/office/drawing/2014/main" id="{E719294C-9627-7402-4A74-094078F57E61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946" name="FTU - proximal free ureter">
                <a:extLst>
                  <a:ext uri="{FF2B5EF4-FFF2-40B4-BE49-F238E27FC236}">
                    <a16:creationId xmlns:a16="http://schemas.microsoft.com/office/drawing/2014/main" id="{4DEFDF6F-62FB-65D7-9C1B-3F905DCD7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7" name="dock">
                <a:extLst>
                  <a:ext uri="{FF2B5EF4-FFF2-40B4-BE49-F238E27FC236}">
                    <a16:creationId xmlns:a16="http://schemas.microsoft.com/office/drawing/2014/main" id="{2CD086BE-CD33-8D22-FB0A-D3CC32FAB28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3073" name="Text Box 3086">
                  <a:extLst>
                    <a:ext uri="{FF2B5EF4-FFF2-40B4-BE49-F238E27FC236}">
                      <a16:creationId xmlns:a16="http://schemas.microsoft.com/office/drawing/2014/main" id="{76781674-B3CF-5FEA-6A90-9C339A2A10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7" name="Text Box 3086">
                  <a:extLst>
                    <a:ext uri="{FF2B5EF4-FFF2-40B4-BE49-F238E27FC236}">
                      <a16:creationId xmlns:a16="http://schemas.microsoft.com/office/drawing/2014/main" id="{14100D80-9EA0-6CAC-E123-DC1D11E62E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86">
                  <a:extLst>
                    <a:ext uri="{FF2B5EF4-FFF2-40B4-BE49-F238E27FC236}">
                      <a16:creationId xmlns:a16="http://schemas.microsoft.com/office/drawing/2014/main" id="{E8268085-CE4C-E68E-2693-621B886354B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8" name="link">
                <a:extLst>
                  <a:ext uri="{FF2B5EF4-FFF2-40B4-BE49-F238E27FC236}">
                    <a16:creationId xmlns:a16="http://schemas.microsoft.com/office/drawing/2014/main" id="{CCC2397B-34D6-497B-C968-09458EF5FF5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949" name="Star: 5 Points 589">
                  <a:hlinkClick r:id="rId105"/>
                  <a:extLst>
                    <a:ext uri="{FF2B5EF4-FFF2-40B4-BE49-F238E27FC236}">
                      <a16:creationId xmlns:a16="http://schemas.microsoft.com/office/drawing/2014/main" id="{E94CFAB6-F1D9-E56C-D2E7-8B99A2919A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0" name="Star: 5 Points 590">
                  <a:hlinkClick r:id="rId106"/>
                  <a:extLst>
                    <a:ext uri="{FF2B5EF4-FFF2-40B4-BE49-F238E27FC236}">
                      <a16:creationId xmlns:a16="http://schemas.microsoft.com/office/drawing/2014/main" id="{61A6F2C5-CD54-0940-EB8E-4BCD26574B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1" name="Star: 5 Points 591">
                  <a:hlinkClick r:id="rId107"/>
                  <a:extLst>
                    <a:ext uri="{FF2B5EF4-FFF2-40B4-BE49-F238E27FC236}">
                      <a16:creationId xmlns:a16="http://schemas.microsoft.com/office/drawing/2014/main" id="{711B91C9-FABB-65DB-1841-2F9F82EAB2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1" name="FTU - distal free ureter">
              <a:extLst>
                <a:ext uri="{FF2B5EF4-FFF2-40B4-BE49-F238E27FC236}">
                  <a16:creationId xmlns:a16="http://schemas.microsoft.com/office/drawing/2014/main" id="{C8583EAE-62EF-D67F-D728-3D5615AC812B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315" name="FTU - distal free ureter">
                <a:extLst>
                  <a:ext uri="{FF2B5EF4-FFF2-40B4-BE49-F238E27FC236}">
                    <a16:creationId xmlns:a16="http://schemas.microsoft.com/office/drawing/2014/main" id="{3AF17DED-62BE-A2B6-FD6B-469ECD4129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3" name="dock">
                <a:extLst>
                  <a:ext uri="{FF2B5EF4-FFF2-40B4-BE49-F238E27FC236}">
                    <a16:creationId xmlns:a16="http://schemas.microsoft.com/office/drawing/2014/main" id="{6D3B4191-1685-1723-6E5D-9496940A7F6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942" name="Text Box 3086">
                  <a:extLst>
                    <a:ext uri="{FF2B5EF4-FFF2-40B4-BE49-F238E27FC236}">
                      <a16:creationId xmlns:a16="http://schemas.microsoft.com/office/drawing/2014/main" id="{6B5AFEED-7CE3-8284-C70A-77C5EDA87F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4" name="Text Box 3086">
                  <a:extLst>
                    <a:ext uri="{FF2B5EF4-FFF2-40B4-BE49-F238E27FC236}">
                      <a16:creationId xmlns:a16="http://schemas.microsoft.com/office/drawing/2014/main" id="{97D631A1-908B-B508-A982-F9B606A3A7F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00D7358A-57FA-C139-E527-A8BC0ED2A0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5" name="link">
                <a:extLst>
                  <a:ext uri="{FF2B5EF4-FFF2-40B4-BE49-F238E27FC236}">
                    <a16:creationId xmlns:a16="http://schemas.microsoft.com/office/drawing/2014/main" id="{D7F60CAA-DBAC-05ED-DC82-8B76451A405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938" name="Star: 5 Points 577">
                  <a:hlinkClick r:id="rId105"/>
                  <a:extLst>
                    <a:ext uri="{FF2B5EF4-FFF2-40B4-BE49-F238E27FC236}">
                      <a16:creationId xmlns:a16="http://schemas.microsoft.com/office/drawing/2014/main" id="{4E195976-FED1-9CDD-2CA5-47587B026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9" name="Star: 5 Points 578">
                  <a:hlinkClick r:id="rId106"/>
                  <a:extLst>
                    <a:ext uri="{FF2B5EF4-FFF2-40B4-BE49-F238E27FC236}">
                      <a16:creationId xmlns:a16="http://schemas.microsoft.com/office/drawing/2014/main" id="{4B49CB45-D415-1951-45AD-3DA782E85E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0" name="Star: 5 Points 579">
                  <a:hlinkClick r:id="rId107"/>
                  <a:extLst>
                    <a:ext uri="{FF2B5EF4-FFF2-40B4-BE49-F238E27FC236}">
                      <a16:creationId xmlns:a16="http://schemas.microsoft.com/office/drawing/2014/main" id="{16255007-CEF4-DA6B-2DEC-938C4C6A8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2" name="FTU - intravesical ureter">
              <a:extLst>
                <a:ext uri="{FF2B5EF4-FFF2-40B4-BE49-F238E27FC236}">
                  <a16:creationId xmlns:a16="http://schemas.microsoft.com/office/drawing/2014/main" id="{70F2853E-58C3-D1B2-4096-02E7B0D6D39C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303" name="FTU - intravesical ureter">
                <a:extLst>
                  <a:ext uri="{FF2B5EF4-FFF2-40B4-BE49-F238E27FC236}">
                    <a16:creationId xmlns:a16="http://schemas.microsoft.com/office/drawing/2014/main" id="{2BF2DD28-D7AA-2937-7B3D-3FAD7414C3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4" name="dock">
                <a:extLst>
                  <a:ext uri="{FF2B5EF4-FFF2-40B4-BE49-F238E27FC236}">
                    <a16:creationId xmlns:a16="http://schemas.microsoft.com/office/drawing/2014/main" id="{DAB53016-D348-6EE6-E4E8-501CD2DC31E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C1B0BF25-E362-3C64-01A1-AF4A634429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862AF111-32A9-4A13-99DE-329C0C670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5B09EAD9-7B47-DD73-AE93-650B5659B7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5" name="link">
                <a:extLst>
                  <a:ext uri="{FF2B5EF4-FFF2-40B4-BE49-F238E27FC236}">
                    <a16:creationId xmlns:a16="http://schemas.microsoft.com/office/drawing/2014/main" id="{40D77386-E125-3EA0-3E55-A9A86038F40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306" name="Star: 5 Points 565">
                  <a:hlinkClick r:id="rId105"/>
                  <a:extLst>
                    <a:ext uri="{FF2B5EF4-FFF2-40B4-BE49-F238E27FC236}">
                      <a16:creationId xmlns:a16="http://schemas.microsoft.com/office/drawing/2014/main" id="{D700D063-6A2F-3A51-261D-5234AB8C3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7" name="Star: 5 Points 566">
                  <a:hlinkClick r:id="rId106"/>
                  <a:extLst>
                    <a:ext uri="{FF2B5EF4-FFF2-40B4-BE49-F238E27FC236}">
                      <a16:creationId xmlns:a16="http://schemas.microsoft.com/office/drawing/2014/main" id="{BB2C6159-5CE3-1557-CC69-76A50434F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9" name="Star: 5 Points 567">
                  <a:hlinkClick r:id="rId107"/>
                  <a:extLst>
                    <a:ext uri="{FF2B5EF4-FFF2-40B4-BE49-F238E27FC236}">
                      <a16:creationId xmlns:a16="http://schemas.microsoft.com/office/drawing/2014/main" id="{838C0887-E25C-FF56-38E2-38D2518C9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10" name="organ group - bladder">
            <a:extLst>
              <a:ext uri="{FF2B5EF4-FFF2-40B4-BE49-F238E27FC236}">
                <a16:creationId xmlns:a16="http://schemas.microsoft.com/office/drawing/2014/main" id="{C49FDB3C-5A09-3921-7DB1-F238F572686B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3111" name="organ - bladder">
              <a:extLst>
                <a:ext uri="{FF2B5EF4-FFF2-40B4-BE49-F238E27FC236}">
                  <a16:creationId xmlns:a16="http://schemas.microsoft.com/office/drawing/2014/main" id="{924571A5-E0C0-0EEE-210E-268068D3B44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12" name="FTU - bladder dome/fundus">
              <a:extLst>
                <a:ext uri="{FF2B5EF4-FFF2-40B4-BE49-F238E27FC236}">
                  <a16:creationId xmlns:a16="http://schemas.microsoft.com/office/drawing/2014/main" id="{38858EC5-D52A-F817-744F-C2EA1534CC6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125" name="FTU - bladder dome/fundus">
                <a:extLst>
                  <a:ext uri="{FF2B5EF4-FFF2-40B4-BE49-F238E27FC236}">
                    <a16:creationId xmlns:a16="http://schemas.microsoft.com/office/drawing/2014/main" id="{4D48A176-C7C6-E8BE-4303-6E25683F5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26" name="dock">
                <a:extLst>
                  <a:ext uri="{FF2B5EF4-FFF2-40B4-BE49-F238E27FC236}">
                    <a16:creationId xmlns:a16="http://schemas.microsoft.com/office/drawing/2014/main" id="{FD5848BA-0E89-5A2D-85B0-E60DDFC2BD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DB50046D-6D15-B265-7417-DCA5BFDC2C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8805BC6B-1301-5862-5C43-02F78BC248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3" name="Text Box 3086">
                  <a:extLst>
                    <a:ext uri="{FF2B5EF4-FFF2-40B4-BE49-F238E27FC236}">
                      <a16:creationId xmlns:a16="http://schemas.microsoft.com/office/drawing/2014/main" id="{D793D38B-1AC1-7940-EDF4-745D26ED2C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27" name="link">
                <a:extLst>
                  <a:ext uri="{FF2B5EF4-FFF2-40B4-BE49-F238E27FC236}">
                    <a16:creationId xmlns:a16="http://schemas.microsoft.com/office/drawing/2014/main" id="{9763CB34-2259-1561-67EE-665F331366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128" name="Star: 5 Points 552">
                  <a:hlinkClick r:id="rId108"/>
                  <a:extLst>
                    <a:ext uri="{FF2B5EF4-FFF2-40B4-BE49-F238E27FC236}">
                      <a16:creationId xmlns:a16="http://schemas.microsoft.com/office/drawing/2014/main" id="{34918673-A8E0-C906-FC51-9E4756E41A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9" name="Star: 5 Points 553">
                  <a:hlinkClick r:id="rId109"/>
                  <a:extLst>
                    <a:ext uri="{FF2B5EF4-FFF2-40B4-BE49-F238E27FC236}">
                      <a16:creationId xmlns:a16="http://schemas.microsoft.com/office/drawing/2014/main" id="{5D7019A7-F869-8392-55EE-8F55F3351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0" name="Star: 5 Points 554">
                  <a:hlinkClick r:id="rId107"/>
                  <a:extLst>
                    <a:ext uri="{FF2B5EF4-FFF2-40B4-BE49-F238E27FC236}">
                      <a16:creationId xmlns:a16="http://schemas.microsoft.com/office/drawing/2014/main" id="{062A4E24-30EA-2AA7-48BB-338E94233D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13" name="FTU - bladder neck (trigone)">
              <a:extLst>
                <a:ext uri="{FF2B5EF4-FFF2-40B4-BE49-F238E27FC236}">
                  <a16:creationId xmlns:a16="http://schemas.microsoft.com/office/drawing/2014/main" id="{16D80BC3-F071-1704-67EC-18FA078348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3114" name="FTU - bladder neck (trigone)">
                <a:extLst>
                  <a:ext uri="{FF2B5EF4-FFF2-40B4-BE49-F238E27FC236}">
                    <a16:creationId xmlns:a16="http://schemas.microsoft.com/office/drawing/2014/main" id="{00405C21-92F2-95AB-8C6C-C51C91C794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2AA76126-8E5C-1B28-46FA-F719BC7AB3F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31035036-2090-BC20-5158-54371FAC21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77F85B99-FA1D-A74E-5DEE-A1E3556831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58E860DB-E344-7E6A-26F1-1564EFC1E48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8" name="link">
                <a:extLst>
                  <a:ext uri="{FF2B5EF4-FFF2-40B4-BE49-F238E27FC236}">
                    <a16:creationId xmlns:a16="http://schemas.microsoft.com/office/drawing/2014/main" id="{7924C754-3955-484A-7A53-C066FDF6A24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119" name="Star: 5 Points 543">
                  <a:hlinkClick r:id="rId108"/>
                  <a:extLst>
                    <a:ext uri="{FF2B5EF4-FFF2-40B4-BE49-F238E27FC236}">
                      <a16:creationId xmlns:a16="http://schemas.microsoft.com/office/drawing/2014/main" id="{C26AA94D-8CB0-9862-873C-E83C9D08C9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0" name="Star: 5 Points 544">
                  <a:hlinkClick r:id="rId109"/>
                  <a:extLst>
                    <a:ext uri="{FF2B5EF4-FFF2-40B4-BE49-F238E27FC236}">
                      <a16:creationId xmlns:a16="http://schemas.microsoft.com/office/drawing/2014/main" id="{453E6918-253C-8B96-A69C-E3CB0B39B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1" name="Star: 5 Points 545">
                  <a:hlinkClick r:id="rId107"/>
                  <a:extLst>
                    <a:ext uri="{FF2B5EF4-FFF2-40B4-BE49-F238E27FC236}">
                      <a16:creationId xmlns:a16="http://schemas.microsoft.com/office/drawing/2014/main" id="{BF4804FE-C29A-6578-351F-850271EF72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4" name="organ group - urethra">
            <a:extLst>
              <a:ext uri="{FF2B5EF4-FFF2-40B4-BE49-F238E27FC236}">
                <a16:creationId xmlns:a16="http://schemas.microsoft.com/office/drawing/2014/main" id="{8F464E9F-A272-0114-26ED-E9CC9A1F84F6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3139" name="organ - urethra">
              <a:extLst>
                <a:ext uri="{FF2B5EF4-FFF2-40B4-BE49-F238E27FC236}">
                  <a16:creationId xmlns:a16="http://schemas.microsoft.com/office/drawing/2014/main" id="{3B5C2695-39CA-0413-1898-6B76B3F00D1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40" name="FTU - sphinctered urethra">
              <a:extLst>
                <a:ext uri="{FF2B5EF4-FFF2-40B4-BE49-F238E27FC236}">
                  <a16:creationId xmlns:a16="http://schemas.microsoft.com/office/drawing/2014/main" id="{67499219-582B-70A0-49C3-A5971F6FA1D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3141" name="FTU - sphinctered urethra">
                <a:extLst>
                  <a:ext uri="{FF2B5EF4-FFF2-40B4-BE49-F238E27FC236}">
                    <a16:creationId xmlns:a16="http://schemas.microsoft.com/office/drawing/2014/main" id="{5F1F9838-ACFC-4C2D-8001-2EDE9AFBB1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2" name="dock">
                <a:extLst>
                  <a:ext uri="{FF2B5EF4-FFF2-40B4-BE49-F238E27FC236}">
                    <a16:creationId xmlns:a16="http://schemas.microsoft.com/office/drawing/2014/main" id="{EAD32258-C134-192A-64A7-6B684DCF9D3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991" name="Text Box 3086">
                  <a:extLst>
                    <a:ext uri="{FF2B5EF4-FFF2-40B4-BE49-F238E27FC236}">
                      <a16:creationId xmlns:a16="http://schemas.microsoft.com/office/drawing/2014/main" id="{9B298C38-588B-78D3-5FDA-B5EEDAA553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2" name="Text Box 3086">
                  <a:extLst>
                    <a:ext uri="{FF2B5EF4-FFF2-40B4-BE49-F238E27FC236}">
                      <a16:creationId xmlns:a16="http://schemas.microsoft.com/office/drawing/2014/main" id="{B6DB122E-2C07-44F6-F69A-C515A0B2DC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3" name="Text Box 3086">
                  <a:extLst>
                    <a:ext uri="{FF2B5EF4-FFF2-40B4-BE49-F238E27FC236}">
                      <a16:creationId xmlns:a16="http://schemas.microsoft.com/office/drawing/2014/main" id="{018F8AF4-BF7F-46FE-0C06-9F83945BD4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986" name="link">
                <a:extLst>
                  <a:ext uri="{FF2B5EF4-FFF2-40B4-BE49-F238E27FC236}">
                    <a16:creationId xmlns:a16="http://schemas.microsoft.com/office/drawing/2014/main" id="{43163AAB-197C-E925-09E9-0E9DBFE6624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98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70C83845-7F79-E91F-AB57-DDCF6E30E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88" name="Star: 5 Points 531">
                  <a:hlinkClick r:id="rId110"/>
                  <a:extLst>
                    <a:ext uri="{FF2B5EF4-FFF2-40B4-BE49-F238E27FC236}">
                      <a16:creationId xmlns:a16="http://schemas.microsoft.com/office/drawing/2014/main" id="{E2292094-0C6C-0D6C-3435-2008E1FD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90" name="Star: 5 Points 532">
                  <a:hlinkClick r:id="rId107"/>
                  <a:extLst>
                    <a:ext uri="{FF2B5EF4-FFF2-40B4-BE49-F238E27FC236}">
                      <a16:creationId xmlns:a16="http://schemas.microsoft.com/office/drawing/2014/main" id="{33EA41F2-CE50-2589-E7FA-EF2DB25BE1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995" name="organ - kidney">
            <a:extLst>
              <a:ext uri="{FF2B5EF4-FFF2-40B4-BE49-F238E27FC236}">
                <a16:creationId xmlns:a16="http://schemas.microsoft.com/office/drawing/2014/main" id="{A65F5D10-00D2-9EA7-6151-2D9CEDE874A2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10996" name="organ - kidney">
              <a:extLst>
                <a:ext uri="{FF2B5EF4-FFF2-40B4-BE49-F238E27FC236}">
                  <a16:creationId xmlns:a16="http://schemas.microsoft.com/office/drawing/2014/main" id="{951CC88E-4180-9494-1AAA-398F1D4D4D26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97" name="FTU - visceral bowman capsule">
              <a:extLst>
                <a:ext uri="{FF2B5EF4-FFF2-40B4-BE49-F238E27FC236}">
                  <a16:creationId xmlns:a16="http://schemas.microsoft.com/office/drawing/2014/main" id="{9E44D8C0-88E2-372C-86B2-79178CE0137D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245" name="FTU - visceral bowman capsule">
                <a:extLst>
                  <a:ext uri="{FF2B5EF4-FFF2-40B4-BE49-F238E27FC236}">
                    <a16:creationId xmlns:a16="http://schemas.microsoft.com/office/drawing/2014/main" id="{8A29F56E-EFE3-5341-DCC2-262914AF4EF8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47" name="dock">
                <a:extLst>
                  <a:ext uri="{FF2B5EF4-FFF2-40B4-BE49-F238E27FC236}">
                    <a16:creationId xmlns:a16="http://schemas.microsoft.com/office/drawing/2014/main" id="{6F8994E3-823D-E0EF-C26E-B79E6D9678AE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256" name="Text Box 3086">
                  <a:extLst>
                    <a:ext uri="{FF2B5EF4-FFF2-40B4-BE49-F238E27FC236}">
                      <a16:creationId xmlns:a16="http://schemas.microsoft.com/office/drawing/2014/main" id="{59CA0B7F-D4CE-93DA-6A5B-53D84F3B80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57" name="Text Box 3086">
                  <a:extLst>
                    <a:ext uri="{FF2B5EF4-FFF2-40B4-BE49-F238E27FC236}">
                      <a16:creationId xmlns:a16="http://schemas.microsoft.com/office/drawing/2014/main" id="{70E46C6F-D22D-DD90-7621-2E2F2685AF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58" name="Text Box 3086">
                  <a:extLst>
                    <a:ext uri="{FF2B5EF4-FFF2-40B4-BE49-F238E27FC236}">
                      <a16:creationId xmlns:a16="http://schemas.microsoft.com/office/drawing/2014/main" id="{8AA9C72A-EBF9-5700-C0B7-1808007CFC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49" name="link">
                <a:extLst>
                  <a:ext uri="{FF2B5EF4-FFF2-40B4-BE49-F238E27FC236}">
                    <a16:creationId xmlns:a16="http://schemas.microsoft.com/office/drawing/2014/main" id="{AB94E6F3-9A32-B5DB-9828-8F94EBA9FD17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251" name="Star: 5 Points 801">
                  <a:hlinkClick r:id="rId111"/>
                  <a:extLst>
                    <a:ext uri="{FF2B5EF4-FFF2-40B4-BE49-F238E27FC236}">
                      <a16:creationId xmlns:a16="http://schemas.microsoft.com/office/drawing/2014/main" id="{E1996D94-2A2D-6F01-89C3-20EF21CD79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53" name="Star: 5 Points 802">
                  <a:hlinkClick r:id="rId112"/>
                  <a:extLst>
                    <a:ext uri="{FF2B5EF4-FFF2-40B4-BE49-F238E27FC236}">
                      <a16:creationId xmlns:a16="http://schemas.microsoft.com/office/drawing/2014/main" id="{A6D13C30-1864-91C7-13BE-4F6B72F531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55" name="Star: 5 Points 803">
                  <a:hlinkClick r:id="rId107"/>
                  <a:extLst>
                    <a:ext uri="{FF2B5EF4-FFF2-40B4-BE49-F238E27FC236}">
                      <a16:creationId xmlns:a16="http://schemas.microsoft.com/office/drawing/2014/main" id="{1E172ACE-85AB-C31D-99AC-588D6E7194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999" name="FTU - parietal Bowman capsule">
              <a:extLst>
                <a:ext uri="{FF2B5EF4-FFF2-40B4-BE49-F238E27FC236}">
                  <a16:creationId xmlns:a16="http://schemas.microsoft.com/office/drawing/2014/main" id="{5B41AF65-9333-11BA-FBDE-32534A4EB234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11231" name="FTU - parietal Bowman capsule">
                <a:extLst>
                  <a:ext uri="{FF2B5EF4-FFF2-40B4-BE49-F238E27FC236}">
                    <a16:creationId xmlns:a16="http://schemas.microsoft.com/office/drawing/2014/main" id="{21D325C7-9232-87EA-47F6-406889C06D60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32" name="dock">
                <a:extLst>
                  <a:ext uri="{FF2B5EF4-FFF2-40B4-BE49-F238E27FC236}">
                    <a16:creationId xmlns:a16="http://schemas.microsoft.com/office/drawing/2014/main" id="{1C6FF6C3-EE0B-94F8-5034-EE02CB99E4BF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1239" name="Text Box 3086">
                  <a:extLst>
                    <a:ext uri="{FF2B5EF4-FFF2-40B4-BE49-F238E27FC236}">
                      <a16:creationId xmlns:a16="http://schemas.microsoft.com/office/drawing/2014/main" id="{678437FE-A1FA-088D-3583-4EE74289E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41" name="Text Box 3086">
                  <a:extLst>
                    <a:ext uri="{FF2B5EF4-FFF2-40B4-BE49-F238E27FC236}">
                      <a16:creationId xmlns:a16="http://schemas.microsoft.com/office/drawing/2014/main" id="{AD05A6D7-40AD-2F8D-08A2-61BE13FA4BB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43" name="Text Box 3086">
                  <a:extLst>
                    <a:ext uri="{FF2B5EF4-FFF2-40B4-BE49-F238E27FC236}">
                      <a16:creationId xmlns:a16="http://schemas.microsoft.com/office/drawing/2014/main" id="{23E66196-6F7B-3A04-9EDB-6992DC08F7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34" name="link">
                <a:extLst>
                  <a:ext uri="{FF2B5EF4-FFF2-40B4-BE49-F238E27FC236}">
                    <a16:creationId xmlns:a16="http://schemas.microsoft.com/office/drawing/2014/main" id="{E68BD872-627F-296A-0A5A-040CC125FFFD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1235" name="Star: 5 Points 789">
                  <a:hlinkClick r:id="rId111"/>
                  <a:extLst>
                    <a:ext uri="{FF2B5EF4-FFF2-40B4-BE49-F238E27FC236}">
                      <a16:creationId xmlns:a16="http://schemas.microsoft.com/office/drawing/2014/main" id="{1676C7BD-26A1-5DE5-C774-5859453DF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36" name="Star: 5 Points 790">
                  <a:hlinkClick r:id="rId112"/>
                  <a:extLst>
                    <a:ext uri="{FF2B5EF4-FFF2-40B4-BE49-F238E27FC236}">
                      <a16:creationId xmlns:a16="http://schemas.microsoft.com/office/drawing/2014/main" id="{6DFFA820-EB87-59B9-03A0-3531BAEB90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37" name="Star: 5 Points 791">
                  <a:hlinkClick r:id="rId107"/>
                  <a:extLst>
                    <a:ext uri="{FF2B5EF4-FFF2-40B4-BE49-F238E27FC236}">
                      <a16:creationId xmlns:a16="http://schemas.microsoft.com/office/drawing/2014/main" id="{CD5996EC-66AA-920C-354F-6496A088B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0" name="FTU - proximal convoluted tubule">
              <a:extLst>
                <a:ext uri="{FF2B5EF4-FFF2-40B4-BE49-F238E27FC236}">
                  <a16:creationId xmlns:a16="http://schemas.microsoft.com/office/drawing/2014/main" id="{43986886-0141-2BF0-6552-3B0F7EC828BB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11217" name="FTU - proximal convoluted tubule">
                <a:extLst>
                  <a:ext uri="{FF2B5EF4-FFF2-40B4-BE49-F238E27FC236}">
                    <a16:creationId xmlns:a16="http://schemas.microsoft.com/office/drawing/2014/main" id="{564A2BFD-D53D-35CA-3E5C-21E21BD62985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19" name="dock">
                <a:extLst>
                  <a:ext uri="{FF2B5EF4-FFF2-40B4-BE49-F238E27FC236}">
                    <a16:creationId xmlns:a16="http://schemas.microsoft.com/office/drawing/2014/main" id="{A34CC333-5831-AF00-2AAD-30C5814B2E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1226" name="Text Box 3086">
                  <a:extLst>
                    <a:ext uri="{FF2B5EF4-FFF2-40B4-BE49-F238E27FC236}">
                      <a16:creationId xmlns:a16="http://schemas.microsoft.com/office/drawing/2014/main" id="{A09D580B-8B41-D7EA-9360-5BDE81D1DF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28" name="Text Box 3086">
                  <a:extLst>
                    <a:ext uri="{FF2B5EF4-FFF2-40B4-BE49-F238E27FC236}">
                      <a16:creationId xmlns:a16="http://schemas.microsoft.com/office/drawing/2014/main" id="{27626BFF-2CEE-82E9-E8BB-FBA3EB26C6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29" name="Text Box 3086">
                  <a:extLst>
                    <a:ext uri="{FF2B5EF4-FFF2-40B4-BE49-F238E27FC236}">
                      <a16:creationId xmlns:a16="http://schemas.microsoft.com/office/drawing/2014/main" id="{8B8CC387-51C3-055C-550B-315DF1D18F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20" name="link">
                <a:extLst>
                  <a:ext uri="{FF2B5EF4-FFF2-40B4-BE49-F238E27FC236}">
                    <a16:creationId xmlns:a16="http://schemas.microsoft.com/office/drawing/2014/main" id="{879D867A-C51B-0178-8AF6-B8A8B0937ED2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1222" name="Star: 5 Points 777">
                  <a:hlinkClick r:id="rId113"/>
                  <a:extLst>
                    <a:ext uri="{FF2B5EF4-FFF2-40B4-BE49-F238E27FC236}">
                      <a16:creationId xmlns:a16="http://schemas.microsoft.com/office/drawing/2014/main" id="{2D48E075-7BC8-C4A3-8B50-1E3389058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23" name="Star: 5 Points 778">
                  <a:hlinkClick r:id="rId114"/>
                  <a:extLst>
                    <a:ext uri="{FF2B5EF4-FFF2-40B4-BE49-F238E27FC236}">
                      <a16:creationId xmlns:a16="http://schemas.microsoft.com/office/drawing/2014/main" id="{FEF37476-4B8B-E26E-8453-116EFE249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25" name="Star: 5 Points 779">
                  <a:hlinkClick r:id="rId107"/>
                  <a:extLst>
                    <a:ext uri="{FF2B5EF4-FFF2-40B4-BE49-F238E27FC236}">
                      <a16:creationId xmlns:a16="http://schemas.microsoft.com/office/drawing/2014/main" id="{6698A9D8-2895-7A14-D9DC-960FEBE8E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1" name="FTU - proximal straight tubule">
              <a:extLst>
                <a:ext uri="{FF2B5EF4-FFF2-40B4-BE49-F238E27FC236}">
                  <a16:creationId xmlns:a16="http://schemas.microsoft.com/office/drawing/2014/main" id="{8A087962-F5FD-F78B-32EC-71DEA2DD21DD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11203" name="FTU - proximal straight tubule">
                <a:extLst>
                  <a:ext uri="{FF2B5EF4-FFF2-40B4-BE49-F238E27FC236}">
                    <a16:creationId xmlns:a16="http://schemas.microsoft.com/office/drawing/2014/main" id="{C5E4DB78-9F24-3633-EB9D-25AF068DEAC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04" name="dock">
                <a:extLst>
                  <a:ext uri="{FF2B5EF4-FFF2-40B4-BE49-F238E27FC236}">
                    <a16:creationId xmlns:a16="http://schemas.microsoft.com/office/drawing/2014/main" id="{D753DDB2-FE9A-5E4E-4FEA-C51B23589B2A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1211" name="Text Box 3086">
                  <a:extLst>
                    <a:ext uri="{FF2B5EF4-FFF2-40B4-BE49-F238E27FC236}">
                      <a16:creationId xmlns:a16="http://schemas.microsoft.com/office/drawing/2014/main" id="{0E3CC039-D936-D344-8156-7C3FBD50C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13" name="Text Box 3086">
                  <a:extLst>
                    <a:ext uri="{FF2B5EF4-FFF2-40B4-BE49-F238E27FC236}">
                      <a16:creationId xmlns:a16="http://schemas.microsoft.com/office/drawing/2014/main" id="{9AFF064E-60D1-27F4-6CB3-048BBD516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15" name="Text Box 3086">
                  <a:extLst>
                    <a:ext uri="{FF2B5EF4-FFF2-40B4-BE49-F238E27FC236}">
                      <a16:creationId xmlns:a16="http://schemas.microsoft.com/office/drawing/2014/main" id="{D7187986-91BB-4EEA-DF2E-FD1A5B36D1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05" name="link">
                <a:extLst>
                  <a:ext uri="{FF2B5EF4-FFF2-40B4-BE49-F238E27FC236}">
                    <a16:creationId xmlns:a16="http://schemas.microsoft.com/office/drawing/2014/main" id="{DA34936A-AE45-642A-DC77-11DF1ECC7CDD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1206" name="Star: 5 Points 765">
                  <a:hlinkClick r:id="rId115"/>
                  <a:extLst>
                    <a:ext uri="{FF2B5EF4-FFF2-40B4-BE49-F238E27FC236}">
                      <a16:creationId xmlns:a16="http://schemas.microsoft.com/office/drawing/2014/main" id="{A6DD3F82-1D6F-A2AC-41B4-999D41CD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07" name="Star: 5 Points 766">
                  <a:hlinkClick r:id="rId114"/>
                  <a:extLst>
                    <a:ext uri="{FF2B5EF4-FFF2-40B4-BE49-F238E27FC236}">
                      <a16:creationId xmlns:a16="http://schemas.microsoft.com/office/drawing/2014/main" id="{75C083E0-52D4-2255-0A11-B0C18E26D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09" name="Star: 5 Points 767">
                  <a:hlinkClick r:id="rId107"/>
                  <a:extLst>
                    <a:ext uri="{FF2B5EF4-FFF2-40B4-BE49-F238E27FC236}">
                      <a16:creationId xmlns:a16="http://schemas.microsoft.com/office/drawing/2014/main" id="{74582571-C501-6D16-EC9F-C1DD9BDE5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3" name="FTU - descending thin limb">
              <a:extLst>
                <a:ext uri="{FF2B5EF4-FFF2-40B4-BE49-F238E27FC236}">
                  <a16:creationId xmlns:a16="http://schemas.microsoft.com/office/drawing/2014/main" id="{BCF5C014-01E9-6AA5-DB77-8FBA163F970C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11193" name="FTU - descending thin limb">
                <a:extLst>
                  <a:ext uri="{FF2B5EF4-FFF2-40B4-BE49-F238E27FC236}">
                    <a16:creationId xmlns:a16="http://schemas.microsoft.com/office/drawing/2014/main" id="{8D75A1F5-84AC-5359-33B1-83B711DAA99D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95" name="dock">
                <a:extLst>
                  <a:ext uri="{FF2B5EF4-FFF2-40B4-BE49-F238E27FC236}">
                    <a16:creationId xmlns:a16="http://schemas.microsoft.com/office/drawing/2014/main" id="{0EA9B03D-E2B2-EB6A-2D96-7FA8DA0CD08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1200" name="Text Box 3086">
                  <a:extLst>
                    <a:ext uri="{FF2B5EF4-FFF2-40B4-BE49-F238E27FC236}">
                      <a16:creationId xmlns:a16="http://schemas.microsoft.com/office/drawing/2014/main" id="{07D41610-BE14-C8E1-1CCA-A498C57338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01" name="Text Box 3086">
                  <a:extLst>
                    <a:ext uri="{FF2B5EF4-FFF2-40B4-BE49-F238E27FC236}">
                      <a16:creationId xmlns:a16="http://schemas.microsoft.com/office/drawing/2014/main" id="{38BE31E0-9C53-0019-2E99-8AED3AE041C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02" name="Text Box 3086">
                  <a:extLst>
                    <a:ext uri="{FF2B5EF4-FFF2-40B4-BE49-F238E27FC236}">
                      <a16:creationId xmlns:a16="http://schemas.microsoft.com/office/drawing/2014/main" id="{DDC9963A-4162-8066-D06A-BEFEC14ACCE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96" name="link">
                <a:extLst>
                  <a:ext uri="{FF2B5EF4-FFF2-40B4-BE49-F238E27FC236}">
                    <a16:creationId xmlns:a16="http://schemas.microsoft.com/office/drawing/2014/main" id="{5C8F61E2-B95B-230C-56AA-8CF1696FD39C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1197" name="Star: 5 Points 753">
                  <a:hlinkClick r:id="rId116"/>
                  <a:extLst>
                    <a:ext uri="{FF2B5EF4-FFF2-40B4-BE49-F238E27FC236}">
                      <a16:creationId xmlns:a16="http://schemas.microsoft.com/office/drawing/2014/main" id="{16A29362-6F8F-092E-7B76-36B50F2B5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98" name="Star: 5 Points 754">
                  <a:hlinkClick r:id="rId114"/>
                  <a:extLst>
                    <a:ext uri="{FF2B5EF4-FFF2-40B4-BE49-F238E27FC236}">
                      <a16:creationId xmlns:a16="http://schemas.microsoft.com/office/drawing/2014/main" id="{67C5D1E4-5149-EF13-2CA1-5F2AAEB466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99" name="Star: 5 Points 755">
                  <a:hlinkClick r:id="rId107"/>
                  <a:extLst>
                    <a:ext uri="{FF2B5EF4-FFF2-40B4-BE49-F238E27FC236}">
                      <a16:creationId xmlns:a16="http://schemas.microsoft.com/office/drawing/2014/main" id="{DF46D237-AC6E-637A-4B7E-063D83C11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4" name="FTU - ascending thin limb">
              <a:extLst>
                <a:ext uri="{FF2B5EF4-FFF2-40B4-BE49-F238E27FC236}">
                  <a16:creationId xmlns:a16="http://schemas.microsoft.com/office/drawing/2014/main" id="{67E6A475-11F6-C372-FC53-C0DB571FCBCA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11179" name="FTU - ascending thin limb">
                <a:extLst>
                  <a:ext uri="{FF2B5EF4-FFF2-40B4-BE49-F238E27FC236}">
                    <a16:creationId xmlns:a16="http://schemas.microsoft.com/office/drawing/2014/main" id="{D40E1875-C763-C43A-6516-9A4FF237E634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81" name="dock">
                <a:extLst>
                  <a:ext uri="{FF2B5EF4-FFF2-40B4-BE49-F238E27FC236}">
                    <a16:creationId xmlns:a16="http://schemas.microsoft.com/office/drawing/2014/main" id="{63D6DC41-7D57-CCA8-5FD3-578F4E3F8222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1189" name="Text Box 3086">
                  <a:extLst>
                    <a:ext uri="{FF2B5EF4-FFF2-40B4-BE49-F238E27FC236}">
                      <a16:creationId xmlns:a16="http://schemas.microsoft.com/office/drawing/2014/main" id="{B96D27C8-82B9-6A6A-58C2-6135629C57F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90" name="Text Box 3086">
                  <a:extLst>
                    <a:ext uri="{FF2B5EF4-FFF2-40B4-BE49-F238E27FC236}">
                      <a16:creationId xmlns:a16="http://schemas.microsoft.com/office/drawing/2014/main" id="{6C7C03F8-426B-CCEE-88D1-0CA8B88C66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92" name="Text Box 3086">
                  <a:extLst>
                    <a:ext uri="{FF2B5EF4-FFF2-40B4-BE49-F238E27FC236}">
                      <a16:creationId xmlns:a16="http://schemas.microsoft.com/office/drawing/2014/main" id="{BDE7D9CF-BE53-5DBF-E2C7-5AB8EA2E6B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83" name="link">
                <a:extLst>
                  <a:ext uri="{FF2B5EF4-FFF2-40B4-BE49-F238E27FC236}">
                    <a16:creationId xmlns:a16="http://schemas.microsoft.com/office/drawing/2014/main" id="{C6917114-0A1C-0014-7D90-D5DA00F3B384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1184" name="Star: 5 Points 739">
                  <a:hlinkClick r:id="rId117"/>
                  <a:extLst>
                    <a:ext uri="{FF2B5EF4-FFF2-40B4-BE49-F238E27FC236}">
                      <a16:creationId xmlns:a16="http://schemas.microsoft.com/office/drawing/2014/main" id="{DF04A5D4-4005-1F26-0F6D-17C4248C0F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86" name="Star: 5 Points 740">
                  <a:hlinkClick r:id="rId114"/>
                  <a:extLst>
                    <a:ext uri="{FF2B5EF4-FFF2-40B4-BE49-F238E27FC236}">
                      <a16:creationId xmlns:a16="http://schemas.microsoft.com/office/drawing/2014/main" id="{4FE78539-2468-7BDF-992C-61D7F20E7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87" name="Star: 5 Points 741">
                  <a:hlinkClick r:id="rId107"/>
                  <a:extLst>
                    <a:ext uri="{FF2B5EF4-FFF2-40B4-BE49-F238E27FC236}">
                      <a16:creationId xmlns:a16="http://schemas.microsoft.com/office/drawing/2014/main" id="{EFF909D2-2319-0AAA-3FEC-F13ADD6BED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5" name="FTU - distal straight tubule">
              <a:extLst>
                <a:ext uri="{FF2B5EF4-FFF2-40B4-BE49-F238E27FC236}">
                  <a16:creationId xmlns:a16="http://schemas.microsoft.com/office/drawing/2014/main" id="{030BEC96-CA3A-B4C0-D0FE-709384ACA4BA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11164" name="FTU - distal straight tubule">
                <a:extLst>
                  <a:ext uri="{FF2B5EF4-FFF2-40B4-BE49-F238E27FC236}">
                    <a16:creationId xmlns:a16="http://schemas.microsoft.com/office/drawing/2014/main" id="{73A1A360-D82B-17B4-E3B0-58B78FF6CEE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66" name="dock">
                <a:extLst>
                  <a:ext uri="{FF2B5EF4-FFF2-40B4-BE49-F238E27FC236}">
                    <a16:creationId xmlns:a16="http://schemas.microsoft.com/office/drawing/2014/main" id="{8D54254B-4DCF-633E-8C95-9402FE861B14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1174" name="Text Box 3086">
                  <a:extLst>
                    <a:ext uri="{FF2B5EF4-FFF2-40B4-BE49-F238E27FC236}">
                      <a16:creationId xmlns:a16="http://schemas.microsoft.com/office/drawing/2014/main" id="{28F73096-B8AD-7D95-2397-A45F7B99140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76" name="Text Box 3086">
                  <a:extLst>
                    <a:ext uri="{FF2B5EF4-FFF2-40B4-BE49-F238E27FC236}">
                      <a16:creationId xmlns:a16="http://schemas.microsoft.com/office/drawing/2014/main" id="{7BCB2266-5271-61E3-37C2-28DABF75FB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77" name="Text Box 3086">
                  <a:extLst>
                    <a:ext uri="{FF2B5EF4-FFF2-40B4-BE49-F238E27FC236}">
                      <a16:creationId xmlns:a16="http://schemas.microsoft.com/office/drawing/2014/main" id="{C424F13E-B8AC-191A-F528-FB4DB4C041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68" name="link">
                <a:extLst>
                  <a:ext uri="{FF2B5EF4-FFF2-40B4-BE49-F238E27FC236}">
                    <a16:creationId xmlns:a16="http://schemas.microsoft.com/office/drawing/2014/main" id="{17FB7C0E-16AB-3DC2-D2C6-ED9364B5305E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1169" name="Star: 5 Points 727">
                  <a:hlinkClick r:id="rId117"/>
                  <a:extLst>
                    <a:ext uri="{FF2B5EF4-FFF2-40B4-BE49-F238E27FC236}">
                      <a16:creationId xmlns:a16="http://schemas.microsoft.com/office/drawing/2014/main" id="{C352759D-5CEE-C57B-042F-DA0088D40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71" name="Star: 5 Points 728">
                  <a:hlinkClick r:id="rId114"/>
                  <a:extLst>
                    <a:ext uri="{FF2B5EF4-FFF2-40B4-BE49-F238E27FC236}">
                      <a16:creationId xmlns:a16="http://schemas.microsoft.com/office/drawing/2014/main" id="{F1847998-AB76-3037-ABB7-F37085E2CD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72" name="Star: 5 Points 729">
                  <a:hlinkClick r:id="rId107"/>
                  <a:extLst>
                    <a:ext uri="{FF2B5EF4-FFF2-40B4-BE49-F238E27FC236}">
                      <a16:creationId xmlns:a16="http://schemas.microsoft.com/office/drawing/2014/main" id="{DBB7C96D-AF7B-C51A-01FC-4D0837891C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7" name="FTU - final thick ascending limb">
              <a:extLst>
                <a:ext uri="{FF2B5EF4-FFF2-40B4-BE49-F238E27FC236}">
                  <a16:creationId xmlns:a16="http://schemas.microsoft.com/office/drawing/2014/main" id="{000A6639-3006-65C2-ECF0-A46F7C233475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11147" name="FTU - final thick ascending limb">
                <a:extLst>
                  <a:ext uri="{FF2B5EF4-FFF2-40B4-BE49-F238E27FC236}">
                    <a16:creationId xmlns:a16="http://schemas.microsoft.com/office/drawing/2014/main" id="{01137746-13BE-E7F3-AD74-DA8169E73E3D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48" name="dock">
                <a:extLst>
                  <a:ext uri="{FF2B5EF4-FFF2-40B4-BE49-F238E27FC236}">
                    <a16:creationId xmlns:a16="http://schemas.microsoft.com/office/drawing/2014/main" id="{EA8D079C-41BF-C6D1-E17C-818FD65A3323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1158" name="Text Box 3086">
                  <a:extLst>
                    <a:ext uri="{FF2B5EF4-FFF2-40B4-BE49-F238E27FC236}">
                      <a16:creationId xmlns:a16="http://schemas.microsoft.com/office/drawing/2014/main" id="{151B1E26-C424-7DCD-48DC-727C6C1E74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0" name="Text Box 3086">
                  <a:extLst>
                    <a:ext uri="{FF2B5EF4-FFF2-40B4-BE49-F238E27FC236}">
                      <a16:creationId xmlns:a16="http://schemas.microsoft.com/office/drawing/2014/main" id="{AD19B3C1-9C83-C3C8-DD0C-257DE2FC3C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2" name="Text Box 3086">
                  <a:extLst>
                    <a:ext uri="{FF2B5EF4-FFF2-40B4-BE49-F238E27FC236}">
                      <a16:creationId xmlns:a16="http://schemas.microsoft.com/office/drawing/2014/main" id="{ED78189D-37FE-A0E0-F4D5-AE79B33780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50" name="link">
                <a:extLst>
                  <a:ext uri="{FF2B5EF4-FFF2-40B4-BE49-F238E27FC236}">
                    <a16:creationId xmlns:a16="http://schemas.microsoft.com/office/drawing/2014/main" id="{9998A964-80DD-8BDE-93F9-8C1F5957B48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1152" name="Star: 5 Points 715">
                  <a:hlinkClick r:id="rId117"/>
                  <a:extLst>
                    <a:ext uri="{FF2B5EF4-FFF2-40B4-BE49-F238E27FC236}">
                      <a16:creationId xmlns:a16="http://schemas.microsoft.com/office/drawing/2014/main" id="{E43623F6-FD73-2100-5C34-D722E13E6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54" name="Star: 5 Points 716">
                  <a:hlinkClick r:id="rId114"/>
                  <a:extLst>
                    <a:ext uri="{FF2B5EF4-FFF2-40B4-BE49-F238E27FC236}">
                      <a16:creationId xmlns:a16="http://schemas.microsoft.com/office/drawing/2014/main" id="{26FF5DF8-C8D8-20D8-59E1-8A5D01568D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56" name="Star: 5 Points 717">
                  <a:hlinkClick r:id="rId107"/>
                  <a:extLst>
                    <a:ext uri="{FF2B5EF4-FFF2-40B4-BE49-F238E27FC236}">
                      <a16:creationId xmlns:a16="http://schemas.microsoft.com/office/drawing/2014/main" id="{54388586-C46D-69DB-AA2C-DC1589B3B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8" name="FTU - distal convoluted tubule">
              <a:extLst>
                <a:ext uri="{FF2B5EF4-FFF2-40B4-BE49-F238E27FC236}">
                  <a16:creationId xmlns:a16="http://schemas.microsoft.com/office/drawing/2014/main" id="{334AA2F7-8E38-D704-3249-F7914F87B31C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1135" name="FTU - distal convoluted tubule">
                <a:extLst>
                  <a:ext uri="{FF2B5EF4-FFF2-40B4-BE49-F238E27FC236}">
                    <a16:creationId xmlns:a16="http://schemas.microsoft.com/office/drawing/2014/main" id="{933C5454-8EF5-EF59-7201-6DC05C18B74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36" name="dock">
                <a:extLst>
                  <a:ext uri="{FF2B5EF4-FFF2-40B4-BE49-F238E27FC236}">
                    <a16:creationId xmlns:a16="http://schemas.microsoft.com/office/drawing/2014/main" id="{62FB7DC7-B26C-FA08-490D-86402DEB6BD5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1143" name="Text Box 3086">
                  <a:extLst>
                    <a:ext uri="{FF2B5EF4-FFF2-40B4-BE49-F238E27FC236}">
                      <a16:creationId xmlns:a16="http://schemas.microsoft.com/office/drawing/2014/main" id="{020F97E1-21B1-055A-AFCF-46CB6F2EF4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44" name="Text Box 3086">
                  <a:extLst>
                    <a:ext uri="{FF2B5EF4-FFF2-40B4-BE49-F238E27FC236}">
                      <a16:creationId xmlns:a16="http://schemas.microsoft.com/office/drawing/2014/main" id="{725AF4D2-E1C8-7709-3940-DFDB2923DC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46" name="Text Box 3086">
                  <a:extLst>
                    <a:ext uri="{FF2B5EF4-FFF2-40B4-BE49-F238E27FC236}">
                      <a16:creationId xmlns:a16="http://schemas.microsoft.com/office/drawing/2014/main" id="{EA3BEEF2-D3FB-5865-4FC1-63B7D0E38E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38" name="link">
                <a:extLst>
                  <a:ext uri="{FF2B5EF4-FFF2-40B4-BE49-F238E27FC236}">
                    <a16:creationId xmlns:a16="http://schemas.microsoft.com/office/drawing/2014/main" id="{4D356E68-B2BF-A92D-C0D4-57F224BA9555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1139" name="Star: 5 Points 703">
                  <a:hlinkClick r:id="rId118"/>
                  <a:extLst>
                    <a:ext uri="{FF2B5EF4-FFF2-40B4-BE49-F238E27FC236}">
                      <a16:creationId xmlns:a16="http://schemas.microsoft.com/office/drawing/2014/main" id="{5EA3D0FA-A761-3821-CFE6-4A7170CC18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40" name="Star: 5 Points 704">
                  <a:hlinkClick r:id="rId114"/>
                  <a:extLst>
                    <a:ext uri="{FF2B5EF4-FFF2-40B4-BE49-F238E27FC236}">
                      <a16:creationId xmlns:a16="http://schemas.microsoft.com/office/drawing/2014/main" id="{EE241F3B-CE17-B656-8D27-2F497AD5C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41" name="Star: 5 Points 705">
                  <a:hlinkClick r:id="rId107"/>
                  <a:extLst>
                    <a:ext uri="{FF2B5EF4-FFF2-40B4-BE49-F238E27FC236}">
                      <a16:creationId xmlns:a16="http://schemas.microsoft.com/office/drawing/2014/main" id="{11882953-1652-71E3-CE1B-71D578FC9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0" name="FTU - connecting tubule">
              <a:extLst>
                <a:ext uri="{FF2B5EF4-FFF2-40B4-BE49-F238E27FC236}">
                  <a16:creationId xmlns:a16="http://schemas.microsoft.com/office/drawing/2014/main" id="{80D6AF89-FE82-7FC7-8D8B-AE176F48AD5E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1121" name="FTU - connecting tubule">
                <a:extLst>
                  <a:ext uri="{FF2B5EF4-FFF2-40B4-BE49-F238E27FC236}">
                    <a16:creationId xmlns:a16="http://schemas.microsoft.com/office/drawing/2014/main" id="{978177E6-E64F-2DAF-0E37-411424EC893A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23" name="dock">
                <a:extLst>
                  <a:ext uri="{FF2B5EF4-FFF2-40B4-BE49-F238E27FC236}">
                    <a16:creationId xmlns:a16="http://schemas.microsoft.com/office/drawing/2014/main" id="{00018E00-7F09-100B-2E8C-D8E0F40AD37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1132" name="Text Box 3086">
                  <a:extLst>
                    <a:ext uri="{FF2B5EF4-FFF2-40B4-BE49-F238E27FC236}">
                      <a16:creationId xmlns:a16="http://schemas.microsoft.com/office/drawing/2014/main" id="{70505ED7-6A71-681D-8847-7FFC04D79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33" name="Text Box 3086">
                  <a:extLst>
                    <a:ext uri="{FF2B5EF4-FFF2-40B4-BE49-F238E27FC236}">
                      <a16:creationId xmlns:a16="http://schemas.microsoft.com/office/drawing/2014/main" id="{788EFCCB-436F-35C7-10E0-6FF697B891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34" name="Text Box 3086">
                  <a:extLst>
                    <a:ext uri="{FF2B5EF4-FFF2-40B4-BE49-F238E27FC236}">
                      <a16:creationId xmlns:a16="http://schemas.microsoft.com/office/drawing/2014/main" id="{22EABAD6-2D82-2E57-0F61-8C40F89810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25" name="link">
                <a:extLst>
                  <a:ext uri="{FF2B5EF4-FFF2-40B4-BE49-F238E27FC236}">
                    <a16:creationId xmlns:a16="http://schemas.microsoft.com/office/drawing/2014/main" id="{8112311B-B4E4-C859-E798-BC3568400FF3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1127" name="Star: 5 Points 691">
                  <a:hlinkClick r:id="rId119"/>
                  <a:extLst>
                    <a:ext uri="{FF2B5EF4-FFF2-40B4-BE49-F238E27FC236}">
                      <a16:creationId xmlns:a16="http://schemas.microsoft.com/office/drawing/2014/main" id="{2B40D51C-62C8-EAD2-91C0-839D90B373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29" name="Star: 5 Points 692">
                  <a:hlinkClick r:id="rId120"/>
                  <a:extLst>
                    <a:ext uri="{FF2B5EF4-FFF2-40B4-BE49-F238E27FC236}">
                      <a16:creationId xmlns:a16="http://schemas.microsoft.com/office/drawing/2014/main" id="{4D0DDBEB-8DF2-2F04-A97E-90CB95E11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30" name="Star: 5 Points 693">
                  <a:hlinkClick r:id="rId107"/>
                  <a:extLst>
                    <a:ext uri="{FF2B5EF4-FFF2-40B4-BE49-F238E27FC236}">
                      <a16:creationId xmlns:a16="http://schemas.microsoft.com/office/drawing/2014/main" id="{8C3C5446-82E7-D0C7-62E3-00D3B2D78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1" name="FTU - cortical connecting tubule">
              <a:extLst>
                <a:ext uri="{FF2B5EF4-FFF2-40B4-BE49-F238E27FC236}">
                  <a16:creationId xmlns:a16="http://schemas.microsoft.com/office/drawing/2014/main" id="{1FCD87BE-3E9B-A7D5-8909-AE2D53C27B4E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11108" name="FTU - cortical connecting tubule">
                <a:extLst>
                  <a:ext uri="{FF2B5EF4-FFF2-40B4-BE49-F238E27FC236}">
                    <a16:creationId xmlns:a16="http://schemas.microsoft.com/office/drawing/2014/main" id="{E0EFAE5F-FBD8-1509-FF12-095E348D33D6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09" name="dock">
                <a:extLst>
                  <a:ext uri="{FF2B5EF4-FFF2-40B4-BE49-F238E27FC236}">
                    <a16:creationId xmlns:a16="http://schemas.microsoft.com/office/drawing/2014/main" id="{AF22E86F-BF7B-4852-2788-F5E262B9BF6D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1116" name="Text Box 3086">
                  <a:extLst>
                    <a:ext uri="{FF2B5EF4-FFF2-40B4-BE49-F238E27FC236}">
                      <a16:creationId xmlns:a16="http://schemas.microsoft.com/office/drawing/2014/main" id="{E675B65A-8D5D-6B04-4E93-512A8501ED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17" name="Text Box 3086">
                  <a:extLst>
                    <a:ext uri="{FF2B5EF4-FFF2-40B4-BE49-F238E27FC236}">
                      <a16:creationId xmlns:a16="http://schemas.microsoft.com/office/drawing/2014/main" id="{3A1A8535-593E-DA71-8864-B8A852B61E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19" name="Text Box 3086">
                  <a:extLst>
                    <a:ext uri="{FF2B5EF4-FFF2-40B4-BE49-F238E27FC236}">
                      <a16:creationId xmlns:a16="http://schemas.microsoft.com/office/drawing/2014/main" id="{BD2064F2-340F-E617-4A08-FEEF1DC269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11" name="link">
                <a:extLst>
                  <a:ext uri="{FF2B5EF4-FFF2-40B4-BE49-F238E27FC236}">
                    <a16:creationId xmlns:a16="http://schemas.microsoft.com/office/drawing/2014/main" id="{6ABFA79C-1CAD-94D8-5848-B24E79EDF7E2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1112" name="Star: 5 Points 679">
                  <a:hlinkClick r:id="rId119"/>
                  <a:extLst>
                    <a:ext uri="{FF2B5EF4-FFF2-40B4-BE49-F238E27FC236}">
                      <a16:creationId xmlns:a16="http://schemas.microsoft.com/office/drawing/2014/main" id="{2376B3E5-8E0E-1568-E465-491C72E1E6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3" name="Star: 5 Points 680">
                  <a:hlinkClick r:id="rId120"/>
                  <a:extLst>
                    <a:ext uri="{FF2B5EF4-FFF2-40B4-BE49-F238E27FC236}">
                      <a16:creationId xmlns:a16="http://schemas.microsoft.com/office/drawing/2014/main" id="{A27A3D97-BAF5-C776-9AFB-49C8B40F40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5" name="Star: 5 Points 681">
                  <a:hlinkClick r:id="rId107"/>
                  <a:extLst>
                    <a:ext uri="{FF2B5EF4-FFF2-40B4-BE49-F238E27FC236}">
                      <a16:creationId xmlns:a16="http://schemas.microsoft.com/office/drawing/2014/main" id="{AECDFE2B-9687-EE03-2920-FB65DB840F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3" name="FTU - outer medullary col. duct">
              <a:extLst>
                <a:ext uri="{FF2B5EF4-FFF2-40B4-BE49-F238E27FC236}">
                  <a16:creationId xmlns:a16="http://schemas.microsoft.com/office/drawing/2014/main" id="{FC446CF2-4CD9-F175-575F-37BA48216332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1094" name="FTU - outer medullary col. duct">
                <a:extLst>
                  <a:ext uri="{FF2B5EF4-FFF2-40B4-BE49-F238E27FC236}">
                    <a16:creationId xmlns:a16="http://schemas.microsoft.com/office/drawing/2014/main" id="{5EBE2A89-CF68-669C-A7E8-0A73D38E7E98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95" name="dock">
                <a:extLst>
                  <a:ext uri="{FF2B5EF4-FFF2-40B4-BE49-F238E27FC236}">
                    <a16:creationId xmlns:a16="http://schemas.microsoft.com/office/drawing/2014/main" id="{4BD39B72-E209-465E-B8AE-7C66EBD30DFF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1103" name="Text Box 3086">
                  <a:extLst>
                    <a:ext uri="{FF2B5EF4-FFF2-40B4-BE49-F238E27FC236}">
                      <a16:creationId xmlns:a16="http://schemas.microsoft.com/office/drawing/2014/main" id="{0AB2CF44-0950-13DE-870F-328E465586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5" name="Text Box 3086">
                  <a:extLst>
                    <a:ext uri="{FF2B5EF4-FFF2-40B4-BE49-F238E27FC236}">
                      <a16:creationId xmlns:a16="http://schemas.microsoft.com/office/drawing/2014/main" id="{58DB1095-3D6D-FAF1-9588-0D758CBF08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6" name="Text Box 3086">
                  <a:extLst>
                    <a:ext uri="{FF2B5EF4-FFF2-40B4-BE49-F238E27FC236}">
                      <a16:creationId xmlns:a16="http://schemas.microsoft.com/office/drawing/2014/main" id="{FBBCF4D5-ED74-3AFB-7256-A4D81BBA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96" name="link">
                <a:extLst>
                  <a:ext uri="{FF2B5EF4-FFF2-40B4-BE49-F238E27FC236}">
                    <a16:creationId xmlns:a16="http://schemas.microsoft.com/office/drawing/2014/main" id="{5A3779E5-C465-8D52-F198-2F7AC57ECFEC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1098" name="Star: 5 Points 667">
                  <a:hlinkClick r:id="rId119"/>
                  <a:extLst>
                    <a:ext uri="{FF2B5EF4-FFF2-40B4-BE49-F238E27FC236}">
                      <a16:creationId xmlns:a16="http://schemas.microsoft.com/office/drawing/2014/main" id="{49765D0D-93E5-C4E0-EF95-648F55AAE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0" name="Star: 5 Points 668">
                  <a:hlinkClick r:id="rId120"/>
                  <a:extLst>
                    <a:ext uri="{FF2B5EF4-FFF2-40B4-BE49-F238E27FC236}">
                      <a16:creationId xmlns:a16="http://schemas.microsoft.com/office/drawing/2014/main" id="{38069E0E-4F94-8548-3179-CCE7122DA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1" name="Star: 5 Points 669">
                  <a:hlinkClick r:id="rId107"/>
                  <a:extLst>
                    <a:ext uri="{FF2B5EF4-FFF2-40B4-BE49-F238E27FC236}">
                      <a16:creationId xmlns:a16="http://schemas.microsoft.com/office/drawing/2014/main" id="{CF7F2B32-AB8F-8255-98CE-8EBE4A5AA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4" name="FTU - inner medullary col. duct">
              <a:extLst>
                <a:ext uri="{FF2B5EF4-FFF2-40B4-BE49-F238E27FC236}">
                  <a16:creationId xmlns:a16="http://schemas.microsoft.com/office/drawing/2014/main" id="{53EA0E8B-EAB8-FA05-BEB5-23A7E370BAB9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1081" name="FTU - inner medullary col. duct">
                <a:extLst>
                  <a:ext uri="{FF2B5EF4-FFF2-40B4-BE49-F238E27FC236}">
                    <a16:creationId xmlns:a16="http://schemas.microsoft.com/office/drawing/2014/main" id="{79984D9A-A49C-6064-169F-C944EE6B8B2D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82" name="dock">
                <a:extLst>
                  <a:ext uri="{FF2B5EF4-FFF2-40B4-BE49-F238E27FC236}">
                    <a16:creationId xmlns:a16="http://schemas.microsoft.com/office/drawing/2014/main" id="{2B42AD8F-65C5-F689-D151-1DBAFD071A25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1090" name="Text Box 3086">
                  <a:extLst>
                    <a:ext uri="{FF2B5EF4-FFF2-40B4-BE49-F238E27FC236}">
                      <a16:creationId xmlns:a16="http://schemas.microsoft.com/office/drawing/2014/main" id="{E4DD8F51-995E-BAC8-9E1F-FC0CAB552B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2" name="Text Box 3086">
                  <a:extLst>
                    <a:ext uri="{FF2B5EF4-FFF2-40B4-BE49-F238E27FC236}">
                      <a16:creationId xmlns:a16="http://schemas.microsoft.com/office/drawing/2014/main" id="{F27643C9-CDCF-DE74-7CC3-53049A0DD7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3" name="Text Box 3086">
                  <a:extLst>
                    <a:ext uri="{FF2B5EF4-FFF2-40B4-BE49-F238E27FC236}">
                      <a16:creationId xmlns:a16="http://schemas.microsoft.com/office/drawing/2014/main" id="{13951E51-BB44-88AB-294F-50EDB3C195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84" name="link">
                <a:extLst>
                  <a:ext uri="{FF2B5EF4-FFF2-40B4-BE49-F238E27FC236}">
                    <a16:creationId xmlns:a16="http://schemas.microsoft.com/office/drawing/2014/main" id="{BB94B5AD-5CB1-49FF-4598-8B8D21E530A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1086" name="Star: 5 Points 655">
                  <a:hlinkClick r:id="rId119"/>
                  <a:extLst>
                    <a:ext uri="{FF2B5EF4-FFF2-40B4-BE49-F238E27FC236}">
                      <a16:creationId xmlns:a16="http://schemas.microsoft.com/office/drawing/2014/main" id="{5D7D105A-0BC0-05F6-57E8-9C30AAA3A4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87" name="Star: 5 Points 656">
                  <a:hlinkClick r:id="rId120"/>
                  <a:extLst>
                    <a:ext uri="{FF2B5EF4-FFF2-40B4-BE49-F238E27FC236}">
                      <a16:creationId xmlns:a16="http://schemas.microsoft.com/office/drawing/2014/main" id="{BF29BD2E-3D18-0320-0870-ACB1FA9C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89" name="Star: 5 Points 657">
                  <a:hlinkClick r:id="rId107"/>
                  <a:extLst>
                    <a:ext uri="{FF2B5EF4-FFF2-40B4-BE49-F238E27FC236}">
                      <a16:creationId xmlns:a16="http://schemas.microsoft.com/office/drawing/2014/main" id="{E8B6B2B2-98E6-C2D5-8ABD-11AC2AF37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5" name="FTU - minor calyx">
              <a:extLst>
                <a:ext uri="{FF2B5EF4-FFF2-40B4-BE49-F238E27FC236}">
                  <a16:creationId xmlns:a16="http://schemas.microsoft.com/office/drawing/2014/main" id="{7A4441A0-2CCD-E191-4B82-960427468CE9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67" name="FTU - minor calyx">
                <a:extLst>
                  <a:ext uri="{FF2B5EF4-FFF2-40B4-BE49-F238E27FC236}">
                    <a16:creationId xmlns:a16="http://schemas.microsoft.com/office/drawing/2014/main" id="{51556CF9-B0BB-ECC4-B40A-2CB18317375B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69" name="dock">
                <a:extLst>
                  <a:ext uri="{FF2B5EF4-FFF2-40B4-BE49-F238E27FC236}">
                    <a16:creationId xmlns:a16="http://schemas.microsoft.com/office/drawing/2014/main" id="{04EF72F5-94FB-A474-0AB2-BA4225834C3D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076" name="Text Box 3086">
                  <a:extLst>
                    <a:ext uri="{FF2B5EF4-FFF2-40B4-BE49-F238E27FC236}">
                      <a16:creationId xmlns:a16="http://schemas.microsoft.com/office/drawing/2014/main" id="{9830F01F-FC78-05A1-C190-8DDD9AC78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78" name="Text Box 3086">
                  <a:extLst>
                    <a:ext uri="{FF2B5EF4-FFF2-40B4-BE49-F238E27FC236}">
                      <a16:creationId xmlns:a16="http://schemas.microsoft.com/office/drawing/2014/main" id="{433A91F7-9480-FA33-9932-3EEDC4A5FF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80" name="Text Box 3086">
                  <a:extLst>
                    <a:ext uri="{FF2B5EF4-FFF2-40B4-BE49-F238E27FC236}">
                      <a16:creationId xmlns:a16="http://schemas.microsoft.com/office/drawing/2014/main" id="{78007D0D-A16E-083F-E3F3-1D34A3BE8F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70" name="link">
                <a:extLst>
                  <a:ext uri="{FF2B5EF4-FFF2-40B4-BE49-F238E27FC236}">
                    <a16:creationId xmlns:a16="http://schemas.microsoft.com/office/drawing/2014/main" id="{66A6C7D2-D9A1-F097-28A7-F8FAFFBB98B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072" name="Star: 5 Points 643">
                  <a:hlinkClick r:id="rId121"/>
                  <a:extLst>
                    <a:ext uri="{FF2B5EF4-FFF2-40B4-BE49-F238E27FC236}">
                      <a16:creationId xmlns:a16="http://schemas.microsoft.com/office/drawing/2014/main" id="{94379188-563D-25EE-D6C6-58D73A9AC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3" name="Star: 5 Points 644">
                  <a:hlinkClick r:id="rId114"/>
                  <a:extLst>
                    <a:ext uri="{FF2B5EF4-FFF2-40B4-BE49-F238E27FC236}">
                      <a16:creationId xmlns:a16="http://schemas.microsoft.com/office/drawing/2014/main" id="{4745855D-2E6A-1551-F70D-2389B51E63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5" name="Star: 5 Points 645">
                  <a:hlinkClick r:id="rId107"/>
                  <a:extLst>
                    <a:ext uri="{FF2B5EF4-FFF2-40B4-BE49-F238E27FC236}">
                      <a16:creationId xmlns:a16="http://schemas.microsoft.com/office/drawing/2014/main" id="{28B2B71D-EAF1-8C05-5EDB-59CFC6E62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7" name="FTU - major calyx">
              <a:extLst>
                <a:ext uri="{FF2B5EF4-FFF2-40B4-BE49-F238E27FC236}">
                  <a16:creationId xmlns:a16="http://schemas.microsoft.com/office/drawing/2014/main" id="{CFC605D7-ACC4-A487-98CF-7DABF2FDAF22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1054" name="FTU - major calyx">
                <a:extLst>
                  <a:ext uri="{FF2B5EF4-FFF2-40B4-BE49-F238E27FC236}">
                    <a16:creationId xmlns:a16="http://schemas.microsoft.com/office/drawing/2014/main" id="{BF013D86-7879-A687-E703-8BB6DFB8FD69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55" name="dock">
                <a:extLst>
                  <a:ext uri="{FF2B5EF4-FFF2-40B4-BE49-F238E27FC236}">
                    <a16:creationId xmlns:a16="http://schemas.microsoft.com/office/drawing/2014/main" id="{FDBA9D0F-E35B-142A-EDF4-9C45D9CA742C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063" name="Text Box 3086">
                  <a:extLst>
                    <a:ext uri="{FF2B5EF4-FFF2-40B4-BE49-F238E27FC236}">
                      <a16:creationId xmlns:a16="http://schemas.microsoft.com/office/drawing/2014/main" id="{D746E932-83D8-E835-207C-F3E3BC209E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4" name="Text Box 3086">
                  <a:extLst>
                    <a:ext uri="{FF2B5EF4-FFF2-40B4-BE49-F238E27FC236}">
                      <a16:creationId xmlns:a16="http://schemas.microsoft.com/office/drawing/2014/main" id="{BF0C0EF6-5509-193F-BF37-872CE67E8D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6" name="Text Box 3086">
                  <a:extLst>
                    <a:ext uri="{FF2B5EF4-FFF2-40B4-BE49-F238E27FC236}">
                      <a16:creationId xmlns:a16="http://schemas.microsoft.com/office/drawing/2014/main" id="{CBA98DC6-7DE2-A2EB-FC1C-B3D4DCF4F4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57" name="link">
                <a:extLst>
                  <a:ext uri="{FF2B5EF4-FFF2-40B4-BE49-F238E27FC236}">
                    <a16:creationId xmlns:a16="http://schemas.microsoft.com/office/drawing/2014/main" id="{FE40E19E-CDC2-0612-9785-F264725542A2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1058" name="Star: 5 Points 631">
                  <a:hlinkClick r:id="rId121"/>
                  <a:extLst>
                    <a:ext uri="{FF2B5EF4-FFF2-40B4-BE49-F238E27FC236}">
                      <a16:creationId xmlns:a16="http://schemas.microsoft.com/office/drawing/2014/main" id="{C220E129-8F61-92D0-F7D3-A53ABE28FD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60" name="Star: 5 Points 632">
                  <a:hlinkClick r:id="rId114"/>
                  <a:extLst>
                    <a:ext uri="{FF2B5EF4-FFF2-40B4-BE49-F238E27FC236}">
                      <a16:creationId xmlns:a16="http://schemas.microsoft.com/office/drawing/2014/main" id="{0461EF9F-D927-2A18-3421-BB45DC27BD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61" name="Star: 5 Points 633">
                  <a:hlinkClick r:id="rId107"/>
                  <a:extLst>
                    <a:ext uri="{FF2B5EF4-FFF2-40B4-BE49-F238E27FC236}">
                      <a16:creationId xmlns:a16="http://schemas.microsoft.com/office/drawing/2014/main" id="{3042E6F6-4B6F-0DCA-C309-79C6012D45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8" name="FTU - renal pelvis">
              <a:extLst>
                <a:ext uri="{FF2B5EF4-FFF2-40B4-BE49-F238E27FC236}">
                  <a16:creationId xmlns:a16="http://schemas.microsoft.com/office/drawing/2014/main" id="{52E774D5-495D-2802-02F4-27993C03FC5E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1040" name="FTU - renal pelvis">
                <a:extLst>
                  <a:ext uri="{FF2B5EF4-FFF2-40B4-BE49-F238E27FC236}">
                    <a16:creationId xmlns:a16="http://schemas.microsoft.com/office/drawing/2014/main" id="{516D402F-99E3-DB99-B69E-AA131DEBC57B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41" name="dock">
                <a:extLst>
                  <a:ext uri="{FF2B5EF4-FFF2-40B4-BE49-F238E27FC236}">
                    <a16:creationId xmlns:a16="http://schemas.microsoft.com/office/drawing/2014/main" id="{90460795-3F66-7E81-12B0-07FAA3304D2A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1049" name="Text Box 3086">
                  <a:extLst>
                    <a:ext uri="{FF2B5EF4-FFF2-40B4-BE49-F238E27FC236}">
                      <a16:creationId xmlns:a16="http://schemas.microsoft.com/office/drawing/2014/main" id="{7BCA7B25-CEE7-5172-2510-0F8684B71AF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1" name="Text Box 3086">
                  <a:extLst>
                    <a:ext uri="{FF2B5EF4-FFF2-40B4-BE49-F238E27FC236}">
                      <a16:creationId xmlns:a16="http://schemas.microsoft.com/office/drawing/2014/main" id="{3411C0E5-55E5-B078-27C3-AF35D2A3A59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2" name="Text Box 3086">
                  <a:extLst>
                    <a:ext uri="{FF2B5EF4-FFF2-40B4-BE49-F238E27FC236}">
                      <a16:creationId xmlns:a16="http://schemas.microsoft.com/office/drawing/2014/main" id="{891035AD-D0F7-51BB-ED4E-7978B7D804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43" name="link">
                <a:extLst>
                  <a:ext uri="{FF2B5EF4-FFF2-40B4-BE49-F238E27FC236}">
                    <a16:creationId xmlns:a16="http://schemas.microsoft.com/office/drawing/2014/main" id="{B061A74D-8FEF-2D8A-752C-38823307FDD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1044" name="Star: 5 Points 619">
                  <a:hlinkClick r:id="rId122"/>
                  <a:extLst>
                    <a:ext uri="{FF2B5EF4-FFF2-40B4-BE49-F238E27FC236}">
                      <a16:creationId xmlns:a16="http://schemas.microsoft.com/office/drawing/2014/main" id="{57BA3B9F-677C-4EBD-7C38-EC392A933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46" name="Star: 5 Points 620">
                  <a:hlinkClick r:id="rId114"/>
                  <a:extLst>
                    <a:ext uri="{FF2B5EF4-FFF2-40B4-BE49-F238E27FC236}">
                      <a16:creationId xmlns:a16="http://schemas.microsoft.com/office/drawing/2014/main" id="{F6E42D87-9D80-4467-F0EC-E4B2E40B6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47" name="Star: 5 Points 621">
                  <a:hlinkClick r:id="rId107"/>
                  <a:extLst>
                    <a:ext uri="{FF2B5EF4-FFF2-40B4-BE49-F238E27FC236}">
                      <a16:creationId xmlns:a16="http://schemas.microsoft.com/office/drawing/2014/main" id="{37094B89-5124-34C5-A3B8-DA633F476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9" name="FTU - juxtaglomerular apparatus">
              <a:extLst>
                <a:ext uri="{FF2B5EF4-FFF2-40B4-BE49-F238E27FC236}">
                  <a16:creationId xmlns:a16="http://schemas.microsoft.com/office/drawing/2014/main" id="{CBBC0598-AF09-9EE1-8A1F-70285CB7763B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1031" name="FTU">
                <a:extLst>
                  <a:ext uri="{FF2B5EF4-FFF2-40B4-BE49-F238E27FC236}">
                    <a16:creationId xmlns:a16="http://schemas.microsoft.com/office/drawing/2014/main" id="{60B112AD-6A1B-1AA3-0E37-DDA79D94DB54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2" name="Text Box 3086">
                <a:extLst>
                  <a:ext uri="{FF2B5EF4-FFF2-40B4-BE49-F238E27FC236}">
                    <a16:creationId xmlns:a16="http://schemas.microsoft.com/office/drawing/2014/main" id="{B7BB6078-A077-A4D8-D7CF-FBA8666660C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3" name="Text Box 3086">
                <a:extLst>
                  <a:ext uri="{FF2B5EF4-FFF2-40B4-BE49-F238E27FC236}">
                    <a16:creationId xmlns:a16="http://schemas.microsoft.com/office/drawing/2014/main" id="{4B1E1BFA-AB9E-CB60-4E09-CFCAA14958D8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4" name="Text Box 3086">
                <a:extLst>
                  <a:ext uri="{FF2B5EF4-FFF2-40B4-BE49-F238E27FC236}">
                    <a16:creationId xmlns:a16="http://schemas.microsoft.com/office/drawing/2014/main" id="{97E3952A-B49A-36C3-3458-29D36519ADE7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5" name="Star: 5 Points 619">
                <a:hlinkClick r:id="rId122"/>
                <a:extLst>
                  <a:ext uri="{FF2B5EF4-FFF2-40B4-BE49-F238E27FC236}">
                    <a16:creationId xmlns:a16="http://schemas.microsoft.com/office/drawing/2014/main" id="{3C350A8F-271F-D821-AA53-1DA3B1BE01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37" name="Star: 5 Points 620">
                <a:hlinkClick r:id="rId114"/>
                <a:extLst>
                  <a:ext uri="{FF2B5EF4-FFF2-40B4-BE49-F238E27FC236}">
                    <a16:creationId xmlns:a16="http://schemas.microsoft.com/office/drawing/2014/main" id="{FAE16560-3458-E77D-87E6-B79C68AAD9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38" name="Star: 5 Points 621">
                <a:hlinkClick r:id="rId107"/>
                <a:extLst>
                  <a:ext uri="{FF2B5EF4-FFF2-40B4-BE49-F238E27FC236}">
                    <a16:creationId xmlns:a16="http://schemas.microsoft.com/office/drawing/2014/main" id="{AB2DD965-7672-5A2C-B9F1-769E8E187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20" name="FTU - adrenal gland">
              <a:extLst>
                <a:ext uri="{FF2B5EF4-FFF2-40B4-BE49-F238E27FC236}">
                  <a16:creationId xmlns:a16="http://schemas.microsoft.com/office/drawing/2014/main" id="{02928927-2F1C-588B-F679-8105E5ED5D99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1022" name="FTU">
                <a:extLst>
                  <a:ext uri="{FF2B5EF4-FFF2-40B4-BE49-F238E27FC236}">
                    <a16:creationId xmlns:a16="http://schemas.microsoft.com/office/drawing/2014/main" id="{4BB26977-41B9-8EEB-C968-CD10E240447F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3" name="Text Box 3086">
                <a:extLst>
                  <a:ext uri="{FF2B5EF4-FFF2-40B4-BE49-F238E27FC236}">
                    <a16:creationId xmlns:a16="http://schemas.microsoft.com/office/drawing/2014/main" id="{3735D2F4-AA51-29A4-14FE-5F92C5D66C5C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4" name="Text Box 3086">
                <a:extLst>
                  <a:ext uri="{FF2B5EF4-FFF2-40B4-BE49-F238E27FC236}">
                    <a16:creationId xmlns:a16="http://schemas.microsoft.com/office/drawing/2014/main" id="{3B6B8CB7-22AC-16F3-1A37-566F926AA871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6" name="Text Box 3086">
                <a:extLst>
                  <a:ext uri="{FF2B5EF4-FFF2-40B4-BE49-F238E27FC236}">
                    <a16:creationId xmlns:a16="http://schemas.microsoft.com/office/drawing/2014/main" id="{4B3BC252-260D-224C-5095-1A6D5A22B192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7" name="Star: 5 Points 619">
                <a:hlinkClick r:id="rId122"/>
                <a:extLst>
                  <a:ext uri="{FF2B5EF4-FFF2-40B4-BE49-F238E27FC236}">
                    <a16:creationId xmlns:a16="http://schemas.microsoft.com/office/drawing/2014/main" id="{83946B5F-FB65-E812-124E-E7F478AE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8" name="Star: 5 Points 620">
                <a:hlinkClick r:id="rId114"/>
                <a:extLst>
                  <a:ext uri="{FF2B5EF4-FFF2-40B4-BE49-F238E27FC236}">
                    <a16:creationId xmlns:a16="http://schemas.microsoft.com/office/drawing/2014/main" id="{2913EDCC-F4A3-FA81-0787-F8CC8E6E8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9" name="Star: 5 Points 621">
                <a:hlinkClick r:id="rId107"/>
                <a:extLst>
                  <a:ext uri="{FF2B5EF4-FFF2-40B4-BE49-F238E27FC236}">
                    <a16:creationId xmlns:a16="http://schemas.microsoft.com/office/drawing/2014/main" id="{67783CAC-A160-8EA1-0695-E1B2387AB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260" name="FTU">
            <a:extLst>
              <a:ext uri="{FF2B5EF4-FFF2-40B4-BE49-F238E27FC236}">
                <a16:creationId xmlns:a16="http://schemas.microsoft.com/office/drawing/2014/main" id="{C5F90401-4489-DCE2-6E89-69A6E5BCD539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2" name="Text Box 3086">
            <a:extLst>
              <a:ext uri="{FF2B5EF4-FFF2-40B4-BE49-F238E27FC236}">
                <a16:creationId xmlns:a16="http://schemas.microsoft.com/office/drawing/2014/main" id="{1DCF1365-9908-8332-705B-6D8DE67CEED2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4" name="Text Box 3086">
            <a:extLst>
              <a:ext uri="{FF2B5EF4-FFF2-40B4-BE49-F238E27FC236}">
                <a16:creationId xmlns:a16="http://schemas.microsoft.com/office/drawing/2014/main" id="{F3364331-6913-46DE-BA86-33D4CC123CD9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6" name="Text Box 3086">
            <a:extLst>
              <a:ext uri="{FF2B5EF4-FFF2-40B4-BE49-F238E27FC236}">
                <a16:creationId xmlns:a16="http://schemas.microsoft.com/office/drawing/2014/main" id="{4C6B271E-F2BE-90E4-EF28-B960B5B1907A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Star: 5 Points 619">
            <a:hlinkClick r:id="rId122"/>
            <a:extLst>
              <a:ext uri="{FF2B5EF4-FFF2-40B4-BE49-F238E27FC236}">
                <a16:creationId xmlns:a16="http://schemas.microsoft.com/office/drawing/2014/main" id="{69D48333-ED6C-10C3-0599-96705F57ADBA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8" name="Star: 5 Points 620">
            <a:hlinkClick r:id="rId114"/>
            <a:extLst>
              <a:ext uri="{FF2B5EF4-FFF2-40B4-BE49-F238E27FC236}">
                <a16:creationId xmlns:a16="http://schemas.microsoft.com/office/drawing/2014/main" id="{DACC3113-EEBC-1A27-A110-90EA39088C41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9" name="Star: 5 Points 621">
            <a:hlinkClick r:id="rId107"/>
            <a:extLst>
              <a:ext uri="{FF2B5EF4-FFF2-40B4-BE49-F238E27FC236}">
                <a16:creationId xmlns:a16="http://schemas.microsoft.com/office/drawing/2014/main" id="{60475258-27B3-0A4F-5942-7086521B536E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organ group - parathyroid">
            <a:extLst>
              <a:ext uri="{FF2B5EF4-FFF2-40B4-BE49-F238E27FC236}">
                <a16:creationId xmlns:a16="http://schemas.microsoft.com/office/drawing/2014/main" id="{FD481757-0FE2-6BC2-9DF3-8456CC0C9455}"/>
              </a:ext>
            </a:extLst>
          </p:cNvPr>
          <p:cNvGrpSpPr/>
          <p:nvPr/>
        </p:nvGrpSpPr>
        <p:grpSpPr>
          <a:xfrm>
            <a:off x="1317979" y="8886843"/>
            <a:ext cx="1440000" cy="554548"/>
            <a:chOff x="2041884" y="8886843"/>
            <a:chExt cx="1440000" cy="554548"/>
          </a:xfrm>
        </p:grpSpPr>
        <p:sp>
          <p:nvSpPr>
            <p:cNvPr id="75" name="organ - parathyroid">
              <a:extLst>
                <a:ext uri="{FF2B5EF4-FFF2-40B4-BE49-F238E27FC236}">
                  <a16:creationId xmlns:a16="http://schemas.microsoft.com/office/drawing/2014/main" id="{87D4AFEE-903D-33EB-AB25-68517AA79C27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55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TU - parathyroid">
              <a:extLst>
                <a:ext uri="{FF2B5EF4-FFF2-40B4-BE49-F238E27FC236}">
                  <a16:creationId xmlns:a16="http://schemas.microsoft.com/office/drawing/2014/main" id="{45789455-52A0-04E3-481A-DBF29B480D73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06" name="dock">
              <a:extLst>
                <a:ext uri="{FF2B5EF4-FFF2-40B4-BE49-F238E27FC236}">
                  <a16:creationId xmlns:a16="http://schemas.microsoft.com/office/drawing/2014/main" id="{9486B33B-B9F8-57BA-0187-A281B3882C0F}"/>
                </a:ext>
              </a:extLst>
            </p:cNvPr>
            <p:cNvGrpSpPr/>
            <p:nvPr/>
          </p:nvGrpSpPr>
          <p:grpSpPr>
            <a:xfrm>
              <a:off x="3388257" y="8922807"/>
              <a:ext cx="57600" cy="180387"/>
              <a:chOff x="3247186" y="12248457"/>
              <a:chExt cx="57600" cy="180387"/>
            </a:xfrm>
          </p:grpSpPr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F029844E-6B77-E165-EE69-DD5036862C49}"/>
                  </a:ext>
                </a:extLst>
              </p:cNvPr>
              <p:cNvSpPr txBox="1"/>
              <p:nvPr/>
            </p:nvSpPr>
            <p:spPr>
              <a:xfrm>
                <a:off x="3247186" y="1224845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948D20A1-CE62-2576-FE1B-AF2ED00930D5}"/>
                  </a:ext>
                </a:extLst>
              </p:cNvPr>
              <p:cNvSpPr txBox="1"/>
              <p:nvPr/>
            </p:nvSpPr>
            <p:spPr>
              <a:xfrm>
                <a:off x="3247186" y="12306676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 Box 3086">
                <a:extLst>
                  <a:ext uri="{FF2B5EF4-FFF2-40B4-BE49-F238E27FC236}">
                    <a16:creationId xmlns:a16="http://schemas.microsoft.com/office/drawing/2014/main" id="{10E74DA6-D221-1AFC-8B02-BA18590A425C}"/>
                  </a:ext>
                </a:extLst>
              </p:cNvPr>
              <p:cNvSpPr txBox="1"/>
              <p:nvPr/>
            </p:nvSpPr>
            <p:spPr>
              <a:xfrm>
                <a:off x="3247186" y="12371244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8" name="FTU - parathyroid">
            <a:extLst>
              <a:ext uri="{FF2B5EF4-FFF2-40B4-BE49-F238E27FC236}">
                <a16:creationId xmlns:a16="http://schemas.microsoft.com/office/drawing/2014/main" id="{754E8552-2B49-1A58-FFE3-2047308013A3}"/>
              </a:ext>
            </a:extLst>
          </p:cNvPr>
          <p:cNvSpPr txBox="1"/>
          <p:nvPr/>
        </p:nvSpPr>
        <p:spPr>
          <a:xfrm>
            <a:off x="1957414" y="9171215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Parathyroid gland</a:t>
            </a:r>
          </a:p>
        </p:txBody>
      </p:sp>
      <p:sp>
        <p:nvSpPr>
          <p:cNvPr id="139" name="Text Box 3086">
            <a:extLst>
              <a:ext uri="{FF2B5EF4-FFF2-40B4-BE49-F238E27FC236}">
                <a16:creationId xmlns:a16="http://schemas.microsoft.com/office/drawing/2014/main" id="{A638AA38-8B85-360D-3019-5F16F2984EDD}"/>
              </a:ext>
            </a:extLst>
          </p:cNvPr>
          <p:cNvSpPr txBox="1"/>
          <p:nvPr/>
        </p:nvSpPr>
        <p:spPr>
          <a:xfrm>
            <a:off x="2662884" y="919226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0" name="Text Box 3086">
            <a:extLst>
              <a:ext uri="{FF2B5EF4-FFF2-40B4-BE49-F238E27FC236}">
                <a16:creationId xmlns:a16="http://schemas.microsoft.com/office/drawing/2014/main" id="{11C8DD66-3F7E-91E6-C067-3A687E987357}"/>
              </a:ext>
            </a:extLst>
          </p:cNvPr>
          <p:cNvSpPr txBox="1"/>
          <p:nvPr/>
        </p:nvSpPr>
        <p:spPr>
          <a:xfrm>
            <a:off x="2662884" y="925048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Text Box 3086">
            <a:extLst>
              <a:ext uri="{FF2B5EF4-FFF2-40B4-BE49-F238E27FC236}">
                <a16:creationId xmlns:a16="http://schemas.microsoft.com/office/drawing/2014/main" id="{82EE369A-F5BB-26D0-0017-D223DF4316BB}"/>
              </a:ext>
            </a:extLst>
          </p:cNvPr>
          <p:cNvSpPr txBox="1"/>
          <p:nvPr/>
        </p:nvSpPr>
        <p:spPr>
          <a:xfrm>
            <a:off x="2662884" y="931505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82482</TotalTime>
  <Words>3216</Words>
  <Application>Microsoft Office PowerPoint</Application>
  <PresentationFormat>Custom</PresentationFormat>
  <Paragraphs>2485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712</cp:revision>
  <dcterms:created xsi:type="dcterms:W3CDTF">2022-02-14T03:56:44Z</dcterms:created>
  <dcterms:modified xsi:type="dcterms:W3CDTF">2023-11-17T00:25:58Z</dcterms:modified>
</cp:coreProperties>
</file>