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322" d="100"/>
          <a:sy n="322" d="100"/>
        </p:scale>
        <p:origin x="-2484" y="-120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Utricle_(ear)" TargetMode="External"/><Relationship Id="rId117" Type="http://schemas.openxmlformats.org/officeDocument/2006/relationships/hyperlink" Target="https://en.wikipedia.org/wiki/Ascending_limb_of_loop_of_Henle" TargetMode="External"/><Relationship Id="rId21" Type="http://schemas.openxmlformats.org/officeDocument/2006/relationships/hyperlink" Target="https://en.wikipedia.org/wiki/Eardrum" TargetMode="External"/><Relationship Id="rId42" Type="http://schemas.openxmlformats.org/officeDocument/2006/relationships/hyperlink" Target="https://www.ncbi.nlm.nih.gov/books/NBK459288/" TargetMode="External"/><Relationship Id="rId47" Type="http://schemas.openxmlformats.org/officeDocument/2006/relationships/hyperlink" Target="https://www.ncbi.nlm.nih.gov/books/n/statpearls/article-33963/" TargetMode="External"/><Relationship Id="rId63" Type="http://schemas.openxmlformats.org/officeDocument/2006/relationships/hyperlink" Target="https://en.wikipedia.org/wiki/Efferent_ducts" TargetMode="External"/><Relationship Id="rId68" Type="http://schemas.openxmlformats.org/officeDocument/2006/relationships/hyperlink" Target="https://en.wikipedia.org/wiki/Uterus" TargetMode="External"/><Relationship Id="rId84" Type="http://schemas.openxmlformats.org/officeDocument/2006/relationships/hyperlink" Target="https://en.wikipedia.org/wiki/Bile_canaliculus" TargetMode="External"/><Relationship Id="rId89" Type="http://schemas.openxmlformats.org/officeDocument/2006/relationships/hyperlink" Target="https://www.ncbi.nlm.nih.gov/books/n/statpearls/article-32116/" TargetMode="External"/><Relationship Id="rId112" Type="http://schemas.openxmlformats.org/officeDocument/2006/relationships/hyperlink" Target="https://www.ncbi.nlm.nih.gov/books/n/statpearls/article-18488/" TargetMode="External"/><Relationship Id="rId16" Type="http://schemas.openxmlformats.org/officeDocument/2006/relationships/hyperlink" Target="https://en.wikipedia.org/wiki/Olfactory_bulb" TargetMode="External"/><Relationship Id="rId107" Type="http://schemas.openxmlformats.org/officeDocument/2006/relationships/hyperlink" Target="https://docs.google.com/document/d/1Xc7VOn5LLieA4SyRKLj9HVx2MGfF_DJKQr7ZGbXmJ9c/edit" TargetMode="External"/><Relationship Id="rId11" Type="http://schemas.openxmlformats.org/officeDocument/2006/relationships/hyperlink" Target="https://en.wikipedia.org/wiki/Sublingual_gland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Arytenoid_cartilage" TargetMode="External"/><Relationship Id="rId58" Type="http://schemas.openxmlformats.org/officeDocument/2006/relationships/hyperlink" Target="https://en.wikipedia.org/wiki/Dermatome_(anatomy)" TargetMode="External"/><Relationship Id="rId74" Type="http://schemas.openxmlformats.org/officeDocument/2006/relationships/hyperlink" Target="https://www.ncbi.nlm.nih.gov/books/n/statpearls/article-32282/" TargetMode="External"/><Relationship Id="rId79" Type="http://schemas.openxmlformats.org/officeDocument/2006/relationships/hyperlink" Target="https://en.wikipedia.org/wiki/Pancreas" TargetMode="External"/><Relationship Id="rId102" Type="http://schemas.openxmlformats.org/officeDocument/2006/relationships/hyperlink" Target="https://en.wikipedia.org/wiki/Bronchiole" TargetMode="External"/><Relationship Id="rId5" Type="http://schemas.openxmlformats.org/officeDocument/2006/relationships/hyperlink" Target="https://en.wikipedia.org/wiki/Epiglottis" TargetMode="External"/><Relationship Id="rId90" Type="http://schemas.openxmlformats.org/officeDocument/2006/relationships/hyperlink" Target="https://en.wikipedia.org/wiki/Large_intestine#Structure" TargetMode="External"/><Relationship Id="rId95" Type="http://schemas.openxmlformats.org/officeDocument/2006/relationships/hyperlink" Target="https://www.ncbi.nlm.nih.gov/books/n/statpearls/article-26783/" TargetMode="External"/><Relationship Id="rId22" Type="http://schemas.openxmlformats.org/officeDocument/2006/relationships/hyperlink" Target="https://www.ncbi.nlm.nih.gov/books/NBK448117/" TargetMode="External"/><Relationship Id="rId27" Type="http://schemas.openxmlformats.org/officeDocument/2006/relationships/hyperlink" Target="https://en.wikipedia.org/wiki/Saccule" TargetMode="External"/><Relationship Id="rId43" Type="http://schemas.openxmlformats.org/officeDocument/2006/relationships/hyperlink" Target="https://en.wikipedia.org/wiki/Duodenum" TargetMode="External"/><Relationship Id="rId48" Type="http://schemas.openxmlformats.org/officeDocument/2006/relationships/hyperlink" Target="https://en.wikipedia.org/wiki/Larynx" TargetMode="External"/><Relationship Id="rId64" Type="http://schemas.openxmlformats.org/officeDocument/2006/relationships/hyperlink" Target="https://en.wikipedia.org/wiki/Vas_deferens" TargetMode="External"/><Relationship Id="rId69" Type="http://schemas.openxmlformats.org/officeDocument/2006/relationships/hyperlink" Target="https://www.ncbi.nlm.nih.gov/books/NBK470297/" TargetMode="External"/><Relationship Id="rId113" Type="http://schemas.openxmlformats.org/officeDocument/2006/relationships/hyperlink" Target="https://en.wikipedia.org/wiki/Nephron#Renal_tubule" TargetMode="External"/><Relationship Id="rId118" Type="http://schemas.openxmlformats.org/officeDocument/2006/relationships/hyperlink" Target="https://en.wikipedia.org/wiki/Distal_convoluted_tubule" TargetMode="External"/><Relationship Id="rId80" Type="http://schemas.openxmlformats.org/officeDocument/2006/relationships/hyperlink" Target="https://en.wikipedia.org/wiki/Interlobular_bile_ducts" TargetMode="External"/><Relationship Id="rId85" Type="http://schemas.openxmlformats.org/officeDocument/2006/relationships/hyperlink" Target="https://en.wikipedia.org/wiki/Jejunum" TargetMode="External"/><Relationship Id="rId12" Type="http://schemas.openxmlformats.org/officeDocument/2006/relationships/hyperlink" Target="https://www.ncbi.nlm.nih.gov/books/n/statpearls/article-30245/" TargetMode="External"/><Relationship Id="rId17" Type="http://schemas.openxmlformats.org/officeDocument/2006/relationships/hyperlink" Target="https://www.ncbi.nlm.nih.gov/books/NBK556051/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www.ncbi.nlm.nih.gov/books/n/statpearls/article-29335/" TargetMode="External"/><Relationship Id="rId103" Type="http://schemas.openxmlformats.org/officeDocument/2006/relationships/hyperlink" Target="https://www.ncbi.nlm.nih.gov/books/n/statpearls/article-24487/" TargetMode="External"/><Relationship Id="rId108" Type="http://schemas.openxmlformats.org/officeDocument/2006/relationships/hyperlink" Target="https://en.wikipedia.org/wiki/Urinary_bladder" TargetMode="External"/><Relationship Id="rId54" Type="http://schemas.openxmlformats.org/officeDocument/2006/relationships/hyperlink" Target="https://www.ncbi.nlm.nih.gov/books/NBK513252/" TargetMode="External"/><Relationship Id="rId70" Type="http://schemas.openxmlformats.org/officeDocument/2006/relationships/hyperlink" Target="https://en.wikipedia.org/wiki/Cervix" TargetMode="External"/><Relationship Id="rId75" Type="http://schemas.openxmlformats.org/officeDocument/2006/relationships/hyperlink" Target="https://www.ncbi.nlm.nih.gov/books/NBK544271/" TargetMode="External"/><Relationship Id="rId91" Type="http://schemas.openxmlformats.org/officeDocument/2006/relationships/hyperlink" Target="https://pubmed.ncbi.nlm.nih.gov/30422588/" TargetMode="External"/><Relationship Id="rId96" Type="http://schemas.openxmlformats.org/officeDocument/2006/relationships/hyperlink" Target="https://en.wikipedia.org/wiki/Chemorecepto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23" Type="http://schemas.openxmlformats.org/officeDocument/2006/relationships/hyperlink" Target="https://en.wikipedia.org/wiki/Eye" TargetMode="External"/><Relationship Id="rId28" Type="http://schemas.openxmlformats.org/officeDocument/2006/relationships/hyperlink" Target="https://en.wikipedia.org/wiki/Fallopian_tube" TargetMode="External"/><Relationship Id="rId49" Type="http://schemas.openxmlformats.org/officeDocument/2006/relationships/hyperlink" Target="https://docs.google.com/document/d/1h1IesehCPfL0BfxwtbKsH3fRFJWEMHKDUBQDCumCWDM/edit" TargetMode="External"/><Relationship Id="rId114" Type="http://schemas.openxmlformats.org/officeDocument/2006/relationships/hyperlink" Target="https://www.ncbi.nlm.nih.gov/books/NBK482385/" TargetMode="External"/><Relationship Id="rId119" Type="http://schemas.openxmlformats.org/officeDocument/2006/relationships/hyperlink" Target="https://en.wikipedia.org/wiki/Collecting_duct_system" TargetMode="External"/><Relationship Id="rId44" Type="http://schemas.openxmlformats.org/officeDocument/2006/relationships/hyperlink" Target="https://en.wikipedia.org/wiki/Common_hepatic_duct" TargetMode="External"/><Relationship Id="rId60" Type="http://schemas.openxmlformats.org/officeDocument/2006/relationships/hyperlink" Target="https://en.wikipedia.org/wiki/Seminiferous_tubule" TargetMode="External"/><Relationship Id="rId65" Type="http://schemas.openxmlformats.org/officeDocument/2006/relationships/hyperlink" Target="https://www.ncbi.nlm.nih.gov/books/NBK482236/" TargetMode="External"/><Relationship Id="rId81" Type="http://schemas.openxmlformats.org/officeDocument/2006/relationships/hyperlink" Target="https://en.wikipedia.org/wiki/Intrahepatic_bile_ducts" TargetMode="External"/><Relationship Id="rId86" Type="http://schemas.openxmlformats.org/officeDocument/2006/relationships/hyperlink" Target="https://www.ncbi.nlm.nih.gov/books/n/statpearls/article-32127/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docs.google.com/document/d/1mPhpCuKIU2iBVlUGn0tYM3abVcvwJf6E4qf6HcJ_uTE/edit" TargetMode="External"/><Relationship Id="rId39" Type="http://schemas.openxmlformats.org/officeDocument/2006/relationships/hyperlink" Target="https://en.wikipedia.org/wiki/Stomach#Sections" TargetMode="External"/><Relationship Id="rId109" Type="http://schemas.openxmlformats.org/officeDocument/2006/relationships/hyperlink" Target="https://www.ncbi.nlm.nih.gov/books/NBK531465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Subglottis" TargetMode="External"/><Relationship Id="rId55" Type="http://schemas.openxmlformats.org/officeDocument/2006/relationships/hyperlink" Target="https://en.wikipedia.org/wiki/Aryepiglottic_fold" TargetMode="External"/><Relationship Id="rId76" Type="http://schemas.openxmlformats.org/officeDocument/2006/relationships/hyperlink" Target="https://www.ncbi.nlm.nih.gov/books/n/statpearls/article-32281/" TargetMode="External"/><Relationship Id="rId97" Type="http://schemas.openxmlformats.org/officeDocument/2006/relationships/hyperlink" Target="https://www.ncbi.nlm.nih.gov/books/NBK499911/" TargetMode="External"/><Relationship Id="rId104" Type="http://schemas.openxmlformats.org/officeDocument/2006/relationships/hyperlink" Target="https://en.wikipedia.org/wiki/Pulmonary_alveolus" TargetMode="External"/><Relationship Id="rId120" Type="http://schemas.openxmlformats.org/officeDocument/2006/relationships/hyperlink" Target="https://www.ncbi.nlm.nih.gov/books/NBK549766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Nasal_mucosa" TargetMode="External"/><Relationship Id="rId92" Type="http://schemas.openxmlformats.org/officeDocument/2006/relationships/hyperlink" Target="https://en.wikipedia.org/wiki/Rectum" TargetMode="External"/><Relationship Id="rId2" Type="http://schemas.openxmlformats.org/officeDocument/2006/relationships/hyperlink" Target="https://en.wikipedia.org/wiki/Tongue" TargetMode="External"/><Relationship Id="rId29" Type="http://schemas.openxmlformats.org/officeDocument/2006/relationships/hyperlink" Target="https://www.ncbi.nlm.nih.gov/books/n/statpearls/article-21596/" TargetMode="External"/><Relationship Id="rId24" Type="http://schemas.openxmlformats.org/officeDocument/2006/relationships/hyperlink" Target="https://www.ncbi.nlm.nih.gov/books/NBK482428/" TargetMode="External"/><Relationship Id="rId40" Type="http://schemas.openxmlformats.org/officeDocument/2006/relationships/hyperlink" Target="https://www.ncbi.nlm.nih.gov/books/n/statpearls/article-17013/" TargetMode="External"/><Relationship Id="rId45" Type="http://schemas.openxmlformats.org/officeDocument/2006/relationships/hyperlink" Target="https://en.wikipedia.org/wiki/Common_bile_duct" TargetMode="External"/><Relationship Id="rId66" Type="http://schemas.openxmlformats.org/officeDocument/2006/relationships/hyperlink" Target="https://en.wikipedia.org/wiki/Ampulla_of_vas_deferens" TargetMode="External"/><Relationship Id="rId87" Type="http://schemas.openxmlformats.org/officeDocument/2006/relationships/hyperlink" Target="https://en.wikipedia.org/wiki/Ileum" TargetMode="External"/><Relationship Id="rId110" Type="http://schemas.openxmlformats.org/officeDocument/2006/relationships/hyperlink" Target="https://www.ncbi.nlm.nih.gov/books/NBK482438/" TargetMode="External"/><Relationship Id="rId115" Type="http://schemas.openxmlformats.org/officeDocument/2006/relationships/hyperlink" Target="https://en.wikipedia.org/wiki/Proximal_tubule" TargetMode="External"/><Relationship Id="rId61" Type="http://schemas.openxmlformats.org/officeDocument/2006/relationships/hyperlink" Target="https://www.ncbi.nlm.nih.gov/books/NBK470201/" TargetMode="External"/><Relationship Id="rId82" Type="http://schemas.openxmlformats.org/officeDocument/2006/relationships/hyperlink" Target="https://en.wikipedia.org/wiki/Bile_duct" TargetMode="External"/><Relationship Id="rId19" Type="http://schemas.openxmlformats.org/officeDocument/2006/relationships/hyperlink" Target="https://en.wikipedia.org/wiki/Ear_canal" TargetMode="External"/><Relationship Id="rId14" Type="http://schemas.openxmlformats.org/officeDocument/2006/relationships/hyperlink" Target="https://en.wikipedia.org/wiki/Epiglottic_vallecula" TargetMode="External"/><Relationship Id="rId30" Type="http://schemas.openxmlformats.org/officeDocument/2006/relationships/hyperlink" Target="https://docs.google.com/document/d/1qaHNFc5BUaO9m332SnHuaxTGt1gaan360acO6UWqH2c/edit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56" Type="http://schemas.openxmlformats.org/officeDocument/2006/relationships/hyperlink" Target="https://en.wikipedia.org/wiki/Trachea" TargetMode="External"/><Relationship Id="rId77" Type="http://schemas.openxmlformats.org/officeDocument/2006/relationships/hyperlink" Target="https://en.wikipedia.org/wiki/Pancreatic_duct" TargetMode="External"/><Relationship Id="rId100" Type="http://schemas.openxmlformats.org/officeDocument/2006/relationships/hyperlink" Target="https://en.wikipedia.org/wiki/Bronchus" TargetMode="External"/><Relationship Id="rId105" Type="http://schemas.openxmlformats.org/officeDocument/2006/relationships/hyperlink" Target="https://en.wikipedia.org/wiki/Ureter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Thyroarytenoid_muscle" TargetMode="External"/><Relationship Id="rId72" Type="http://schemas.openxmlformats.org/officeDocument/2006/relationships/hyperlink" Target="https://www.ncbi.nlm.nih.gov/books/NBK544232/" TargetMode="External"/><Relationship Id="rId93" Type="http://schemas.openxmlformats.org/officeDocument/2006/relationships/hyperlink" Target="https://www.ncbi.nlm.nih.gov/books/n/statpearls/article-29712/" TargetMode="External"/><Relationship Id="rId98" Type="http://schemas.openxmlformats.org/officeDocument/2006/relationships/hyperlink" Target="https://en.wikipedia.org/wiki/Baroreceptor" TargetMode="External"/><Relationship Id="rId121" Type="http://schemas.openxmlformats.org/officeDocument/2006/relationships/hyperlink" Target="https://en.wikipedia.org/wiki/Renal_calyx" TargetMode="External"/><Relationship Id="rId3" Type="http://schemas.openxmlformats.org/officeDocument/2006/relationships/hyperlink" Target="https://www.ncbi.nlm.nih.gov/books/NBK507782/" TargetMode="External"/><Relationship Id="rId25" Type="http://schemas.openxmlformats.org/officeDocument/2006/relationships/hyperlink" Target="https://en.wikipedia.org/wiki/Semicircular_canals" TargetMode="External"/><Relationship Id="rId46" Type="http://schemas.openxmlformats.org/officeDocument/2006/relationships/hyperlink" Target="https://en.wikipedia.org/wiki/Esophagus#:~:text=the%20esophageal%20mucosa.-,Nerve%20supply,nerve%20to%20supply%20the%20muscles.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en.wikipedia.org/wiki/Descending_limb_of_loop_of_Henle" TargetMode="External"/><Relationship Id="rId20" Type="http://schemas.openxmlformats.org/officeDocument/2006/relationships/hyperlink" Target="https://www.ncbi.nlm.nih.gov/books/n/statpearls/article-20828/" TargetMode="External"/><Relationship Id="rId41" Type="http://schemas.openxmlformats.org/officeDocument/2006/relationships/hyperlink" Target="https://en.wikipedia.org/wiki/Gallbladder" TargetMode="External"/><Relationship Id="rId62" Type="http://schemas.openxmlformats.org/officeDocument/2006/relationships/hyperlink" Target="https://en.wikipedia.org/wiki/Rete_testis" TargetMode="External"/><Relationship Id="rId83" Type="http://schemas.openxmlformats.org/officeDocument/2006/relationships/hyperlink" Target="https://en.wikipedia.org/wiki/Canals_of_Hering#:~:text=The%20canals%20of%20Hering%2C%20or,in%20the%20canals%20of%20Hering." TargetMode="External"/><Relationship Id="rId88" Type="http://schemas.openxmlformats.org/officeDocument/2006/relationships/hyperlink" Target="https://en.wikipedia.org/wiki/Cecum" TargetMode="External"/><Relationship Id="rId111" Type="http://schemas.openxmlformats.org/officeDocument/2006/relationships/hyperlink" Target="https://en.wikipedia.org/wiki/Bowman%27s_capsule" TargetMode="External"/><Relationship Id="rId15" Type="http://schemas.openxmlformats.org/officeDocument/2006/relationships/hyperlink" Target="https://www.ncbi.nlm.nih.gov/books/n/statpearls/article-21235/" TargetMode="External"/><Relationship Id="rId36" Type="http://schemas.openxmlformats.org/officeDocument/2006/relationships/hyperlink" Target="https://www.ncbi.nlm.nih.gov/books/NBK482390/" TargetMode="External"/><Relationship Id="rId57" Type="http://schemas.openxmlformats.org/officeDocument/2006/relationships/hyperlink" Target="https://www.ncbi.nlm.nih.gov/books/NBK448070/" TargetMode="External"/><Relationship Id="rId106" Type="http://schemas.openxmlformats.org/officeDocument/2006/relationships/hyperlink" Target="https://www.ncbi.nlm.nih.gov/books/NBK532980/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en.wikipedia.org/wiki/Vagina" TargetMode="External"/><Relationship Id="rId52" Type="http://schemas.openxmlformats.org/officeDocument/2006/relationships/hyperlink" Target="https://www.ncbi.nlm.nih.gov/books/NBK545231/" TargetMode="External"/><Relationship Id="rId73" Type="http://schemas.openxmlformats.org/officeDocument/2006/relationships/hyperlink" Target="https://en.wikipedia.org/wiki/Pharynx" TargetMode="External"/><Relationship Id="rId78" Type="http://schemas.openxmlformats.org/officeDocument/2006/relationships/hyperlink" Target="https://www.ncbi.nlm.nih.gov/books/NBK532912/" TargetMode="External"/><Relationship Id="rId94" Type="http://schemas.openxmlformats.org/officeDocument/2006/relationships/hyperlink" Target="https://en.wikipedia.org/wiki/Anal_canal" TargetMode="External"/><Relationship Id="rId99" Type="http://schemas.openxmlformats.org/officeDocument/2006/relationships/hyperlink" Target="https://www.ncbi.nlm.nih.gov/books/NBK537223/" TargetMode="External"/><Relationship Id="rId101" Type="http://schemas.openxmlformats.org/officeDocument/2006/relationships/hyperlink" Target="https://www.ncbi.nlm.nih.gov/books/NBK537353/" TargetMode="External"/><Relationship Id="rId122" Type="http://schemas.openxmlformats.org/officeDocument/2006/relationships/hyperlink" Target="https://en.wikipedia.org/wiki/Renal_pelv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72566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586" name="VLM">
            <a:extLst>
              <a:ext uri="{FF2B5EF4-FFF2-40B4-BE49-F238E27FC236}">
                <a16:creationId xmlns:a16="http://schemas.microsoft.com/office/drawing/2014/main" id="{74E18F68-E854-72D4-45DB-42D3DFDD260A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2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2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13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2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2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13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2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hlinkClick r:id="rId14"/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hlinkClick r:id="rId15"/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hlinkClick r:id="rId13"/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7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8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9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0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0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0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0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0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9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40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9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40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9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40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9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40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9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40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1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2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3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4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5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4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48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49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50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49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48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6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49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51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52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49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53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54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49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55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6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49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56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57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49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1CF1637E-48C8-B39D-84C7-7BD8083BA601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1" y="4771433"/>
              <a:ext cx="143390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58AF3B0-4684-C7D5-EEDF-4CAC7D202D12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C24993F-44BF-B38A-9642-1CFE4B0C1D84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10C83523-65BD-4C69-5DF4-3B2C66999DB5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54943CEE-1F56-1FA7-97AF-FF71E1CD8AB3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04225D5A-CC9F-0F56-55AB-F9DD3E553338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EB3FD46F-393E-3A10-1B1A-3D7DE53891B3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02B34747-9B87-7434-1EE4-ACE792F11DED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10623B1-0194-B904-3AC1-7B46D6DB56DF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1559C8A2-8088-2D59-C0FF-E13DCD6AD89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59355143-26A8-8C6E-66F9-83D9B3FC972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FD99BBF-0D4E-1F87-F232-C588135A1C57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913" name="FTU - dermatome for C2">
                <a:extLst>
                  <a:ext uri="{FF2B5EF4-FFF2-40B4-BE49-F238E27FC236}">
                    <a16:creationId xmlns:a16="http://schemas.microsoft.com/office/drawing/2014/main" id="{ED7B208A-CF54-8161-B942-F677F020313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5" name="dock">
                <a:extLst>
                  <a:ext uri="{FF2B5EF4-FFF2-40B4-BE49-F238E27FC236}">
                    <a16:creationId xmlns:a16="http://schemas.microsoft.com/office/drawing/2014/main" id="{CBBC6EDD-E1D3-A1F2-1C20-69FFA6DDA4D9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88910E2B-53C9-44AB-B951-0E9DEEB3B9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DE90D561-9159-A003-4CEB-5D3832BB11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4" name="Text Box 3086">
                  <a:extLst>
                    <a:ext uri="{FF2B5EF4-FFF2-40B4-BE49-F238E27FC236}">
                      <a16:creationId xmlns:a16="http://schemas.microsoft.com/office/drawing/2014/main" id="{EF410EE8-A151-A464-135A-E9B0A133E7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6" name="link">
                <a:extLst>
                  <a:ext uri="{FF2B5EF4-FFF2-40B4-BE49-F238E27FC236}">
                    <a16:creationId xmlns:a16="http://schemas.microsoft.com/office/drawing/2014/main" id="{EE8C8C54-0042-D9F5-48FE-62F25ACBEAA7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917" name="Star: 5 Points 4123">
                  <a:hlinkClick r:id="rId58"/>
                  <a:extLst>
                    <a:ext uri="{FF2B5EF4-FFF2-40B4-BE49-F238E27FC236}">
                      <a16:creationId xmlns:a16="http://schemas.microsoft.com/office/drawing/2014/main" id="{F4982F93-4F10-4528-E254-3088520BD7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19" name="Star: 5 Points 4124">
                  <a:hlinkClick r:id="rId59"/>
                  <a:extLst>
                    <a:ext uri="{FF2B5EF4-FFF2-40B4-BE49-F238E27FC236}">
                      <a16:creationId xmlns:a16="http://schemas.microsoft.com/office/drawing/2014/main" id="{B395E56F-6764-0AC2-5F6B-0907178E5A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20" name="Star: 5 Points 4125">
                  <a:extLst>
                    <a:ext uri="{FF2B5EF4-FFF2-40B4-BE49-F238E27FC236}">
                      <a16:creationId xmlns:a16="http://schemas.microsoft.com/office/drawing/2014/main" id="{E47EDDDF-7675-8997-5826-50690F1A99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C3A45934-A07E-4E51-8A2D-9E4CC76EA40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901" name="FTU - dermatome for C3">
                <a:extLst>
                  <a:ext uri="{FF2B5EF4-FFF2-40B4-BE49-F238E27FC236}">
                    <a16:creationId xmlns:a16="http://schemas.microsoft.com/office/drawing/2014/main" id="{99D7DC7F-816D-29E1-C04C-9E2B090AACD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2" name="dock">
                <a:extLst>
                  <a:ext uri="{FF2B5EF4-FFF2-40B4-BE49-F238E27FC236}">
                    <a16:creationId xmlns:a16="http://schemas.microsoft.com/office/drawing/2014/main" id="{947E63B4-08C9-3854-5453-114D14AB73B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F941B2CB-2B13-8BAF-576C-F6EBB938D5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560EB7BE-88FC-C244-F7B9-B4514A815B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EAF8975B-BDAE-A081-CB82-A53DCB8E406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3" name="link">
                <a:extLst>
                  <a:ext uri="{FF2B5EF4-FFF2-40B4-BE49-F238E27FC236}">
                    <a16:creationId xmlns:a16="http://schemas.microsoft.com/office/drawing/2014/main" id="{00F876D1-17CF-10AC-0955-73533F8E611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904" name="Star: 5 Points 4140">
                  <a:hlinkClick r:id="rId58"/>
                  <a:extLst>
                    <a:ext uri="{FF2B5EF4-FFF2-40B4-BE49-F238E27FC236}">
                      <a16:creationId xmlns:a16="http://schemas.microsoft.com/office/drawing/2014/main" id="{E1D41405-AC1D-9CEA-248A-B3865F0A78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05" name="Star: 5 Points 4141">
                  <a:hlinkClick r:id="rId59"/>
                  <a:extLst>
                    <a:ext uri="{FF2B5EF4-FFF2-40B4-BE49-F238E27FC236}">
                      <a16:creationId xmlns:a16="http://schemas.microsoft.com/office/drawing/2014/main" id="{7454869B-7559-18FA-8633-8AE14D5F6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07" name="Star: 5 Points 4142">
                  <a:extLst>
                    <a:ext uri="{FF2B5EF4-FFF2-40B4-BE49-F238E27FC236}">
                      <a16:creationId xmlns:a16="http://schemas.microsoft.com/office/drawing/2014/main" id="{B5AF1E1C-A2AC-6AC4-B2ED-03F2D2F90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2C7C7F8D-4507-D617-C20A-C66898426D01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890" name="FTU - dermatome for C4">
                <a:extLst>
                  <a:ext uri="{FF2B5EF4-FFF2-40B4-BE49-F238E27FC236}">
                    <a16:creationId xmlns:a16="http://schemas.microsoft.com/office/drawing/2014/main" id="{1536675E-A2C0-2600-0BAB-A7D7B4489ABF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A28A6063-82F8-0596-E4AB-A006F1030CC8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AB0D95-2731-3342-BD2F-D28FD77F30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10B8C310-36F2-9996-2A6B-8A41ADACEB6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3BBCB051-13EB-9BAC-B259-9252234271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00E20E12-66D2-515F-3D52-A74FE48DEF96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894" name="Star: 5 Points 4157">
                  <a:hlinkClick r:id="rId58"/>
                  <a:extLst>
                    <a:ext uri="{FF2B5EF4-FFF2-40B4-BE49-F238E27FC236}">
                      <a16:creationId xmlns:a16="http://schemas.microsoft.com/office/drawing/2014/main" id="{61F71A49-60B7-281E-4BCD-E8AA36757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6" name="Star: 5 Points 4158">
                  <a:hlinkClick r:id="rId59"/>
                  <a:extLst>
                    <a:ext uri="{FF2B5EF4-FFF2-40B4-BE49-F238E27FC236}">
                      <a16:creationId xmlns:a16="http://schemas.microsoft.com/office/drawing/2014/main" id="{3CB2CD52-E6AF-1A1B-24E3-F8017097B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7" name="Star: 5 Points 4159">
                  <a:extLst>
                    <a:ext uri="{FF2B5EF4-FFF2-40B4-BE49-F238E27FC236}">
                      <a16:creationId xmlns:a16="http://schemas.microsoft.com/office/drawing/2014/main" id="{5255B35E-E91B-A6D2-D45E-1E5C035982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F5999A4-FB03-F027-FAEE-80E612FC98AB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7" name="FTU - dermatome for C5">
                <a:extLst>
                  <a:ext uri="{FF2B5EF4-FFF2-40B4-BE49-F238E27FC236}">
                    <a16:creationId xmlns:a16="http://schemas.microsoft.com/office/drawing/2014/main" id="{0D72E015-304D-8669-4D11-35307398B24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6F55A3DD-723C-CDFD-EC4A-80EABED411CD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B4079782-E383-C088-B6BD-DDE434100B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9430DD4F-BDC8-BC96-6002-D03AAD3248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587FA1F0-E76C-5FD8-673E-9EE3D74F77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E70635B9-AA8A-584C-DBD5-86105B168A3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728" name="Star: 5 Points 4174">
                  <a:hlinkClick r:id="rId58"/>
                  <a:extLst>
                    <a:ext uri="{FF2B5EF4-FFF2-40B4-BE49-F238E27FC236}">
                      <a16:creationId xmlns:a16="http://schemas.microsoft.com/office/drawing/2014/main" id="{2E38CB7C-F055-B528-E5A4-3CBD90175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0" name="Star: 5 Points 4175">
                  <a:hlinkClick r:id="rId59"/>
                  <a:extLst>
                    <a:ext uri="{FF2B5EF4-FFF2-40B4-BE49-F238E27FC236}">
                      <a16:creationId xmlns:a16="http://schemas.microsoft.com/office/drawing/2014/main" id="{1045FF9E-9A99-4596-C161-98342DEA00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2" name="Star: 5 Points 4176">
                  <a:extLst>
                    <a:ext uri="{FF2B5EF4-FFF2-40B4-BE49-F238E27FC236}">
                      <a16:creationId xmlns:a16="http://schemas.microsoft.com/office/drawing/2014/main" id="{03915CE6-473F-DA7F-A297-79F652490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CC6E971C-833D-8F00-2B26-47C5CC80D07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1" name="FTU - dermatome for C6">
                <a:extLst>
                  <a:ext uri="{FF2B5EF4-FFF2-40B4-BE49-F238E27FC236}">
                    <a16:creationId xmlns:a16="http://schemas.microsoft.com/office/drawing/2014/main" id="{59ED7EFD-AE9D-65E7-6D33-86E581A589A3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4" name="dock">
                <a:extLst>
                  <a:ext uri="{FF2B5EF4-FFF2-40B4-BE49-F238E27FC236}">
                    <a16:creationId xmlns:a16="http://schemas.microsoft.com/office/drawing/2014/main" id="{B691CC54-D7BA-8C74-E40E-6E77EFD83D2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1BB33DBD-C3F3-2E7A-6B62-E6AAAD56C9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11321102-0535-99FE-C961-DC8D507B63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6" name="Text Box 3086">
                  <a:extLst>
                    <a:ext uri="{FF2B5EF4-FFF2-40B4-BE49-F238E27FC236}">
                      <a16:creationId xmlns:a16="http://schemas.microsoft.com/office/drawing/2014/main" id="{F567950F-7962-09DC-9A89-ADE94F70BF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5" name="link">
                <a:extLst>
                  <a:ext uri="{FF2B5EF4-FFF2-40B4-BE49-F238E27FC236}">
                    <a16:creationId xmlns:a16="http://schemas.microsoft.com/office/drawing/2014/main" id="{ADF18EA9-7C82-6509-54AE-275A091ED406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6" name="Star: 5 Points 4191">
                  <a:hlinkClick r:id="rId58"/>
                  <a:extLst>
                    <a:ext uri="{FF2B5EF4-FFF2-40B4-BE49-F238E27FC236}">
                      <a16:creationId xmlns:a16="http://schemas.microsoft.com/office/drawing/2014/main" id="{ACF11259-51FF-D9BF-D4AD-0A4408D97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2">
                  <a:hlinkClick r:id="rId59"/>
                  <a:extLst>
                    <a:ext uri="{FF2B5EF4-FFF2-40B4-BE49-F238E27FC236}">
                      <a16:creationId xmlns:a16="http://schemas.microsoft.com/office/drawing/2014/main" id="{DA066ED8-9593-4216-EE98-1AC0F67D23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3" name="Star: 5 Points 4193">
                  <a:extLst>
                    <a:ext uri="{FF2B5EF4-FFF2-40B4-BE49-F238E27FC236}">
                      <a16:creationId xmlns:a16="http://schemas.microsoft.com/office/drawing/2014/main" id="{3944280D-8173-1D2E-BB03-C8CCEBB13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19E5700F-321A-6B40-B1DC-F66EFD738FE7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5" name="FTU - dermatome for C7">
                <a:extLst>
                  <a:ext uri="{FF2B5EF4-FFF2-40B4-BE49-F238E27FC236}">
                    <a16:creationId xmlns:a16="http://schemas.microsoft.com/office/drawing/2014/main" id="{0ACE143B-D6C3-F5DF-D408-C1E9D0E6D222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8" name="dock">
                <a:extLst>
                  <a:ext uri="{FF2B5EF4-FFF2-40B4-BE49-F238E27FC236}">
                    <a16:creationId xmlns:a16="http://schemas.microsoft.com/office/drawing/2014/main" id="{3F15578F-E258-853A-3496-6E523EB4CA0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51D847E3-0357-F83F-B115-5AF4032B51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6098B353-1527-D3C3-983C-613891FAC2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0" name="Text Box 3086">
                  <a:extLst>
                    <a:ext uri="{FF2B5EF4-FFF2-40B4-BE49-F238E27FC236}">
                      <a16:creationId xmlns:a16="http://schemas.microsoft.com/office/drawing/2014/main" id="{5EBD5801-035E-232F-1B54-38BC54430C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9" name="link">
                <a:extLst>
                  <a:ext uri="{FF2B5EF4-FFF2-40B4-BE49-F238E27FC236}">
                    <a16:creationId xmlns:a16="http://schemas.microsoft.com/office/drawing/2014/main" id="{10CC928F-89A3-A195-22A9-7F845BF90DCF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20" name="Star: 5 Points 4208">
                  <a:hlinkClick r:id="rId58"/>
                  <a:extLst>
                    <a:ext uri="{FF2B5EF4-FFF2-40B4-BE49-F238E27FC236}">
                      <a16:creationId xmlns:a16="http://schemas.microsoft.com/office/drawing/2014/main" id="{879D1204-EE0D-2511-3043-B8AD39BAD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09">
                  <a:hlinkClick r:id="rId59"/>
                  <a:extLst>
                    <a:ext uri="{FF2B5EF4-FFF2-40B4-BE49-F238E27FC236}">
                      <a16:creationId xmlns:a16="http://schemas.microsoft.com/office/drawing/2014/main" id="{7AB48990-B3CE-3B97-7F87-7D34A9E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7" name="Star: 5 Points 4210">
                  <a:extLst>
                    <a:ext uri="{FF2B5EF4-FFF2-40B4-BE49-F238E27FC236}">
                      <a16:creationId xmlns:a16="http://schemas.microsoft.com/office/drawing/2014/main" id="{CDE8BA22-27F0-E5D9-4ABE-3465D5CDB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1B0D7308-5C31-846C-E8C5-0D158EE15CA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D8D9B4DE-2211-8146-1446-D4F924CA9675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2261AA0D-056F-4BC4-7BBA-55D82B616759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F399DB62-87CF-C25A-1266-13E487476D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4E834E6C-77D1-AB9B-A189-1AE04E7801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4" name="Text Box 3086">
                  <a:extLst>
                    <a:ext uri="{FF2B5EF4-FFF2-40B4-BE49-F238E27FC236}">
                      <a16:creationId xmlns:a16="http://schemas.microsoft.com/office/drawing/2014/main" id="{55443BFC-ADE0-F927-941D-0C8CA03980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E565BE28-6615-AD44-59CB-2491517D6685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58"/>
                  <a:extLst>
                    <a:ext uri="{FF2B5EF4-FFF2-40B4-BE49-F238E27FC236}">
                      <a16:creationId xmlns:a16="http://schemas.microsoft.com/office/drawing/2014/main" id="{6E6DEE8F-4C06-5E16-AFF7-2B5F63206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59"/>
                  <a:extLst>
                    <a:ext uri="{FF2B5EF4-FFF2-40B4-BE49-F238E27FC236}">
                      <a16:creationId xmlns:a16="http://schemas.microsoft.com/office/drawing/2014/main" id="{0CBC0464-F546-9C30-BE53-13EED22E43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8CFC452C-5A55-3E28-44E8-87E58414C2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E836EFB8-CA38-5965-D3F6-5E58042AFFB7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2049DE2E-B806-D48F-C5B8-CEA86090443A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050A4546-1D7D-76B1-4618-8B1B2CB87A9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FBDBE581-F8E4-6D56-C492-DD3A041AE5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E46E8ABE-451B-72AA-B339-958B6130E8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7CC1358-B5C6-EA38-6D8A-C67089D5C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BA2BC87C-822B-E39F-71D1-81AC12227545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58"/>
                  <a:extLst>
                    <a:ext uri="{FF2B5EF4-FFF2-40B4-BE49-F238E27FC236}">
                      <a16:creationId xmlns:a16="http://schemas.microsoft.com/office/drawing/2014/main" id="{9671C56E-EEE2-A051-2D5D-82346C0DB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59"/>
                  <a:extLst>
                    <a:ext uri="{FF2B5EF4-FFF2-40B4-BE49-F238E27FC236}">
                      <a16:creationId xmlns:a16="http://schemas.microsoft.com/office/drawing/2014/main" id="{3C66C6FC-8AD2-0E31-A002-0394E1B9BB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DAEBB46E-994A-8BAA-5BE1-4A9404C69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965694E6-E590-0A63-3C4F-7FACEA62755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56912FA-7B97-06E0-AD5C-374110EBC79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5B9CE823-0ED0-CBE1-0ADA-AB512FD80D6D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2412BD45-461B-790E-FF89-DA6BE5B770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2197723-A3B8-0A86-E8B1-121C2566A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9AAA01A8-FEA1-230A-6988-FCEA08AD94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4F5C0794-89E9-877C-049B-33060CE47734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58"/>
                  <a:extLst>
                    <a:ext uri="{FF2B5EF4-FFF2-40B4-BE49-F238E27FC236}">
                      <a16:creationId xmlns:a16="http://schemas.microsoft.com/office/drawing/2014/main" id="{12E3928F-1FFA-7226-E5AD-76121F321E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59"/>
                  <a:extLst>
                    <a:ext uri="{FF2B5EF4-FFF2-40B4-BE49-F238E27FC236}">
                      <a16:creationId xmlns:a16="http://schemas.microsoft.com/office/drawing/2014/main" id="{86068336-66F2-4FC6-D954-910EAED163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2AC90BF0-2909-398D-98E4-42AB627DDA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3C744940-81FD-848A-8E61-E7AB2786A61F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556E9CF7-F96E-F0A3-D432-AB320714D8D0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36BE8A1B-E8E8-CE5E-4E78-D0C2AA8E51AD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C396694F-E38D-C3B7-05C7-5D24A37A46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4AE74809-8260-F27D-1E04-3CEA45FAD1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1C308F87-8695-9046-9CFA-01EA70A2BD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C8A6AA57-F479-3D1D-963F-AFA0F9272FB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58"/>
                  <a:extLst>
                    <a:ext uri="{FF2B5EF4-FFF2-40B4-BE49-F238E27FC236}">
                      <a16:creationId xmlns:a16="http://schemas.microsoft.com/office/drawing/2014/main" id="{61762079-23FF-9A93-EC71-5F2FE10DB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59"/>
                  <a:extLst>
                    <a:ext uri="{FF2B5EF4-FFF2-40B4-BE49-F238E27FC236}">
                      <a16:creationId xmlns:a16="http://schemas.microsoft.com/office/drawing/2014/main" id="{37114489-6891-85D2-D75F-650CEC3F0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6D046925-39FD-DB83-2C44-0DDF833C1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D251A77D-E82A-75EF-F543-CA145151D98D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923B857C-76A0-A934-31A1-94CEE28D100A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08C2765F-CFF1-86F5-16B8-065010A350A2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612CE8C7-30FC-9C26-1E01-BB571743F2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ADCF4934-CFB8-3F33-88BC-3C987F179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ECA59725-2123-4D43-68E3-8BA47B0525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39157EB0-A691-6342-239B-197426744407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58"/>
                  <a:extLst>
                    <a:ext uri="{FF2B5EF4-FFF2-40B4-BE49-F238E27FC236}">
                      <a16:creationId xmlns:a16="http://schemas.microsoft.com/office/drawing/2014/main" id="{EC54A8C1-63DE-E067-769A-A392F28090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59"/>
                  <a:extLst>
                    <a:ext uri="{FF2B5EF4-FFF2-40B4-BE49-F238E27FC236}">
                      <a16:creationId xmlns:a16="http://schemas.microsoft.com/office/drawing/2014/main" id="{F7D733CC-3066-3088-B5BF-AD5CE0BDA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5688A973-E622-6505-85ED-0257E65DA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E518EF51-4B55-1B61-7003-0669144BB9A4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8BC1797F-3844-D1D8-EAD0-4A515ECA6715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B2879F69-7E80-1B7D-77F5-E278A61E714E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58BEA4F-6AAF-040A-1170-4BF7CF4BCE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1D138287-717A-AA76-2FFB-B979ACE1AA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96FC1584-A7BE-6896-6017-DAACBE97B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CCB088C-6118-A213-5E4E-07578DE15A71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58"/>
                  <a:extLst>
                    <a:ext uri="{FF2B5EF4-FFF2-40B4-BE49-F238E27FC236}">
                      <a16:creationId xmlns:a16="http://schemas.microsoft.com/office/drawing/2014/main" id="{02C1FE32-3C07-A841-8960-36CCF7468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59"/>
                  <a:extLst>
                    <a:ext uri="{FF2B5EF4-FFF2-40B4-BE49-F238E27FC236}">
                      <a16:creationId xmlns:a16="http://schemas.microsoft.com/office/drawing/2014/main" id="{98B36F6D-D404-F151-6998-FF844C7B02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91626389-ED97-8F69-E3F5-C2E64384CD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E9DF7CC5-E18F-295F-B831-DB892100B85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413A98CA-2418-8A40-9DD8-2D4A4EEA9830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9AE4F867-04B1-34AF-ACAC-EACCE2C14F9E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2535054A-82CC-E747-FC91-106551FDF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7A272F57-A939-770E-B9F0-466956418F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12B475-A6C2-080E-126D-280788E0E1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225E2ABC-4615-6563-6A3F-047FCF254015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58"/>
                  <a:extLst>
                    <a:ext uri="{FF2B5EF4-FFF2-40B4-BE49-F238E27FC236}">
                      <a16:creationId xmlns:a16="http://schemas.microsoft.com/office/drawing/2014/main" id="{4C0CC609-6871-A123-3A46-3C65DD565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59"/>
                  <a:extLst>
                    <a:ext uri="{FF2B5EF4-FFF2-40B4-BE49-F238E27FC236}">
                      <a16:creationId xmlns:a16="http://schemas.microsoft.com/office/drawing/2014/main" id="{EFD7661B-85C3-A066-63A1-124E8FF744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5BA0013D-2488-E0E8-236B-FD76E5683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29B893C8-1B1F-1261-DB40-F9B8C7CB6BC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901B52BA-AD4C-271C-7482-090E5FE17F57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C31AA4F-CDC5-C67E-BB03-E46C382540C2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372BC8B5-B584-160F-A7CF-A79AAB0551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69920AE8-8CBF-FD68-5971-87DC1A6797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3C052FBC-2D18-597F-7AB8-C351738999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744A145B-D873-94A3-496A-D585DEFEC677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58"/>
                  <a:extLst>
                    <a:ext uri="{FF2B5EF4-FFF2-40B4-BE49-F238E27FC236}">
                      <a16:creationId xmlns:a16="http://schemas.microsoft.com/office/drawing/2014/main" id="{775BF6D9-1D29-E267-D874-89E86A1E9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59"/>
                  <a:extLst>
                    <a:ext uri="{FF2B5EF4-FFF2-40B4-BE49-F238E27FC236}">
                      <a16:creationId xmlns:a16="http://schemas.microsoft.com/office/drawing/2014/main" id="{28629082-F277-5F67-36ED-883DC1497A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9066C94E-7AAA-1B86-65B6-0BD69562F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6D553B16-5932-DB39-4A4C-5A8346E11F99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DA2562CC-2CF0-5962-F78B-13B1825DBBF0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D7B0B4A9-B1C7-6E09-FFDC-5BF58AD63D3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294C7422-9821-1C63-F65F-2E6C9735C0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D9047C7-E842-1BEF-EC11-2C5E31E2F1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4A9B551E-72FE-B8C9-03AC-38683AB9A4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D2A5A0EF-9D4A-F20B-26AE-C0ED99472F8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58"/>
                  <a:extLst>
                    <a:ext uri="{FF2B5EF4-FFF2-40B4-BE49-F238E27FC236}">
                      <a16:creationId xmlns:a16="http://schemas.microsoft.com/office/drawing/2014/main" id="{39D4CA56-BCCB-037E-0213-5AA17A4F8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59"/>
                  <a:extLst>
                    <a:ext uri="{FF2B5EF4-FFF2-40B4-BE49-F238E27FC236}">
                      <a16:creationId xmlns:a16="http://schemas.microsoft.com/office/drawing/2014/main" id="{6E34734E-F33C-DA1A-B528-11C7D4039D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7EEB6EFC-CAB6-C048-FB8D-887F731DBD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A574BEC3-6A70-CE68-9262-5D771C78AB3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134C36EB-A510-D2FA-BE1A-29530EEB0705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94219AE-13A8-91C3-B0E5-4C51C7829C0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83CEFDC9-8DB1-753E-8F87-23326DFB2E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F57D8175-9485-F89C-2DEE-C7281F13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8B18A65F-3A5A-F9B5-F8CC-C723864FE4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1F165169-FCDE-8580-E466-524C6A78C534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58"/>
                  <a:extLst>
                    <a:ext uri="{FF2B5EF4-FFF2-40B4-BE49-F238E27FC236}">
                      <a16:creationId xmlns:a16="http://schemas.microsoft.com/office/drawing/2014/main" id="{C0AB859C-90A5-0DDC-5EF4-43380E13F1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59"/>
                  <a:extLst>
                    <a:ext uri="{FF2B5EF4-FFF2-40B4-BE49-F238E27FC236}">
                      <a16:creationId xmlns:a16="http://schemas.microsoft.com/office/drawing/2014/main" id="{B139C73D-D6E4-7C22-7CD4-833103C48E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7CF6A696-831C-D5D3-2A37-A4F74757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7987AE02-B04C-9886-3F30-7812795E2E1D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0A2C1EAD-D4EF-A492-49EB-1DD51FE0B758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C5664943-E671-4014-303D-2F73277670C9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5C9A6FE-5DFA-DB20-4364-302DEA5C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D83C1801-F7DA-3D75-0576-64FE26295A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B43A664C-359A-09F6-FC30-1D1BD99CBB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29CEB497-84F9-66B7-D606-77C9254D203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58"/>
                  <a:extLst>
                    <a:ext uri="{FF2B5EF4-FFF2-40B4-BE49-F238E27FC236}">
                      <a16:creationId xmlns:a16="http://schemas.microsoft.com/office/drawing/2014/main" id="{C40489B0-2678-6D71-3E85-F88FD511B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59"/>
                  <a:extLst>
                    <a:ext uri="{FF2B5EF4-FFF2-40B4-BE49-F238E27FC236}">
                      <a16:creationId xmlns:a16="http://schemas.microsoft.com/office/drawing/2014/main" id="{162E61E2-0B8C-E7BF-7B2A-8600EE0AE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D3115440-517A-CF30-166F-3FE8B932E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E4396CF0-0C8E-5B6A-D41F-2CB5C8B89615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3B019A33-BBF9-C063-7429-82733383E04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2CD341A0-3D19-19FC-B941-7616C6CAF0C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E047A9C9-A2A9-452D-2080-204DF3478C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C7319602-F5B2-9066-6978-CE5A147178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953FDE6-BF3F-699C-0D31-629C978B09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2AFE08C-2D69-0916-FE43-EAF8758FAC5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58"/>
                  <a:extLst>
                    <a:ext uri="{FF2B5EF4-FFF2-40B4-BE49-F238E27FC236}">
                      <a16:creationId xmlns:a16="http://schemas.microsoft.com/office/drawing/2014/main" id="{8D003A5E-72C8-59B8-5AD2-F4EC46D874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59"/>
                  <a:extLst>
                    <a:ext uri="{FF2B5EF4-FFF2-40B4-BE49-F238E27FC236}">
                      <a16:creationId xmlns:a16="http://schemas.microsoft.com/office/drawing/2014/main" id="{61562000-6A71-B563-7491-554DEBE059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9F666E31-F28C-D2BA-1CB9-7453DCE71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81445957-BF0A-C5EC-6F76-13847C241505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5C1B81BA-A6E6-84A8-CD34-5E14C196BC5F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9621CD72-815C-301F-6B6B-0F2228F639B2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4970B7-4CD9-5A02-E6CB-2E39D52EE0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B28BD501-7DC6-95AD-FFF1-AAFC520477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D5921C1D-5F98-A7B4-10C5-D5BD3B897E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D696848D-62BB-EB06-2ACA-D8DD97FC8BC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58"/>
                  <a:extLst>
                    <a:ext uri="{FF2B5EF4-FFF2-40B4-BE49-F238E27FC236}">
                      <a16:creationId xmlns:a16="http://schemas.microsoft.com/office/drawing/2014/main" id="{EC8321E8-E7FE-E77F-E008-38A948AC8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59"/>
                  <a:extLst>
                    <a:ext uri="{FF2B5EF4-FFF2-40B4-BE49-F238E27FC236}">
                      <a16:creationId xmlns:a16="http://schemas.microsoft.com/office/drawing/2014/main" id="{B0157953-312E-715A-D655-A1DB9EDFDF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48C88BDF-0911-42BB-00F8-5682CCCD62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B92F637A-2395-3989-6373-5F8DFDD4879B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245FCD4E-3BEB-9302-2792-11711F2DBC94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AB6DCE24-F054-A51F-0972-FC461FAA622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A1D2E6F2-4ACD-50B3-12DA-D42DF4A174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957B5C1C-C49E-B100-AEEC-4347990FDC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814A2555-6632-CA64-8BBA-6423FD16B2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F28296CC-8987-91F5-89F4-B1606A48A4B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58"/>
                  <a:extLst>
                    <a:ext uri="{FF2B5EF4-FFF2-40B4-BE49-F238E27FC236}">
                      <a16:creationId xmlns:a16="http://schemas.microsoft.com/office/drawing/2014/main" id="{368EAF3E-044F-9AE3-D589-834420FB96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59"/>
                  <a:extLst>
                    <a:ext uri="{FF2B5EF4-FFF2-40B4-BE49-F238E27FC236}">
                      <a16:creationId xmlns:a16="http://schemas.microsoft.com/office/drawing/2014/main" id="{EB9CD2B9-4DD5-A5B0-A575-445D41D75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F6C6EDF9-F2BF-A988-8229-4E0CAF46D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EF50544D-4C81-0FB1-8DD1-73995AD02CD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B3F14155-24AC-038B-7F74-6D4A799DA89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9E23521-2376-F1CA-6199-1F92BA61FD1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F3F28B68-41CE-F6F5-A272-46E2F815E6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AF680F56-830B-E69C-AC83-3F36FD7F5DC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8664D36E-E7E3-652C-0EE2-7D8BAD7175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BEF3087E-88F9-D797-C005-ED9D44D0AB2B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58"/>
                  <a:extLst>
                    <a:ext uri="{FF2B5EF4-FFF2-40B4-BE49-F238E27FC236}">
                      <a16:creationId xmlns:a16="http://schemas.microsoft.com/office/drawing/2014/main" id="{AB67EB88-ECEF-804E-9A05-CDC1589901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59"/>
                  <a:extLst>
                    <a:ext uri="{FF2B5EF4-FFF2-40B4-BE49-F238E27FC236}">
                      <a16:creationId xmlns:a16="http://schemas.microsoft.com/office/drawing/2014/main" id="{E5640FAE-810E-0576-BD19-48E7E3A052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FB63C9C3-B230-A826-2D35-B10AC4444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6C90795D-D976-8EB8-9BEB-FB68BA9267F7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A1EEEA4B-E9C4-AFE4-F8DA-412BD6B5114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C09A473F-0C8B-CC91-A828-848916815124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72F22E25-CA46-FA3A-E4D2-4B1761892F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B9F718CD-A500-A8B5-3381-5C4D826AC7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1EFBD60A-8592-986E-BCA0-F20CECE544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BA9FA96F-6575-3401-B06B-46C79C2B6A3E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58"/>
                  <a:extLst>
                    <a:ext uri="{FF2B5EF4-FFF2-40B4-BE49-F238E27FC236}">
                      <a16:creationId xmlns:a16="http://schemas.microsoft.com/office/drawing/2014/main" id="{4D2CE626-3884-B71E-2CAE-5531E0328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59"/>
                  <a:extLst>
                    <a:ext uri="{FF2B5EF4-FFF2-40B4-BE49-F238E27FC236}">
                      <a16:creationId xmlns:a16="http://schemas.microsoft.com/office/drawing/2014/main" id="{F7806888-5602-4BED-D42A-DF17D2746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CC94E63C-4D3B-CDDC-F090-430B0AB0B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03A47AD4-9567-CA95-A77D-1FF73D7E841E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4FA06988-993E-ACA7-FB7D-937AA724B0F3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27C636F2-075E-B556-00E4-21A71E5BE6A1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71C8BCA7-22AB-CEF7-E9CC-2A685A5D91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D93E7B7-0D13-A496-E3EB-87F369A0BB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A5742292-16AD-CDE8-CAA7-3D7A63C386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EA53572-5B3F-6475-1F5F-4D0F2307CC5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58"/>
                  <a:extLst>
                    <a:ext uri="{FF2B5EF4-FFF2-40B4-BE49-F238E27FC236}">
                      <a16:creationId xmlns:a16="http://schemas.microsoft.com/office/drawing/2014/main" id="{8CBD3386-A7CA-1E1E-C765-595F6DC0C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59"/>
                  <a:extLst>
                    <a:ext uri="{FF2B5EF4-FFF2-40B4-BE49-F238E27FC236}">
                      <a16:creationId xmlns:a16="http://schemas.microsoft.com/office/drawing/2014/main" id="{49203609-0E9C-3E85-C4BD-B67750C10E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69BB71F3-E0CE-44AE-BA6B-ED7FFB204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763A15C1-4E08-6FF5-7BDB-32D815896169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7D13869B-CDD8-5CA6-3AB9-52DFACC7075F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DA986DB0-C5DE-48C2-2ACB-361C49F13C9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65288EFD-52E7-B60F-8D74-706737CBE5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1BD89E00-C14E-B8DE-B365-8C095FF50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DB24C82E-4013-5EE3-2F5E-144BC1AC72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35697D3E-6DD9-4A46-2EB0-6BA88BA587A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58"/>
                  <a:extLst>
                    <a:ext uri="{FF2B5EF4-FFF2-40B4-BE49-F238E27FC236}">
                      <a16:creationId xmlns:a16="http://schemas.microsoft.com/office/drawing/2014/main" id="{F20D981B-E3DD-F231-6204-55CC01E7F5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59"/>
                  <a:extLst>
                    <a:ext uri="{FF2B5EF4-FFF2-40B4-BE49-F238E27FC236}">
                      <a16:creationId xmlns:a16="http://schemas.microsoft.com/office/drawing/2014/main" id="{BE51EF50-71FB-E49F-BA8D-071C26A2A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6E8D4ABE-43FE-E930-4D6B-904B4CC9F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13612-227B-0E77-C999-A33BFFC5268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0461671E-7214-A604-6F48-0636BD42EAA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1B27B367-72A5-B2BB-4658-BE5571782D88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D82F63F8-8513-0322-51FC-4B64FB82BC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47B97A8B-7351-50AD-F1C2-BEC4399B19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A6E1B635-9675-2CBB-3BBB-0F8F5E4DAF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8BD10A0B-22A9-11B9-A24D-F6D97375427E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58"/>
                  <a:extLst>
                    <a:ext uri="{FF2B5EF4-FFF2-40B4-BE49-F238E27FC236}">
                      <a16:creationId xmlns:a16="http://schemas.microsoft.com/office/drawing/2014/main" id="{AAB5B3FE-BDEF-29F5-A2A7-DF08F871CE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59"/>
                  <a:extLst>
                    <a:ext uri="{FF2B5EF4-FFF2-40B4-BE49-F238E27FC236}">
                      <a16:creationId xmlns:a16="http://schemas.microsoft.com/office/drawing/2014/main" id="{F61A03F7-54F5-0862-7BDB-C26CE6378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526E68F3-C3C9-F47A-77FF-3C75E8F91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AA05496B-8173-2377-C3E1-C749CA07E1E3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046861AA-2E35-A89B-C486-C31D84CA69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243BFCD0-4C3D-F23D-EEB0-5EB941B5191F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6687E260-A216-F5C0-B059-AB7EAD8A97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9205F71F-9CF2-03C6-12C1-5211F891CB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A288172E-03A1-5DF1-8497-9928D66620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954F6536-2E47-8010-9D1C-414882CCC78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58"/>
                  <a:extLst>
                    <a:ext uri="{FF2B5EF4-FFF2-40B4-BE49-F238E27FC236}">
                      <a16:creationId xmlns:a16="http://schemas.microsoft.com/office/drawing/2014/main" id="{84238F01-B0E7-8A5C-11DA-0FC5A880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59"/>
                  <a:extLst>
                    <a:ext uri="{FF2B5EF4-FFF2-40B4-BE49-F238E27FC236}">
                      <a16:creationId xmlns:a16="http://schemas.microsoft.com/office/drawing/2014/main" id="{12A56A93-8741-2144-C31E-CF6B6AD72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D773DBCC-0A72-8198-AE5E-DB96E028C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52D040EE-C240-A530-2508-BAC3E5DF5E5C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C1F18FF7-48F3-037F-EDCC-30A1442F64B7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087F808B-8252-0C6E-FCF9-9E6645AD6137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D3A98C0-9B82-BDC5-3584-78A95EE7FA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1ADE15F8-B4B3-8123-7665-53B13C787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357DE0DA-9C9C-6920-CB8D-0447737EEC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6B8A3C29-6A52-DF96-C05A-CD45DCEF1CCD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58"/>
                  <a:extLst>
                    <a:ext uri="{FF2B5EF4-FFF2-40B4-BE49-F238E27FC236}">
                      <a16:creationId xmlns:a16="http://schemas.microsoft.com/office/drawing/2014/main" id="{D0F3C8F6-12EA-A139-9CF5-D7B4E151C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59"/>
                  <a:extLst>
                    <a:ext uri="{FF2B5EF4-FFF2-40B4-BE49-F238E27FC236}">
                      <a16:creationId xmlns:a16="http://schemas.microsoft.com/office/drawing/2014/main" id="{C7C343D0-0C22-4FB3-C175-0E28C102E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962CA28E-4480-869E-6016-CAFED0963A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E0F820BF-0A63-492C-5B31-94F0F2E3AD88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F87EDC66-9278-0DC4-5F6E-F9E46BFA58B7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29D975D9-6FE0-C1C8-C9A0-B46D682D04BD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9B745442-E427-5119-9DDC-0A9E7D15E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0AC97770-4E60-48B0-D304-71007B665E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7F90F711-50C9-37F5-46C6-0979FB87CD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7C8AADED-5D09-68AF-0C26-E224E35EFFE7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58"/>
                  <a:extLst>
                    <a:ext uri="{FF2B5EF4-FFF2-40B4-BE49-F238E27FC236}">
                      <a16:creationId xmlns:a16="http://schemas.microsoft.com/office/drawing/2014/main" id="{12844BEF-2F66-554F-280D-EB563CC519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59"/>
                  <a:extLst>
                    <a:ext uri="{FF2B5EF4-FFF2-40B4-BE49-F238E27FC236}">
                      <a16:creationId xmlns:a16="http://schemas.microsoft.com/office/drawing/2014/main" id="{FF454B56-EBD5-2625-B778-96E3247A6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663D7961-3863-44CA-543A-46649E3E6F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D839170B-AE05-4C6F-30CC-E7DB45EAF69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D43595E2-4159-E691-CBAD-E0AEEF40D048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7156E79C-5E70-EB3D-2E6B-49487176507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4296590-582B-3F4F-3779-27DCFEC084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FF5363C7-C7DA-FA7A-ED16-8F7F75D09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9E79411C-49C5-E5BA-CE43-F3AC5B4D75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DB882BD0-3CF7-6324-2F02-20F59F50013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58"/>
                  <a:extLst>
                    <a:ext uri="{FF2B5EF4-FFF2-40B4-BE49-F238E27FC236}">
                      <a16:creationId xmlns:a16="http://schemas.microsoft.com/office/drawing/2014/main" id="{903995D3-E16E-F9AF-5945-98326BBEF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59"/>
                  <a:extLst>
                    <a:ext uri="{FF2B5EF4-FFF2-40B4-BE49-F238E27FC236}">
                      <a16:creationId xmlns:a16="http://schemas.microsoft.com/office/drawing/2014/main" id="{1ECF6C0D-BDDA-4E8E-951D-073A6FFBC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05CE7405-4C72-9F53-711C-0B746A57A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488" name="organ group - testes">
            <a:extLst>
              <a:ext uri="{FF2B5EF4-FFF2-40B4-BE49-F238E27FC236}">
                <a16:creationId xmlns:a16="http://schemas.microsoft.com/office/drawing/2014/main" id="{67A2E263-70D0-2E98-C6D5-F7D7DC0FD223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489" name="organ - testes">
              <a:extLst>
                <a:ext uri="{FF2B5EF4-FFF2-40B4-BE49-F238E27FC236}">
                  <a16:creationId xmlns:a16="http://schemas.microsoft.com/office/drawing/2014/main" id="{8BC45741-6F3F-9466-0C4C-340F634273E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0" name="FTU - seminiferous tubule">
              <a:extLst>
                <a:ext uri="{FF2B5EF4-FFF2-40B4-BE49-F238E27FC236}">
                  <a16:creationId xmlns:a16="http://schemas.microsoft.com/office/drawing/2014/main" id="{5BC07CEA-162C-3339-9E4C-5CAA431D9B83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620" name="FTU - seminiferous tubule">
                <a:extLst>
                  <a:ext uri="{FF2B5EF4-FFF2-40B4-BE49-F238E27FC236}">
                    <a16:creationId xmlns:a16="http://schemas.microsoft.com/office/drawing/2014/main" id="{7E6CD2A0-D613-C473-D084-7FE9FA6BC5A9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D3E92AFA-C731-90D9-6001-A6F323E11613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CB23FAAD-95FD-5EB8-5EE1-B11090877D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FCC190EF-11D8-8EA0-5E7E-9824F67CCF0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C6A6E8A0-AD1F-60B4-6597-76B20EC444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59CF5094-C8E8-8F7A-02E1-A16F30A817CD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625" name="Star: 5 Points 3972">
                  <a:hlinkClick r:id="rId60"/>
                  <a:extLst>
                    <a:ext uri="{FF2B5EF4-FFF2-40B4-BE49-F238E27FC236}">
                      <a16:creationId xmlns:a16="http://schemas.microsoft.com/office/drawing/2014/main" id="{B34A6816-C230-3D26-4D6E-8BD5E2409E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73">
                  <a:hlinkClick r:id="rId61"/>
                  <a:extLst>
                    <a:ext uri="{FF2B5EF4-FFF2-40B4-BE49-F238E27FC236}">
                      <a16:creationId xmlns:a16="http://schemas.microsoft.com/office/drawing/2014/main" id="{BBBAA86F-6EE9-45C1-C564-FF50B9C54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74">
                  <a:hlinkClick r:id="rId30"/>
                  <a:extLst>
                    <a:ext uri="{FF2B5EF4-FFF2-40B4-BE49-F238E27FC236}">
                      <a16:creationId xmlns:a16="http://schemas.microsoft.com/office/drawing/2014/main" id="{4F8969EA-3998-E274-D552-4ED9303CC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1" name="FTU - rete testis">
              <a:extLst>
                <a:ext uri="{FF2B5EF4-FFF2-40B4-BE49-F238E27FC236}">
                  <a16:creationId xmlns:a16="http://schemas.microsoft.com/office/drawing/2014/main" id="{6DE122A5-A3B2-3B5C-BFFA-BB1DC452C8C1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08" name="FTU - rete testis">
                <a:extLst>
                  <a:ext uri="{FF2B5EF4-FFF2-40B4-BE49-F238E27FC236}">
                    <a16:creationId xmlns:a16="http://schemas.microsoft.com/office/drawing/2014/main" id="{EED0710A-65CA-75EC-15A6-23B4B7E1D9AC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9" name="dock">
                <a:extLst>
                  <a:ext uri="{FF2B5EF4-FFF2-40B4-BE49-F238E27FC236}">
                    <a16:creationId xmlns:a16="http://schemas.microsoft.com/office/drawing/2014/main" id="{37C57A99-A566-73DF-218A-226093F15EC7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CD2AD581-3690-65DF-B9D8-3E44FD4105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3E4B2DA6-1B8A-CFD8-7798-E9060D9EC9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BED7A40E-106A-B716-4F81-74B674262E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A53685A8-FA14-4C7A-40DC-07E2FCE1FD0A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56">
                  <a:hlinkClick r:id="rId62"/>
                  <a:extLst>
                    <a:ext uri="{FF2B5EF4-FFF2-40B4-BE49-F238E27FC236}">
                      <a16:creationId xmlns:a16="http://schemas.microsoft.com/office/drawing/2014/main" id="{A7265A6D-715C-2E62-8BAD-9FFD03F9CB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57">
                  <a:hlinkClick r:id="rId61"/>
                  <a:extLst>
                    <a:ext uri="{FF2B5EF4-FFF2-40B4-BE49-F238E27FC236}">
                      <a16:creationId xmlns:a16="http://schemas.microsoft.com/office/drawing/2014/main" id="{29591218-EC0D-E5D5-8789-B0FCF9BE7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58">
                  <a:hlinkClick r:id="rId30"/>
                  <a:extLst>
                    <a:ext uri="{FF2B5EF4-FFF2-40B4-BE49-F238E27FC236}">
                      <a16:creationId xmlns:a16="http://schemas.microsoft.com/office/drawing/2014/main" id="{F1B51632-8A73-9F51-7166-04AB8FBF7B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4" name="FTU - efferent ductules of testicle">
              <a:extLst>
                <a:ext uri="{FF2B5EF4-FFF2-40B4-BE49-F238E27FC236}">
                  <a16:creationId xmlns:a16="http://schemas.microsoft.com/office/drawing/2014/main" id="{B2B4F8E6-CA4F-7156-A750-3F7C7307251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495" name="FTU - efferent ductules of testicle">
                <a:extLst>
                  <a:ext uri="{FF2B5EF4-FFF2-40B4-BE49-F238E27FC236}">
                    <a16:creationId xmlns:a16="http://schemas.microsoft.com/office/drawing/2014/main" id="{BDB5FFE8-C253-E30E-CF12-6A29FBD49879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6" name="dock">
                <a:extLst>
                  <a:ext uri="{FF2B5EF4-FFF2-40B4-BE49-F238E27FC236}">
                    <a16:creationId xmlns:a16="http://schemas.microsoft.com/office/drawing/2014/main" id="{F7B83FFA-BBBB-23E5-7C9A-62A56848735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AEEB9526-DA35-2F93-76F6-47D18D8183E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6" name="Text Box 3086">
                  <a:extLst>
                    <a:ext uri="{FF2B5EF4-FFF2-40B4-BE49-F238E27FC236}">
                      <a16:creationId xmlns:a16="http://schemas.microsoft.com/office/drawing/2014/main" id="{1F6D16A2-E1FF-CAA0-5398-EE35101221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564A4B78-34B7-7C43-558D-AEFBE5D30C6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7" name="link">
                <a:extLst>
                  <a:ext uri="{FF2B5EF4-FFF2-40B4-BE49-F238E27FC236}">
                    <a16:creationId xmlns:a16="http://schemas.microsoft.com/office/drawing/2014/main" id="{79BEDE3F-EF9B-26E4-98BE-1CF42D7EFB98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00" name="Star: 5 Points 3940">
                  <a:hlinkClick r:id="rId63"/>
                  <a:extLst>
                    <a:ext uri="{FF2B5EF4-FFF2-40B4-BE49-F238E27FC236}">
                      <a16:creationId xmlns:a16="http://schemas.microsoft.com/office/drawing/2014/main" id="{51B5E50E-0691-2DDB-8072-75AFA2FAA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1" name="Star: 5 Points 3941">
                  <a:hlinkClick r:id="rId61"/>
                  <a:extLst>
                    <a:ext uri="{FF2B5EF4-FFF2-40B4-BE49-F238E27FC236}">
                      <a16:creationId xmlns:a16="http://schemas.microsoft.com/office/drawing/2014/main" id="{D351DE08-6913-21E6-A3A5-E4283E82EF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2" name="Star: 5 Points 3942">
                  <a:hlinkClick r:id="rId30"/>
                  <a:extLst>
                    <a:ext uri="{FF2B5EF4-FFF2-40B4-BE49-F238E27FC236}">
                      <a16:creationId xmlns:a16="http://schemas.microsoft.com/office/drawing/2014/main" id="{C0D87574-8725-A192-F975-AFBAC86F4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penis">
            <a:extLst>
              <a:ext uri="{FF2B5EF4-FFF2-40B4-BE49-F238E27FC236}">
                <a16:creationId xmlns:a16="http://schemas.microsoft.com/office/drawing/2014/main" id="{3EB4629C-643E-528D-4EA7-12C8771EC7E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634" name="organ - penis">
              <a:extLst>
                <a:ext uri="{FF2B5EF4-FFF2-40B4-BE49-F238E27FC236}">
                  <a16:creationId xmlns:a16="http://schemas.microsoft.com/office/drawing/2014/main" id="{C853507B-7408-C4B4-D5CF-EE06FAFF9D5E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vas deferens">
              <a:extLst>
                <a:ext uri="{FF2B5EF4-FFF2-40B4-BE49-F238E27FC236}">
                  <a16:creationId xmlns:a16="http://schemas.microsoft.com/office/drawing/2014/main" id="{CA44AEFF-747A-EB8A-F36C-3F61DFE0E905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68" name="FTU - vas deferens">
                <a:extLst>
                  <a:ext uri="{FF2B5EF4-FFF2-40B4-BE49-F238E27FC236}">
                    <a16:creationId xmlns:a16="http://schemas.microsoft.com/office/drawing/2014/main" id="{631F5B3F-D9CD-85A9-ECAF-FE23518DF0A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9" name="dock">
                <a:extLst>
                  <a:ext uri="{FF2B5EF4-FFF2-40B4-BE49-F238E27FC236}">
                    <a16:creationId xmlns:a16="http://schemas.microsoft.com/office/drawing/2014/main" id="{BE1B79BB-DBB7-24D0-D1A8-7660D8FD5C1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7449D4C2-82E0-3319-FD25-86DD8EE53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C4D31EAC-8D3D-9C97-AE3C-346260DB9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0" name="Text Box 3086">
                  <a:extLst>
                    <a:ext uri="{FF2B5EF4-FFF2-40B4-BE49-F238E27FC236}">
                      <a16:creationId xmlns:a16="http://schemas.microsoft.com/office/drawing/2014/main" id="{DCD5BAC2-3678-0DD9-A333-876DB4AB6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0" name="link">
                <a:extLst>
                  <a:ext uri="{FF2B5EF4-FFF2-40B4-BE49-F238E27FC236}">
                    <a16:creationId xmlns:a16="http://schemas.microsoft.com/office/drawing/2014/main" id="{84B8AC6E-383E-4B43-C9C9-3BB339FE6F8F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73" name="Star: 5 Points 3924">
                  <a:hlinkClick r:id="rId64"/>
                  <a:extLst>
                    <a:ext uri="{FF2B5EF4-FFF2-40B4-BE49-F238E27FC236}">
                      <a16:creationId xmlns:a16="http://schemas.microsoft.com/office/drawing/2014/main" id="{3F9B9BE8-ECF4-E5A8-789B-9043642B6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4" name="Star: 5 Points 3925">
                  <a:hlinkClick r:id="rId65"/>
                  <a:extLst>
                    <a:ext uri="{FF2B5EF4-FFF2-40B4-BE49-F238E27FC236}">
                      <a16:creationId xmlns:a16="http://schemas.microsoft.com/office/drawing/2014/main" id="{B2B8B0B3-6275-86E5-14B9-8EF4B14B3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5" name="Star: 5 Points 3926">
                  <a:hlinkClick r:id="rId30"/>
                  <a:extLst>
                    <a:ext uri="{FF2B5EF4-FFF2-40B4-BE49-F238E27FC236}">
                      <a16:creationId xmlns:a16="http://schemas.microsoft.com/office/drawing/2014/main" id="{5427482E-0793-8175-FA4F-093856E83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ampulla of vas deferens">
              <a:extLst>
                <a:ext uri="{FF2B5EF4-FFF2-40B4-BE49-F238E27FC236}">
                  <a16:creationId xmlns:a16="http://schemas.microsoft.com/office/drawing/2014/main" id="{48CF1C05-2B71-6C1B-F4C5-E5D13B85F9D2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55" name="FTU - ampulla of vas deferens">
                <a:extLst>
                  <a:ext uri="{FF2B5EF4-FFF2-40B4-BE49-F238E27FC236}">
                    <a16:creationId xmlns:a16="http://schemas.microsoft.com/office/drawing/2014/main" id="{6B3D8E07-A885-2402-61AC-5CD118419234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6" name="dock">
                <a:extLst>
                  <a:ext uri="{FF2B5EF4-FFF2-40B4-BE49-F238E27FC236}">
                    <a16:creationId xmlns:a16="http://schemas.microsoft.com/office/drawing/2014/main" id="{5D7ED1C8-F708-AE79-3D68-8BA387C3B8B0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01BAF2DF-67E0-AE5F-A768-98C0AB557E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0F685DC7-7177-7205-DA21-629DC8BD0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7" name="Text Box 3086">
                  <a:extLst>
                    <a:ext uri="{FF2B5EF4-FFF2-40B4-BE49-F238E27FC236}">
                      <a16:creationId xmlns:a16="http://schemas.microsoft.com/office/drawing/2014/main" id="{40496EC2-4B7A-C4CB-0C5C-EEB7226A42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7" name="link">
                <a:extLst>
                  <a:ext uri="{FF2B5EF4-FFF2-40B4-BE49-F238E27FC236}">
                    <a16:creationId xmlns:a16="http://schemas.microsoft.com/office/drawing/2014/main" id="{86488AA5-97B1-5605-51CC-A898E2A26F1F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58" name="Star: 5 Points 3908">
                  <a:hlinkClick r:id="rId66"/>
                  <a:extLst>
                    <a:ext uri="{FF2B5EF4-FFF2-40B4-BE49-F238E27FC236}">
                      <a16:creationId xmlns:a16="http://schemas.microsoft.com/office/drawing/2014/main" id="{CD585F51-3F03-D716-32F0-3DE63ABF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1" name="Star: 5 Points 3909">
                  <a:hlinkClick r:id="rId65"/>
                  <a:extLst>
                    <a:ext uri="{FF2B5EF4-FFF2-40B4-BE49-F238E27FC236}">
                      <a16:creationId xmlns:a16="http://schemas.microsoft.com/office/drawing/2014/main" id="{32C7C687-622F-5B59-A002-4ED062FB55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2" name="Star: 5 Points 3910">
                  <a:hlinkClick r:id="rId30"/>
                  <a:extLst>
                    <a:ext uri="{FF2B5EF4-FFF2-40B4-BE49-F238E27FC236}">
                      <a16:creationId xmlns:a16="http://schemas.microsoft.com/office/drawing/2014/main" id="{6CB559B0-51EC-010D-97BA-3A8DCFC7B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9" name="FTU - penile urethra">
              <a:extLst>
                <a:ext uri="{FF2B5EF4-FFF2-40B4-BE49-F238E27FC236}">
                  <a16:creationId xmlns:a16="http://schemas.microsoft.com/office/drawing/2014/main" id="{C8D106F7-EB0D-2810-BB4A-4BFEF2897EC6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640" name="FTU - penile urethra">
                <a:extLst>
                  <a:ext uri="{FF2B5EF4-FFF2-40B4-BE49-F238E27FC236}">
                    <a16:creationId xmlns:a16="http://schemas.microsoft.com/office/drawing/2014/main" id="{CA0F46DC-EF84-FCAC-2FC2-3CA0859254BA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3" name="dock">
                <a:extLst>
                  <a:ext uri="{FF2B5EF4-FFF2-40B4-BE49-F238E27FC236}">
                    <a16:creationId xmlns:a16="http://schemas.microsoft.com/office/drawing/2014/main" id="{1C9D3550-E99C-14DC-40BC-290198212F0C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B00547F3-C061-F060-0AFD-74314B252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BD0020C0-F1F5-29D8-373C-557C4DA573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2" name="Text Box 3086">
                  <a:extLst>
                    <a:ext uri="{FF2B5EF4-FFF2-40B4-BE49-F238E27FC236}">
                      <a16:creationId xmlns:a16="http://schemas.microsoft.com/office/drawing/2014/main" id="{CA3D6D1D-9E03-AFF9-0A99-FD49C29E8E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4" name="link">
                <a:extLst>
                  <a:ext uri="{FF2B5EF4-FFF2-40B4-BE49-F238E27FC236}">
                    <a16:creationId xmlns:a16="http://schemas.microsoft.com/office/drawing/2014/main" id="{447B9EE2-1F21-37EC-355E-432EE611F6E8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645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35207D74-133B-21CA-9CBA-1DD6C333B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3893">
                  <a:hlinkClick r:id="rId65"/>
                  <a:extLst>
                    <a:ext uri="{FF2B5EF4-FFF2-40B4-BE49-F238E27FC236}">
                      <a16:creationId xmlns:a16="http://schemas.microsoft.com/office/drawing/2014/main" id="{F3A774AF-4F7B-775F-86F6-203BF6F59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9" name="Star: 5 Points 3894">
                  <a:hlinkClick r:id="rId30"/>
                  <a:extLst>
                    <a:ext uri="{FF2B5EF4-FFF2-40B4-BE49-F238E27FC236}">
                      <a16:creationId xmlns:a16="http://schemas.microsoft.com/office/drawing/2014/main" id="{E546B146-39ED-5693-1359-C2BA25F6F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81" name="organ group - uterus">
            <a:extLst>
              <a:ext uri="{FF2B5EF4-FFF2-40B4-BE49-F238E27FC236}">
                <a16:creationId xmlns:a16="http://schemas.microsoft.com/office/drawing/2014/main" id="{282CD98E-135E-F6D8-8EEF-61090D558421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82" name="organ - uterus">
              <a:extLst>
                <a:ext uri="{FF2B5EF4-FFF2-40B4-BE49-F238E27FC236}">
                  <a16:creationId xmlns:a16="http://schemas.microsoft.com/office/drawing/2014/main" id="{4DD8F48D-85B5-0E7D-4A97-1E036CA671AB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89" name="FTU - body of uterus">
              <a:extLst>
                <a:ext uri="{FF2B5EF4-FFF2-40B4-BE49-F238E27FC236}">
                  <a16:creationId xmlns:a16="http://schemas.microsoft.com/office/drawing/2014/main" id="{5C306BCD-E311-F5EE-0DBD-C830F276E63B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700" name="FTU - body of uterus">
                <a:extLst>
                  <a:ext uri="{FF2B5EF4-FFF2-40B4-BE49-F238E27FC236}">
                    <a16:creationId xmlns:a16="http://schemas.microsoft.com/office/drawing/2014/main" id="{AC05E36A-DDA2-720E-B226-B5A1835EE464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1" name="dock">
                <a:extLst>
                  <a:ext uri="{FF2B5EF4-FFF2-40B4-BE49-F238E27FC236}">
                    <a16:creationId xmlns:a16="http://schemas.microsoft.com/office/drawing/2014/main" id="{D1918020-A951-718F-484A-60D55C5C534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6" name="Text Box 3086">
                  <a:extLst>
                    <a:ext uri="{FF2B5EF4-FFF2-40B4-BE49-F238E27FC236}">
                      <a16:creationId xmlns:a16="http://schemas.microsoft.com/office/drawing/2014/main" id="{9D6706F8-D95C-EEE1-6305-D63383EB4E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7" name="Text Box 3086">
                  <a:extLst>
                    <a:ext uri="{FF2B5EF4-FFF2-40B4-BE49-F238E27FC236}">
                      <a16:creationId xmlns:a16="http://schemas.microsoft.com/office/drawing/2014/main" id="{E6367776-167B-73D2-CCCA-3DD968F4C0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8" name="Text Box 3086">
                  <a:extLst>
                    <a:ext uri="{FF2B5EF4-FFF2-40B4-BE49-F238E27FC236}">
                      <a16:creationId xmlns:a16="http://schemas.microsoft.com/office/drawing/2014/main" id="{A671C036-950B-7EB3-C3AE-69CA08EAF2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2" name="link">
                <a:extLst>
                  <a:ext uri="{FF2B5EF4-FFF2-40B4-BE49-F238E27FC236}">
                    <a16:creationId xmlns:a16="http://schemas.microsoft.com/office/drawing/2014/main" id="{6DC32191-6EE5-7E42-BC04-A4D0BC2D0BDA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703" name="Star: 5 Points 4061">
                  <a:hlinkClick r:id="rId68"/>
                  <a:extLst>
                    <a:ext uri="{FF2B5EF4-FFF2-40B4-BE49-F238E27FC236}">
                      <a16:creationId xmlns:a16="http://schemas.microsoft.com/office/drawing/2014/main" id="{B99A20D1-BF2A-2ACF-14D0-167484D33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4" name="Star: 5 Points 4062">
                  <a:hlinkClick r:id="rId69"/>
                  <a:extLst>
                    <a:ext uri="{FF2B5EF4-FFF2-40B4-BE49-F238E27FC236}">
                      <a16:creationId xmlns:a16="http://schemas.microsoft.com/office/drawing/2014/main" id="{903CE2E0-1B7C-990F-0D62-B3290720B8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5" name="Star: 5 Points 4063">
                  <a:hlinkClick r:id="rId30"/>
                  <a:extLst>
                    <a:ext uri="{FF2B5EF4-FFF2-40B4-BE49-F238E27FC236}">
                      <a16:creationId xmlns:a16="http://schemas.microsoft.com/office/drawing/2014/main" id="{8DC19CEA-5CA1-5722-6479-EC1E7FBBA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90" name="FTU - uterine cervix">
              <a:extLst>
                <a:ext uri="{FF2B5EF4-FFF2-40B4-BE49-F238E27FC236}">
                  <a16:creationId xmlns:a16="http://schemas.microsoft.com/office/drawing/2014/main" id="{58BD030B-05A4-7F74-D757-7525C1BE4C6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91" name="FTU - uterine cervix">
                <a:extLst>
                  <a:ext uri="{FF2B5EF4-FFF2-40B4-BE49-F238E27FC236}">
                    <a16:creationId xmlns:a16="http://schemas.microsoft.com/office/drawing/2014/main" id="{7ACE783C-CC78-72C1-4439-6631152615F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2" name="dock">
                <a:extLst>
                  <a:ext uri="{FF2B5EF4-FFF2-40B4-BE49-F238E27FC236}">
                    <a16:creationId xmlns:a16="http://schemas.microsoft.com/office/drawing/2014/main" id="{A5AE7360-1C2A-7380-C32E-8FCF628587F2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7" name="Text Box 3086">
                  <a:extLst>
                    <a:ext uri="{FF2B5EF4-FFF2-40B4-BE49-F238E27FC236}">
                      <a16:creationId xmlns:a16="http://schemas.microsoft.com/office/drawing/2014/main" id="{FC2183A2-8C92-84C5-D01F-1FCD3803A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8" name="Text Box 3086">
                  <a:extLst>
                    <a:ext uri="{FF2B5EF4-FFF2-40B4-BE49-F238E27FC236}">
                      <a16:creationId xmlns:a16="http://schemas.microsoft.com/office/drawing/2014/main" id="{AEAF015E-188E-2A87-0486-0247DC770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9" name="Text Box 3086">
                  <a:extLst>
                    <a:ext uri="{FF2B5EF4-FFF2-40B4-BE49-F238E27FC236}">
                      <a16:creationId xmlns:a16="http://schemas.microsoft.com/office/drawing/2014/main" id="{A5A01349-7607-2F54-8262-723A39645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3" name="link">
                <a:extLst>
                  <a:ext uri="{FF2B5EF4-FFF2-40B4-BE49-F238E27FC236}">
                    <a16:creationId xmlns:a16="http://schemas.microsoft.com/office/drawing/2014/main" id="{2E7CFECF-5054-4367-D579-8BF972999C32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94" name="Star: 5 Points 4045">
                  <a:hlinkClick r:id="rId70"/>
                  <a:extLst>
                    <a:ext uri="{FF2B5EF4-FFF2-40B4-BE49-F238E27FC236}">
                      <a16:creationId xmlns:a16="http://schemas.microsoft.com/office/drawing/2014/main" id="{916E462E-D564-153E-97E3-4442484A3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5" name="Star: 5 Points 4046">
                  <a:hlinkClick r:id="rId69"/>
                  <a:extLst>
                    <a:ext uri="{FF2B5EF4-FFF2-40B4-BE49-F238E27FC236}">
                      <a16:creationId xmlns:a16="http://schemas.microsoft.com/office/drawing/2014/main" id="{E466213F-897D-AEAC-AF00-ACEAF3D2B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6" name="Star: 5 Points 4047">
                  <a:hlinkClick r:id="rId30"/>
                  <a:extLst>
                    <a:ext uri="{FF2B5EF4-FFF2-40B4-BE49-F238E27FC236}">
                      <a16:creationId xmlns:a16="http://schemas.microsoft.com/office/drawing/2014/main" id="{FCC1AA7C-9B88-7D5A-D87B-6883DCA9C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09" name="organ group - pharynx">
            <a:extLst>
              <a:ext uri="{FF2B5EF4-FFF2-40B4-BE49-F238E27FC236}">
                <a16:creationId xmlns:a16="http://schemas.microsoft.com/office/drawing/2014/main" id="{D4077885-893A-7A39-CB3B-533E0FB22125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10" name="organ - pharynx">
              <a:extLst>
                <a:ext uri="{FF2B5EF4-FFF2-40B4-BE49-F238E27FC236}">
                  <a16:creationId xmlns:a16="http://schemas.microsoft.com/office/drawing/2014/main" id="{A44E7546-BF59-0785-5BAB-EE3BC8288FBF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11" name="FTU - external nasal mucosa">
              <a:extLst>
                <a:ext uri="{FF2B5EF4-FFF2-40B4-BE49-F238E27FC236}">
                  <a16:creationId xmlns:a16="http://schemas.microsoft.com/office/drawing/2014/main" id="{05F1B176-135D-B950-5993-76F07B5FF127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760" name="FTU - external nasal mucosa">
                <a:extLst>
                  <a:ext uri="{FF2B5EF4-FFF2-40B4-BE49-F238E27FC236}">
                    <a16:creationId xmlns:a16="http://schemas.microsoft.com/office/drawing/2014/main" id="{192AA68C-1AF2-6932-C3FB-66B04730ECB8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761" name="dock">
                <a:extLst>
                  <a:ext uri="{FF2B5EF4-FFF2-40B4-BE49-F238E27FC236}">
                    <a16:creationId xmlns:a16="http://schemas.microsoft.com/office/drawing/2014/main" id="{20C0BBAD-2957-AD2C-BB5A-C5F9D7A50FFC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766" name="Text Box 3086">
                  <a:extLst>
                    <a:ext uri="{FF2B5EF4-FFF2-40B4-BE49-F238E27FC236}">
                      <a16:creationId xmlns:a16="http://schemas.microsoft.com/office/drawing/2014/main" id="{02088710-A8D7-E993-DFDD-DE705747346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7" name="Text Box 3086">
                  <a:extLst>
                    <a:ext uri="{FF2B5EF4-FFF2-40B4-BE49-F238E27FC236}">
                      <a16:creationId xmlns:a16="http://schemas.microsoft.com/office/drawing/2014/main" id="{B145427C-98E8-9F2B-CE54-30F9792D298A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8" name="Text Box 3086">
                  <a:extLst>
                    <a:ext uri="{FF2B5EF4-FFF2-40B4-BE49-F238E27FC236}">
                      <a16:creationId xmlns:a16="http://schemas.microsoft.com/office/drawing/2014/main" id="{51AE7701-647C-0A13-CD73-6EDD223FDCE9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2" name="link">
                <a:extLst>
                  <a:ext uri="{FF2B5EF4-FFF2-40B4-BE49-F238E27FC236}">
                    <a16:creationId xmlns:a16="http://schemas.microsoft.com/office/drawing/2014/main" id="{05ACD672-D826-577C-623C-6743A8B02FB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763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CA7B5BA1-54A3-1AE5-E5BE-C764153C0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4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FBCD62FB-BA9F-EA7D-9890-0DDB330E4D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5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15A9DF0A-3DBD-33A7-4C3E-76DDB0A79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2" name="FTU - internal nasal mucosa">
              <a:extLst>
                <a:ext uri="{FF2B5EF4-FFF2-40B4-BE49-F238E27FC236}">
                  <a16:creationId xmlns:a16="http://schemas.microsoft.com/office/drawing/2014/main" id="{B29C5D85-9A2D-5CF3-A3D1-DF7EF96C137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751" name="FTU - internal nasal mucosa">
                <a:extLst>
                  <a:ext uri="{FF2B5EF4-FFF2-40B4-BE49-F238E27FC236}">
                    <a16:creationId xmlns:a16="http://schemas.microsoft.com/office/drawing/2014/main" id="{42D9FAD9-BB06-53EC-A02F-A280DDCB964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752" name="dock">
                <a:extLst>
                  <a:ext uri="{FF2B5EF4-FFF2-40B4-BE49-F238E27FC236}">
                    <a16:creationId xmlns:a16="http://schemas.microsoft.com/office/drawing/2014/main" id="{C1A5F1E3-12B8-1A13-9F63-5979E600B15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757" name="Text Box 3086">
                  <a:extLst>
                    <a:ext uri="{FF2B5EF4-FFF2-40B4-BE49-F238E27FC236}">
                      <a16:creationId xmlns:a16="http://schemas.microsoft.com/office/drawing/2014/main" id="{DE92113E-D2F2-9D2F-A5A1-87E14EA5CF28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8" name="Text Box 3086">
                  <a:extLst>
                    <a:ext uri="{FF2B5EF4-FFF2-40B4-BE49-F238E27FC236}">
                      <a16:creationId xmlns:a16="http://schemas.microsoft.com/office/drawing/2014/main" id="{C4368506-DD29-15AF-2058-47C64919D62C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9" name="Text Box 3086">
                  <a:extLst>
                    <a:ext uri="{FF2B5EF4-FFF2-40B4-BE49-F238E27FC236}">
                      <a16:creationId xmlns:a16="http://schemas.microsoft.com/office/drawing/2014/main" id="{0C94B9B6-A9AA-AE62-B598-F496A42ECD8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3" name="link">
                <a:extLst>
                  <a:ext uri="{FF2B5EF4-FFF2-40B4-BE49-F238E27FC236}">
                    <a16:creationId xmlns:a16="http://schemas.microsoft.com/office/drawing/2014/main" id="{4C62FCE3-25DE-E3DB-3A9C-9CE1E6822F55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754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7B7A44C1-92B4-26EE-EC7C-AEE63C4456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5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53D790E2-709C-3134-DFE3-07A50F0D05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6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5175D048-BF12-B4DB-C097-E9581E74D1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3" name="FTU - nasophayrnx">
              <a:extLst>
                <a:ext uri="{FF2B5EF4-FFF2-40B4-BE49-F238E27FC236}">
                  <a16:creationId xmlns:a16="http://schemas.microsoft.com/office/drawing/2014/main" id="{C60DD31C-F2FD-6022-8E9B-E2B2E68471B4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42" name="FTU - nasophayrnx">
                <a:extLst>
                  <a:ext uri="{FF2B5EF4-FFF2-40B4-BE49-F238E27FC236}">
                    <a16:creationId xmlns:a16="http://schemas.microsoft.com/office/drawing/2014/main" id="{D6A1F031-F878-AB1A-BC4C-D8706F0E5AFC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3" name="dock">
                <a:extLst>
                  <a:ext uri="{FF2B5EF4-FFF2-40B4-BE49-F238E27FC236}">
                    <a16:creationId xmlns:a16="http://schemas.microsoft.com/office/drawing/2014/main" id="{C0EDEE1B-F35E-A50A-E179-EAEEFF5487F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748" name="Text Box 3086">
                  <a:extLst>
                    <a:ext uri="{FF2B5EF4-FFF2-40B4-BE49-F238E27FC236}">
                      <a16:creationId xmlns:a16="http://schemas.microsoft.com/office/drawing/2014/main" id="{5CADFFB4-5BC5-D834-EF18-CCFD001336E6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9" name="Text Box 3086">
                  <a:extLst>
                    <a:ext uri="{FF2B5EF4-FFF2-40B4-BE49-F238E27FC236}">
                      <a16:creationId xmlns:a16="http://schemas.microsoft.com/office/drawing/2014/main" id="{8A5ACE44-C0C2-7D90-A6ED-03577274D05D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0" name="Text Box 3086">
                  <a:extLst>
                    <a:ext uri="{FF2B5EF4-FFF2-40B4-BE49-F238E27FC236}">
                      <a16:creationId xmlns:a16="http://schemas.microsoft.com/office/drawing/2014/main" id="{F094C772-5C13-37F4-8B34-DD57DBB98862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4" name="link">
                <a:extLst>
                  <a:ext uri="{FF2B5EF4-FFF2-40B4-BE49-F238E27FC236}">
                    <a16:creationId xmlns:a16="http://schemas.microsoft.com/office/drawing/2014/main" id="{D2D71D50-9DBA-2D0E-7AF0-34829914A202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45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6103719D-619D-ED81-AA59-74AD47944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2C0901C8-4222-3106-5617-C191342CF2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7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A6E2E716-FE05-CB20-4423-70B5C27C1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4" name="FTU - orophayrnx">
              <a:extLst>
                <a:ext uri="{FF2B5EF4-FFF2-40B4-BE49-F238E27FC236}">
                  <a16:creationId xmlns:a16="http://schemas.microsoft.com/office/drawing/2014/main" id="{276CA719-C84B-DF67-57B8-0D2146A1185C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733" name="FTU - orophayrnx">
                <a:extLst>
                  <a:ext uri="{FF2B5EF4-FFF2-40B4-BE49-F238E27FC236}">
                    <a16:creationId xmlns:a16="http://schemas.microsoft.com/office/drawing/2014/main" id="{C866A3FA-DFC4-B1A8-FE04-381138A46616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4" name="dock">
                <a:extLst>
                  <a:ext uri="{FF2B5EF4-FFF2-40B4-BE49-F238E27FC236}">
                    <a16:creationId xmlns:a16="http://schemas.microsoft.com/office/drawing/2014/main" id="{D9C7A812-0048-A984-6FE8-2A231398C292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39" name="Text Box 3086">
                  <a:extLst>
                    <a:ext uri="{FF2B5EF4-FFF2-40B4-BE49-F238E27FC236}">
                      <a16:creationId xmlns:a16="http://schemas.microsoft.com/office/drawing/2014/main" id="{610C3B47-2BC4-5440-6AAC-8ACB76D319F3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0" name="Text Box 3086">
                  <a:extLst>
                    <a:ext uri="{FF2B5EF4-FFF2-40B4-BE49-F238E27FC236}">
                      <a16:creationId xmlns:a16="http://schemas.microsoft.com/office/drawing/2014/main" id="{6FFFEE21-8589-F03D-F871-8D3D82E91F8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1" name="Text Box 3086">
                  <a:extLst>
                    <a:ext uri="{FF2B5EF4-FFF2-40B4-BE49-F238E27FC236}">
                      <a16:creationId xmlns:a16="http://schemas.microsoft.com/office/drawing/2014/main" id="{5A2C876E-8E26-E13C-95DE-048E0CDDAAF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5" name="link">
                <a:extLst>
                  <a:ext uri="{FF2B5EF4-FFF2-40B4-BE49-F238E27FC236}">
                    <a16:creationId xmlns:a16="http://schemas.microsoft.com/office/drawing/2014/main" id="{F0455BF6-DD8B-D4F4-5079-2692963779F3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736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E35A186F-195A-5A9E-9D4E-A8FBF6118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7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6D4BE406-1951-EFEA-1C52-E7F27CB5C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8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6FFB812D-9F68-B1A2-46E9-DC0A4A248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5" name="FTU - laryngophayrnx">
              <a:extLst>
                <a:ext uri="{FF2B5EF4-FFF2-40B4-BE49-F238E27FC236}">
                  <a16:creationId xmlns:a16="http://schemas.microsoft.com/office/drawing/2014/main" id="{1933FCAC-324F-6345-D38A-080E54F91D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720" name="FTU - laryngophayrnx">
                <a:extLst>
                  <a:ext uri="{FF2B5EF4-FFF2-40B4-BE49-F238E27FC236}">
                    <a16:creationId xmlns:a16="http://schemas.microsoft.com/office/drawing/2014/main" id="{8DE5D3C3-6AF5-1E59-6061-8B719E24032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1" name="Group 6720">
                <a:extLst>
                  <a:ext uri="{FF2B5EF4-FFF2-40B4-BE49-F238E27FC236}">
                    <a16:creationId xmlns:a16="http://schemas.microsoft.com/office/drawing/2014/main" id="{15D9384A-17AC-6136-83AA-A3874235AF4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730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FBBF1C4E-6EDC-1ED6-EF88-C6CA55DA7F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1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FF097455-A2F5-D866-15AB-646AEC7136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2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D58F7B22-11B5-36A7-C2B2-4A11844D05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22" name="dock">
                <a:extLst>
                  <a:ext uri="{FF2B5EF4-FFF2-40B4-BE49-F238E27FC236}">
                    <a16:creationId xmlns:a16="http://schemas.microsoft.com/office/drawing/2014/main" id="{B7A3365D-3799-BC80-D642-3D9CA64A313A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90D30F37-1F7A-B8C4-4052-9E3FEDAEC8B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4" name="Text Box 3086">
                  <a:extLst>
                    <a:ext uri="{FF2B5EF4-FFF2-40B4-BE49-F238E27FC236}">
                      <a16:creationId xmlns:a16="http://schemas.microsoft.com/office/drawing/2014/main" id="{76F36E18-23A9-6412-70CD-9616C5D46037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9" name="Text Box 3086">
                  <a:extLst>
                    <a:ext uri="{FF2B5EF4-FFF2-40B4-BE49-F238E27FC236}">
                      <a16:creationId xmlns:a16="http://schemas.microsoft.com/office/drawing/2014/main" id="{5B7B1400-DF14-10A9-9F51-3B51E226100B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6" name="dock - vascular">
              <a:extLst>
                <a:ext uri="{FF2B5EF4-FFF2-40B4-BE49-F238E27FC236}">
                  <a16:creationId xmlns:a16="http://schemas.microsoft.com/office/drawing/2014/main" id="{032FDFAD-14E1-C939-73F3-CE5D4E5579C3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717" name="Text Box 3070">
                <a:extLst>
                  <a:ext uri="{FF2B5EF4-FFF2-40B4-BE49-F238E27FC236}">
                    <a16:creationId xmlns:a16="http://schemas.microsoft.com/office/drawing/2014/main" id="{EB827737-8252-E398-40D9-92A5F813277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5E252407-8214-0B1B-8BE6-6E02681D5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94" name="Group 2293">
            <a:extLst>
              <a:ext uri="{FF2B5EF4-FFF2-40B4-BE49-F238E27FC236}">
                <a16:creationId xmlns:a16="http://schemas.microsoft.com/office/drawing/2014/main" id="{4382C587-3E9E-0FB9-EA93-E235CB9FD5E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295" name="organ group - pancreas">
              <a:extLst>
                <a:ext uri="{FF2B5EF4-FFF2-40B4-BE49-F238E27FC236}">
                  <a16:creationId xmlns:a16="http://schemas.microsoft.com/office/drawing/2014/main" id="{C059E859-F151-BF95-5242-415BF31E384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05" name="organ - pancreas">
                <a:extLst>
                  <a:ext uri="{FF2B5EF4-FFF2-40B4-BE49-F238E27FC236}">
                    <a16:creationId xmlns:a16="http://schemas.microsoft.com/office/drawing/2014/main" id="{C6CEC797-26DB-5A61-8585-FE3910ACDAE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06" name="FTU - lobar pancreatic duct">
                <a:extLst>
                  <a:ext uri="{FF2B5EF4-FFF2-40B4-BE49-F238E27FC236}">
                    <a16:creationId xmlns:a16="http://schemas.microsoft.com/office/drawing/2014/main" id="{E231C008-2AA3-0BB4-72B9-956443B57CD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560" name="FTU - lobar pancreatic duct">
                  <a:extLst>
                    <a:ext uri="{FF2B5EF4-FFF2-40B4-BE49-F238E27FC236}">
                      <a16:creationId xmlns:a16="http://schemas.microsoft.com/office/drawing/2014/main" id="{F70E93EF-64B4-7465-DD44-68077236C6E9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1" name="dock">
                  <a:extLst>
                    <a:ext uri="{FF2B5EF4-FFF2-40B4-BE49-F238E27FC236}">
                      <a16:creationId xmlns:a16="http://schemas.microsoft.com/office/drawing/2014/main" id="{9321470D-3219-5A3C-74C8-E172CFC7AC97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246FF8F7-C0FA-674B-A143-CAFB1C2545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D30239C-0BCE-F32E-ACA3-B159A440A5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3" name="Text Box 3086">
                    <a:extLst>
                      <a:ext uri="{FF2B5EF4-FFF2-40B4-BE49-F238E27FC236}">
                        <a16:creationId xmlns:a16="http://schemas.microsoft.com/office/drawing/2014/main" id="{36B87678-080C-C65C-71D6-24AE413F07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62" name="link">
                  <a:extLst>
                    <a:ext uri="{FF2B5EF4-FFF2-40B4-BE49-F238E27FC236}">
                      <a16:creationId xmlns:a16="http://schemas.microsoft.com/office/drawing/2014/main" id="{AF9E1565-10E8-C9E1-70B6-24725FE409F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563" name="Star: 5 Points 2177">
                    <a:hlinkClick r:id="rId77"/>
                    <a:extLst>
                      <a:ext uri="{FF2B5EF4-FFF2-40B4-BE49-F238E27FC236}">
                        <a16:creationId xmlns:a16="http://schemas.microsoft.com/office/drawing/2014/main" id="{73DFCCFB-7847-3124-A57E-50B826B2DA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4" name="Star: 5 Points 2178">
                    <a:hlinkClick r:id="rId78"/>
                    <a:extLst>
                      <a:ext uri="{FF2B5EF4-FFF2-40B4-BE49-F238E27FC236}">
                        <a16:creationId xmlns:a16="http://schemas.microsoft.com/office/drawing/2014/main" id="{6963BA5B-6E1E-B693-CDD5-9520A4C8FE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5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251748CC-8EAE-3C91-B3D0-89EE52D218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7" name="FTU - main pancreatic duct">
                <a:extLst>
                  <a:ext uri="{FF2B5EF4-FFF2-40B4-BE49-F238E27FC236}">
                    <a16:creationId xmlns:a16="http://schemas.microsoft.com/office/drawing/2014/main" id="{D4BF37F3-EFB7-2283-CAF4-85C9D139F1EF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00" name="FTU - main pancreatic duct">
                  <a:extLst>
                    <a:ext uri="{FF2B5EF4-FFF2-40B4-BE49-F238E27FC236}">
                      <a16:creationId xmlns:a16="http://schemas.microsoft.com/office/drawing/2014/main" id="{10C34F79-82F2-E104-4AFC-8ED8F48C1741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3441104-A11C-6A88-7D8D-1703F86E075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A1E871E-38D8-C845-D9DB-9E61C3BC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97A4D976-AD50-E0EE-4ED3-64ACDC87BD0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34C803BC-22D5-2FF2-EC11-3BF7F6BF8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84024846-67EE-372D-54B8-24DC0C06A2F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06" name="Star: 5 Points 2187">
                    <a:hlinkClick r:id="rId77"/>
                    <a:extLst>
                      <a:ext uri="{FF2B5EF4-FFF2-40B4-BE49-F238E27FC236}">
                        <a16:creationId xmlns:a16="http://schemas.microsoft.com/office/drawing/2014/main" id="{5762D2C4-148C-9526-52A8-D5E8026064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188">
                    <a:hlinkClick r:id="rId78"/>
                    <a:extLst>
                      <a:ext uri="{FF2B5EF4-FFF2-40B4-BE49-F238E27FC236}">
                        <a16:creationId xmlns:a16="http://schemas.microsoft.com/office/drawing/2014/main" id="{9DB2B919-961A-6F5E-51F7-A3D0E7ACE0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900E2B3C-98BE-37B6-6A12-5FC44A7608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9" name="FTU - interlobular pancreatic duct">
                <a:extLst>
                  <a:ext uri="{FF2B5EF4-FFF2-40B4-BE49-F238E27FC236}">
                    <a16:creationId xmlns:a16="http://schemas.microsoft.com/office/drawing/2014/main" id="{AD78FB8B-0DC5-E495-069A-2F1EEAEE430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367" name="FTU - interlobular pancreatic duct">
                  <a:extLst>
                    <a:ext uri="{FF2B5EF4-FFF2-40B4-BE49-F238E27FC236}">
                      <a16:creationId xmlns:a16="http://schemas.microsoft.com/office/drawing/2014/main" id="{4D8E2375-9CBD-715A-9FB3-E5972879FDAE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5E9903D6-0259-976C-17A6-B49775F736F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6C1DA1AD-7207-6CF9-1C83-6C6B2AE6F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CF2F08BC-F2AF-EFFB-4F57-FE388D4BD31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E905EFC4-11DB-728B-161F-5AE01DC4D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969689C5-E24A-60D3-18EE-27F67F91077F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373" name="Star: 5 Points 2197">
                    <a:hlinkClick r:id="rId77"/>
                    <a:extLst>
                      <a:ext uri="{FF2B5EF4-FFF2-40B4-BE49-F238E27FC236}">
                        <a16:creationId xmlns:a16="http://schemas.microsoft.com/office/drawing/2014/main" id="{EEACAEAD-117C-21FC-BE39-833BFAF23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198">
                    <a:hlinkClick r:id="rId78"/>
                    <a:extLst>
                      <a:ext uri="{FF2B5EF4-FFF2-40B4-BE49-F238E27FC236}">
                        <a16:creationId xmlns:a16="http://schemas.microsoft.com/office/drawing/2014/main" id="{418203D6-42D9-F4ED-2DC8-459A7DAB8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B5F9C843-10C6-1979-A215-3882B9947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2" name="FTU - intralobular pancreatic duct">
                <a:extLst>
                  <a:ext uri="{FF2B5EF4-FFF2-40B4-BE49-F238E27FC236}">
                    <a16:creationId xmlns:a16="http://schemas.microsoft.com/office/drawing/2014/main" id="{23727F78-4628-1A4E-1B23-F7B6F125AAA5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355" name="FTU - intralobular pancreatic duct">
                  <a:extLst>
                    <a:ext uri="{FF2B5EF4-FFF2-40B4-BE49-F238E27FC236}">
                      <a16:creationId xmlns:a16="http://schemas.microsoft.com/office/drawing/2014/main" id="{255E1FE9-7D13-78AE-76C4-5744E1CDF6D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59A2A64B-C6E0-31BD-93AD-386C4008F6DF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364" name="Text Box 3086">
                    <a:extLst>
                      <a:ext uri="{FF2B5EF4-FFF2-40B4-BE49-F238E27FC236}">
                        <a16:creationId xmlns:a16="http://schemas.microsoft.com/office/drawing/2014/main" id="{89DD52CD-48F8-B15F-C10B-6F0B01C0654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5" name="Text Box 3086">
                    <a:extLst>
                      <a:ext uri="{FF2B5EF4-FFF2-40B4-BE49-F238E27FC236}">
                        <a16:creationId xmlns:a16="http://schemas.microsoft.com/office/drawing/2014/main" id="{4699F54C-1430-6384-5280-8AF0676C0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6" name="Text Box 3086">
                    <a:extLst>
                      <a:ext uri="{FF2B5EF4-FFF2-40B4-BE49-F238E27FC236}">
                        <a16:creationId xmlns:a16="http://schemas.microsoft.com/office/drawing/2014/main" id="{BAEB13C4-D9D8-A889-AB63-BA1BF372A4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0" name="link">
                  <a:extLst>
                    <a:ext uri="{FF2B5EF4-FFF2-40B4-BE49-F238E27FC236}">
                      <a16:creationId xmlns:a16="http://schemas.microsoft.com/office/drawing/2014/main" id="{266ED379-C5EE-E89B-7D67-D68F95CCB23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361" name="Star: 5 Points 2207">
                    <a:hlinkClick r:id="rId77"/>
                    <a:extLst>
                      <a:ext uri="{FF2B5EF4-FFF2-40B4-BE49-F238E27FC236}">
                        <a16:creationId xmlns:a16="http://schemas.microsoft.com/office/drawing/2014/main" id="{48E9FF34-7803-D04A-7474-52909F3C05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2" name="Star: 5 Points 2208">
                    <a:hlinkClick r:id="rId78"/>
                    <a:extLst>
                      <a:ext uri="{FF2B5EF4-FFF2-40B4-BE49-F238E27FC236}">
                        <a16:creationId xmlns:a16="http://schemas.microsoft.com/office/drawing/2014/main" id="{D4BB6417-F006-1624-89BB-B7DBFAA3C8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3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B5D97CFD-6A04-3821-36F5-8AAFB7C973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3" name="FTU - striated pancreatic duct">
                <a:extLst>
                  <a:ext uri="{FF2B5EF4-FFF2-40B4-BE49-F238E27FC236}">
                    <a16:creationId xmlns:a16="http://schemas.microsoft.com/office/drawing/2014/main" id="{B901B5E5-F601-0EA5-E2B2-C2BF0862B3A9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343" name="FTU - striated pancreatic duct">
                  <a:extLst>
                    <a:ext uri="{FF2B5EF4-FFF2-40B4-BE49-F238E27FC236}">
                      <a16:creationId xmlns:a16="http://schemas.microsoft.com/office/drawing/2014/main" id="{74E7CABC-592A-6F47-9553-63B04B911F4B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F56290F4-06D3-04B3-0E94-653439699013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52" name="Text Box 3086">
                    <a:extLst>
                      <a:ext uri="{FF2B5EF4-FFF2-40B4-BE49-F238E27FC236}">
                        <a16:creationId xmlns:a16="http://schemas.microsoft.com/office/drawing/2014/main" id="{951E522C-233A-4B71-B475-09027F9A8B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3" name="Text Box 3086">
                    <a:extLst>
                      <a:ext uri="{FF2B5EF4-FFF2-40B4-BE49-F238E27FC236}">
                        <a16:creationId xmlns:a16="http://schemas.microsoft.com/office/drawing/2014/main" id="{10A586EF-B113-287C-8C0F-76ECC7DDC7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4" name="Text Box 3086">
                    <a:extLst>
                      <a:ext uri="{FF2B5EF4-FFF2-40B4-BE49-F238E27FC236}">
                        <a16:creationId xmlns:a16="http://schemas.microsoft.com/office/drawing/2014/main" id="{B00917BB-2C6D-BAC7-9027-5F45927D97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48" name="link">
                  <a:extLst>
                    <a:ext uri="{FF2B5EF4-FFF2-40B4-BE49-F238E27FC236}">
                      <a16:creationId xmlns:a16="http://schemas.microsoft.com/office/drawing/2014/main" id="{C2AAD872-30DB-CCE6-40E6-407AD890900E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349" name="Star: 5 Points 2217">
                    <a:hlinkClick r:id="rId77"/>
                    <a:extLst>
                      <a:ext uri="{FF2B5EF4-FFF2-40B4-BE49-F238E27FC236}">
                        <a16:creationId xmlns:a16="http://schemas.microsoft.com/office/drawing/2014/main" id="{74EBA469-1480-405C-164A-7BDB829923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0" name="Star: 5 Points 2218">
                    <a:hlinkClick r:id="rId78"/>
                    <a:extLst>
                      <a:ext uri="{FF2B5EF4-FFF2-40B4-BE49-F238E27FC236}">
                        <a16:creationId xmlns:a16="http://schemas.microsoft.com/office/drawing/2014/main" id="{2A5414CE-7D3E-7BE0-6893-9F7B1F3ABD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1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13AEA0F7-5103-54D4-93A8-35CE027F97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4" name="FTU - intercalated pancreatic duct">
                <a:extLst>
                  <a:ext uri="{FF2B5EF4-FFF2-40B4-BE49-F238E27FC236}">
                    <a16:creationId xmlns:a16="http://schemas.microsoft.com/office/drawing/2014/main" id="{7AE5BBCF-1509-D30B-F78C-8197B94FA8D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331" name="FTU - intercalated pancreatic duct">
                  <a:extLst>
                    <a:ext uri="{FF2B5EF4-FFF2-40B4-BE49-F238E27FC236}">
                      <a16:creationId xmlns:a16="http://schemas.microsoft.com/office/drawing/2014/main" id="{EF9331B5-3812-5BCE-E40E-16DC6F735CE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1C94EB32-807C-0E93-DDE1-BFF6DBB02B9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40" name="Text Box 3086">
                    <a:extLst>
                      <a:ext uri="{FF2B5EF4-FFF2-40B4-BE49-F238E27FC236}">
                        <a16:creationId xmlns:a16="http://schemas.microsoft.com/office/drawing/2014/main" id="{714A20EC-F9B0-F964-FBA3-8C254ED18F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1" name="Text Box 3086">
                    <a:extLst>
                      <a:ext uri="{FF2B5EF4-FFF2-40B4-BE49-F238E27FC236}">
                        <a16:creationId xmlns:a16="http://schemas.microsoft.com/office/drawing/2014/main" id="{343B0EC7-AE28-9F66-42BC-1041469FFB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2" name="Text Box 3086">
                    <a:extLst>
                      <a:ext uri="{FF2B5EF4-FFF2-40B4-BE49-F238E27FC236}">
                        <a16:creationId xmlns:a16="http://schemas.microsoft.com/office/drawing/2014/main" id="{57152C25-FC61-49BB-53EF-471B6193A5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6" name="link">
                  <a:extLst>
                    <a:ext uri="{FF2B5EF4-FFF2-40B4-BE49-F238E27FC236}">
                      <a16:creationId xmlns:a16="http://schemas.microsoft.com/office/drawing/2014/main" id="{13AFB66B-C4AE-B761-1E95-7B14BA89294F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337" name="Star: 5 Points 2227">
                    <a:hlinkClick r:id="rId77"/>
                    <a:extLst>
                      <a:ext uri="{FF2B5EF4-FFF2-40B4-BE49-F238E27FC236}">
                        <a16:creationId xmlns:a16="http://schemas.microsoft.com/office/drawing/2014/main" id="{4D841036-CF3E-3743-21CA-D5D421EAF7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8" name="Star: 5 Points 2228">
                    <a:hlinkClick r:id="rId78"/>
                    <a:extLst>
                      <a:ext uri="{FF2B5EF4-FFF2-40B4-BE49-F238E27FC236}">
                        <a16:creationId xmlns:a16="http://schemas.microsoft.com/office/drawing/2014/main" id="{998B8417-3750-2656-4F07-33F572B05A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9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86785830-7655-CBD8-D413-6CB45FEDF1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5" name="FTU - pancreatic parenchyma">
                <a:extLst>
                  <a:ext uri="{FF2B5EF4-FFF2-40B4-BE49-F238E27FC236}">
                    <a16:creationId xmlns:a16="http://schemas.microsoft.com/office/drawing/2014/main" id="{6BCA1967-17B9-33D4-B403-0B7D833B21CD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19" name="FTU - pancreatic parenchyma">
                  <a:extLst>
                    <a:ext uri="{FF2B5EF4-FFF2-40B4-BE49-F238E27FC236}">
                      <a16:creationId xmlns:a16="http://schemas.microsoft.com/office/drawing/2014/main" id="{8704B39A-18A6-8703-68E6-A32F1BB0A05F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2CF6CFA7-FB37-5662-DC52-F9FEDD61CAD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28" name="Text Box 3086">
                    <a:extLst>
                      <a:ext uri="{FF2B5EF4-FFF2-40B4-BE49-F238E27FC236}">
                        <a16:creationId xmlns:a16="http://schemas.microsoft.com/office/drawing/2014/main" id="{7C937CCD-70FB-49F4-6F46-CF76A023FF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9" name="Text Box 3086">
                    <a:extLst>
                      <a:ext uri="{FF2B5EF4-FFF2-40B4-BE49-F238E27FC236}">
                        <a16:creationId xmlns:a16="http://schemas.microsoft.com/office/drawing/2014/main" id="{27ABFDBE-F590-F4AC-B3E6-7488AC238F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0" name="Text Box 3086">
                    <a:extLst>
                      <a:ext uri="{FF2B5EF4-FFF2-40B4-BE49-F238E27FC236}">
                        <a16:creationId xmlns:a16="http://schemas.microsoft.com/office/drawing/2014/main" id="{8908C1D9-3357-D889-D291-9BCC7B36B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4" name="link">
                  <a:extLst>
                    <a:ext uri="{FF2B5EF4-FFF2-40B4-BE49-F238E27FC236}">
                      <a16:creationId xmlns:a16="http://schemas.microsoft.com/office/drawing/2014/main" id="{6B28507A-F47B-7B4B-F07F-ADDFC91A536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25" name="Star: 5 Points 2237">
                    <a:hlinkClick r:id="rId79"/>
                    <a:extLst>
                      <a:ext uri="{FF2B5EF4-FFF2-40B4-BE49-F238E27FC236}">
                        <a16:creationId xmlns:a16="http://schemas.microsoft.com/office/drawing/2014/main" id="{AE8C2CF7-0126-AEEA-AB4D-9679AF4732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6" name="Star: 5 Points 2238">
                    <a:hlinkClick r:id="rId78"/>
                    <a:extLst>
                      <a:ext uri="{FF2B5EF4-FFF2-40B4-BE49-F238E27FC236}">
                        <a16:creationId xmlns:a16="http://schemas.microsoft.com/office/drawing/2014/main" id="{37B3F002-009F-C8C9-1C75-95CD71379A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7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1C1FC53-3199-FD01-48AD-DE816DECFE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6" name="dock - vascular">
                <a:extLst>
                  <a:ext uri="{FF2B5EF4-FFF2-40B4-BE49-F238E27FC236}">
                    <a16:creationId xmlns:a16="http://schemas.microsoft.com/office/drawing/2014/main" id="{F3A5CB1D-46DF-9DA0-5D94-80DBEA64E079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17" name="Text Box 3070">
                  <a:extLst>
                    <a:ext uri="{FF2B5EF4-FFF2-40B4-BE49-F238E27FC236}">
                      <a16:creationId xmlns:a16="http://schemas.microsoft.com/office/drawing/2014/main" id="{F8FB1159-9EA8-1CE7-C05B-661C08934AED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8" name="Text Box 3036">
                  <a:extLst>
                    <a:ext uri="{FF2B5EF4-FFF2-40B4-BE49-F238E27FC236}">
                      <a16:creationId xmlns:a16="http://schemas.microsoft.com/office/drawing/2014/main" id="{D0E7FB35-3F07-A244-4343-17C1206974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97" name="ganglion - pancreatic g. ">
              <a:extLst>
                <a:ext uri="{FF2B5EF4-FFF2-40B4-BE49-F238E27FC236}">
                  <a16:creationId xmlns:a16="http://schemas.microsoft.com/office/drawing/2014/main" id="{FF1B9893-C226-EE08-2F23-FC379BFE8E34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99" name="ganglion - pancreatic g. ">
              <a:extLst>
                <a:ext uri="{FF2B5EF4-FFF2-40B4-BE49-F238E27FC236}">
                  <a16:creationId xmlns:a16="http://schemas.microsoft.com/office/drawing/2014/main" id="{40C81D19-95B0-43CD-902B-44016AD74F3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0" name="ganglion - pancreatic g. ">
              <a:extLst>
                <a:ext uri="{FF2B5EF4-FFF2-40B4-BE49-F238E27FC236}">
                  <a16:creationId xmlns:a16="http://schemas.microsoft.com/office/drawing/2014/main" id="{7B8C77C9-4DAE-4307-D1B1-BF53935F86E0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1" name="ganglion - pancreatic g. ">
              <a:extLst>
                <a:ext uri="{FF2B5EF4-FFF2-40B4-BE49-F238E27FC236}">
                  <a16:creationId xmlns:a16="http://schemas.microsoft.com/office/drawing/2014/main" id="{647904B3-AEA7-4E7C-4412-9BA88E04AA04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2" name="ganglion - pancreatic g. ">
              <a:extLst>
                <a:ext uri="{FF2B5EF4-FFF2-40B4-BE49-F238E27FC236}">
                  <a16:creationId xmlns:a16="http://schemas.microsoft.com/office/drawing/2014/main" id="{FE862817-1D1F-9A61-F4CE-B6206C2D2FC5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3" name="ganglion - pancreatic g. ">
              <a:extLst>
                <a:ext uri="{FF2B5EF4-FFF2-40B4-BE49-F238E27FC236}">
                  <a16:creationId xmlns:a16="http://schemas.microsoft.com/office/drawing/2014/main" id="{232621F9-D381-7A98-7BFE-E50ECAF5EC53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4" name="ganglion - pancreatic g. ">
              <a:extLst>
                <a:ext uri="{FF2B5EF4-FFF2-40B4-BE49-F238E27FC236}">
                  <a16:creationId xmlns:a16="http://schemas.microsoft.com/office/drawing/2014/main" id="{0521ED38-4397-B338-25BE-5898673E062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02" name="organ - liver">
            <a:extLst>
              <a:ext uri="{FF2B5EF4-FFF2-40B4-BE49-F238E27FC236}">
                <a16:creationId xmlns:a16="http://schemas.microsoft.com/office/drawing/2014/main" id="{B3988FAE-9956-23FB-47E2-3C7E42EFD014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305" name="organ - liver">
              <a:extLst>
                <a:ext uri="{FF2B5EF4-FFF2-40B4-BE49-F238E27FC236}">
                  <a16:creationId xmlns:a16="http://schemas.microsoft.com/office/drawing/2014/main" id="{9954905A-2620-33D1-D6DF-8BEF432E15B0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306" name="FTU - interlobular bile duct">
              <a:extLst>
                <a:ext uri="{FF2B5EF4-FFF2-40B4-BE49-F238E27FC236}">
                  <a16:creationId xmlns:a16="http://schemas.microsoft.com/office/drawing/2014/main" id="{5ED7C3E7-FA90-862E-4E8C-442F081BB22F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76" name="FTU - interlobular bile duct">
                <a:extLst>
                  <a:ext uri="{FF2B5EF4-FFF2-40B4-BE49-F238E27FC236}">
                    <a16:creationId xmlns:a16="http://schemas.microsoft.com/office/drawing/2014/main" id="{90471C94-B81E-874D-D2E2-81D4FFACBF92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9A10C7BE-738D-2327-E0F2-A3C729A28B4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4D4D8CD0-C8E8-517F-6915-A678CD194D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2B55E6E3-C0F6-9571-00D0-45A4ABF4C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0232C0FB-1ADE-EBF4-590D-27AE646573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92F1829E-ABE7-F21E-9163-1A26CE34CA0F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79" name="Star: 5 Points 1913">
                  <a:hlinkClick r:id="rId80"/>
                  <a:extLst>
                    <a:ext uri="{FF2B5EF4-FFF2-40B4-BE49-F238E27FC236}">
                      <a16:creationId xmlns:a16="http://schemas.microsoft.com/office/drawing/2014/main" id="{07B3D63C-6741-A434-37B0-C5E15588D7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1914">
                  <a:hlinkClick r:id="rId38"/>
                  <a:extLst>
                    <a:ext uri="{FF2B5EF4-FFF2-40B4-BE49-F238E27FC236}">
                      <a16:creationId xmlns:a16="http://schemas.microsoft.com/office/drawing/2014/main" id="{D7E5BBCD-ABA8-3F20-1220-EE5483917E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99DD4AA4-43ED-DE83-A0B8-3B2F1D0EE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" name="FTU - intrahepatic duct">
              <a:extLst>
                <a:ext uri="{FF2B5EF4-FFF2-40B4-BE49-F238E27FC236}">
                  <a16:creationId xmlns:a16="http://schemas.microsoft.com/office/drawing/2014/main" id="{617113C0-6302-A4B2-4A32-1878FEE4B7C6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67" name="FTU - intrahepatic duct">
                <a:extLst>
                  <a:ext uri="{FF2B5EF4-FFF2-40B4-BE49-F238E27FC236}">
                    <a16:creationId xmlns:a16="http://schemas.microsoft.com/office/drawing/2014/main" id="{51D5F2CA-9849-E9DF-D0D5-C052D8D81745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EC722582-D532-2615-DE42-17C1DB1F6ED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7DD4758E-5BEC-51A0-7411-FF5AF17020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64194455-11A5-6180-3EB8-69664ED5D02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3412463E-2C05-C8DC-E4FB-D6B3E7716B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4720EA07-1060-D340-5E4B-B7D9A3E6641A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70" name="Star: 5 Points 1926">
                  <a:hlinkClick r:id="rId81"/>
                  <a:extLst>
                    <a:ext uri="{FF2B5EF4-FFF2-40B4-BE49-F238E27FC236}">
                      <a16:creationId xmlns:a16="http://schemas.microsoft.com/office/drawing/2014/main" id="{226AFE0C-F48C-EE1F-EC30-65C7878F2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1927">
                  <a:hlinkClick r:id="rId38"/>
                  <a:extLst>
                    <a:ext uri="{FF2B5EF4-FFF2-40B4-BE49-F238E27FC236}">
                      <a16:creationId xmlns:a16="http://schemas.microsoft.com/office/drawing/2014/main" id="{A5668DDC-B990-FF13-67DD-AA4C8E236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A7ABCE0D-B915-ECFD-1000-39772B0C5E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8" name="FTU - perilobular bile duct">
              <a:extLst>
                <a:ext uri="{FF2B5EF4-FFF2-40B4-BE49-F238E27FC236}">
                  <a16:creationId xmlns:a16="http://schemas.microsoft.com/office/drawing/2014/main" id="{5AA413FD-37ED-30F4-05EF-2C37BED43E95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52" name="FTU - perilobular bile duct">
                <a:extLst>
                  <a:ext uri="{FF2B5EF4-FFF2-40B4-BE49-F238E27FC236}">
                    <a16:creationId xmlns:a16="http://schemas.microsoft.com/office/drawing/2014/main" id="{829AF1F6-9E8B-AA9F-E051-6CA698B1DAF8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57" name="dock">
                <a:extLst>
                  <a:ext uri="{FF2B5EF4-FFF2-40B4-BE49-F238E27FC236}">
                    <a16:creationId xmlns:a16="http://schemas.microsoft.com/office/drawing/2014/main" id="{7FA1A696-9A32-08C2-C4F0-4B3D12445D9F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88B14964-AD07-6918-3C52-8BA864FBED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5AB65B17-3C0C-7FD5-72D3-635484A2A6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69F52F43-7EB1-4C40-3397-81624F28B6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8" name="link">
                <a:extLst>
                  <a:ext uri="{FF2B5EF4-FFF2-40B4-BE49-F238E27FC236}">
                    <a16:creationId xmlns:a16="http://schemas.microsoft.com/office/drawing/2014/main" id="{17DF204D-4442-60FE-AB61-A828FF13D987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59" name="Star: 5 Points 1939">
                  <a:hlinkClick r:id="rId82"/>
                  <a:extLst>
                    <a:ext uri="{FF2B5EF4-FFF2-40B4-BE49-F238E27FC236}">
                      <a16:creationId xmlns:a16="http://schemas.microsoft.com/office/drawing/2014/main" id="{BB2C2EC9-72D6-BBE6-69DC-F222FC105F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1940">
                  <a:hlinkClick r:id="rId38"/>
                  <a:extLst>
                    <a:ext uri="{FF2B5EF4-FFF2-40B4-BE49-F238E27FC236}">
                      <a16:creationId xmlns:a16="http://schemas.microsoft.com/office/drawing/2014/main" id="{C0514363-DA7B-AEAE-55F9-2B69FFBC58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1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EE6A2CEF-2911-DE8F-A834-C54D317F5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9" name="FTU - terminal bile duct">
              <a:extLst>
                <a:ext uri="{FF2B5EF4-FFF2-40B4-BE49-F238E27FC236}">
                  <a16:creationId xmlns:a16="http://schemas.microsoft.com/office/drawing/2014/main" id="{421304BC-6E83-5D2F-BBC5-BB70ECCB0883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392" name="FTU - terminal bile duct">
                <a:extLst>
                  <a:ext uri="{FF2B5EF4-FFF2-40B4-BE49-F238E27FC236}">
                    <a16:creationId xmlns:a16="http://schemas.microsoft.com/office/drawing/2014/main" id="{15FA59F7-8F53-BDA6-A6FE-0F326F839126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3" name="dock">
                <a:extLst>
                  <a:ext uri="{FF2B5EF4-FFF2-40B4-BE49-F238E27FC236}">
                    <a16:creationId xmlns:a16="http://schemas.microsoft.com/office/drawing/2014/main" id="{5252CAA0-ED84-5B9F-5A62-4F077983045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ECCAF90F-9CB3-6872-055E-F50D7ED44F0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146698BB-340E-4FF4-4681-76DF18F48B8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1" name="Text Box 3086">
                  <a:extLst>
                    <a:ext uri="{FF2B5EF4-FFF2-40B4-BE49-F238E27FC236}">
                      <a16:creationId xmlns:a16="http://schemas.microsoft.com/office/drawing/2014/main" id="{46821C87-CFB5-7F95-30B7-AEF1BD861A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4" name="link">
                <a:extLst>
                  <a:ext uri="{FF2B5EF4-FFF2-40B4-BE49-F238E27FC236}">
                    <a16:creationId xmlns:a16="http://schemas.microsoft.com/office/drawing/2014/main" id="{0953C188-B6D9-779F-331B-3290A91F500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95" name="Star: 5 Points 1952">
                  <a:hlinkClick r:id="rId82"/>
                  <a:extLst>
                    <a:ext uri="{FF2B5EF4-FFF2-40B4-BE49-F238E27FC236}">
                      <a16:creationId xmlns:a16="http://schemas.microsoft.com/office/drawing/2014/main" id="{CF731073-8131-C023-159E-59EF296994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1953">
                  <a:hlinkClick r:id="rId38"/>
                  <a:extLst>
                    <a:ext uri="{FF2B5EF4-FFF2-40B4-BE49-F238E27FC236}">
                      <a16:creationId xmlns:a16="http://schemas.microsoft.com/office/drawing/2014/main" id="{43416A17-9423-14E8-7A54-4470ED93F4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0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D8F27D0A-CD29-C256-7471-125F7E6DB5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0" name="FTU - canal of Hering">
              <a:extLst>
                <a:ext uri="{FF2B5EF4-FFF2-40B4-BE49-F238E27FC236}">
                  <a16:creationId xmlns:a16="http://schemas.microsoft.com/office/drawing/2014/main" id="{97638327-5399-3437-BFF5-529BBF79343E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383" name="FTU - canal of Hering">
                <a:extLst>
                  <a:ext uri="{FF2B5EF4-FFF2-40B4-BE49-F238E27FC236}">
                    <a16:creationId xmlns:a16="http://schemas.microsoft.com/office/drawing/2014/main" id="{E88B12AF-C87D-F7B9-7C72-9DBB7AB1FB60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4" name="dock">
                <a:extLst>
                  <a:ext uri="{FF2B5EF4-FFF2-40B4-BE49-F238E27FC236}">
                    <a16:creationId xmlns:a16="http://schemas.microsoft.com/office/drawing/2014/main" id="{C7D2F09D-92FF-A976-828E-A179C96A1A5A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601465ED-FD17-425F-0C96-AF4BFF480B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6CDC8D72-8B09-148C-E0E9-ADC9E76B62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6A059691-56E9-3FE1-1301-009515D5F5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5" name="link">
                <a:extLst>
                  <a:ext uri="{FF2B5EF4-FFF2-40B4-BE49-F238E27FC236}">
                    <a16:creationId xmlns:a16="http://schemas.microsoft.com/office/drawing/2014/main" id="{254C6D55-4D89-705D-039B-A91E8ED55DC7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386" name="Star: 5 Points 1965">
                  <a:hlinkClick r:id="rId83"/>
                  <a:extLst>
                    <a:ext uri="{FF2B5EF4-FFF2-40B4-BE49-F238E27FC236}">
                      <a16:creationId xmlns:a16="http://schemas.microsoft.com/office/drawing/2014/main" id="{81CF41E7-92A6-8F5A-0C34-5B31FF0B8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1966">
                  <a:hlinkClick r:id="rId38"/>
                  <a:extLst>
                    <a:ext uri="{FF2B5EF4-FFF2-40B4-BE49-F238E27FC236}">
                      <a16:creationId xmlns:a16="http://schemas.microsoft.com/office/drawing/2014/main" id="{43CC26EC-F5D6-28AD-B7F9-6915DCA19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D06A6ED3-6B0F-AEF0-FB3F-8AB0506D5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1" name="FTU - biliary canaliculus ">
              <a:extLst>
                <a:ext uri="{FF2B5EF4-FFF2-40B4-BE49-F238E27FC236}">
                  <a16:creationId xmlns:a16="http://schemas.microsoft.com/office/drawing/2014/main" id="{2ED90BD5-D7A8-9927-70D9-3A8F4EC6767F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374" name="FTU - biliary canaliculus ">
                <a:extLst>
                  <a:ext uri="{FF2B5EF4-FFF2-40B4-BE49-F238E27FC236}">
                    <a16:creationId xmlns:a16="http://schemas.microsoft.com/office/drawing/2014/main" id="{63A81771-0532-EFE9-C1AE-7E7DC18F12A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5" name="dock">
                <a:extLst>
                  <a:ext uri="{FF2B5EF4-FFF2-40B4-BE49-F238E27FC236}">
                    <a16:creationId xmlns:a16="http://schemas.microsoft.com/office/drawing/2014/main" id="{79E7B854-BC28-6019-3712-27A2482DC29C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380" name="Text Box 3086">
                  <a:extLst>
                    <a:ext uri="{FF2B5EF4-FFF2-40B4-BE49-F238E27FC236}">
                      <a16:creationId xmlns:a16="http://schemas.microsoft.com/office/drawing/2014/main" id="{52F26386-8D98-5427-82A9-3817E8891D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1" name="Text Box 3086">
                  <a:extLst>
                    <a:ext uri="{FF2B5EF4-FFF2-40B4-BE49-F238E27FC236}">
                      <a16:creationId xmlns:a16="http://schemas.microsoft.com/office/drawing/2014/main" id="{D5612915-A8C0-234D-8737-54BF24A0EC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Text Box 3086">
                  <a:extLst>
                    <a:ext uri="{FF2B5EF4-FFF2-40B4-BE49-F238E27FC236}">
                      <a16:creationId xmlns:a16="http://schemas.microsoft.com/office/drawing/2014/main" id="{3C3763D8-3782-2E46-C295-54E4D631C7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6" name="link">
                <a:extLst>
                  <a:ext uri="{FF2B5EF4-FFF2-40B4-BE49-F238E27FC236}">
                    <a16:creationId xmlns:a16="http://schemas.microsoft.com/office/drawing/2014/main" id="{B90DDD06-595F-B86C-9A0B-52888C034C4A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377" name="Star: 5 Points 1978">
                  <a:hlinkClick r:id="rId84"/>
                  <a:extLst>
                    <a:ext uri="{FF2B5EF4-FFF2-40B4-BE49-F238E27FC236}">
                      <a16:creationId xmlns:a16="http://schemas.microsoft.com/office/drawing/2014/main" id="{DF0B41DC-0BD3-E79D-0585-CE97FFCC0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Star: 5 Points 1979">
                  <a:hlinkClick r:id="rId38"/>
                  <a:extLst>
                    <a:ext uri="{FF2B5EF4-FFF2-40B4-BE49-F238E27FC236}">
                      <a16:creationId xmlns:a16="http://schemas.microsoft.com/office/drawing/2014/main" id="{89C45F00-F4F6-E45F-F3C2-D116C8D82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A6EB25BA-E8A6-32FF-E2D1-4E4A52009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2" name="dock - vascular">
              <a:extLst>
                <a:ext uri="{FF2B5EF4-FFF2-40B4-BE49-F238E27FC236}">
                  <a16:creationId xmlns:a16="http://schemas.microsoft.com/office/drawing/2014/main" id="{3225BF0F-BBB1-3780-B53A-159475410987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351" name="Text Box 3070">
                <a:extLst>
                  <a:ext uri="{FF2B5EF4-FFF2-40B4-BE49-F238E27FC236}">
                    <a16:creationId xmlns:a16="http://schemas.microsoft.com/office/drawing/2014/main" id="{C3EE6AF3-68BD-3E98-24AE-4E0BE93D92B3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Text Box 3036">
                <a:extLst>
                  <a:ext uri="{FF2B5EF4-FFF2-40B4-BE49-F238E27FC236}">
                    <a16:creationId xmlns:a16="http://schemas.microsoft.com/office/drawing/2014/main" id="{8543C5ED-9B3D-BDA1-FE65-0B964C2AC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3" name="FTU - lobule">
              <a:extLst>
                <a:ext uri="{FF2B5EF4-FFF2-40B4-BE49-F238E27FC236}">
                  <a16:creationId xmlns:a16="http://schemas.microsoft.com/office/drawing/2014/main" id="{D5C2DC86-10B2-0E4D-3B99-0EE2E2A72DA5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314" name="FTU - lobule">
                <a:extLst>
                  <a:ext uri="{FF2B5EF4-FFF2-40B4-BE49-F238E27FC236}">
                    <a16:creationId xmlns:a16="http://schemas.microsoft.com/office/drawing/2014/main" id="{20C7AEED-9BBC-1D0A-E48A-2435DA6C3A62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" name="Star: 5 Points 1978">
                <a:hlinkClick r:id="rId84"/>
                <a:extLst>
                  <a:ext uri="{FF2B5EF4-FFF2-40B4-BE49-F238E27FC236}">
                    <a16:creationId xmlns:a16="http://schemas.microsoft.com/office/drawing/2014/main" id="{0170F1A6-713F-22CC-E7FA-0DFABE8CD8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Star: 5 Points 1979">
                <a:hlinkClick r:id="rId38"/>
                <a:extLst>
                  <a:ext uri="{FF2B5EF4-FFF2-40B4-BE49-F238E27FC236}">
                    <a16:creationId xmlns:a16="http://schemas.microsoft.com/office/drawing/2014/main" id="{E7E1053A-C6A2-2E20-2E38-B50C9598C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Star: 5 Points 1980">
                <a:hlinkClick r:id="rId13"/>
                <a:extLst>
                  <a:ext uri="{FF2B5EF4-FFF2-40B4-BE49-F238E27FC236}">
                    <a16:creationId xmlns:a16="http://schemas.microsoft.com/office/drawing/2014/main" id="{B4B2DD01-C4E0-05EA-41D6-3550FB08F7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Text Box 3086">
                <a:extLst>
                  <a:ext uri="{FF2B5EF4-FFF2-40B4-BE49-F238E27FC236}">
                    <a16:creationId xmlns:a16="http://schemas.microsoft.com/office/drawing/2014/main" id="{EBC6DD6A-56FD-910C-7E50-F9A283153114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9" name="Text Box 3086">
                <a:extLst>
                  <a:ext uri="{FF2B5EF4-FFF2-40B4-BE49-F238E27FC236}">
                    <a16:creationId xmlns:a16="http://schemas.microsoft.com/office/drawing/2014/main" id="{A57CCB93-E4F3-B861-DFD4-CB918EE2A02B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0" name="Text Box 3086">
                <a:extLst>
                  <a:ext uri="{FF2B5EF4-FFF2-40B4-BE49-F238E27FC236}">
                    <a16:creationId xmlns:a16="http://schemas.microsoft.com/office/drawing/2014/main" id="{6CE2591B-280C-D18F-4F0C-4601690EF5B1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5" name="organ group - lower GI tract">
            <a:extLst>
              <a:ext uri="{FF2B5EF4-FFF2-40B4-BE49-F238E27FC236}">
                <a16:creationId xmlns:a16="http://schemas.microsoft.com/office/drawing/2014/main" id="{4DC7D095-A3CE-960B-E455-AA32F2861771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1290" name="organ - lower GI tract">
              <a:extLst>
                <a:ext uri="{FF2B5EF4-FFF2-40B4-BE49-F238E27FC236}">
                  <a16:creationId xmlns:a16="http://schemas.microsoft.com/office/drawing/2014/main" id="{4524AD17-DBF8-80EB-4AF7-C44EAF08F67F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91" name="FTU - post-ampullary duodenum">
              <a:extLst>
                <a:ext uri="{FF2B5EF4-FFF2-40B4-BE49-F238E27FC236}">
                  <a16:creationId xmlns:a16="http://schemas.microsoft.com/office/drawing/2014/main" id="{B31BAB3F-3B14-69CB-12CF-F4484AE4567F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467" name="FTU - post-ampullary duodenum">
                <a:extLst>
                  <a:ext uri="{FF2B5EF4-FFF2-40B4-BE49-F238E27FC236}">
                    <a16:creationId xmlns:a16="http://schemas.microsoft.com/office/drawing/2014/main" id="{1FD82063-349E-6282-A612-F03C25159900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EEAAD9FA-6C10-9F2E-0AB8-F6EE2B914B25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473" name="Text Box 3086">
                  <a:extLst>
                    <a:ext uri="{FF2B5EF4-FFF2-40B4-BE49-F238E27FC236}">
                      <a16:creationId xmlns:a16="http://schemas.microsoft.com/office/drawing/2014/main" id="{E39B612F-4D6B-C7F4-006F-47D92F6F47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4" name="Text Box 3086">
                  <a:extLst>
                    <a:ext uri="{FF2B5EF4-FFF2-40B4-BE49-F238E27FC236}">
                      <a16:creationId xmlns:a16="http://schemas.microsoft.com/office/drawing/2014/main" id="{8CA88D89-8196-1C23-12E3-5FB35EC10CE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5" name="Text Box 3086">
                  <a:extLst>
                    <a:ext uri="{FF2B5EF4-FFF2-40B4-BE49-F238E27FC236}">
                      <a16:creationId xmlns:a16="http://schemas.microsoft.com/office/drawing/2014/main" id="{6EC1F744-E754-0AEA-BC5E-798D35BBE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9" name="link">
                <a:extLst>
                  <a:ext uri="{FF2B5EF4-FFF2-40B4-BE49-F238E27FC236}">
                    <a16:creationId xmlns:a16="http://schemas.microsoft.com/office/drawing/2014/main" id="{7D8E08B6-1F19-CDA3-5756-05337788DE6D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470" name="Star: 5 Points 1992">
                  <a:hlinkClick r:id="rId43"/>
                  <a:extLst>
                    <a:ext uri="{FF2B5EF4-FFF2-40B4-BE49-F238E27FC236}">
                      <a16:creationId xmlns:a16="http://schemas.microsoft.com/office/drawing/2014/main" id="{57CE9E9F-217B-133B-2D77-09E99E283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1" name="Star: 5 Points 1993">
                  <a:hlinkClick r:id="rId36"/>
                  <a:extLst>
                    <a:ext uri="{FF2B5EF4-FFF2-40B4-BE49-F238E27FC236}">
                      <a16:creationId xmlns:a16="http://schemas.microsoft.com/office/drawing/2014/main" id="{887452D0-86AD-B1B0-F075-05A7F3B1A6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2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3EAC204D-4A06-19FC-CC75-B58563BB0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2" name="FTU - jejunum">
              <a:extLst>
                <a:ext uri="{FF2B5EF4-FFF2-40B4-BE49-F238E27FC236}">
                  <a16:creationId xmlns:a16="http://schemas.microsoft.com/office/drawing/2014/main" id="{AEAEB87A-4EBE-DB16-1CC9-6E0126B74D16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458" name="FTU - jejunum">
                <a:extLst>
                  <a:ext uri="{FF2B5EF4-FFF2-40B4-BE49-F238E27FC236}">
                    <a16:creationId xmlns:a16="http://schemas.microsoft.com/office/drawing/2014/main" id="{68D22084-7270-3525-D675-8D5C827D6072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CF82900F-8B2C-CF56-C435-A961E6D10117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464" name="Text Box 3086">
                  <a:extLst>
                    <a:ext uri="{FF2B5EF4-FFF2-40B4-BE49-F238E27FC236}">
                      <a16:creationId xmlns:a16="http://schemas.microsoft.com/office/drawing/2014/main" id="{95F8BD06-830F-1AA7-60D1-E193A40DF5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" name="Text Box 3086">
                  <a:extLst>
                    <a:ext uri="{FF2B5EF4-FFF2-40B4-BE49-F238E27FC236}">
                      <a16:creationId xmlns:a16="http://schemas.microsoft.com/office/drawing/2014/main" id="{264CFCB9-40CA-AF0B-EC57-B2D3F4C63E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6" name="Text Box 3086">
                  <a:extLst>
                    <a:ext uri="{FF2B5EF4-FFF2-40B4-BE49-F238E27FC236}">
                      <a16:creationId xmlns:a16="http://schemas.microsoft.com/office/drawing/2014/main" id="{6AF77AA4-37EB-C187-C836-7E3BD1CBCB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0" name="link">
                <a:extLst>
                  <a:ext uri="{FF2B5EF4-FFF2-40B4-BE49-F238E27FC236}">
                    <a16:creationId xmlns:a16="http://schemas.microsoft.com/office/drawing/2014/main" id="{BD1A9C06-6336-63D6-0002-884FC638C446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461" name="Star: 5 Points 2005">
                  <a:hlinkClick r:id="rId85"/>
                  <a:extLst>
                    <a:ext uri="{FF2B5EF4-FFF2-40B4-BE49-F238E27FC236}">
                      <a16:creationId xmlns:a16="http://schemas.microsoft.com/office/drawing/2014/main" id="{E87F78AB-71D8-A1D7-5032-9D84BAA9F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2" name="Star: 5 Points 2006">
                  <a:hlinkClick r:id="rId86"/>
                  <a:extLst>
                    <a:ext uri="{FF2B5EF4-FFF2-40B4-BE49-F238E27FC236}">
                      <a16:creationId xmlns:a16="http://schemas.microsoft.com/office/drawing/2014/main" id="{77DC76C8-B463-149B-099A-3D04BDDE8E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3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423D4C0C-F63C-583B-120C-1A486B1A79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3" name="FTU - proximal ileum">
              <a:extLst>
                <a:ext uri="{FF2B5EF4-FFF2-40B4-BE49-F238E27FC236}">
                  <a16:creationId xmlns:a16="http://schemas.microsoft.com/office/drawing/2014/main" id="{C62E780B-2143-837C-A34A-9B3F93B9CEA1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449" name="FTU - proximal ileum">
                <a:extLst>
                  <a:ext uri="{FF2B5EF4-FFF2-40B4-BE49-F238E27FC236}">
                    <a16:creationId xmlns:a16="http://schemas.microsoft.com/office/drawing/2014/main" id="{4E193CC2-7FA3-3E01-CD1E-CCDF92C3338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block">
                <a:extLst>
                  <a:ext uri="{FF2B5EF4-FFF2-40B4-BE49-F238E27FC236}">
                    <a16:creationId xmlns:a16="http://schemas.microsoft.com/office/drawing/2014/main" id="{CBF12E58-52D2-8F7B-76F6-384DE6AB1104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455" name="Text Box 3086">
                  <a:extLst>
                    <a:ext uri="{FF2B5EF4-FFF2-40B4-BE49-F238E27FC236}">
                      <a16:creationId xmlns:a16="http://schemas.microsoft.com/office/drawing/2014/main" id="{93712F2D-6C23-ED6F-269A-4D6D3EE3C6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6" name="Text Box 3086">
                  <a:extLst>
                    <a:ext uri="{FF2B5EF4-FFF2-40B4-BE49-F238E27FC236}">
                      <a16:creationId xmlns:a16="http://schemas.microsoft.com/office/drawing/2014/main" id="{0C956C74-6CA0-7327-B89B-45E8951A18C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7" name="Text Box 3086">
                  <a:extLst>
                    <a:ext uri="{FF2B5EF4-FFF2-40B4-BE49-F238E27FC236}">
                      <a16:creationId xmlns:a16="http://schemas.microsoft.com/office/drawing/2014/main" id="{5FC9B191-8F6E-24BB-8173-8C8410A4D8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1" name="link">
                <a:extLst>
                  <a:ext uri="{FF2B5EF4-FFF2-40B4-BE49-F238E27FC236}">
                    <a16:creationId xmlns:a16="http://schemas.microsoft.com/office/drawing/2014/main" id="{DC68AF91-2CE5-203B-CF7F-84DCB6975869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452" name="Star: 5 Points 2018">
                  <a:hlinkClick r:id="rId87"/>
                  <a:extLst>
                    <a:ext uri="{FF2B5EF4-FFF2-40B4-BE49-F238E27FC236}">
                      <a16:creationId xmlns:a16="http://schemas.microsoft.com/office/drawing/2014/main" id="{E43AE87D-3AD7-20DB-5500-5EC3A10D8C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3" name="Star: 5 Points 2019">
                  <a:hlinkClick r:id="rId86"/>
                  <a:extLst>
                    <a:ext uri="{FF2B5EF4-FFF2-40B4-BE49-F238E27FC236}">
                      <a16:creationId xmlns:a16="http://schemas.microsoft.com/office/drawing/2014/main" id="{72CB85AF-244F-117E-1724-25651CB0C7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4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65DE9844-6206-37AE-1A9B-4A8FB59A0E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4" name="FTU - terminal ileum">
              <a:extLst>
                <a:ext uri="{FF2B5EF4-FFF2-40B4-BE49-F238E27FC236}">
                  <a16:creationId xmlns:a16="http://schemas.microsoft.com/office/drawing/2014/main" id="{E4B67AC0-2735-5E58-99AC-952FEE957EF3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440" name="FTU - terminal ileum">
                <a:extLst>
                  <a:ext uri="{FF2B5EF4-FFF2-40B4-BE49-F238E27FC236}">
                    <a16:creationId xmlns:a16="http://schemas.microsoft.com/office/drawing/2014/main" id="{A7F8B5C1-96D9-CE54-E614-F75C1D55D33B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1C4E5382-A8B7-2A82-51B2-4356015B8B1F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446" name="Text Box 3086">
                  <a:extLst>
                    <a:ext uri="{FF2B5EF4-FFF2-40B4-BE49-F238E27FC236}">
                      <a16:creationId xmlns:a16="http://schemas.microsoft.com/office/drawing/2014/main" id="{53D15B2D-AFE1-30E8-692D-C37ED8BDF2F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7" name="Text Box 3086">
                  <a:extLst>
                    <a:ext uri="{FF2B5EF4-FFF2-40B4-BE49-F238E27FC236}">
                      <a16:creationId xmlns:a16="http://schemas.microsoft.com/office/drawing/2014/main" id="{497ACA20-4B4A-EEAF-BEE9-7C3A2D83B5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8" name="Text Box 3086">
                  <a:extLst>
                    <a:ext uri="{FF2B5EF4-FFF2-40B4-BE49-F238E27FC236}">
                      <a16:creationId xmlns:a16="http://schemas.microsoft.com/office/drawing/2014/main" id="{3E3BEC3D-CC58-BF73-EE4E-951610C5BE9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2" name="link">
                <a:extLst>
                  <a:ext uri="{FF2B5EF4-FFF2-40B4-BE49-F238E27FC236}">
                    <a16:creationId xmlns:a16="http://schemas.microsoft.com/office/drawing/2014/main" id="{391AE220-A189-E9E3-9EC5-14C74B2F863A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443" name="Star: 5 Points 2031">
                  <a:hlinkClick r:id="rId87"/>
                  <a:extLst>
                    <a:ext uri="{FF2B5EF4-FFF2-40B4-BE49-F238E27FC236}">
                      <a16:creationId xmlns:a16="http://schemas.microsoft.com/office/drawing/2014/main" id="{9CA31AD9-64B5-4EC2-5127-1CD2F40C9A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4" name="Star: 5 Points 2032">
                  <a:hlinkClick r:id="rId86"/>
                  <a:extLst>
                    <a:ext uri="{FF2B5EF4-FFF2-40B4-BE49-F238E27FC236}">
                      <a16:creationId xmlns:a16="http://schemas.microsoft.com/office/drawing/2014/main" id="{700EE7A2-0E1A-ED01-8168-1AD4A79C6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5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36AC6A34-BFBC-C5F5-4FD0-80DB3F7D4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5" name="FTU - caecum">
              <a:extLst>
                <a:ext uri="{FF2B5EF4-FFF2-40B4-BE49-F238E27FC236}">
                  <a16:creationId xmlns:a16="http://schemas.microsoft.com/office/drawing/2014/main" id="{7AB72787-0CBC-84BD-5941-D1102535DFE4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482" name="FTU - caecum">
                <a:extLst>
                  <a:ext uri="{FF2B5EF4-FFF2-40B4-BE49-F238E27FC236}">
                    <a16:creationId xmlns:a16="http://schemas.microsoft.com/office/drawing/2014/main" id="{81BFB6AD-DDFD-BEE4-C647-DAB6F9D3B72B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3" name="dock">
                <a:extLst>
                  <a:ext uri="{FF2B5EF4-FFF2-40B4-BE49-F238E27FC236}">
                    <a16:creationId xmlns:a16="http://schemas.microsoft.com/office/drawing/2014/main" id="{55D73226-58F1-0A7F-5254-DC634B880E69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493" name="Text Box 3086">
                  <a:extLst>
                    <a:ext uri="{FF2B5EF4-FFF2-40B4-BE49-F238E27FC236}">
                      <a16:creationId xmlns:a16="http://schemas.microsoft.com/office/drawing/2014/main" id="{43E78F32-9D3E-BE28-9E3A-ADFA257D7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4" name="Text Box 3086">
                  <a:extLst>
                    <a:ext uri="{FF2B5EF4-FFF2-40B4-BE49-F238E27FC236}">
                      <a16:creationId xmlns:a16="http://schemas.microsoft.com/office/drawing/2014/main" id="{135AD7AB-7BFC-7DA7-8D2E-D45C32C4F6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9" name="Text Box 3086">
                  <a:extLst>
                    <a:ext uri="{FF2B5EF4-FFF2-40B4-BE49-F238E27FC236}">
                      <a16:creationId xmlns:a16="http://schemas.microsoft.com/office/drawing/2014/main" id="{36838942-1827-3A15-EEB2-8A7807E5E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84" name="link">
                <a:extLst>
                  <a:ext uri="{FF2B5EF4-FFF2-40B4-BE49-F238E27FC236}">
                    <a16:creationId xmlns:a16="http://schemas.microsoft.com/office/drawing/2014/main" id="{84473649-F7FD-E8E9-48D6-2077EF75A715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485" name="Star: 5 Points 2044">
                  <a:hlinkClick r:id="rId88"/>
                  <a:extLst>
                    <a:ext uri="{FF2B5EF4-FFF2-40B4-BE49-F238E27FC236}">
                      <a16:creationId xmlns:a16="http://schemas.microsoft.com/office/drawing/2014/main" id="{8DC8092D-20F0-85CC-1AEC-FD228AA9D9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6" name="Star: 5 Points 2045">
                  <a:hlinkClick r:id="rId89"/>
                  <a:extLst>
                    <a:ext uri="{FF2B5EF4-FFF2-40B4-BE49-F238E27FC236}">
                      <a16:creationId xmlns:a16="http://schemas.microsoft.com/office/drawing/2014/main" id="{508C60BF-667C-7916-D5AB-2864B307EB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2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F85E4EE0-E448-04C3-E7CF-9D6CABB3A7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6" name="FTU - pre-splenic colon">
              <a:extLst>
                <a:ext uri="{FF2B5EF4-FFF2-40B4-BE49-F238E27FC236}">
                  <a16:creationId xmlns:a16="http://schemas.microsoft.com/office/drawing/2014/main" id="{649A1FA5-203D-EEA4-E424-7BBC7E2D6B05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438" name="FTU - pre-splenic colon">
                <a:extLst>
                  <a:ext uri="{FF2B5EF4-FFF2-40B4-BE49-F238E27FC236}">
                    <a16:creationId xmlns:a16="http://schemas.microsoft.com/office/drawing/2014/main" id="{1BD748B1-2774-D2B6-3A27-3C8506857E21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9" name="dock">
                <a:extLst>
                  <a:ext uri="{FF2B5EF4-FFF2-40B4-BE49-F238E27FC236}">
                    <a16:creationId xmlns:a16="http://schemas.microsoft.com/office/drawing/2014/main" id="{145800F8-27A7-04CA-8208-A88A04E77B43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479" name="Text Box 3086">
                  <a:extLst>
                    <a:ext uri="{FF2B5EF4-FFF2-40B4-BE49-F238E27FC236}">
                      <a16:creationId xmlns:a16="http://schemas.microsoft.com/office/drawing/2014/main" id="{4987CD4D-A3A9-76E6-2203-99980E85D17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0" name="Text Box 3086">
                  <a:extLst>
                    <a:ext uri="{FF2B5EF4-FFF2-40B4-BE49-F238E27FC236}">
                      <a16:creationId xmlns:a16="http://schemas.microsoft.com/office/drawing/2014/main" id="{8C0AA830-AC8B-3B88-AF1A-E74851001F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1" name="Text Box 3086">
                  <a:extLst>
                    <a:ext uri="{FF2B5EF4-FFF2-40B4-BE49-F238E27FC236}">
                      <a16:creationId xmlns:a16="http://schemas.microsoft.com/office/drawing/2014/main" id="{0F9F60D9-66DF-E9DA-AB0A-5D68D54F34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0" name="link">
                <a:extLst>
                  <a:ext uri="{FF2B5EF4-FFF2-40B4-BE49-F238E27FC236}">
                    <a16:creationId xmlns:a16="http://schemas.microsoft.com/office/drawing/2014/main" id="{3C8DEE93-38C3-5E8C-19C6-A5F144984135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443" name="Star: 5 Points 2057">
                  <a:hlinkClick r:id="rId90"/>
                  <a:extLst>
                    <a:ext uri="{FF2B5EF4-FFF2-40B4-BE49-F238E27FC236}">
                      <a16:creationId xmlns:a16="http://schemas.microsoft.com/office/drawing/2014/main" id="{C1F82E96-4531-004B-A3D6-A28A0699A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4" name="Star: 5 Points 2058">
                  <a:hlinkClick r:id="rId91"/>
                  <a:extLst>
                    <a:ext uri="{FF2B5EF4-FFF2-40B4-BE49-F238E27FC236}">
                      <a16:creationId xmlns:a16="http://schemas.microsoft.com/office/drawing/2014/main" id="{E84EF351-5946-4107-7379-5F99B26CB2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5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F058BC2B-66DF-1984-2262-A975E4DB2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7" name="FTU - post-splenic pre-rectal colon">
              <a:extLst>
                <a:ext uri="{FF2B5EF4-FFF2-40B4-BE49-F238E27FC236}">
                  <a16:creationId xmlns:a16="http://schemas.microsoft.com/office/drawing/2014/main" id="{4F6C1C39-96BB-E9A5-D463-0786C03A01C2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426" name="FTU - post-splenic pre-rectal colon">
                <a:extLst>
                  <a:ext uri="{FF2B5EF4-FFF2-40B4-BE49-F238E27FC236}">
                    <a16:creationId xmlns:a16="http://schemas.microsoft.com/office/drawing/2014/main" id="{07A8F2D4-3CEF-5473-715B-F2F381F7D82B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7" name="dock">
                <a:extLst>
                  <a:ext uri="{FF2B5EF4-FFF2-40B4-BE49-F238E27FC236}">
                    <a16:creationId xmlns:a16="http://schemas.microsoft.com/office/drawing/2014/main" id="{213AD3D5-6EFF-DE7E-A6D7-74BFF2379471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434" name="Text Box 3086">
                  <a:extLst>
                    <a:ext uri="{FF2B5EF4-FFF2-40B4-BE49-F238E27FC236}">
                      <a16:creationId xmlns:a16="http://schemas.microsoft.com/office/drawing/2014/main" id="{E5208947-ACB2-D368-B14B-C3995E927B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" name="Text Box 3086">
                  <a:extLst>
                    <a:ext uri="{FF2B5EF4-FFF2-40B4-BE49-F238E27FC236}">
                      <a16:creationId xmlns:a16="http://schemas.microsoft.com/office/drawing/2014/main" id="{136FDEC2-BB06-3AB5-8785-A2C1A7FD88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" name="Text Box 3086">
                  <a:extLst>
                    <a:ext uri="{FF2B5EF4-FFF2-40B4-BE49-F238E27FC236}">
                      <a16:creationId xmlns:a16="http://schemas.microsoft.com/office/drawing/2014/main" id="{6B6E39FE-763D-1C96-66EB-D0F429D64A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8" name="link">
                <a:extLst>
                  <a:ext uri="{FF2B5EF4-FFF2-40B4-BE49-F238E27FC236}">
                    <a16:creationId xmlns:a16="http://schemas.microsoft.com/office/drawing/2014/main" id="{0C79E273-B09C-C329-D407-2692FD15146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431" name="Star: 5 Points 2070">
                  <a:hlinkClick r:id="rId90"/>
                  <a:extLst>
                    <a:ext uri="{FF2B5EF4-FFF2-40B4-BE49-F238E27FC236}">
                      <a16:creationId xmlns:a16="http://schemas.microsoft.com/office/drawing/2014/main" id="{246E37CB-58CB-8966-EB3B-1E56F9E269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2" name="Star: 5 Points 2071">
                  <a:hlinkClick r:id="rId91"/>
                  <a:extLst>
                    <a:ext uri="{FF2B5EF4-FFF2-40B4-BE49-F238E27FC236}">
                      <a16:creationId xmlns:a16="http://schemas.microsoft.com/office/drawing/2014/main" id="{685B7681-5799-8462-689F-685476F703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3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5CD3D7BD-ED1C-7096-1657-7F64DBDBF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8" name="FTU - rectum">
              <a:extLst>
                <a:ext uri="{FF2B5EF4-FFF2-40B4-BE49-F238E27FC236}">
                  <a16:creationId xmlns:a16="http://schemas.microsoft.com/office/drawing/2014/main" id="{2B7FEC94-E783-B7BE-C3D0-9057BFB3D65B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312" name="FTU - rectum">
                <a:extLst>
                  <a:ext uri="{FF2B5EF4-FFF2-40B4-BE49-F238E27FC236}">
                    <a16:creationId xmlns:a16="http://schemas.microsoft.com/office/drawing/2014/main" id="{B19208C9-B6FD-9A2B-F7F5-17CC3128CD58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3" name="dock">
                <a:extLst>
                  <a:ext uri="{FF2B5EF4-FFF2-40B4-BE49-F238E27FC236}">
                    <a16:creationId xmlns:a16="http://schemas.microsoft.com/office/drawing/2014/main" id="{AB1A831D-AC0F-69D7-262A-4F1375C6B4A3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22" name="Text Box 3086">
                  <a:extLst>
                    <a:ext uri="{FF2B5EF4-FFF2-40B4-BE49-F238E27FC236}">
                      <a16:creationId xmlns:a16="http://schemas.microsoft.com/office/drawing/2014/main" id="{C4F9EA7F-B3C9-A754-7436-8DE3D79B70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4" name="Text Box 3086">
                  <a:extLst>
                    <a:ext uri="{FF2B5EF4-FFF2-40B4-BE49-F238E27FC236}">
                      <a16:creationId xmlns:a16="http://schemas.microsoft.com/office/drawing/2014/main" id="{2C196213-2489-6FEC-4CE8-0B0213F513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5" name="Text Box 3086">
                  <a:extLst>
                    <a:ext uri="{FF2B5EF4-FFF2-40B4-BE49-F238E27FC236}">
                      <a16:creationId xmlns:a16="http://schemas.microsoft.com/office/drawing/2014/main" id="{AD4DFBA7-BAD2-FAEC-569E-FBB1C688D3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4" name="link">
                <a:extLst>
                  <a:ext uri="{FF2B5EF4-FFF2-40B4-BE49-F238E27FC236}">
                    <a16:creationId xmlns:a16="http://schemas.microsoft.com/office/drawing/2014/main" id="{CB01AE0B-2A06-81A8-0B0B-AF29A8535185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315" name="Star: 5 Points 2083">
                  <a:hlinkClick r:id="rId92"/>
                  <a:extLst>
                    <a:ext uri="{FF2B5EF4-FFF2-40B4-BE49-F238E27FC236}">
                      <a16:creationId xmlns:a16="http://schemas.microsoft.com/office/drawing/2014/main" id="{1C18635C-5631-9AA6-AFF2-9F0457F55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6" name="Star: 5 Points 2084">
                  <a:hlinkClick r:id="rId93"/>
                  <a:extLst>
                    <a:ext uri="{FF2B5EF4-FFF2-40B4-BE49-F238E27FC236}">
                      <a16:creationId xmlns:a16="http://schemas.microsoft.com/office/drawing/2014/main" id="{66CAF735-1B0A-A5C0-8A2E-9D28D5A384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8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A99AD4AD-2D6F-784F-EE58-A968C221A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9" name="FTU - anal canal and sphincter">
              <a:extLst>
                <a:ext uri="{FF2B5EF4-FFF2-40B4-BE49-F238E27FC236}">
                  <a16:creationId xmlns:a16="http://schemas.microsoft.com/office/drawing/2014/main" id="{D3EC72FE-1974-15FB-925F-393C0243F768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303" name="FTU - anal canal and sphincter">
                <a:extLst>
                  <a:ext uri="{FF2B5EF4-FFF2-40B4-BE49-F238E27FC236}">
                    <a16:creationId xmlns:a16="http://schemas.microsoft.com/office/drawing/2014/main" id="{268392B6-6A78-FF07-C019-FA5A1B885B07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4" name="dock">
                <a:extLst>
                  <a:ext uri="{FF2B5EF4-FFF2-40B4-BE49-F238E27FC236}">
                    <a16:creationId xmlns:a16="http://schemas.microsoft.com/office/drawing/2014/main" id="{2ECE01F1-EBC2-222E-B71A-44A2C713616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09" name="Text Box 3086">
                  <a:extLst>
                    <a:ext uri="{FF2B5EF4-FFF2-40B4-BE49-F238E27FC236}">
                      <a16:creationId xmlns:a16="http://schemas.microsoft.com/office/drawing/2014/main" id="{7D38BF87-B8CB-36DE-DFC0-7F2FD8C61D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0" name="Text Box 3086">
                  <a:extLst>
                    <a:ext uri="{FF2B5EF4-FFF2-40B4-BE49-F238E27FC236}">
                      <a16:creationId xmlns:a16="http://schemas.microsoft.com/office/drawing/2014/main" id="{BE6F72FC-1369-055E-6118-ACE2F3D6687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1" name="Text Box 3086">
                  <a:extLst>
                    <a:ext uri="{FF2B5EF4-FFF2-40B4-BE49-F238E27FC236}">
                      <a16:creationId xmlns:a16="http://schemas.microsoft.com/office/drawing/2014/main" id="{CE3F3697-0560-B03D-13F6-A4063E4BE3B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5" name="link">
                <a:extLst>
                  <a:ext uri="{FF2B5EF4-FFF2-40B4-BE49-F238E27FC236}">
                    <a16:creationId xmlns:a16="http://schemas.microsoft.com/office/drawing/2014/main" id="{C7F78A21-38AA-ED89-5878-207B7C3987A8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306" name="Star: 5 Points 2118">
                  <a:hlinkClick r:id="rId94"/>
                  <a:extLst>
                    <a:ext uri="{FF2B5EF4-FFF2-40B4-BE49-F238E27FC236}">
                      <a16:creationId xmlns:a16="http://schemas.microsoft.com/office/drawing/2014/main" id="{08FED4BE-A6F1-1983-AF6F-1328AF91C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7" name="Star: 5 Points 2119">
                  <a:hlinkClick r:id="rId95"/>
                  <a:extLst>
                    <a:ext uri="{FF2B5EF4-FFF2-40B4-BE49-F238E27FC236}">
                      <a16:creationId xmlns:a16="http://schemas.microsoft.com/office/drawing/2014/main" id="{224154B5-8BF4-4D11-8581-100E5FCB9C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8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D3F2AC3D-1C43-9F8C-AE8E-FB93454258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00" name="dock - vascular">
              <a:extLst>
                <a:ext uri="{FF2B5EF4-FFF2-40B4-BE49-F238E27FC236}">
                  <a16:creationId xmlns:a16="http://schemas.microsoft.com/office/drawing/2014/main" id="{848CC14F-1C76-25CF-ABC0-89B64169055B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301" name="Text Box 3070">
                <a:extLst>
                  <a:ext uri="{FF2B5EF4-FFF2-40B4-BE49-F238E27FC236}">
                    <a16:creationId xmlns:a16="http://schemas.microsoft.com/office/drawing/2014/main" id="{851EB703-E83C-C52F-E803-CA1B1DD46C4E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" name="Text Box 3036">
                <a:extLst>
                  <a:ext uri="{FF2B5EF4-FFF2-40B4-BE49-F238E27FC236}">
                    <a16:creationId xmlns:a16="http://schemas.microsoft.com/office/drawing/2014/main" id="{67D89DD3-8FD8-282E-B66D-AFDC29A05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76" name="enteric system">
            <a:extLst>
              <a:ext uri="{FF2B5EF4-FFF2-40B4-BE49-F238E27FC236}">
                <a16:creationId xmlns:a16="http://schemas.microsoft.com/office/drawing/2014/main" id="{42EF44D7-F0F4-AF51-CA28-0C0167394275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2477" name="ENTERIC SYSTEM">
              <a:extLst>
                <a:ext uri="{FF2B5EF4-FFF2-40B4-BE49-F238E27FC236}">
                  <a16:creationId xmlns:a16="http://schemas.microsoft.com/office/drawing/2014/main" id="{990CCCF1-55C7-8D48-042C-C4B5D23AE81A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478" name="Rectangle 2477">
              <a:extLst>
                <a:ext uri="{FF2B5EF4-FFF2-40B4-BE49-F238E27FC236}">
                  <a16:creationId xmlns:a16="http://schemas.microsoft.com/office/drawing/2014/main" id="{C756F2D0-5CC0-258C-953F-4789D8153FBF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9" name="Rectangle 2478">
              <a:extLst>
                <a:ext uri="{FF2B5EF4-FFF2-40B4-BE49-F238E27FC236}">
                  <a16:creationId xmlns:a16="http://schemas.microsoft.com/office/drawing/2014/main" id="{F9D2233B-ED7D-78FF-3A09-F790D4C57B1F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nucleus - vestibular nuclei">
            <a:extLst>
              <a:ext uri="{FF2B5EF4-FFF2-40B4-BE49-F238E27FC236}">
                <a16:creationId xmlns:a16="http://schemas.microsoft.com/office/drawing/2014/main" id="{A44ED648-5AC6-A2DE-F2FE-C7D9748BEA0A}"/>
              </a:ext>
            </a:extLst>
          </p:cNvPr>
          <p:cNvSpPr txBox="1"/>
          <p:nvPr/>
        </p:nvSpPr>
        <p:spPr>
          <a:xfrm>
            <a:off x="25524733" y="7369866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nucleus - cochlear nuclei">
            <a:extLst>
              <a:ext uri="{FF2B5EF4-FFF2-40B4-BE49-F238E27FC236}">
                <a16:creationId xmlns:a16="http://schemas.microsoft.com/office/drawing/2014/main" id="{7A885BB9-DC2D-1179-396D-160AA07D171E}"/>
              </a:ext>
            </a:extLst>
          </p:cNvPr>
          <p:cNvSpPr txBox="1"/>
          <p:nvPr/>
        </p:nvSpPr>
        <p:spPr>
          <a:xfrm>
            <a:off x="24753478" y="7366532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nucleus - superior salivatory nucleus (SSN)">
            <a:extLst>
              <a:ext uri="{FF2B5EF4-FFF2-40B4-BE49-F238E27FC236}">
                <a16:creationId xmlns:a16="http://schemas.microsoft.com/office/drawing/2014/main" id="{0A534D26-E800-BA48-08C8-9EA550B11561}"/>
              </a:ext>
            </a:extLst>
          </p:cNvPr>
          <p:cNvSpPr txBox="1"/>
          <p:nvPr/>
        </p:nvSpPr>
        <p:spPr>
          <a:xfrm>
            <a:off x="25323622" y="7040910"/>
            <a:ext cx="595805" cy="283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nucleus - inferior salivatory nucleus (ISN)">
            <a:extLst>
              <a:ext uri="{FF2B5EF4-FFF2-40B4-BE49-F238E27FC236}">
                <a16:creationId xmlns:a16="http://schemas.microsoft.com/office/drawing/2014/main" id="{157AEFFA-AD91-2886-FB79-80B22A16228A}"/>
              </a:ext>
            </a:extLst>
          </p:cNvPr>
          <p:cNvSpPr txBox="1"/>
          <p:nvPr/>
        </p:nvSpPr>
        <p:spPr>
          <a:xfrm>
            <a:off x="25956772" y="7038496"/>
            <a:ext cx="327327" cy="286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nucleus - vestibular nuclei">
            <a:extLst>
              <a:ext uri="{FF2B5EF4-FFF2-40B4-BE49-F238E27FC236}">
                <a16:creationId xmlns:a16="http://schemas.microsoft.com/office/drawing/2014/main" id="{3AA3BA09-4906-2549-E520-974A809420FF}"/>
              </a:ext>
            </a:extLst>
          </p:cNvPr>
          <p:cNvSpPr txBox="1"/>
          <p:nvPr/>
        </p:nvSpPr>
        <p:spPr>
          <a:xfrm>
            <a:off x="26284099" y="7368184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Respiratory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lang="en-NZ" sz="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nucleus - inferior salivatory nucleus (ISN)">
            <a:extLst>
              <a:ext uri="{FF2B5EF4-FFF2-40B4-BE49-F238E27FC236}">
                <a16:creationId xmlns:a16="http://schemas.microsoft.com/office/drawing/2014/main" id="{93398E4E-6942-6438-38F1-4C86583750AD}"/>
              </a:ext>
            </a:extLst>
          </p:cNvPr>
          <p:cNvSpPr txBox="1"/>
          <p:nvPr/>
        </p:nvSpPr>
        <p:spPr>
          <a:xfrm>
            <a:off x="26306413" y="6994338"/>
            <a:ext cx="695991" cy="330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Apneustic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VLM">
            <a:extLst>
              <a:ext uri="{FF2B5EF4-FFF2-40B4-BE49-F238E27FC236}">
                <a16:creationId xmlns:a16="http://schemas.microsoft.com/office/drawing/2014/main" id="{24C316F9-E5F6-EE54-1601-8FF5E16364B0}"/>
              </a:ext>
            </a:extLst>
          </p:cNvPr>
          <p:cNvSpPr txBox="1"/>
          <p:nvPr/>
        </p:nvSpPr>
        <p:spPr>
          <a:xfrm>
            <a:off x="24756160" y="7676843"/>
            <a:ext cx="1651238" cy="197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chemoreceptors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404916" cy="9924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7585" y="719782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328508" cy="928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99372" y="722956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56561"/>
              <a:ext cx="2138627" cy="159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organ group - endocrine pancreas">
            <a:extLst>
              <a:ext uri="{FF2B5EF4-FFF2-40B4-BE49-F238E27FC236}">
                <a16:creationId xmlns:a16="http://schemas.microsoft.com/office/drawing/2014/main" id="{1A0CF8B4-F48F-D818-8539-619B8A0BC65C}"/>
              </a:ext>
            </a:extLst>
          </p:cNvPr>
          <p:cNvGrpSpPr/>
          <p:nvPr/>
        </p:nvGrpSpPr>
        <p:grpSpPr>
          <a:xfrm>
            <a:off x="1313150" y="14915395"/>
            <a:ext cx="1440000" cy="717941"/>
            <a:chOff x="2037055" y="14915395"/>
            <a:chExt cx="1440000" cy="717941"/>
          </a:xfrm>
        </p:grpSpPr>
        <p:sp>
          <p:nvSpPr>
            <p:cNvPr id="73" name="organ - endocrine pancreas">
              <a:extLst>
                <a:ext uri="{FF2B5EF4-FFF2-40B4-BE49-F238E27FC236}">
                  <a16:creationId xmlns:a16="http://schemas.microsoft.com/office/drawing/2014/main" id="{3398FF29-E0AB-4674-00F9-7647CDE20EC5}"/>
                </a:ext>
              </a:extLst>
            </p:cNvPr>
            <p:cNvSpPr txBox="1"/>
            <p:nvPr/>
          </p:nvSpPr>
          <p:spPr>
            <a:xfrm>
              <a:off x="2037055" y="14915395"/>
              <a:ext cx="1440000" cy="717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4" name="FTU - endocrine pancreas">
              <a:extLst>
                <a:ext uri="{FF2B5EF4-FFF2-40B4-BE49-F238E27FC236}">
                  <a16:creationId xmlns:a16="http://schemas.microsoft.com/office/drawing/2014/main" id="{E32C1CEF-C42F-48C9-88B5-A82EC9A92B8D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76" name="dock">
              <a:extLst>
                <a:ext uri="{FF2B5EF4-FFF2-40B4-BE49-F238E27FC236}">
                  <a16:creationId xmlns:a16="http://schemas.microsoft.com/office/drawing/2014/main" id="{0A4A6770-B649-5C04-DC27-BF70222E978E}"/>
                </a:ext>
              </a:extLst>
            </p:cNvPr>
            <p:cNvGrpSpPr/>
            <p:nvPr/>
          </p:nvGrpSpPr>
          <p:grpSpPr>
            <a:xfrm>
              <a:off x="3103950" y="15096238"/>
              <a:ext cx="57600" cy="180387"/>
              <a:chOff x="3258505" y="12253215"/>
              <a:chExt cx="57600" cy="180387"/>
            </a:xfrm>
          </p:grpSpPr>
          <p:sp>
            <p:nvSpPr>
              <p:cNvPr id="79" name="Text Box 3086">
                <a:extLst>
                  <a:ext uri="{FF2B5EF4-FFF2-40B4-BE49-F238E27FC236}">
                    <a16:creationId xmlns:a16="http://schemas.microsoft.com/office/drawing/2014/main" id="{9985AF74-BA64-AD98-F9FB-93C4D83EDA8A}"/>
                  </a:ext>
                </a:extLst>
              </p:cNvPr>
              <p:cNvSpPr txBox="1"/>
              <p:nvPr/>
            </p:nvSpPr>
            <p:spPr>
              <a:xfrm>
                <a:off x="3258505" y="1225321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Text Box 3086">
                <a:extLst>
                  <a:ext uri="{FF2B5EF4-FFF2-40B4-BE49-F238E27FC236}">
                    <a16:creationId xmlns:a16="http://schemas.microsoft.com/office/drawing/2014/main" id="{1A357406-B01D-9960-7ACE-144C6F2E5C5E}"/>
                  </a:ext>
                </a:extLst>
              </p:cNvPr>
              <p:cNvSpPr txBox="1"/>
              <p:nvPr/>
            </p:nvSpPr>
            <p:spPr>
              <a:xfrm>
                <a:off x="3258505" y="1231143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3086">
                <a:extLst>
                  <a:ext uri="{FF2B5EF4-FFF2-40B4-BE49-F238E27FC236}">
                    <a16:creationId xmlns:a16="http://schemas.microsoft.com/office/drawing/2014/main" id="{E50CEB46-DBC8-7F8F-8807-3850558FAC8D}"/>
                  </a:ext>
                </a:extLst>
              </p:cNvPr>
              <p:cNvSpPr txBox="1"/>
              <p:nvPr/>
            </p:nvSpPr>
            <p:spPr>
              <a:xfrm>
                <a:off x="3258505" y="1237600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4" name="FTU - endocrine pancreas">
            <a:extLst>
              <a:ext uri="{FF2B5EF4-FFF2-40B4-BE49-F238E27FC236}">
                <a16:creationId xmlns:a16="http://schemas.microsoft.com/office/drawing/2014/main" id="{855984F7-0837-330A-500B-4053C878FDAE}"/>
              </a:ext>
            </a:extLst>
          </p:cNvPr>
          <p:cNvSpPr txBox="1"/>
          <p:nvPr/>
        </p:nvSpPr>
        <p:spPr>
          <a:xfrm>
            <a:off x="1674444" y="15324769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FTU: Islets of </a:t>
            </a:r>
            <a:r>
              <a:rPr lang="en-NZ" sz="5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langerhans</a:t>
            </a:r>
            <a:endParaRPr lang="en-NZ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Text Box 3086">
            <a:extLst>
              <a:ext uri="{FF2B5EF4-FFF2-40B4-BE49-F238E27FC236}">
                <a16:creationId xmlns:a16="http://schemas.microsoft.com/office/drawing/2014/main" id="{4347D4AB-88B7-9D06-4118-CFE86E7D9E89}"/>
              </a:ext>
            </a:extLst>
          </p:cNvPr>
          <p:cNvSpPr txBox="1"/>
          <p:nvPr/>
        </p:nvSpPr>
        <p:spPr>
          <a:xfrm>
            <a:off x="2381014" y="1534615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Text Box 3086">
            <a:extLst>
              <a:ext uri="{FF2B5EF4-FFF2-40B4-BE49-F238E27FC236}">
                <a16:creationId xmlns:a16="http://schemas.microsoft.com/office/drawing/2014/main" id="{58F58660-FD4D-89EE-483F-10DA315FAEBD}"/>
              </a:ext>
            </a:extLst>
          </p:cNvPr>
          <p:cNvSpPr txBox="1"/>
          <p:nvPr/>
        </p:nvSpPr>
        <p:spPr>
          <a:xfrm>
            <a:off x="2381014" y="1540436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Text Box 3086">
            <a:extLst>
              <a:ext uri="{FF2B5EF4-FFF2-40B4-BE49-F238E27FC236}">
                <a16:creationId xmlns:a16="http://schemas.microsoft.com/office/drawing/2014/main" id="{E78C95CF-E2B2-06D8-8CFC-8429A5FAB42F}"/>
              </a:ext>
            </a:extLst>
          </p:cNvPr>
          <p:cNvSpPr txBox="1"/>
          <p:nvPr/>
        </p:nvSpPr>
        <p:spPr>
          <a:xfrm>
            <a:off x="2381014" y="15468937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1" name="organ group - heart">
            <a:extLst>
              <a:ext uri="{FF2B5EF4-FFF2-40B4-BE49-F238E27FC236}">
                <a16:creationId xmlns:a16="http://schemas.microsoft.com/office/drawing/2014/main" id="{81C5E7CD-C13F-C264-454D-5A623EBB7D5B}"/>
              </a:ext>
            </a:extLst>
          </p:cNvPr>
          <p:cNvGrpSpPr/>
          <p:nvPr/>
        </p:nvGrpSpPr>
        <p:grpSpPr>
          <a:xfrm>
            <a:off x="13493641" y="10992760"/>
            <a:ext cx="1377853" cy="3323297"/>
            <a:chOff x="12341071" y="10158401"/>
            <a:chExt cx="1377853" cy="3323297"/>
          </a:xfrm>
        </p:grpSpPr>
        <p:sp>
          <p:nvSpPr>
            <p:cNvPr id="92" name="organ - heart">
              <a:extLst>
                <a:ext uri="{FF2B5EF4-FFF2-40B4-BE49-F238E27FC236}">
                  <a16:creationId xmlns:a16="http://schemas.microsoft.com/office/drawing/2014/main" id="{E13BF826-049D-BE9C-4B95-761AD3318A1C}"/>
                </a:ext>
              </a:extLst>
            </p:cNvPr>
            <p:cNvSpPr txBox="1"/>
            <p:nvPr/>
          </p:nvSpPr>
          <p:spPr>
            <a:xfrm>
              <a:off x="12341071" y="10158401"/>
              <a:ext cx="1377853" cy="33232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8" name="dock vascular">
              <a:extLst>
                <a:ext uri="{FF2B5EF4-FFF2-40B4-BE49-F238E27FC236}">
                  <a16:creationId xmlns:a16="http://schemas.microsoft.com/office/drawing/2014/main" id="{E98C4AAD-6D73-AD70-B678-DB472090A896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3204682"/>
              <a:chOff x="12363337" y="10233310"/>
              <a:chExt cx="164661" cy="3204682"/>
            </a:xfrm>
          </p:grpSpPr>
          <p:sp>
            <p:nvSpPr>
              <p:cNvPr id="131" name="Text Box 3070">
                <a:extLst>
                  <a:ext uri="{FF2B5EF4-FFF2-40B4-BE49-F238E27FC236}">
                    <a16:creationId xmlns:a16="http://schemas.microsoft.com/office/drawing/2014/main" id="{F48C3C8D-2DB1-289B-556F-A34A5548E606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320468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 Box 3036">
                <a:extLst>
                  <a:ext uri="{FF2B5EF4-FFF2-40B4-BE49-F238E27FC236}">
                    <a16:creationId xmlns:a16="http://schemas.microsoft.com/office/drawing/2014/main" id="{9BACF3EB-41D4-CF03-43C9-6B4E0CD35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 Box 3036">
                <a:extLst>
                  <a:ext uri="{FF2B5EF4-FFF2-40B4-BE49-F238E27FC236}">
                    <a16:creationId xmlns:a16="http://schemas.microsoft.com/office/drawing/2014/main" id="{2E5492E3-869F-6FF1-8DE9-1369179F3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FTU - right atrium">
              <a:extLst>
                <a:ext uri="{FF2B5EF4-FFF2-40B4-BE49-F238E27FC236}">
                  <a16:creationId xmlns:a16="http://schemas.microsoft.com/office/drawing/2014/main" id="{210D20DA-17FC-65C1-B016-E3D4A756147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122" name="FTU - right atrium">
                <a:extLst>
                  <a:ext uri="{FF2B5EF4-FFF2-40B4-BE49-F238E27FC236}">
                    <a16:creationId xmlns:a16="http://schemas.microsoft.com/office/drawing/2014/main" id="{4CC41F0E-CDFF-D848-2017-ECE3E969C47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124" name="dock">
                <a:extLst>
                  <a:ext uri="{FF2B5EF4-FFF2-40B4-BE49-F238E27FC236}">
                    <a16:creationId xmlns:a16="http://schemas.microsoft.com/office/drawing/2014/main" id="{8A37CBE9-8965-0A34-4C41-533DE3A4514C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128" name="Text Box 3086">
                  <a:extLst>
                    <a:ext uri="{FF2B5EF4-FFF2-40B4-BE49-F238E27FC236}">
                      <a16:creationId xmlns:a16="http://schemas.microsoft.com/office/drawing/2014/main" id="{0877D298-160B-A5BE-840F-A40D669526C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Text Box 3086">
                  <a:extLst>
                    <a:ext uri="{FF2B5EF4-FFF2-40B4-BE49-F238E27FC236}">
                      <a16:creationId xmlns:a16="http://schemas.microsoft.com/office/drawing/2014/main" id="{BEEE85C6-43A7-A612-5A29-138C50BD904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 Box 3086">
                  <a:extLst>
                    <a:ext uri="{FF2B5EF4-FFF2-40B4-BE49-F238E27FC236}">
                      <a16:creationId xmlns:a16="http://schemas.microsoft.com/office/drawing/2014/main" id="{99B18BE8-0ADB-E3C7-EFA8-07DD0C16B4A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0" name="FTU - right ventricle">
              <a:extLst>
                <a:ext uri="{FF2B5EF4-FFF2-40B4-BE49-F238E27FC236}">
                  <a16:creationId xmlns:a16="http://schemas.microsoft.com/office/drawing/2014/main" id="{D9D1B6EC-DA2F-D80F-E0CD-3562C1893AFE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116" name="FTU - right ventricle">
                <a:extLst>
                  <a:ext uri="{FF2B5EF4-FFF2-40B4-BE49-F238E27FC236}">
                    <a16:creationId xmlns:a16="http://schemas.microsoft.com/office/drawing/2014/main" id="{E0C3E628-71B6-3A68-F986-AF36269247B3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118" name="dock">
                <a:extLst>
                  <a:ext uri="{FF2B5EF4-FFF2-40B4-BE49-F238E27FC236}">
                    <a16:creationId xmlns:a16="http://schemas.microsoft.com/office/drawing/2014/main" id="{75777B0E-171D-A9C5-B2E4-779F0C70281A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C7E7AA97-3B38-0A36-0A83-90A67F3895D8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34B4E8C-12CE-2AD2-311B-A302A5E029F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EA3FF53C-277E-CBA4-066D-1C0F241E2F4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2" name="FTU - left atrium">
              <a:extLst>
                <a:ext uri="{FF2B5EF4-FFF2-40B4-BE49-F238E27FC236}">
                  <a16:creationId xmlns:a16="http://schemas.microsoft.com/office/drawing/2014/main" id="{31514F79-BA3D-FE9A-636A-557F472D38D3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110" name="FTU - left atrium">
                <a:extLst>
                  <a:ext uri="{FF2B5EF4-FFF2-40B4-BE49-F238E27FC236}">
                    <a16:creationId xmlns:a16="http://schemas.microsoft.com/office/drawing/2014/main" id="{5653E1DE-98EC-FDEB-BEA9-3E2E9360B76A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112" name="dock">
                <a:extLst>
                  <a:ext uri="{FF2B5EF4-FFF2-40B4-BE49-F238E27FC236}">
                    <a16:creationId xmlns:a16="http://schemas.microsoft.com/office/drawing/2014/main" id="{9106FCA4-3BDF-E830-E01F-73F43741FE30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113" name="Text Box 3086">
                  <a:extLst>
                    <a:ext uri="{FF2B5EF4-FFF2-40B4-BE49-F238E27FC236}">
                      <a16:creationId xmlns:a16="http://schemas.microsoft.com/office/drawing/2014/main" id="{D9C63243-302C-635B-548B-E1485BAF71C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Text Box 3086">
                  <a:extLst>
                    <a:ext uri="{FF2B5EF4-FFF2-40B4-BE49-F238E27FC236}">
                      <a16:creationId xmlns:a16="http://schemas.microsoft.com/office/drawing/2014/main" id="{FA3A6723-A5F0-2927-9636-42068396972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Text Box 3086">
                  <a:extLst>
                    <a:ext uri="{FF2B5EF4-FFF2-40B4-BE49-F238E27FC236}">
                      <a16:creationId xmlns:a16="http://schemas.microsoft.com/office/drawing/2014/main" id="{504D4F5B-D8BE-2C0B-A9D0-E94BBC34125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3" name="FTU - left ventricle">
              <a:extLst>
                <a:ext uri="{FF2B5EF4-FFF2-40B4-BE49-F238E27FC236}">
                  <a16:creationId xmlns:a16="http://schemas.microsoft.com/office/drawing/2014/main" id="{66232EC0-A775-9360-B9F9-73109B0B6539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104" name="FTU - left ventricle">
                <a:extLst>
                  <a:ext uri="{FF2B5EF4-FFF2-40B4-BE49-F238E27FC236}">
                    <a16:creationId xmlns:a16="http://schemas.microsoft.com/office/drawing/2014/main" id="{4823EDC0-1FAE-3D4D-574A-03731070BBED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9ADA5BE7-50E3-3FC2-0A2E-AE119E57532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35BEE8BF-493D-814E-A6BF-5F843A0B8BB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9101F5C6-085F-3267-5950-F29C9306BFF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210FBE24-8ED0-D306-76CA-B272F22DB46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35" name="Text Box 3034">
            <a:extLst>
              <a:ext uri="{FF2B5EF4-FFF2-40B4-BE49-F238E27FC236}">
                <a16:creationId xmlns:a16="http://schemas.microsoft.com/office/drawing/2014/main" id="{A4C39998-133D-81D8-B2E0-4B15FDEE41F3}"/>
              </a:ext>
            </a:extLst>
          </p:cNvPr>
          <p:cNvSpPr txBox="1"/>
          <p:nvPr/>
        </p:nvSpPr>
        <p:spPr>
          <a:xfrm>
            <a:off x="13435083" y="9653580"/>
            <a:ext cx="1440001" cy="201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Carotid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B59E88B-DE44-FAA7-3455-EDEAC74E0BB7}"/>
              </a:ext>
            </a:extLst>
          </p:cNvPr>
          <p:cNvGrpSpPr/>
          <p:nvPr/>
        </p:nvGrpSpPr>
        <p:grpSpPr>
          <a:xfrm>
            <a:off x="13432456" y="9886779"/>
            <a:ext cx="1440001" cy="205492"/>
            <a:chOff x="-7162" y="-224329"/>
            <a:chExt cx="484934" cy="84881"/>
          </a:xfrm>
        </p:grpSpPr>
        <p:sp>
          <p:nvSpPr>
            <p:cNvPr id="137" name="Text Box 3035">
              <a:extLst>
                <a:ext uri="{FF2B5EF4-FFF2-40B4-BE49-F238E27FC236}">
                  <a16:creationId xmlns:a16="http://schemas.microsoft.com/office/drawing/2014/main" id="{5061A43B-891A-71FF-BE72-F7D0BCEEAFC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38" name="Text Box 3087">
              <a:extLst>
                <a:ext uri="{FF2B5EF4-FFF2-40B4-BE49-F238E27FC236}">
                  <a16:creationId xmlns:a16="http://schemas.microsoft.com/office/drawing/2014/main" id="{876DF773-5969-9B68-5461-CB92943CF3F5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39" name="FTU - aortic arch">
            <a:extLst>
              <a:ext uri="{FF2B5EF4-FFF2-40B4-BE49-F238E27FC236}">
                <a16:creationId xmlns:a16="http://schemas.microsoft.com/office/drawing/2014/main" id="{1FADD636-3F1E-2E0E-8B9D-6640E1296252}"/>
              </a:ext>
            </a:extLst>
          </p:cNvPr>
          <p:cNvGrpSpPr/>
          <p:nvPr/>
        </p:nvGrpSpPr>
        <p:grpSpPr>
          <a:xfrm>
            <a:off x="13126501" y="10110182"/>
            <a:ext cx="1741607" cy="479833"/>
            <a:chOff x="11978681" y="9637317"/>
            <a:chExt cx="1741607" cy="479833"/>
          </a:xfrm>
        </p:grpSpPr>
        <p:sp>
          <p:nvSpPr>
            <p:cNvPr id="140" name="FTU - aortic arch">
              <a:extLst>
                <a:ext uri="{FF2B5EF4-FFF2-40B4-BE49-F238E27FC236}">
                  <a16:creationId xmlns:a16="http://schemas.microsoft.com/office/drawing/2014/main" id="{860DAACA-A873-8513-6008-69DF599E2EFC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2" name="chemoreceptor">
              <a:extLst>
                <a:ext uri="{FF2B5EF4-FFF2-40B4-BE49-F238E27FC236}">
                  <a16:creationId xmlns:a16="http://schemas.microsoft.com/office/drawing/2014/main" id="{2541C9A4-54FA-4B27-ED09-43C1B73636A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43" name="baroreceptor">
              <a:extLst>
                <a:ext uri="{FF2B5EF4-FFF2-40B4-BE49-F238E27FC236}">
                  <a16:creationId xmlns:a16="http://schemas.microsoft.com/office/drawing/2014/main" id="{CAA437BF-C802-130C-8B35-ED980553269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44" name="link">
              <a:extLst>
                <a:ext uri="{FF2B5EF4-FFF2-40B4-BE49-F238E27FC236}">
                  <a16:creationId xmlns:a16="http://schemas.microsoft.com/office/drawing/2014/main" id="{910F2340-4826-802C-BF31-324FFAA47AA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58" name="Star: 5 Points 2730">
                <a:hlinkClick r:id="rId96"/>
                <a:extLst>
                  <a:ext uri="{FF2B5EF4-FFF2-40B4-BE49-F238E27FC236}">
                    <a16:creationId xmlns:a16="http://schemas.microsoft.com/office/drawing/2014/main" id="{CCA34E66-70BB-5007-F98C-E2C89B6801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Star: 5 Points 2731">
                <a:hlinkClick r:id="rId97"/>
                <a:extLst>
                  <a:ext uri="{FF2B5EF4-FFF2-40B4-BE49-F238E27FC236}">
                    <a16:creationId xmlns:a16="http://schemas.microsoft.com/office/drawing/2014/main" id="{AC9E0CE9-78B7-9BA5-0AAC-73D1399B65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Star: 5 Points 2732">
                <a:hlinkClick r:id="rId49"/>
                <a:extLst>
                  <a:ext uri="{FF2B5EF4-FFF2-40B4-BE49-F238E27FC236}">
                    <a16:creationId xmlns:a16="http://schemas.microsoft.com/office/drawing/2014/main" id="{00F4B76F-0FB3-330E-BF38-CF1E56ABC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5" name="link">
              <a:extLst>
                <a:ext uri="{FF2B5EF4-FFF2-40B4-BE49-F238E27FC236}">
                  <a16:creationId xmlns:a16="http://schemas.microsoft.com/office/drawing/2014/main" id="{87D0DFF6-9347-B676-0B88-B6741975ED68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55" name="Star: 5 Points 2730">
                <a:hlinkClick r:id="rId98"/>
                <a:extLst>
                  <a:ext uri="{FF2B5EF4-FFF2-40B4-BE49-F238E27FC236}">
                    <a16:creationId xmlns:a16="http://schemas.microsoft.com/office/drawing/2014/main" id="{E3DEF61C-AB41-71E2-E072-5EA339E616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Star: 5 Points 2731">
                <a:hlinkClick r:id="rId99"/>
                <a:extLst>
                  <a:ext uri="{FF2B5EF4-FFF2-40B4-BE49-F238E27FC236}">
                    <a16:creationId xmlns:a16="http://schemas.microsoft.com/office/drawing/2014/main" id="{90A68E17-5831-43DC-B098-5A7E82E5BE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Star: 5 Points 2732">
                <a:hlinkClick r:id="rId49"/>
                <a:extLst>
                  <a:ext uri="{FF2B5EF4-FFF2-40B4-BE49-F238E27FC236}">
                    <a16:creationId xmlns:a16="http://schemas.microsoft.com/office/drawing/2014/main" id="{E272A562-77C7-4998-D471-BF3B0C156C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6" name="dock">
              <a:extLst>
                <a:ext uri="{FF2B5EF4-FFF2-40B4-BE49-F238E27FC236}">
                  <a16:creationId xmlns:a16="http://schemas.microsoft.com/office/drawing/2014/main" id="{8CCFC6F3-F7E5-E271-9498-CFC36BD2C3AA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52" name="Text Box 3086">
                <a:extLst>
                  <a:ext uri="{FF2B5EF4-FFF2-40B4-BE49-F238E27FC236}">
                    <a16:creationId xmlns:a16="http://schemas.microsoft.com/office/drawing/2014/main" id="{7E314870-00A6-D867-BA1B-DA43A5F59058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 Box 3086">
                <a:extLst>
                  <a:ext uri="{FF2B5EF4-FFF2-40B4-BE49-F238E27FC236}">
                    <a16:creationId xmlns:a16="http://schemas.microsoft.com/office/drawing/2014/main" id="{9DE2A838-2979-459A-A5BB-6F612D406EC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Text Box 3086">
                <a:extLst>
                  <a:ext uri="{FF2B5EF4-FFF2-40B4-BE49-F238E27FC236}">
                    <a16:creationId xmlns:a16="http://schemas.microsoft.com/office/drawing/2014/main" id="{45FA2D7D-C6A8-C4B3-62EE-5B7D9C435A6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dock">
              <a:extLst>
                <a:ext uri="{FF2B5EF4-FFF2-40B4-BE49-F238E27FC236}">
                  <a16:creationId xmlns:a16="http://schemas.microsoft.com/office/drawing/2014/main" id="{4363D307-6F9B-6320-2755-2AD8881BCF3C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49" name="Text Box 3086">
                <a:extLst>
                  <a:ext uri="{FF2B5EF4-FFF2-40B4-BE49-F238E27FC236}">
                    <a16:creationId xmlns:a16="http://schemas.microsoft.com/office/drawing/2014/main" id="{170F4582-5556-7DB7-141D-CA56CB40DE9F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Text Box 3086">
                <a:extLst>
                  <a:ext uri="{FF2B5EF4-FFF2-40B4-BE49-F238E27FC236}">
                    <a16:creationId xmlns:a16="http://schemas.microsoft.com/office/drawing/2014/main" id="{507F13A0-DE31-0E8B-2D26-BF7E83D60B8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Text Box 3086">
                <a:extLst>
                  <a:ext uri="{FF2B5EF4-FFF2-40B4-BE49-F238E27FC236}">
                    <a16:creationId xmlns:a16="http://schemas.microsoft.com/office/drawing/2014/main" id="{98602816-EADC-19A0-36B4-1CA90EA236EA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3" name="organ - lungs">
            <a:extLst>
              <a:ext uri="{FF2B5EF4-FFF2-40B4-BE49-F238E27FC236}">
                <a16:creationId xmlns:a16="http://schemas.microsoft.com/office/drawing/2014/main" id="{F424C616-D55B-9300-3073-C5A1E65F6510}"/>
              </a:ext>
            </a:extLst>
          </p:cNvPr>
          <p:cNvGrpSpPr/>
          <p:nvPr/>
        </p:nvGrpSpPr>
        <p:grpSpPr>
          <a:xfrm>
            <a:off x="13352378" y="6748233"/>
            <a:ext cx="1517266" cy="2870873"/>
            <a:chOff x="13352378" y="6748233"/>
            <a:chExt cx="1517266" cy="2870873"/>
          </a:xfrm>
        </p:grpSpPr>
        <p:sp>
          <p:nvSpPr>
            <p:cNvPr id="164" name="organ - lungs">
              <a:extLst>
                <a:ext uri="{FF2B5EF4-FFF2-40B4-BE49-F238E27FC236}">
                  <a16:creationId xmlns:a16="http://schemas.microsoft.com/office/drawing/2014/main" id="{453E5C2B-37FF-E44C-F3AA-A7AB9BE1CA27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8708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5" name="FTU - primary bronchus">
              <a:extLst>
                <a:ext uri="{FF2B5EF4-FFF2-40B4-BE49-F238E27FC236}">
                  <a16:creationId xmlns:a16="http://schemas.microsoft.com/office/drawing/2014/main" id="{EFC9DF98-2C76-4078-87CB-5C5A63616464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289" name="FTU - primary bronchus">
                <a:extLst>
                  <a:ext uri="{FF2B5EF4-FFF2-40B4-BE49-F238E27FC236}">
                    <a16:creationId xmlns:a16="http://schemas.microsoft.com/office/drawing/2014/main" id="{99FBC241-423B-E0B5-56EE-A7C40D6AFA9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0" name="dock">
                <a:extLst>
                  <a:ext uri="{FF2B5EF4-FFF2-40B4-BE49-F238E27FC236}">
                    <a16:creationId xmlns:a16="http://schemas.microsoft.com/office/drawing/2014/main" id="{B4A2AA6F-11BA-CD34-16A1-9AFFEBA652A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534" name="Text Box 3086">
                  <a:extLst>
                    <a:ext uri="{FF2B5EF4-FFF2-40B4-BE49-F238E27FC236}">
                      <a16:creationId xmlns:a16="http://schemas.microsoft.com/office/drawing/2014/main" id="{80A7B589-4235-388A-7C4E-F89E6E18582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6" name="Text Box 3086">
                  <a:extLst>
                    <a:ext uri="{FF2B5EF4-FFF2-40B4-BE49-F238E27FC236}">
                      <a16:creationId xmlns:a16="http://schemas.microsoft.com/office/drawing/2014/main" id="{6E0DC1E1-020E-92F7-EC24-5635D1E2EC9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9" name="Text Box 3086">
                  <a:extLst>
                    <a:ext uri="{FF2B5EF4-FFF2-40B4-BE49-F238E27FC236}">
                      <a16:creationId xmlns:a16="http://schemas.microsoft.com/office/drawing/2014/main" id="{BF22CD74-6791-5894-76EB-5F679F20A50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" name="link">
                <a:extLst>
                  <a:ext uri="{FF2B5EF4-FFF2-40B4-BE49-F238E27FC236}">
                    <a16:creationId xmlns:a16="http://schemas.microsoft.com/office/drawing/2014/main" id="{ECAF16E0-150A-7425-F0DB-92E3BE023B46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92" name="Star: 5 Points 2730">
                  <a:hlinkClick r:id="rId100"/>
                  <a:extLst>
                    <a:ext uri="{FF2B5EF4-FFF2-40B4-BE49-F238E27FC236}">
                      <a16:creationId xmlns:a16="http://schemas.microsoft.com/office/drawing/2014/main" id="{EBD8A735-61CF-A514-29D1-DE4E3EFC6B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1" name="Star: 5 Points 2731">
                  <a:hlinkClick r:id="rId101"/>
                  <a:extLst>
                    <a:ext uri="{FF2B5EF4-FFF2-40B4-BE49-F238E27FC236}">
                      <a16:creationId xmlns:a16="http://schemas.microsoft.com/office/drawing/2014/main" id="{BCA97C38-F52B-47BC-C05A-57DA52DFB5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0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92DD05F5-EFF9-A6B0-8AB9-3F21AC56D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6" name="FTU - lobar bronchus">
              <a:extLst>
                <a:ext uri="{FF2B5EF4-FFF2-40B4-BE49-F238E27FC236}">
                  <a16:creationId xmlns:a16="http://schemas.microsoft.com/office/drawing/2014/main" id="{D8FB536C-98C7-EEFF-3CBD-D55CE125E744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280" name="FTU - lobar bronchus">
                <a:extLst>
                  <a:ext uri="{FF2B5EF4-FFF2-40B4-BE49-F238E27FC236}">
                    <a16:creationId xmlns:a16="http://schemas.microsoft.com/office/drawing/2014/main" id="{60DB69EE-821D-892D-2B7C-490A1F5A5885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F4689E08-0A55-283B-347B-653EF00A5A23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AC202E89-61E6-55BC-A113-30C05764324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7" name="Text Box 3086">
                  <a:extLst>
                    <a:ext uri="{FF2B5EF4-FFF2-40B4-BE49-F238E27FC236}">
                      <a16:creationId xmlns:a16="http://schemas.microsoft.com/office/drawing/2014/main" id="{F6316F82-219D-9154-B7DB-F2C66B3EF7C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A3D1619B-7065-47D4-D0F5-00586CD5A5C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A53BFE9C-89A1-2277-ECC2-CA88D9F65653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83" name="Star: 5 Points 2730">
                  <a:hlinkClick r:id="rId100"/>
                  <a:extLst>
                    <a:ext uri="{FF2B5EF4-FFF2-40B4-BE49-F238E27FC236}">
                      <a16:creationId xmlns:a16="http://schemas.microsoft.com/office/drawing/2014/main" id="{C44DA3D9-CD4F-E85B-63DC-83B7335B5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Star: 5 Points 2731">
                  <a:hlinkClick r:id="rId101"/>
                  <a:extLst>
                    <a:ext uri="{FF2B5EF4-FFF2-40B4-BE49-F238E27FC236}">
                      <a16:creationId xmlns:a16="http://schemas.microsoft.com/office/drawing/2014/main" id="{1F77D57D-6ABC-11CF-DE08-0FD5FC1226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344DBE51-9962-6DA6-3543-B0F6D710C5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7" name="FTU - segmental bronchus">
              <a:extLst>
                <a:ext uri="{FF2B5EF4-FFF2-40B4-BE49-F238E27FC236}">
                  <a16:creationId xmlns:a16="http://schemas.microsoft.com/office/drawing/2014/main" id="{A47A6563-8E0D-A7B7-30CC-18E8E05689C3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271" name="FTU - segmental bronchus">
                <a:extLst>
                  <a:ext uri="{FF2B5EF4-FFF2-40B4-BE49-F238E27FC236}">
                    <a16:creationId xmlns:a16="http://schemas.microsoft.com/office/drawing/2014/main" id="{B22A632D-7BFF-62E6-D452-FAD19CC14F47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72" name="dock">
                <a:extLst>
                  <a:ext uri="{FF2B5EF4-FFF2-40B4-BE49-F238E27FC236}">
                    <a16:creationId xmlns:a16="http://schemas.microsoft.com/office/drawing/2014/main" id="{325716C0-A00C-E3E8-2C80-4395BB0C27E2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77" name="Text Box 3086">
                  <a:extLst>
                    <a:ext uri="{FF2B5EF4-FFF2-40B4-BE49-F238E27FC236}">
                      <a16:creationId xmlns:a16="http://schemas.microsoft.com/office/drawing/2014/main" id="{3479AFA3-1051-9B3A-3F5A-D83BD75A06E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8" name="Text Box 3086">
                  <a:extLst>
                    <a:ext uri="{FF2B5EF4-FFF2-40B4-BE49-F238E27FC236}">
                      <a16:creationId xmlns:a16="http://schemas.microsoft.com/office/drawing/2014/main" id="{4A32F4B5-7011-CA24-B6BE-B8B07044A9D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Text Box 3086">
                  <a:extLst>
                    <a:ext uri="{FF2B5EF4-FFF2-40B4-BE49-F238E27FC236}">
                      <a16:creationId xmlns:a16="http://schemas.microsoft.com/office/drawing/2014/main" id="{B0AE8256-632A-41FB-C042-50D5EB43774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3" name="link">
                <a:extLst>
                  <a:ext uri="{FF2B5EF4-FFF2-40B4-BE49-F238E27FC236}">
                    <a16:creationId xmlns:a16="http://schemas.microsoft.com/office/drawing/2014/main" id="{F11FECB5-2D0F-1E4C-2476-4803A4277B61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74" name="Star: 5 Points 2730">
                  <a:hlinkClick r:id="rId100"/>
                  <a:extLst>
                    <a:ext uri="{FF2B5EF4-FFF2-40B4-BE49-F238E27FC236}">
                      <a16:creationId xmlns:a16="http://schemas.microsoft.com/office/drawing/2014/main" id="{E37E30E8-9FD2-3B82-1AAE-E116E29182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Star: 5 Points 2731">
                  <a:hlinkClick r:id="rId101"/>
                  <a:extLst>
                    <a:ext uri="{FF2B5EF4-FFF2-40B4-BE49-F238E27FC236}">
                      <a16:creationId xmlns:a16="http://schemas.microsoft.com/office/drawing/2014/main" id="{0B75ECDA-98B7-6DC5-0270-0E9D0D5E1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BE2BAB5D-A02E-EDC5-1654-49C3F6DADD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8" name="FTU - primary bronchiole">
              <a:extLst>
                <a:ext uri="{FF2B5EF4-FFF2-40B4-BE49-F238E27FC236}">
                  <a16:creationId xmlns:a16="http://schemas.microsoft.com/office/drawing/2014/main" id="{A698320D-3C10-B0EA-EDA6-D9ACEEED97DC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260" name="FTU - primary bronchiole">
                <a:extLst>
                  <a:ext uri="{FF2B5EF4-FFF2-40B4-BE49-F238E27FC236}">
                    <a16:creationId xmlns:a16="http://schemas.microsoft.com/office/drawing/2014/main" id="{B04B994E-31DA-BA95-9910-D311D813863E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61" name="dock">
                <a:extLst>
                  <a:ext uri="{FF2B5EF4-FFF2-40B4-BE49-F238E27FC236}">
                    <a16:creationId xmlns:a16="http://schemas.microsoft.com/office/drawing/2014/main" id="{FC3E2C0D-96DE-7E3B-8BC0-E66691D711AE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67" name="Text Box 3086">
                  <a:extLst>
                    <a:ext uri="{FF2B5EF4-FFF2-40B4-BE49-F238E27FC236}">
                      <a16:creationId xmlns:a16="http://schemas.microsoft.com/office/drawing/2014/main" id="{320E868D-1A42-70B2-A5F0-C3F922124E32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" name="Text Box 3086">
                  <a:extLst>
                    <a:ext uri="{FF2B5EF4-FFF2-40B4-BE49-F238E27FC236}">
                      <a16:creationId xmlns:a16="http://schemas.microsoft.com/office/drawing/2014/main" id="{7D675594-CF79-1511-CFDA-AB0AFE31D3B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" name="Text Box 3086">
                  <a:extLst>
                    <a:ext uri="{FF2B5EF4-FFF2-40B4-BE49-F238E27FC236}">
                      <a16:creationId xmlns:a16="http://schemas.microsoft.com/office/drawing/2014/main" id="{6F790AF3-F77B-B9A7-4724-5FA17CF52F9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2" name="link">
                <a:extLst>
                  <a:ext uri="{FF2B5EF4-FFF2-40B4-BE49-F238E27FC236}">
                    <a16:creationId xmlns:a16="http://schemas.microsoft.com/office/drawing/2014/main" id="{5C6047F8-CC06-A669-CDB9-002ADAC751A3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63" name="Star: 5 Points 2730">
                  <a:hlinkClick r:id="rId102"/>
                  <a:extLst>
                    <a:ext uri="{FF2B5EF4-FFF2-40B4-BE49-F238E27FC236}">
                      <a16:creationId xmlns:a16="http://schemas.microsoft.com/office/drawing/2014/main" id="{FB8D9051-A9BC-0BBD-F0A2-14EA139D2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Star: 5 Points 2731">
                  <a:hlinkClick r:id="rId101"/>
                  <a:extLst>
                    <a:ext uri="{FF2B5EF4-FFF2-40B4-BE49-F238E27FC236}">
                      <a16:creationId xmlns:a16="http://schemas.microsoft.com/office/drawing/2014/main" id="{B97F91BF-207D-8133-9BC3-38CAC893D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71DB5451-B567-8C50-21DF-6D61B379D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9" name="FTU - conducting bronchiole">
              <a:extLst>
                <a:ext uri="{FF2B5EF4-FFF2-40B4-BE49-F238E27FC236}">
                  <a16:creationId xmlns:a16="http://schemas.microsoft.com/office/drawing/2014/main" id="{296C36C4-4346-4E39-F8DC-DAB827AAE067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251" name="FTU - conducting bronchiole">
                <a:extLst>
                  <a:ext uri="{FF2B5EF4-FFF2-40B4-BE49-F238E27FC236}">
                    <a16:creationId xmlns:a16="http://schemas.microsoft.com/office/drawing/2014/main" id="{EEBC5A2E-2939-F72B-EFA1-4A628BC3CAE5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52" name="dock">
                <a:extLst>
                  <a:ext uri="{FF2B5EF4-FFF2-40B4-BE49-F238E27FC236}">
                    <a16:creationId xmlns:a16="http://schemas.microsoft.com/office/drawing/2014/main" id="{91A0613E-5B8B-444E-2503-CFC3D1681CC6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57" name="Text Box 3086">
                  <a:extLst>
                    <a:ext uri="{FF2B5EF4-FFF2-40B4-BE49-F238E27FC236}">
                      <a16:creationId xmlns:a16="http://schemas.microsoft.com/office/drawing/2014/main" id="{3D25A1DC-518F-FD79-63D4-3C1E44A7685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8D811C79-443D-BE82-D05E-62F47B63027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BAB5B10A-4DE3-C225-EAB7-C9E68700EE0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AD763944-5F3A-8042-9727-6B831A3552F1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54" name="Star: 5 Points 2730">
                  <a:hlinkClick r:id="rId102"/>
                  <a:extLst>
                    <a:ext uri="{FF2B5EF4-FFF2-40B4-BE49-F238E27FC236}">
                      <a16:creationId xmlns:a16="http://schemas.microsoft.com/office/drawing/2014/main" id="{7C4559AD-899B-39F0-ED5D-FAC429227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2731">
                  <a:hlinkClick r:id="rId101"/>
                  <a:extLst>
                    <a:ext uri="{FF2B5EF4-FFF2-40B4-BE49-F238E27FC236}">
                      <a16:creationId xmlns:a16="http://schemas.microsoft.com/office/drawing/2014/main" id="{0B991FC7-FF33-0EA5-0698-C7B3C1F96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5EF68190-C215-0DB1-ECFD-FD970C88DE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0" name="FTU - terminal bronchiole">
              <a:extLst>
                <a:ext uri="{FF2B5EF4-FFF2-40B4-BE49-F238E27FC236}">
                  <a16:creationId xmlns:a16="http://schemas.microsoft.com/office/drawing/2014/main" id="{87D25360-A914-3482-C618-C3C2086E2137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241" name="FTU - terminal bronchiole">
                <a:extLst>
                  <a:ext uri="{FF2B5EF4-FFF2-40B4-BE49-F238E27FC236}">
                    <a16:creationId xmlns:a16="http://schemas.microsoft.com/office/drawing/2014/main" id="{2EF6DEB6-0F61-7D7C-4A45-231895A95B26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DBD92D89-DA18-D0AF-836A-F2CAFC8EF5E5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FF0BB9E6-5B17-1D5A-687B-CF4F2278719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BFFA5471-31AC-60AD-C92F-3889C07921F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Text Box 3086">
                  <a:extLst>
                    <a:ext uri="{FF2B5EF4-FFF2-40B4-BE49-F238E27FC236}">
                      <a16:creationId xmlns:a16="http://schemas.microsoft.com/office/drawing/2014/main" id="{96356D1B-C7D2-8B7D-9F11-A1944EE5AD6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" name="link">
                <a:extLst>
                  <a:ext uri="{FF2B5EF4-FFF2-40B4-BE49-F238E27FC236}">
                    <a16:creationId xmlns:a16="http://schemas.microsoft.com/office/drawing/2014/main" id="{4732FB32-0516-0788-3791-0E284FDF6E95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44" name="Star: 5 Points 2730">
                  <a:hlinkClick r:id="rId102"/>
                  <a:extLst>
                    <a:ext uri="{FF2B5EF4-FFF2-40B4-BE49-F238E27FC236}">
                      <a16:creationId xmlns:a16="http://schemas.microsoft.com/office/drawing/2014/main" id="{6BD49DCF-F080-369C-B9A0-584D54BD5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Star: 5 Points 2731">
                  <a:hlinkClick r:id="rId103"/>
                  <a:extLst>
                    <a:ext uri="{FF2B5EF4-FFF2-40B4-BE49-F238E27FC236}">
                      <a16:creationId xmlns:a16="http://schemas.microsoft.com/office/drawing/2014/main" id="{F9FA2DD7-86DA-AFDC-6E5F-0530004A65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71D6CEE8-FFF1-A5D4-B27D-772DD370E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1" name="FTU - respiratory bronchiole">
              <a:extLst>
                <a:ext uri="{FF2B5EF4-FFF2-40B4-BE49-F238E27FC236}">
                  <a16:creationId xmlns:a16="http://schemas.microsoft.com/office/drawing/2014/main" id="{654E7931-A0D5-2856-B8AC-4B36D13254DB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209" name="FTU - respiratory bronchiole">
                <a:extLst>
                  <a:ext uri="{FF2B5EF4-FFF2-40B4-BE49-F238E27FC236}">
                    <a16:creationId xmlns:a16="http://schemas.microsoft.com/office/drawing/2014/main" id="{AC8AB70E-89D5-B54A-6F0E-2294332EA9B4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10" name="dock">
                <a:extLst>
                  <a:ext uri="{FF2B5EF4-FFF2-40B4-BE49-F238E27FC236}">
                    <a16:creationId xmlns:a16="http://schemas.microsoft.com/office/drawing/2014/main" id="{2797BC6E-1584-D255-FD9B-6C47599420A7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15" name="Text Box 3086">
                  <a:extLst>
                    <a:ext uri="{FF2B5EF4-FFF2-40B4-BE49-F238E27FC236}">
                      <a16:creationId xmlns:a16="http://schemas.microsoft.com/office/drawing/2014/main" id="{C321A055-7DD2-6A3D-268F-132860AFED0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" name="Text Box 3086">
                  <a:extLst>
                    <a:ext uri="{FF2B5EF4-FFF2-40B4-BE49-F238E27FC236}">
                      <a16:creationId xmlns:a16="http://schemas.microsoft.com/office/drawing/2014/main" id="{AFF37C12-9230-2E35-8FC4-63DC295ABC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Text Box 3086">
                  <a:extLst>
                    <a:ext uri="{FF2B5EF4-FFF2-40B4-BE49-F238E27FC236}">
                      <a16:creationId xmlns:a16="http://schemas.microsoft.com/office/drawing/2014/main" id="{2C5750DF-BC08-A7A9-7C4D-67F765B2729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" name="link">
                <a:extLst>
                  <a:ext uri="{FF2B5EF4-FFF2-40B4-BE49-F238E27FC236}">
                    <a16:creationId xmlns:a16="http://schemas.microsoft.com/office/drawing/2014/main" id="{64266752-0474-F950-3425-F8C2D110BEC9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12" name="Star: 5 Points 2730">
                  <a:hlinkClick r:id="rId102"/>
                  <a:extLst>
                    <a:ext uri="{FF2B5EF4-FFF2-40B4-BE49-F238E27FC236}">
                      <a16:creationId xmlns:a16="http://schemas.microsoft.com/office/drawing/2014/main" id="{D291FCDF-34DC-17C4-DABC-7B2F3FF35E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Star: 5 Points 2731">
                  <a:hlinkClick r:id="rId101"/>
                  <a:extLst>
                    <a:ext uri="{FF2B5EF4-FFF2-40B4-BE49-F238E27FC236}">
                      <a16:creationId xmlns:a16="http://schemas.microsoft.com/office/drawing/2014/main" id="{166D079E-E4FE-D19B-716C-D61EAAF381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3D8ED822-C616-092A-2B7E-7FF425F02F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4" name="FTU - alveolar duct">
              <a:extLst>
                <a:ext uri="{FF2B5EF4-FFF2-40B4-BE49-F238E27FC236}">
                  <a16:creationId xmlns:a16="http://schemas.microsoft.com/office/drawing/2014/main" id="{17D2984E-7D9D-760F-73DE-EF35E7EA4D75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200" name="FTU - alveolar duct">
                <a:extLst>
                  <a:ext uri="{FF2B5EF4-FFF2-40B4-BE49-F238E27FC236}">
                    <a16:creationId xmlns:a16="http://schemas.microsoft.com/office/drawing/2014/main" id="{F163D0C4-DFEC-E7E8-D89C-C2B24F458B6F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01" name="dock">
                <a:extLst>
                  <a:ext uri="{FF2B5EF4-FFF2-40B4-BE49-F238E27FC236}">
                    <a16:creationId xmlns:a16="http://schemas.microsoft.com/office/drawing/2014/main" id="{3D653CA8-BCD3-B0C0-BE8B-CCA635FFBA90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06" name="Text Box 3086">
                  <a:extLst>
                    <a:ext uri="{FF2B5EF4-FFF2-40B4-BE49-F238E27FC236}">
                      <a16:creationId xmlns:a16="http://schemas.microsoft.com/office/drawing/2014/main" id="{97EA607E-000F-4C2F-D418-1E3D525B7F6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Text Box 3086">
                  <a:extLst>
                    <a:ext uri="{FF2B5EF4-FFF2-40B4-BE49-F238E27FC236}">
                      <a16:creationId xmlns:a16="http://schemas.microsoft.com/office/drawing/2014/main" id="{100505AE-7A4B-9F16-F19B-18D330F0DB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108FAEBF-338C-AAA2-6DFB-B4CB0AEC447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0845148E-269A-D74B-2DC5-92902A9D7D4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03" name="Star: 5 Points 2730">
                  <a:hlinkClick r:id="rId104"/>
                  <a:extLst>
                    <a:ext uri="{FF2B5EF4-FFF2-40B4-BE49-F238E27FC236}">
                      <a16:creationId xmlns:a16="http://schemas.microsoft.com/office/drawing/2014/main" id="{4C1CAE39-01E6-150C-4626-98E4CDD435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Star: 5 Points 2731">
                  <a:hlinkClick r:id="rId101"/>
                  <a:extLst>
                    <a:ext uri="{FF2B5EF4-FFF2-40B4-BE49-F238E27FC236}">
                      <a16:creationId xmlns:a16="http://schemas.microsoft.com/office/drawing/2014/main" id="{E9FB7BDB-3E40-E59A-C966-BD4E4E658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9E0734F5-C398-6421-4D27-6A86D5F39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5" name="FTU - alveolus">
              <a:extLst>
                <a:ext uri="{FF2B5EF4-FFF2-40B4-BE49-F238E27FC236}">
                  <a16:creationId xmlns:a16="http://schemas.microsoft.com/office/drawing/2014/main" id="{E0A67141-3F45-9C2D-7C0E-4BA5FEF851B1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191" name="FTU - alveolus">
                <a:extLst>
                  <a:ext uri="{FF2B5EF4-FFF2-40B4-BE49-F238E27FC236}">
                    <a16:creationId xmlns:a16="http://schemas.microsoft.com/office/drawing/2014/main" id="{3EB50487-03DE-C6F7-DF0D-3DCB329ED59D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92" name="dock">
                <a:extLst>
                  <a:ext uri="{FF2B5EF4-FFF2-40B4-BE49-F238E27FC236}">
                    <a16:creationId xmlns:a16="http://schemas.microsoft.com/office/drawing/2014/main" id="{5F7C100F-C5F3-DAFD-C5BC-C0A48703E7B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97" name="Text Box 3086">
                  <a:extLst>
                    <a:ext uri="{FF2B5EF4-FFF2-40B4-BE49-F238E27FC236}">
                      <a16:creationId xmlns:a16="http://schemas.microsoft.com/office/drawing/2014/main" id="{6CAA6ABF-A081-2EA0-983E-0C457157143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2DEDE3F0-BD59-5DE6-1C32-C06631656D7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24CE8183-2244-8DBE-9E37-0FCAB96E194B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3" name="link">
                <a:extLst>
                  <a:ext uri="{FF2B5EF4-FFF2-40B4-BE49-F238E27FC236}">
                    <a16:creationId xmlns:a16="http://schemas.microsoft.com/office/drawing/2014/main" id="{DA7B9825-6284-685A-FA42-CCA88F9C3E6B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94" name="Star: 5 Points 2730">
                  <a:hlinkClick r:id="rId104"/>
                  <a:extLst>
                    <a:ext uri="{FF2B5EF4-FFF2-40B4-BE49-F238E27FC236}">
                      <a16:creationId xmlns:a16="http://schemas.microsoft.com/office/drawing/2014/main" id="{54EC3C6D-CDF2-07D0-86A1-FF60801223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Star: 5 Points 2731">
                  <a:hlinkClick r:id="rId101"/>
                  <a:extLst>
                    <a:ext uri="{FF2B5EF4-FFF2-40B4-BE49-F238E27FC236}">
                      <a16:creationId xmlns:a16="http://schemas.microsoft.com/office/drawing/2014/main" id="{9603F18F-4D94-0CF6-5D23-C78C09252F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C9056667-B221-FB60-5DB1-BEC43C1205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6" name="dock - vascular">
              <a:extLst>
                <a:ext uri="{FF2B5EF4-FFF2-40B4-BE49-F238E27FC236}">
                  <a16:creationId xmlns:a16="http://schemas.microsoft.com/office/drawing/2014/main" id="{73C5CC0A-300D-5B8E-3265-6CDC2770CE9C}"/>
                </a:ext>
              </a:extLst>
            </p:cNvPr>
            <p:cNvGrpSpPr/>
            <p:nvPr/>
          </p:nvGrpSpPr>
          <p:grpSpPr>
            <a:xfrm>
              <a:off x="13423817" y="9406284"/>
              <a:ext cx="1398616" cy="170029"/>
              <a:chOff x="12280042" y="9829685"/>
              <a:chExt cx="1398616" cy="170029"/>
            </a:xfrm>
          </p:grpSpPr>
          <p:sp>
            <p:nvSpPr>
              <p:cNvPr id="187" name="Text Box 3070">
                <a:extLst>
                  <a:ext uri="{FF2B5EF4-FFF2-40B4-BE49-F238E27FC236}">
                    <a16:creationId xmlns:a16="http://schemas.microsoft.com/office/drawing/2014/main" id="{A65A2BE2-2782-5262-9849-8C1A2FD162A3}"/>
                  </a:ext>
                </a:extLst>
              </p:cNvPr>
              <p:cNvSpPr txBox="1"/>
              <p:nvPr/>
            </p:nvSpPr>
            <p:spPr>
              <a:xfrm>
                <a:off x="12280042" y="9829685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 Box 3036">
                <a:extLst>
                  <a:ext uri="{FF2B5EF4-FFF2-40B4-BE49-F238E27FC236}">
                    <a16:creationId xmlns:a16="http://schemas.microsoft.com/office/drawing/2014/main" id="{484DEAA8-97CB-B38E-EAB5-D8348A68E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8081" y="985230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 Box 3036">
                <a:extLst>
                  <a:ext uri="{FF2B5EF4-FFF2-40B4-BE49-F238E27FC236}">
                    <a16:creationId xmlns:a16="http://schemas.microsoft.com/office/drawing/2014/main" id="{02D432E7-A20A-4F7A-E753-F418E3D2D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628" y="985230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" name="FTU - endothelium">
              <a:extLst>
                <a:ext uri="{FF2B5EF4-FFF2-40B4-BE49-F238E27FC236}">
                  <a16:creationId xmlns:a16="http://schemas.microsoft.com/office/drawing/2014/main" id="{CB3DD16A-8B46-7DC9-7D26-AAABF4AE8F74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179" name="FTU">
                <a:extLst>
                  <a:ext uri="{FF2B5EF4-FFF2-40B4-BE49-F238E27FC236}">
                    <a16:creationId xmlns:a16="http://schemas.microsoft.com/office/drawing/2014/main" id="{E8D288FD-F9DC-CC49-5CE7-6F8B60B8E735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180" name="Text Box 3086">
                <a:extLst>
                  <a:ext uri="{FF2B5EF4-FFF2-40B4-BE49-F238E27FC236}">
                    <a16:creationId xmlns:a16="http://schemas.microsoft.com/office/drawing/2014/main" id="{3A720522-EC4D-D19C-F9ED-1149CCC4E65C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Text Box 3086">
                <a:extLst>
                  <a:ext uri="{FF2B5EF4-FFF2-40B4-BE49-F238E27FC236}">
                    <a16:creationId xmlns:a16="http://schemas.microsoft.com/office/drawing/2014/main" id="{A8C5653E-C31A-9FF3-5578-7FE5074CBE55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Text Box 3086">
                <a:extLst>
                  <a:ext uri="{FF2B5EF4-FFF2-40B4-BE49-F238E27FC236}">
                    <a16:creationId xmlns:a16="http://schemas.microsoft.com/office/drawing/2014/main" id="{1AE49086-22D4-47EF-49B9-F0C719CE892D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Star: 5 Points 2730">
                <a:hlinkClick r:id="rId104"/>
                <a:extLst>
                  <a:ext uri="{FF2B5EF4-FFF2-40B4-BE49-F238E27FC236}">
                    <a16:creationId xmlns:a16="http://schemas.microsoft.com/office/drawing/2014/main" id="{BFE87288-713B-E13A-8458-761B85858F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Star: 5 Points 2731">
                <a:hlinkClick r:id="rId101"/>
                <a:extLst>
                  <a:ext uri="{FF2B5EF4-FFF2-40B4-BE49-F238E27FC236}">
                    <a16:creationId xmlns:a16="http://schemas.microsoft.com/office/drawing/2014/main" id="{D3D7E676-D06C-C0CD-ADF8-073CA8D4A1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Star: 5 Points 2732">
                <a:hlinkClick r:id="rId49"/>
                <a:extLst>
                  <a:ext uri="{FF2B5EF4-FFF2-40B4-BE49-F238E27FC236}">
                    <a16:creationId xmlns:a16="http://schemas.microsoft.com/office/drawing/2014/main" id="{1805FB3F-E423-5726-8812-FDA7DFA3D1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040" name="FTU - aortic arch">
            <a:extLst>
              <a:ext uri="{FF2B5EF4-FFF2-40B4-BE49-F238E27FC236}">
                <a16:creationId xmlns:a16="http://schemas.microsoft.com/office/drawing/2014/main" id="{CB461A8E-354E-5A3C-D94F-916C45098137}"/>
              </a:ext>
            </a:extLst>
          </p:cNvPr>
          <p:cNvSpPr txBox="1"/>
          <p:nvPr/>
        </p:nvSpPr>
        <p:spPr>
          <a:xfrm>
            <a:off x="13126483" y="10643681"/>
            <a:ext cx="1741607" cy="302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041" name="FTU">
            <a:extLst>
              <a:ext uri="{FF2B5EF4-FFF2-40B4-BE49-F238E27FC236}">
                <a16:creationId xmlns:a16="http://schemas.microsoft.com/office/drawing/2014/main" id="{59F9F493-0E98-0DB9-F2D3-4515197E7ACC}"/>
              </a:ext>
            </a:extLst>
          </p:cNvPr>
          <p:cNvSpPr txBox="1"/>
          <p:nvPr/>
        </p:nvSpPr>
        <p:spPr>
          <a:xfrm>
            <a:off x="13421326" y="917510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Alveolar capillaries</a:t>
            </a:r>
          </a:p>
        </p:txBody>
      </p:sp>
      <p:sp>
        <p:nvSpPr>
          <p:cNvPr id="6042" name="Text Box 3086">
            <a:extLst>
              <a:ext uri="{FF2B5EF4-FFF2-40B4-BE49-F238E27FC236}">
                <a16:creationId xmlns:a16="http://schemas.microsoft.com/office/drawing/2014/main" id="{C72C57DB-0696-AD1C-226A-405B7D92EE30}"/>
              </a:ext>
            </a:extLst>
          </p:cNvPr>
          <p:cNvSpPr txBox="1"/>
          <p:nvPr/>
        </p:nvSpPr>
        <p:spPr>
          <a:xfrm>
            <a:off x="14425905" y="919422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43" name="Text Box 3086">
            <a:extLst>
              <a:ext uri="{FF2B5EF4-FFF2-40B4-BE49-F238E27FC236}">
                <a16:creationId xmlns:a16="http://schemas.microsoft.com/office/drawing/2014/main" id="{1CA71ABD-2CC9-B4A6-424C-DEB5D0D75527}"/>
              </a:ext>
            </a:extLst>
          </p:cNvPr>
          <p:cNvSpPr txBox="1"/>
          <p:nvPr/>
        </p:nvSpPr>
        <p:spPr>
          <a:xfrm>
            <a:off x="14425905" y="925879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44" name="Text Box 3086">
            <a:extLst>
              <a:ext uri="{FF2B5EF4-FFF2-40B4-BE49-F238E27FC236}">
                <a16:creationId xmlns:a16="http://schemas.microsoft.com/office/drawing/2014/main" id="{C368E1A5-5237-45D0-ECD8-8154DEC7F3F2}"/>
              </a:ext>
            </a:extLst>
          </p:cNvPr>
          <p:cNvSpPr txBox="1"/>
          <p:nvPr/>
        </p:nvSpPr>
        <p:spPr>
          <a:xfrm>
            <a:off x="14425905" y="932336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45" name="Star: 5 Points 2730">
            <a:hlinkClick r:id="rId104"/>
            <a:extLst>
              <a:ext uri="{FF2B5EF4-FFF2-40B4-BE49-F238E27FC236}">
                <a16:creationId xmlns:a16="http://schemas.microsoft.com/office/drawing/2014/main" id="{3CC4EB12-8AFC-DE0C-B978-526B123AD8FF}"/>
              </a:ext>
            </a:extLst>
          </p:cNvPr>
          <p:cNvSpPr>
            <a:spLocks noChangeAspect="1"/>
          </p:cNvSpPr>
          <p:nvPr/>
        </p:nvSpPr>
        <p:spPr>
          <a:xfrm>
            <a:off x="13502725" y="9281304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46" name="Star: 5 Points 2731">
            <a:hlinkClick r:id="rId101"/>
            <a:extLst>
              <a:ext uri="{FF2B5EF4-FFF2-40B4-BE49-F238E27FC236}">
                <a16:creationId xmlns:a16="http://schemas.microsoft.com/office/drawing/2014/main" id="{8624C528-105B-7817-3A2C-901D77E2255D}"/>
              </a:ext>
            </a:extLst>
          </p:cNvPr>
          <p:cNvSpPr>
            <a:spLocks noChangeAspect="1"/>
          </p:cNvSpPr>
          <p:nvPr/>
        </p:nvSpPr>
        <p:spPr>
          <a:xfrm>
            <a:off x="13602711" y="9281304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47" name="Star: 5 Points 2732">
            <a:hlinkClick r:id="rId49"/>
            <a:extLst>
              <a:ext uri="{FF2B5EF4-FFF2-40B4-BE49-F238E27FC236}">
                <a16:creationId xmlns:a16="http://schemas.microsoft.com/office/drawing/2014/main" id="{6EE66933-BB2A-B7EE-792D-8897D692D5D1}"/>
              </a:ext>
            </a:extLst>
          </p:cNvPr>
          <p:cNvSpPr>
            <a:spLocks noChangeAspect="1"/>
          </p:cNvSpPr>
          <p:nvPr/>
        </p:nvSpPr>
        <p:spPr>
          <a:xfrm>
            <a:off x="13702696" y="9281304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50" name="Text Box 3087">
            <a:extLst>
              <a:ext uri="{FF2B5EF4-FFF2-40B4-BE49-F238E27FC236}">
                <a16:creationId xmlns:a16="http://schemas.microsoft.com/office/drawing/2014/main" id="{F9B460A1-E6B8-49E7-AB7D-33BC9E94B5F9}"/>
              </a:ext>
            </a:extLst>
          </p:cNvPr>
          <p:cNvSpPr txBox="1"/>
          <p:nvPr/>
        </p:nvSpPr>
        <p:spPr>
          <a:xfrm>
            <a:off x="13967780" y="9682820"/>
            <a:ext cx="863999" cy="146779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72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receptors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051" name="Text Box 3086">
            <a:extLst>
              <a:ext uri="{FF2B5EF4-FFF2-40B4-BE49-F238E27FC236}">
                <a16:creationId xmlns:a16="http://schemas.microsoft.com/office/drawing/2014/main" id="{2AA8DA87-A2B1-CD34-A833-F78CA3D8F953}"/>
              </a:ext>
            </a:extLst>
          </p:cNvPr>
          <p:cNvSpPr txBox="1"/>
          <p:nvPr/>
        </p:nvSpPr>
        <p:spPr>
          <a:xfrm>
            <a:off x="14755020" y="972539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56" name="Text Box 3086">
            <a:extLst>
              <a:ext uri="{FF2B5EF4-FFF2-40B4-BE49-F238E27FC236}">
                <a16:creationId xmlns:a16="http://schemas.microsoft.com/office/drawing/2014/main" id="{1A6A4C5D-7B0C-CE8C-B13D-591E7959BB85}"/>
              </a:ext>
            </a:extLst>
          </p:cNvPr>
          <p:cNvSpPr txBox="1"/>
          <p:nvPr/>
        </p:nvSpPr>
        <p:spPr>
          <a:xfrm>
            <a:off x="14749060" y="9961341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57" name="chemoreceptor">
            <a:extLst>
              <a:ext uri="{FF2B5EF4-FFF2-40B4-BE49-F238E27FC236}">
                <a16:creationId xmlns:a16="http://schemas.microsoft.com/office/drawing/2014/main" id="{3CB84393-14E4-59DE-B0C9-FC15271C0D87}"/>
              </a:ext>
            </a:extLst>
          </p:cNvPr>
          <p:cNvSpPr txBox="1"/>
          <p:nvPr/>
        </p:nvSpPr>
        <p:spPr>
          <a:xfrm>
            <a:off x="13911229" y="10696386"/>
            <a:ext cx="919278" cy="180000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Chemoreceptors</a:t>
            </a:r>
          </a:p>
        </p:txBody>
      </p:sp>
      <p:sp>
        <p:nvSpPr>
          <p:cNvPr id="6058" name="Star: 5 Points 2730">
            <a:hlinkClick r:id="rId96"/>
            <a:extLst>
              <a:ext uri="{FF2B5EF4-FFF2-40B4-BE49-F238E27FC236}">
                <a16:creationId xmlns:a16="http://schemas.microsoft.com/office/drawing/2014/main" id="{CB14508B-6B2A-B07D-7C20-BDA25FEE7A56}"/>
              </a:ext>
            </a:extLst>
          </p:cNvPr>
          <p:cNvSpPr>
            <a:spLocks noChangeAspect="1"/>
          </p:cNvSpPr>
          <p:nvPr/>
        </p:nvSpPr>
        <p:spPr>
          <a:xfrm>
            <a:off x="13998664" y="1078940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59" name="Star: 5 Points 2731">
            <a:hlinkClick r:id="rId97"/>
            <a:extLst>
              <a:ext uri="{FF2B5EF4-FFF2-40B4-BE49-F238E27FC236}">
                <a16:creationId xmlns:a16="http://schemas.microsoft.com/office/drawing/2014/main" id="{296B8361-6607-8E85-4EC1-C06929DD6387}"/>
              </a:ext>
            </a:extLst>
          </p:cNvPr>
          <p:cNvSpPr>
            <a:spLocks noChangeAspect="1"/>
          </p:cNvSpPr>
          <p:nvPr/>
        </p:nvSpPr>
        <p:spPr>
          <a:xfrm>
            <a:off x="14098650" y="1078940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60" name="Star: 5 Points 2732">
            <a:hlinkClick r:id="rId49"/>
            <a:extLst>
              <a:ext uri="{FF2B5EF4-FFF2-40B4-BE49-F238E27FC236}">
                <a16:creationId xmlns:a16="http://schemas.microsoft.com/office/drawing/2014/main" id="{D0A71459-4E89-1228-51A6-8B4E1563DE97}"/>
              </a:ext>
            </a:extLst>
          </p:cNvPr>
          <p:cNvSpPr>
            <a:spLocks noChangeAspect="1"/>
          </p:cNvSpPr>
          <p:nvPr/>
        </p:nvSpPr>
        <p:spPr>
          <a:xfrm>
            <a:off x="14198635" y="1078940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61" name="Text Box 3086">
            <a:extLst>
              <a:ext uri="{FF2B5EF4-FFF2-40B4-BE49-F238E27FC236}">
                <a16:creationId xmlns:a16="http://schemas.microsoft.com/office/drawing/2014/main" id="{B15685B4-1798-6AF1-2505-033636814BB1}"/>
              </a:ext>
            </a:extLst>
          </p:cNvPr>
          <p:cNvSpPr txBox="1"/>
          <p:nvPr/>
        </p:nvSpPr>
        <p:spPr>
          <a:xfrm>
            <a:off x="14750930" y="1069718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62" name="Text Box 3086">
            <a:extLst>
              <a:ext uri="{FF2B5EF4-FFF2-40B4-BE49-F238E27FC236}">
                <a16:creationId xmlns:a16="http://schemas.microsoft.com/office/drawing/2014/main" id="{923584A7-3FF2-9851-E484-B6DB5F0C7DC1}"/>
              </a:ext>
            </a:extLst>
          </p:cNvPr>
          <p:cNvSpPr txBox="1"/>
          <p:nvPr/>
        </p:nvSpPr>
        <p:spPr>
          <a:xfrm>
            <a:off x="14750930" y="1075848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63" name="Text Box 3086">
            <a:extLst>
              <a:ext uri="{FF2B5EF4-FFF2-40B4-BE49-F238E27FC236}">
                <a16:creationId xmlns:a16="http://schemas.microsoft.com/office/drawing/2014/main" id="{29970EDB-41B5-D483-C447-4A10B9CD1CC7}"/>
              </a:ext>
            </a:extLst>
          </p:cNvPr>
          <p:cNvSpPr txBox="1"/>
          <p:nvPr/>
        </p:nvSpPr>
        <p:spPr>
          <a:xfrm>
            <a:off x="14750930" y="1081979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64" name="Group 6063">
            <a:extLst>
              <a:ext uri="{FF2B5EF4-FFF2-40B4-BE49-F238E27FC236}">
                <a16:creationId xmlns:a16="http://schemas.microsoft.com/office/drawing/2014/main" id="{81173CD2-BC1D-C4B5-00EF-4096B27EF335}"/>
              </a:ext>
            </a:extLst>
          </p:cNvPr>
          <p:cNvGrpSpPr/>
          <p:nvPr/>
        </p:nvGrpSpPr>
        <p:grpSpPr>
          <a:xfrm>
            <a:off x="13706681" y="12764542"/>
            <a:ext cx="1150672" cy="360000"/>
            <a:chOff x="13699860" y="12168791"/>
            <a:chExt cx="1150672" cy="360000"/>
          </a:xfrm>
        </p:grpSpPr>
        <p:sp>
          <p:nvSpPr>
            <p:cNvPr id="6065" name="FTU - sinoatrial node">
              <a:extLst>
                <a:ext uri="{FF2B5EF4-FFF2-40B4-BE49-F238E27FC236}">
                  <a16:creationId xmlns:a16="http://schemas.microsoft.com/office/drawing/2014/main" id="{B9687041-8615-5BB4-19BC-1BF4CCC629C8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6" name="Text Box 3086">
              <a:extLst>
                <a:ext uri="{FF2B5EF4-FFF2-40B4-BE49-F238E27FC236}">
                  <a16:creationId xmlns:a16="http://schemas.microsoft.com/office/drawing/2014/main" id="{2F3F58BC-C333-0B61-B6D7-39C955616DA2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7" name="Text Box 3086">
              <a:extLst>
                <a:ext uri="{FF2B5EF4-FFF2-40B4-BE49-F238E27FC236}">
                  <a16:creationId xmlns:a16="http://schemas.microsoft.com/office/drawing/2014/main" id="{02DB517F-0D2A-2552-CEAF-F83D29432EC9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8" name="Text Box 3086">
              <a:extLst>
                <a:ext uri="{FF2B5EF4-FFF2-40B4-BE49-F238E27FC236}">
                  <a16:creationId xmlns:a16="http://schemas.microsoft.com/office/drawing/2014/main" id="{18D0F4E9-DD4E-FB5F-461B-9AD5ED831823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69" name="Group 6068">
            <a:extLst>
              <a:ext uri="{FF2B5EF4-FFF2-40B4-BE49-F238E27FC236}">
                <a16:creationId xmlns:a16="http://schemas.microsoft.com/office/drawing/2014/main" id="{34F8CFC2-2333-A544-22F2-49C2F76133EE}"/>
              </a:ext>
            </a:extLst>
          </p:cNvPr>
          <p:cNvGrpSpPr/>
          <p:nvPr/>
        </p:nvGrpSpPr>
        <p:grpSpPr>
          <a:xfrm>
            <a:off x="13705062" y="13152995"/>
            <a:ext cx="1150672" cy="360000"/>
            <a:chOff x="13698241" y="12557244"/>
            <a:chExt cx="1150672" cy="360000"/>
          </a:xfrm>
        </p:grpSpPr>
        <p:sp>
          <p:nvSpPr>
            <p:cNvPr id="6070" name="FTU - atrioventricular node">
              <a:extLst>
                <a:ext uri="{FF2B5EF4-FFF2-40B4-BE49-F238E27FC236}">
                  <a16:creationId xmlns:a16="http://schemas.microsoft.com/office/drawing/2014/main" id="{2C71F3AB-FA71-EDCC-348C-15D283F5F910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6071" name="Text Box 3086">
              <a:extLst>
                <a:ext uri="{FF2B5EF4-FFF2-40B4-BE49-F238E27FC236}">
                  <a16:creationId xmlns:a16="http://schemas.microsoft.com/office/drawing/2014/main" id="{EB6C7C71-A895-AB9B-3647-1AFB981D67B5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72" name="Text Box 3086">
              <a:extLst>
                <a:ext uri="{FF2B5EF4-FFF2-40B4-BE49-F238E27FC236}">
                  <a16:creationId xmlns:a16="http://schemas.microsoft.com/office/drawing/2014/main" id="{43FF0F1F-2D06-9285-AFD5-A8C218AA79F6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73" name="Text Box 3086">
              <a:extLst>
                <a:ext uri="{FF2B5EF4-FFF2-40B4-BE49-F238E27FC236}">
                  <a16:creationId xmlns:a16="http://schemas.microsoft.com/office/drawing/2014/main" id="{09EA2E60-B37F-D1F9-1CE1-AE42794779AF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74" name="Group 6073">
            <a:extLst>
              <a:ext uri="{FF2B5EF4-FFF2-40B4-BE49-F238E27FC236}">
                <a16:creationId xmlns:a16="http://schemas.microsoft.com/office/drawing/2014/main" id="{E4E335F1-E7DB-5D1A-9060-4055650B9A64}"/>
              </a:ext>
            </a:extLst>
          </p:cNvPr>
          <p:cNvGrpSpPr/>
          <p:nvPr/>
        </p:nvGrpSpPr>
        <p:grpSpPr>
          <a:xfrm>
            <a:off x="13704036" y="13535356"/>
            <a:ext cx="1150672" cy="360000"/>
            <a:chOff x="13697215" y="12939605"/>
            <a:chExt cx="1150672" cy="360000"/>
          </a:xfrm>
        </p:grpSpPr>
        <p:sp>
          <p:nvSpPr>
            <p:cNvPr id="6075" name="FTU - LV myocyte">
              <a:extLst>
                <a:ext uri="{FF2B5EF4-FFF2-40B4-BE49-F238E27FC236}">
                  <a16:creationId xmlns:a16="http://schemas.microsoft.com/office/drawing/2014/main" id="{4BACC6E4-0E44-97DC-42A0-69741FBC82FA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76" name="Text Box 3086">
              <a:extLst>
                <a:ext uri="{FF2B5EF4-FFF2-40B4-BE49-F238E27FC236}">
                  <a16:creationId xmlns:a16="http://schemas.microsoft.com/office/drawing/2014/main" id="{CF11AE6D-60C8-1C82-4EB3-15F3CA2985B1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77" name="Text Box 3086">
              <a:extLst>
                <a:ext uri="{FF2B5EF4-FFF2-40B4-BE49-F238E27FC236}">
                  <a16:creationId xmlns:a16="http://schemas.microsoft.com/office/drawing/2014/main" id="{52126212-8660-F41A-212F-B88E74D53419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78" name="Text Box 3086">
              <a:extLst>
                <a:ext uri="{FF2B5EF4-FFF2-40B4-BE49-F238E27FC236}">
                  <a16:creationId xmlns:a16="http://schemas.microsoft.com/office/drawing/2014/main" id="{DA703A27-C717-2020-5BC4-890D88750B34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79" name="Group 6078">
            <a:extLst>
              <a:ext uri="{FF2B5EF4-FFF2-40B4-BE49-F238E27FC236}">
                <a16:creationId xmlns:a16="http://schemas.microsoft.com/office/drawing/2014/main" id="{A0D58EEE-4E56-4E93-0F61-8B91FE65DB3B}"/>
              </a:ext>
            </a:extLst>
          </p:cNvPr>
          <p:cNvGrpSpPr/>
          <p:nvPr/>
        </p:nvGrpSpPr>
        <p:grpSpPr>
          <a:xfrm>
            <a:off x="13705062" y="13913732"/>
            <a:ext cx="1150672" cy="360000"/>
            <a:chOff x="13697215" y="12939605"/>
            <a:chExt cx="1150672" cy="360000"/>
          </a:xfrm>
        </p:grpSpPr>
        <p:sp>
          <p:nvSpPr>
            <p:cNvPr id="1517" name="FTU - LV myocyte">
              <a:extLst>
                <a:ext uri="{FF2B5EF4-FFF2-40B4-BE49-F238E27FC236}">
                  <a16:creationId xmlns:a16="http://schemas.microsoft.com/office/drawing/2014/main" id="{8299FFDC-6AD7-2E41-FEB9-9B77738214B7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Myocardial sheet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18" name="Text Box 3086">
              <a:extLst>
                <a:ext uri="{FF2B5EF4-FFF2-40B4-BE49-F238E27FC236}">
                  <a16:creationId xmlns:a16="http://schemas.microsoft.com/office/drawing/2014/main" id="{6FBA008D-F46F-9FB6-8EA4-B4D5933E866E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19" name="Text Box 3086">
              <a:extLst>
                <a:ext uri="{FF2B5EF4-FFF2-40B4-BE49-F238E27FC236}">
                  <a16:creationId xmlns:a16="http://schemas.microsoft.com/office/drawing/2014/main" id="{37C7530F-6E7A-5E5E-B795-C65E9782F6BD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20" name="Text Box 3086">
              <a:extLst>
                <a:ext uri="{FF2B5EF4-FFF2-40B4-BE49-F238E27FC236}">
                  <a16:creationId xmlns:a16="http://schemas.microsoft.com/office/drawing/2014/main" id="{C16386CC-D31E-9B84-DFE5-29D6B6EB8114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2" name="organ group - ureter">
            <a:extLst>
              <a:ext uri="{FF2B5EF4-FFF2-40B4-BE49-F238E27FC236}">
                <a16:creationId xmlns:a16="http://schemas.microsoft.com/office/drawing/2014/main" id="{4F1DAE22-A747-D76D-4E3E-ED836DA2BE2B}"/>
              </a:ext>
            </a:extLst>
          </p:cNvPr>
          <p:cNvGrpSpPr/>
          <p:nvPr/>
        </p:nvGrpSpPr>
        <p:grpSpPr>
          <a:xfrm>
            <a:off x="30283598" y="18102519"/>
            <a:ext cx="1440944" cy="843102"/>
            <a:chOff x="30286626" y="17396622"/>
            <a:chExt cx="1440944" cy="843102"/>
          </a:xfrm>
        </p:grpSpPr>
        <p:sp>
          <p:nvSpPr>
            <p:cNvPr id="1524" name="organ - ureter">
              <a:extLst>
                <a:ext uri="{FF2B5EF4-FFF2-40B4-BE49-F238E27FC236}">
                  <a16:creationId xmlns:a16="http://schemas.microsoft.com/office/drawing/2014/main" id="{8BE862F5-C94D-4FA4-726B-BFA07ADF7DAA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27" name="FTU - proximal free ureter">
              <a:extLst>
                <a:ext uri="{FF2B5EF4-FFF2-40B4-BE49-F238E27FC236}">
                  <a16:creationId xmlns:a16="http://schemas.microsoft.com/office/drawing/2014/main" id="{81E1F5F9-6C61-2751-4B7B-DEA6AD63BAD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097" name="FTU - proximal free ureter">
                <a:extLst>
                  <a:ext uri="{FF2B5EF4-FFF2-40B4-BE49-F238E27FC236}">
                    <a16:creationId xmlns:a16="http://schemas.microsoft.com/office/drawing/2014/main" id="{21118E47-E3A2-5141-7EE6-889F89EF8B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dock">
                <a:extLst>
                  <a:ext uri="{FF2B5EF4-FFF2-40B4-BE49-F238E27FC236}">
                    <a16:creationId xmlns:a16="http://schemas.microsoft.com/office/drawing/2014/main" id="{ADF6784B-C93E-631F-18FB-726D0D0D835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A3BB98F1-2D9C-A559-E146-84CA02DE91C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450D1C47-9707-8E79-C5B2-84E0E2B51E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9" name="Text Box 3086">
                  <a:extLst>
                    <a:ext uri="{FF2B5EF4-FFF2-40B4-BE49-F238E27FC236}">
                      <a16:creationId xmlns:a16="http://schemas.microsoft.com/office/drawing/2014/main" id="{0F8828FD-E6F6-4F32-AB36-14580976B97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1" name="link">
                <a:extLst>
                  <a:ext uri="{FF2B5EF4-FFF2-40B4-BE49-F238E27FC236}">
                    <a16:creationId xmlns:a16="http://schemas.microsoft.com/office/drawing/2014/main" id="{6F959BF4-DA90-36DF-A031-EC19AB09AB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02" name="Star: 5 Points 589">
                  <a:hlinkClick r:id="rId105"/>
                  <a:extLst>
                    <a:ext uri="{FF2B5EF4-FFF2-40B4-BE49-F238E27FC236}">
                      <a16:creationId xmlns:a16="http://schemas.microsoft.com/office/drawing/2014/main" id="{BC0AB96D-3D88-AA5C-D2F1-5EB667B72B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590">
                  <a:hlinkClick r:id="rId106"/>
                  <a:extLst>
                    <a:ext uri="{FF2B5EF4-FFF2-40B4-BE49-F238E27FC236}">
                      <a16:creationId xmlns:a16="http://schemas.microsoft.com/office/drawing/2014/main" id="{1F431FA1-AC43-3DEC-826F-60554FB03F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6" name="Star: 5 Points 591">
                  <a:hlinkClick r:id="rId107"/>
                  <a:extLst>
                    <a:ext uri="{FF2B5EF4-FFF2-40B4-BE49-F238E27FC236}">
                      <a16:creationId xmlns:a16="http://schemas.microsoft.com/office/drawing/2014/main" id="{C8E70FB0-B2DD-D7BE-D53E-8199BE6A2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8" name="FTU - distal free ureter">
              <a:extLst>
                <a:ext uri="{FF2B5EF4-FFF2-40B4-BE49-F238E27FC236}">
                  <a16:creationId xmlns:a16="http://schemas.microsoft.com/office/drawing/2014/main" id="{59F5141C-4A81-DE13-0BE5-62ED68F08081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084" name="FTU - distal free ureter">
                <a:extLst>
                  <a:ext uri="{FF2B5EF4-FFF2-40B4-BE49-F238E27FC236}">
                    <a16:creationId xmlns:a16="http://schemas.microsoft.com/office/drawing/2014/main" id="{A52F3EE3-7DEE-9796-2BCE-DEB2DEEE0E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dock">
                <a:extLst>
                  <a:ext uri="{FF2B5EF4-FFF2-40B4-BE49-F238E27FC236}">
                    <a16:creationId xmlns:a16="http://schemas.microsoft.com/office/drawing/2014/main" id="{56C62658-E283-045A-3C8C-F1AA7961222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94" name="Text Box 3086">
                  <a:extLst>
                    <a:ext uri="{FF2B5EF4-FFF2-40B4-BE49-F238E27FC236}">
                      <a16:creationId xmlns:a16="http://schemas.microsoft.com/office/drawing/2014/main" id="{8E43801A-87EB-C63D-22E4-802B061198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5" name="Text Box 3086">
                  <a:extLst>
                    <a:ext uri="{FF2B5EF4-FFF2-40B4-BE49-F238E27FC236}">
                      <a16:creationId xmlns:a16="http://schemas.microsoft.com/office/drawing/2014/main" id="{F9122889-1163-59F6-8381-C23B4F422B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6" name="Text Box 3086">
                  <a:extLst>
                    <a:ext uri="{FF2B5EF4-FFF2-40B4-BE49-F238E27FC236}">
                      <a16:creationId xmlns:a16="http://schemas.microsoft.com/office/drawing/2014/main" id="{8217CD03-9943-2B0B-CCEE-8FABF0EEB1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8" name="link">
                <a:extLst>
                  <a:ext uri="{FF2B5EF4-FFF2-40B4-BE49-F238E27FC236}">
                    <a16:creationId xmlns:a16="http://schemas.microsoft.com/office/drawing/2014/main" id="{1C268EBF-C352-5F4A-F13C-A5C0F353814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089" name="Star: 5 Points 577">
                  <a:hlinkClick r:id="rId105"/>
                  <a:extLst>
                    <a:ext uri="{FF2B5EF4-FFF2-40B4-BE49-F238E27FC236}">
                      <a16:creationId xmlns:a16="http://schemas.microsoft.com/office/drawing/2014/main" id="{04CF00E4-D5C0-B9D2-986C-827D420C19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0" name="Star: 5 Points 578">
                  <a:hlinkClick r:id="rId106"/>
                  <a:extLst>
                    <a:ext uri="{FF2B5EF4-FFF2-40B4-BE49-F238E27FC236}">
                      <a16:creationId xmlns:a16="http://schemas.microsoft.com/office/drawing/2014/main" id="{CB35F7F3-3889-AA06-5728-28C727B92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1" name="Star: 5 Points 579">
                  <a:hlinkClick r:id="rId107"/>
                  <a:extLst>
                    <a:ext uri="{FF2B5EF4-FFF2-40B4-BE49-F238E27FC236}">
                      <a16:creationId xmlns:a16="http://schemas.microsoft.com/office/drawing/2014/main" id="{D673EB85-10B7-131C-D844-1C9C92DFAC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9" name="FTU - intravesical ureter">
              <a:extLst>
                <a:ext uri="{FF2B5EF4-FFF2-40B4-BE49-F238E27FC236}">
                  <a16:creationId xmlns:a16="http://schemas.microsoft.com/office/drawing/2014/main" id="{3A1B6329-E96F-0872-2747-B9D8B372EFD0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1531" name="FTU - intravesical ureter">
                <a:extLst>
                  <a:ext uri="{FF2B5EF4-FFF2-40B4-BE49-F238E27FC236}">
                    <a16:creationId xmlns:a16="http://schemas.microsoft.com/office/drawing/2014/main" id="{A3112C2D-8352-D401-C858-76EC67B37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8B0CF7C3-D6D9-A647-1289-5673D5CA410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081" name="Text Box 3086">
                  <a:extLst>
                    <a:ext uri="{FF2B5EF4-FFF2-40B4-BE49-F238E27FC236}">
                      <a16:creationId xmlns:a16="http://schemas.microsoft.com/office/drawing/2014/main" id="{D28A573E-496D-8FB5-7B14-6DA9FE961C0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2" name="Text Box 3086">
                  <a:extLst>
                    <a:ext uri="{FF2B5EF4-FFF2-40B4-BE49-F238E27FC236}">
                      <a16:creationId xmlns:a16="http://schemas.microsoft.com/office/drawing/2014/main" id="{49C359E2-D029-E466-F393-53488848B3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3" name="Text Box 3086">
                  <a:extLst>
                    <a:ext uri="{FF2B5EF4-FFF2-40B4-BE49-F238E27FC236}">
                      <a16:creationId xmlns:a16="http://schemas.microsoft.com/office/drawing/2014/main" id="{1D8B7B9E-F2D9-CD11-98F2-8210F3E5E8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E658E575-027B-0E8B-5643-C333A620AB6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1534" name="Star: 5 Points 565">
                  <a:hlinkClick r:id="rId105"/>
                  <a:extLst>
                    <a:ext uri="{FF2B5EF4-FFF2-40B4-BE49-F238E27FC236}">
                      <a16:creationId xmlns:a16="http://schemas.microsoft.com/office/drawing/2014/main" id="{C5060447-6486-E48F-621C-EEC507640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566">
                  <a:hlinkClick r:id="rId106"/>
                  <a:extLst>
                    <a:ext uri="{FF2B5EF4-FFF2-40B4-BE49-F238E27FC236}">
                      <a16:creationId xmlns:a16="http://schemas.microsoft.com/office/drawing/2014/main" id="{CB425932-B3F2-E295-393D-2094D24531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0" name="Star: 5 Points 567">
                  <a:hlinkClick r:id="rId107"/>
                  <a:extLst>
                    <a:ext uri="{FF2B5EF4-FFF2-40B4-BE49-F238E27FC236}">
                      <a16:creationId xmlns:a16="http://schemas.microsoft.com/office/drawing/2014/main" id="{D5FF1D1A-A9C4-0A36-012B-B3A302DF40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12" name="organ group - bladder">
            <a:extLst>
              <a:ext uri="{FF2B5EF4-FFF2-40B4-BE49-F238E27FC236}">
                <a16:creationId xmlns:a16="http://schemas.microsoft.com/office/drawing/2014/main" id="{1076D50C-D627-8DDB-258E-B52A24311759}"/>
              </a:ext>
            </a:extLst>
          </p:cNvPr>
          <p:cNvGrpSpPr/>
          <p:nvPr/>
        </p:nvGrpSpPr>
        <p:grpSpPr>
          <a:xfrm>
            <a:off x="30283598" y="18992464"/>
            <a:ext cx="1440944" cy="600624"/>
            <a:chOff x="30286626" y="18286567"/>
            <a:chExt cx="1440944" cy="600624"/>
          </a:xfrm>
        </p:grpSpPr>
        <p:sp>
          <p:nvSpPr>
            <p:cNvPr id="6113" name="organ - bladder">
              <a:extLst>
                <a:ext uri="{FF2B5EF4-FFF2-40B4-BE49-F238E27FC236}">
                  <a16:creationId xmlns:a16="http://schemas.microsoft.com/office/drawing/2014/main" id="{990143D8-4681-D6F4-824F-8F0866C2E09D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14" name="FTU - bladder dome/fundus">
              <a:extLst>
                <a:ext uri="{FF2B5EF4-FFF2-40B4-BE49-F238E27FC236}">
                  <a16:creationId xmlns:a16="http://schemas.microsoft.com/office/drawing/2014/main" id="{550D7655-2187-78D6-3988-916B3FFBC2C3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136" name="FTU - bladder dome/fundus">
                <a:extLst>
                  <a:ext uri="{FF2B5EF4-FFF2-40B4-BE49-F238E27FC236}">
                    <a16:creationId xmlns:a16="http://schemas.microsoft.com/office/drawing/2014/main" id="{14405015-26DD-6863-E763-73573CE5ED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7" name="dock">
                <a:extLst>
                  <a:ext uri="{FF2B5EF4-FFF2-40B4-BE49-F238E27FC236}">
                    <a16:creationId xmlns:a16="http://schemas.microsoft.com/office/drawing/2014/main" id="{EB01CD56-045F-2988-0788-8354DDCAA0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537" name="Text Box 3086">
                  <a:extLst>
                    <a:ext uri="{FF2B5EF4-FFF2-40B4-BE49-F238E27FC236}">
                      <a16:creationId xmlns:a16="http://schemas.microsoft.com/office/drawing/2014/main" id="{A685630F-52DD-8A7F-9765-4CB6790D8E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8" name="Text Box 3086">
                  <a:extLst>
                    <a:ext uri="{FF2B5EF4-FFF2-40B4-BE49-F238E27FC236}">
                      <a16:creationId xmlns:a16="http://schemas.microsoft.com/office/drawing/2014/main" id="{35BF33F4-BBD8-BA6F-136F-2905E068CAF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10304F24-E9EB-613E-2E82-FB82BF6AF4F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8" name="link">
                <a:extLst>
                  <a:ext uri="{FF2B5EF4-FFF2-40B4-BE49-F238E27FC236}">
                    <a16:creationId xmlns:a16="http://schemas.microsoft.com/office/drawing/2014/main" id="{9FD10290-616B-9E28-CE12-CF8F637DC79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139" name="Star: 5 Points 552">
                  <a:hlinkClick r:id="rId108"/>
                  <a:extLst>
                    <a:ext uri="{FF2B5EF4-FFF2-40B4-BE49-F238E27FC236}">
                      <a16:creationId xmlns:a16="http://schemas.microsoft.com/office/drawing/2014/main" id="{86B2DA63-1403-4301-6DC5-8018959C3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553">
                  <a:hlinkClick r:id="rId109"/>
                  <a:extLst>
                    <a:ext uri="{FF2B5EF4-FFF2-40B4-BE49-F238E27FC236}">
                      <a16:creationId xmlns:a16="http://schemas.microsoft.com/office/drawing/2014/main" id="{77B5FF7D-5B12-165E-0027-991ECE7B24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3" name="Star: 5 Points 554">
                  <a:hlinkClick r:id="rId107"/>
                  <a:extLst>
                    <a:ext uri="{FF2B5EF4-FFF2-40B4-BE49-F238E27FC236}">
                      <a16:creationId xmlns:a16="http://schemas.microsoft.com/office/drawing/2014/main" id="{4489A7A2-24A9-4605-BA1C-E7CCA66A04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15" name="FTU - bladder neck (trigone)">
              <a:extLst>
                <a:ext uri="{FF2B5EF4-FFF2-40B4-BE49-F238E27FC236}">
                  <a16:creationId xmlns:a16="http://schemas.microsoft.com/office/drawing/2014/main" id="{1AAC63D9-CD14-2241-3F7D-3F02C8B4805C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21" name="FTU - bladder neck (trigone)">
                <a:extLst>
                  <a:ext uri="{FF2B5EF4-FFF2-40B4-BE49-F238E27FC236}">
                    <a16:creationId xmlns:a16="http://schemas.microsoft.com/office/drawing/2014/main" id="{091CED5F-BE38-1F87-A2BF-30811E234D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4" name="dock">
                <a:extLst>
                  <a:ext uri="{FF2B5EF4-FFF2-40B4-BE49-F238E27FC236}">
                    <a16:creationId xmlns:a16="http://schemas.microsoft.com/office/drawing/2014/main" id="{F73A8F15-6E9A-B763-A783-5A13DA9D49D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8FA9E3D8-EA38-0D10-4E88-46B1EE897E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86">
                  <a:extLst>
                    <a:ext uri="{FF2B5EF4-FFF2-40B4-BE49-F238E27FC236}">
                      <a16:creationId xmlns:a16="http://schemas.microsoft.com/office/drawing/2014/main" id="{9E40DAE3-929B-F7C7-1DA9-FC1AA9AF6A5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18B0C94F-A287-1EF3-1D64-249EF1EF3F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5" name="link">
                <a:extLst>
                  <a:ext uri="{FF2B5EF4-FFF2-40B4-BE49-F238E27FC236}">
                    <a16:creationId xmlns:a16="http://schemas.microsoft.com/office/drawing/2014/main" id="{AF90B2EC-2D2E-0ACF-2E4F-5CF16564D1D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126" name="Star: 5 Points 543">
                  <a:hlinkClick r:id="rId108"/>
                  <a:extLst>
                    <a:ext uri="{FF2B5EF4-FFF2-40B4-BE49-F238E27FC236}">
                      <a16:creationId xmlns:a16="http://schemas.microsoft.com/office/drawing/2014/main" id="{727ED576-540D-C52C-42FB-808E3DEA09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544">
                  <a:hlinkClick r:id="rId109"/>
                  <a:extLst>
                    <a:ext uri="{FF2B5EF4-FFF2-40B4-BE49-F238E27FC236}">
                      <a16:creationId xmlns:a16="http://schemas.microsoft.com/office/drawing/2014/main" id="{516D83FF-6FFA-60D8-86C0-8828BD45A0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0" name="Star: 5 Points 545">
                  <a:hlinkClick r:id="rId107"/>
                  <a:extLst>
                    <a:ext uri="{FF2B5EF4-FFF2-40B4-BE49-F238E27FC236}">
                      <a16:creationId xmlns:a16="http://schemas.microsoft.com/office/drawing/2014/main" id="{293A4337-870B-9464-6CBA-F5D034E336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0" name="organ group - urethra">
            <a:extLst>
              <a:ext uri="{FF2B5EF4-FFF2-40B4-BE49-F238E27FC236}">
                <a16:creationId xmlns:a16="http://schemas.microsoft.com/office/drawing/2014/main" id="{67C73A5A-ED33-2069-9BE3-76294C1EE20E}"/>
              </a:ext>
            </a:extLst>
          </p:cNvPr>
          <p:cNvGrpSpPr/>
          <p:nvPr/>
        </p:nvGrpSpPr>
        <p:grpSpPr>
          <a:xfrm>
            <a:off x="30283600" y="19638415"/>
            <a:ext cx="1440944" cy="375754"/>
            <a:chOff x="30286628" y="18946807"/>
            <a:chExt cx="1440944" cy="375754"/>
          </a:xfrm>
        </p:grpSpPr>
        <p:sp>
          <p:nvSpPr>
            <p:cNvPr id="1541" name="organ - urethra">
              <a:extLst>
                <a:ext uri="{FF2B5EF4-FFF2-40B4-BE49-F238E27FC236}">
                  <a16:creationId xmlns:a16="http://schemas.microsoft.com/office/drawing/2014/main" id="{56DEBA44-03F1-5BAA-B2F3-335D1769F09B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3" name="FTU - sphinctered urethra">
              <a:extLst>
                <a:ext uri="{FF2B5EF4-FFF2-40B4-BE49-F238E27FC236}">
                  <a16:creationId xmlns:a16="http://schemas.microsoft.com/office/drawing/2014/main" id="{557BA2A8-3B4C-BA94-1BED-931C5D1B0B47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544" name="FTU - sphinctered urethra">
                <a:extLst>
                  <a:ext uri="{FF2B5EF4-FFF2-40B4-BE49-F238E27FC236}">
                    <a16:creationId xmlns:a16="http://schemas.microsoft.com/office/drawing/2014/main" id="{0A22779B-EA70-3CC6-AD01-9C494374CD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5" name="dock">
                <a:extLst>
                  <a:ext uri="{FF2B5EF4-FFF2-40B4-BE49-F238E27FC236}">
                    <a16:creationId xmlns:a16="http://schemas.microsoft.com/office/drawing/2014/main" id="{AD40764C-0B7B-EA75-8AA3-AFC32E75D60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550" name="Text Box 3086">
                  <a:extLst>
                    <a:ext uri="{FF2B5EF4-FFF2-40B4-BE49-F238E27FC236}">
                      <a16:creationId xmlns:a16="http://schemas.microsoft.com/office/drawing/2014/main" id="{2F236ACD-96D8-5E64-8DA3-9CBEE6C0A76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5134F2AF-9173-71EA-0BB2-761D2C8272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2" name="Text Box 3086">
                  <a:extLst>
                    <a:ext uri="{FF2B5EF4-FFF2-40B4-BE49-F238E27FC236}">
                      <a16:creationId xmlns:a16="http://schemas.microsoft.com/office/drawing/2014/main" id="{D45BFDB4-04F6-A21F-5913-C06ABD7CCE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6" name="link">
                <a:extLst>
                  <a:ext uri="{FF2B5EF4-FFF2-40B4-BE49-F238E27FC236}">
                    <a16:creationId xmlns:a16="http://schemas.microsoft.com/office/drawing/2014/main" id="{755486E7-8560-29CC-C50B-96F1C2815A1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547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E8742B63-A70A-1EF4-221A-0079CDC2F4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8" name="Star: 5 Points 531">
                  <a:hlinkClick r:id="rId110"/>
                  <a:extLst>
                    <a:ext uri="{FF2B5EF4-FFF2-40B4-BE49-F238E27FC236}">
                      <a16:creationId xmlns:a16="http://schemas.microsoft.com/office/drawing/2014/main" id="{8C37D7D9-7D58-C0A9-9698-594CEE3235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" name="Star: 5 Points 532">
                  <a:hlinkClick r:id="rId107"/>
                  <a:extLst>
                    <a:ext uri="{FF2B5EF4-FFF2-40B4-BE49-F238E27FC236}">
                      <a16:creationId xmlns:a16="http://schemas.microsoft.com/office/drawing/2014/main" id="{383579E4-987E-C92C-8337-24127C59B6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3" name="organ - kidney">
            <a:extLst>
              <a:ext uri="{FF2B5EF4-FFF2-40B4-BE49-F238E27FC236}">
                <a16:creationId xmlns:a16="http://schemas.microsoft.com/office/drawing/2014/main" id="{6A36BAF5-DF34-6478-9C21-3728645AC2E4}"/>
              </a:ext>
            </a:extLst>
          </p:cNvPr>
          <p:cNvGrpSpPr/>
          <p:nvPr/>
        </p:nvGrpSpPr>
        <p:grpSpPr>
          <a:xfrm>
            <a:off x="30287589" y="13508110"/>
            <a:ext cx="1445871" cy="4553005"/>
            <a:chOff x="30287589" y="13508110"/>
            <a:chExt cx="1445871" cy="4553005"/>
          </a:xfrm>
        </p:grpSpPr>
        <p:sp>
          <p:nvSpPr>
            <p:cNvPr id="1554" name="organ - kidney">
              <a:extLst>
                <a:ext uri="{FF2B5EF4-FFF2-40B4-BE49-F238E27FC236}">
                  <a16:creationId xmlns:a16="http://schemas.microsoft.com/office/drawing/2014/main" id="{9C82A0AA-3A61-EC1E-18CE-1685A3CA560C}"/>
                </a:ext>
              </a:extLst>
            </p:cNvPr>
            <p:cNvSpPr txBox="1"/>
            <p:nvPr/>
          </p:nvSpPr>
          <p:spPr>
            <a:xfrm>
              <a:off x="30289281" y="13508110"/>
              <a:ext cx="1440000" cy="45530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5" name="FTU - visceral bowman capsule">
              <a:extLst>
                <a:ext uri="{FF2B5EF4-FFF2-40B4-BE49-F238E27FC236}">
                  <a16:creationId xmlns:a16="http://schemas.microsoft.com/office/drawing/2014/main" id="{F90892B8-5B67-92CE-48F0-8E21FDDB345F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6772" name="FTU - visceral bowman capsule">
                <a:extLst>
                  <a:ext uri="{FF2B5EF4-FFF2-40B4-BE49-F238E27FC236}">
                    <a16:creationId xmlns:a16="http://schemas.microsoft.com/office/drawing/2014/main" id="{62EC6969-7B95-1FE1-5EAC-239439665AF0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5" name="dock">
                <a:extLst>
                  <a:ext uri="{FF2B5EF4-FFF2-40B4-BE49-F238E27FC236}">
                    <a16:creationId xmlns:a16="http://schemas.microsoft.com/office/drawing/2014/main" id="{137CB227-127A-C22A-9CE4-832BE890806A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780" name="Text Box 3086">
                  <a:extLst>
                    <a:ext uri="{FF2B5EF4-FFF2-40B4-BE49-F238E27FC236}">
                      <a16:creationId xmlns:a16="http://schemas.microsoft.com/office/drawing/2014/main" id="{4F33E532-1CD0-73C9-BD44-872F299C4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1" name="Text Box 3086">
                  <a:extLst>
                    <a:ext uri="{FF2B5EF4-FFF2-40B4-BE49-F238E27FC236}">
                      <a16:creationId xmlns:a16="http://schemas.microsoft.com/office/drawing/2014/main" id="{8DFB8F0A-1FF1-9FB8-0055-478DFC8503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2" name="Text Box 3086">
                  <a:extLst>
                    <a:ext uri="{FF2B5EF4-FFF2-40B4-BE49-F238E27FC236}">
                      <a16:creationId xmlns:a16="http://schemas.microsoft.com/office/drawing/2014/main" id="{6CD8FA34-35A8-EF21-C2A4-0A05AC61DFD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6" name="link">
                <a:extLst>
                  <a:ext uri="{FF2B5EF4-FFF2-40B4-BE49-F238E27FC236}">
                    <a16:creationId xmlns:a16="http://schemas.microsoft.com/office/drawing/2014/main" id="{51A72D62-2EC3-5DFF-A69E-833F3A9627B9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777" name="Star: 5 Points 801">
                  <a:hlinkClick r:id="rId111"/>
                  <a:extLst>
                    <a:ext uri="{FF2B5EF4-FFF2-40B4-BE49-F238E27FC236}">
                      <a16:creationId xmlns:a16="http://schemas.microsoft.com/office/drawing/2014/main" id="{EF3FCD39-EBB4-5994-B44A-946C407469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8" name="Star: 5 Points 802">
                  <a:hlinkClick r:id="rId112"/>
                  <a:extLst>
                    <a:ext uri="{FF2B5EF4-FFF2-40B4-BE49-F238E27FC236}">
                      <a16:creationId xmlns:a16="http://schemas.microsoft.com/office/drawing/2014/main" id="{957A14E7-E59A-1594-FD10-92A46D8949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9" name="Star: 5 Points 803">
                  <a:hlinkClick r:id="rId107"/>
                  <a:extLst>
                    <a:ext uri="{FF2B5EF4-FFF2-40B4-BE49-F238E27FC236}">
                      <a16:creationId xmlns:a16="http://schemas.microsoft.com/office/drawing/2014/main" id="{3775F9A1-2028-3E9C-1F90-E045F4200D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6" name="FTU - parietal Bowman capsule">
              <a:extLst>
                <a:ext uri="{FF2B5EF4-FFF2-40B4-BE49-F238E27FC236}">
                  <a16:creationId xmlns:a16="http://schemas.microsoft.com/office/drawing/2014/main" id="{F4CF465A-C0F9-64D2-DEA0-1675B56848C3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6602" name="FTU - parietal Bowman capsule">
                <a:extLst>
                  <a:ext uri="{FF2B5EF4-FFF2-40B4-BE49-F238E27FC236}">
                    <a16:creationId xmlns:a16="http://schemas.microsoft.com/office/drawing/2014/main" id="{CF91CA52-8A9E-78A7-8614-1FBD4393D9D1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3" name="dock">
                <a:extLst>
                  <a:ext uri="{FF2B5EF4-FFF2-40B4-BE49-F238E27FC236}">
                    <a16:creationId xmlns:a16="http://schemas.microsoft.com/office/drawing/2014/main" id="{36EC46F5-EAC7-1D3E-58B2-075F389626F9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769" name="Text Box 3086">
                  <a:extLst>
                    <a:ext uri="{FF2B5EF4-FFF2-40B4-BE49-F238E27FC236}">
                      <a16:creationId xmlns:a16="http://schemas.microsoft.com/office/drawing/2014/main" id="{741654C6-43DB-861D-9107-5FD8E0E2D5E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0" name="Text Box 3086">
                  <a:extLst>
                    <a:ext uri="{FF2B5EF4-FFF2-40B4-BE49-F238E27FC236}">
                      <a16:creationId xmlns:a16="http://schemas.microsoft.com/office/drawing/2014/main" id="{080CF891-A13E-D14A-A637-17939A29A13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1" name="Text Box 3086">
                  <a:extLst>
                    <a:ext uri="{FF2B5EF4-FFF2-40B4-BE49-F238E27FC236}">
                      <a16:creationId xmlns:a16="http://schemas.microsoft.com/office/drawing/2014/main" id="{C733BBCB-9424-2D2B-E46D-985AA8376D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4" name="link">
                <a:extLst>
                  <a:ext uri="{FF2B5EF4-FFF2-40B4-BE49-F238E27FC236}">
                    <a16:creationId xmlns:a16="http://schemas.microsoft.com/office/drawing/2014/main" id="{A1E20E18-D9A9-989B-E50D-29AB6774105B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605" name="Star: 5 Points 789">
                  <a:hlinkClick r:id="rId111"/>
                  <a:extLst>
                    <a:ext uri="{FF2B5EF4-FFF2-40B4-BE49-F238E27FC236}">
                      <a16:creationId xmlns:a16="http://schemas.microsoft.com/office/drawing/2014/main" id="{A1ADDC70-3414-695C-9E1C-B5B516A544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7" name="Star: 5 Points 790">
                  <a:hlinkClick r:id="rId112"/>
                  <a:extLst>
                    <a:ext uri="{FF2B5EF4-FFF2-40B4-BE49-F238E27FC236}">
                      <a16:creationId xmlns:a16="http://schemas.microsoft.com/office/drawing/2014/main" id="{C11034DA-D257-4970-DFF1-505A7371D4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8" name="Star: 5 Points 791">
                  <a:hlinkClick r:id="rId107"/>
                  <a:extLst>
                    <a:ext uri="{FF2B5EF4-FFF2-40B4-BE49-F238E27FC236}">
                      <a16:creationId xmlns:a16="http://schemas.microsoft.com/office/drawing/2014/main" id="{506A6A06-939A-6957-0D7F-072ABB3F2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7" name="FTU - proximal convoluted tubule">
              <a:extLst>
                <a:ext uri="{FF2B5EF4-FFF2-40B4-BE49-F238E27FC236}">
                  <a16:creationId xmlns:a16="http://schemas.microsoft.com/office/drawing/2014/main" id="{9FEFCB20-53EB-9A67-7A78-75F84B47D4BF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6587" name="FTU - proximal convoluted tubule">
                <a:extLst>
                  <a:ext uri="{FF2B5EF4-FFF2-40B4-BE49-F238E27FC236}">
                    <a16:creationId xmlns:a16="http://schemas.microsoft.com/office/drawing/2014/main" id="{0DB6C5CD-2A56-EBBB-C8AC-F8EEA0015B7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0" name="dock">
                <a:extLst>
                  <a:ext uri="{FF2B5EF4-FFF2-40B4-BE49-F238E27FC236}">
                    <a16:creationId xmlns:a16="http://schemas.microsoft.com/office/drawing/2014/main" id="{98649755-499D-0825-01A2-7930AD02F2A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97" name="Text Box 3086">
                  <a:extLst>
                    <a:ext uri="{FF2B5EF4-FFF2-40B4-BE49-F238E27FC236}">
                      <a16:creationId xmlns:a16="http://schemas.microsoft.com/office/drawing/2014/main" id="{B5329901-91B4-9B86-3631-54EE79014D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8" name="Text Box 3086">
                  <a:extLst>
                    <a:ext uri="{FF2B5EF4-FFF2-40B4-BE49-F238E27FC236}">
                      <a16:creationId xmlns:a16="http://schemas.microsoft.com/office/drawing/2014/main" id="{169924DC-B72D-B00B-398C-DC6A1DD42D5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9" name="Text Box 3086">
                  <a:extLst>
                    <a:ext uri="{FF2B5EF4-FFF2-40B4-BE49-F238E27FC236}">
                      <a16:creationId xmlns:a16="http://schemas.microsoft.com/office/drawing/2014/main" id="{0F1C7596-EAA1-BFEF-0808-2830B945D0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1" name="link">
                <a:extLst>
                  <a:ext uri="{FF2B5EF4-FFF2-40B4-BE49-F238E27FC236}">
                    <a16:creationId xmlns:a16="http://schemas.microsoft.com/office/drawing/2014/main" id="{142A4FC7-4055-CB58-4DEF-047D028ED472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592" name="Star: 5 Points 777">
                  <a:hlinkClick r:id="rId113"/>
                  <a:extLst>
                    <a:ext uri="{FF2B5EF4-FFF2-40B4-BE49-F238E27FC236}">
                      <a16:creationId xmlns:a16="http://schemas.microsoft.com/office/drawing/2014/main" id="{15A28BE7-81BC-C863-58FE-0641A131D4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3" name="Star: 5 Points 778">
                  <a:hlinkClick r:id="rId114"/>
                  <a:extLst>
                    <a:ext uri="{FF2B5EF4-FFF2-40B4-BE49-F238E27FC236}">
                      <a16:creationId xmlns:a16="http://schemas.microsoft.com/office/drawing/2014/main" id="{B2C207E0-FC92-995A-9A4F-FF9AF0CBB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6" name="Star: 5 Points 779">
                  <a:hlinkClick r:id="rId107"/>
                  <a:extLst>
                    <a:ext uri="{FF2B5EF4-FFF2-40B4-BE49-F238E27FC236}">
                      <a16:creationId xmlns:a16="http://schemas.microsoft.com/office/drawing/2014/main" id="{98E3EE44-4108-6560-144E-D08B24F1C6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8" name="FTU - proximal straight tubule">
              <a:extLst>
                <a:ext uri="{FF2B5EF4-FFF2-40B4-BE49-F238E27FC236}">
                  <a16:creationId xmlns:a16="http://schemas.microsoft.com/office/drawing/2014/main" id="{11967F94-B08A-99A1-2548-2E1C9CEA4CCE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6574" name="FTU - proximal straight tubule">
                <a:extLst>
                  <a:ext uri="{FF2B5EF4-FFF2-40B4-BE49-F238E27FC236}">
                    <a16:creationId xmlns:a16="http://schemas.microsoft.com/office/drawing/2014/main" id="{74D84615-86DE-EB7D-8D20-0FF375945032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5" name="dock">
                <a:extLst>
                  <a:ext uri="{FF2B5EF4-FFF2-40B4-BE49-F238E27FC236}">
                    <a16:creationId xmlns:a16="http://schemas.microsoft.com/office/drawing/2014/main" id="{245DD14B-C70C-E358-6904-EF9F658D90B5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7099E7FD-E54F-58F6-E70B-B72C4A1837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D98A78CE-E72E-EAC3-B7C2-438ABC0861E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6" name="Text Box 3086">
                  <a:extLst>
                    <a:ext uri="{FF2B5EF4-FFF2-40B4-BE49-F238E27FC236}">
                      <a16:creationId xmlns:a16="http://schemas.microsoft.com/office/drawing/2014/main" id="{65124713-C4D9-EC84-7B89-694E76AB91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8" name="link">
                <a:extLst>
                  <a:ext uri="{FF2B5EF4-FFF2-40B4-BE49-F238E27FC236}">
                    <a16:creationId xmlns:a16="http://schemas.microsoft.com/office/drawing/2014/main" id="{A144AAFD-F8FD-4DA0-A89B-4963916EA538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579" name="Star: 5 Points 765">
                  <a:hlinkClick r:id="rId115"/>
                  <a:extLst>
                    <a:ext uri="{FF2B5EF4-FFF2-40B4-BE49-F238E27FC236}">
                      <a16:creationId xmlns:a16="http://schemas.microsoft.com/office/drawing/2014/main" id="{4BBFB426-43E9-4DCB-9EEC-1CD5190E54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0" name="Star: 5 Points 766">
                  <a:hlinkClick r:id="rId114"/>
                  <a:extLst>
                    <a:ext uri="{FF2B5EF4-FFF2-40B4-BE49-F238E27FC236}">
                      <a16:creationId xmlns:a16="http://schemas.microsoft.com/office/drawing/2014/main" id="{4ED69836-9414-9470-093B-0F2CEA4238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1" name="Star: 5 Points 767">
                  <a:hlinkClick r:id="rId107"/>
                  <a:extLst>
                    <a:ext uri="{FF2B5EF4-FFF2-40B4-BE49-F238E27FC236}">
                      <a16:creationId xmlns:a16="http://schemas.microsoft.com/office/drawing/2014/main" id="{48C4A427-BF92-8F3D-9262-7533D0EBD1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9" name="FTU - descending thin limb">
              <a:extLst>
                <a:ext uri="{FF2B5EF4-FFF2-40B4-BE49-F238E27FC236}">
                  <a16:creationId xmlns:a16="http://schemas.microsoft.com/office/drawing/2014/main" id="{BF3C3796-FF09-BFA3-6755-6802FD5C77C2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6561" name="FTU - descending thin limb">
                <a:extLst>
                  <a:ext uri="{FF2B5EF4-FFF2-40B4-BE49-F238E27FC236}">
                    <a16:creationId xmlns:a16="http://schemas.microsoft.com/office/drawing/2014/main" id="{7EF1AF88-6D40-4D7D-5FE9-8899FAD166A6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2" name="dock">
                <a:extLst>
                  <a:ext uri="{FF2B5EF4-FFF2-40B4-BE49-F238E27FC236}">
                    <a16:creationId xmlns:a16="http://schemas.microsoft.com/office/drawing/2014/main" id="{CBE0DD92-11A3-4F3C-96E1-D6EA250468B9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D9B236A5-73E1-D854-A010-80347177A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800BD6A7-9D05-639F-AA87-30B1E9CDB2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3" name="Text Box 3086">
                  <a:extLst>
                    <a:ext uri="{FF2B5EF4-FFF2-40B4-BE49-F238E27FC236}">
                      <a16:creationId xmlns:a16="http://schemas.microsoft.com/office/drawing/2014/main" id="{FC0D0FAA-6BA3-202F-F805-FC5BE80F4E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3" name="link">
                <a:extLst>
                  <a:ext uri="{FF2B5EF4-FFF2-40B4-BE49-F238E27FC236}">
                    <a16:creationId xmlns:a16="http://schemas.microsoft.com/office/drawing/2014/main" id="{6DD427B5-6AB3-9D64-2323-29884DDC210F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566" name="Star: 5 Points 753">
                  <a:hlinkClick r:id="rId116"/>
                  <a:extLst>
                    <a:ext uri="{FF2B5EF4-FFF2-40B4-BE49-F238E27FC236}">
                      <a16:creationId xmlns:a16="http://schemas.microsoft.com/office/drawing/2014/main" id="{B130D184-8DC3-B73E-7A3C-C957FCE793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7" name="Star: 5 Points 754">
                  <a:hlinkClick r:id="rId114"/>
                  <a:extLst>
                    <a:ext uri="{FF2B5EF4-FFF2-40B4-BE49-F238E27FC236}">
                      <a16:creationId xmlns:a16="http://schemas.microsoft.com/office/drawing/2014/main" id="{E08CB071-714F-62F8-DADD-8DEB0700E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8" name="Star: 5 Points 755">
                  <a:hlinkClick r:id="rId107"/>
                  <a:extLst>
                    <a:ext uri="{FF2B5EF4-FFF2-40B4-BE49-F238E27FC236}">
                      <a16:creationId xmlns:a16="http://schemas.microsoft.com/office/drawing/2014/main" id="{063D6343-52E9-F037-C44E-22DA660AD3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0" name="FTU - ascending thin limb">
              <a:extLst>
                <a:ext uri="{FF2B5EF4-FFF2-40B4-BE49-F238E27FC236}">
                  <a16:creationId xmlns:a16="http://schemas.microsoft.com/office/drawing/2014/main" id="{9F652F56-0312-79EF-FCC6-58BADA854CE9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6548" name="FTU - ascending thin limb">
                <a:extLst>
                  <a:ext uri="{FF2B5EF4-FFF2-40B4-BE49-F238E27FC236}">
                    <a16:creationId xmlns:a16="http://schemas.microsoft.com/office/drawing/2014/main" id="{53804FDD-4869-3352-9CA2-1ADC07E1315E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9" name="dock">
                <a:extLst>
                  <a:ext uri="{FF2B5EF4-FFF2-40B4-BE49-F238E27FC236}">
                    <a16:creationId xmlns:a16="http://schemas.microsoft.com/office/drawing/2014/main" id="{7A34AD8C-DA02-7A36-B793-3656AC02F804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C2652EAF-8B7C-C4B1-AD8F-5E33CCFF5F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743DA46D-C857-8382-6B2F-12ED9A8213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0" name="Text Box 3086">
                  <a:extLst>
                    <a:ext uri="{FF2B5EF4-FFF2-40B4-BE49-F238E27FC236}">
                      <a16:creationId xmlns:a16="http://schemas.microsoft.com/office/drawing/2014/main" id="{A4D24864-4B4E-DC6D-6BC5-F8B4B4074E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0" name="link">
                <a:extLst>
                  <a:ext uri="{FF2B5EF4-FFF2-40B4-BE49-F238E27FC236}">
                    <a16:creationId xmlns:a16="http://schemas.microsoft.com/office/drawing/2014/main" id="{1A92EF9E-680B-4BDF-100B-FF7727F3F88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551" name="Star: 5 Points 739">
                  <a:hlinkClick r:id="rId117"/>
                  <a:extLst>
                    <a:ext uri="{FF2B5EF4-FFF2-40B4-BE49-F238E27FC236}">
                      <a16:creationId xmlns:a16="http://schemas.microsoft.com/office/drawing/2014/main" id="{47CE6CB2-5048-ABE8-10A7-772ACF167C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740">
                  <a:hlinkClick r:id="rId114"/>
                  <a:extLst>
                    <a:ext uri="{FF2B5EF4-FFF2-40B4-BE49-F238E27FC236}">
                      <a16:creationId xmlns:a16="http://schemas.microsoft.com/office/drawing/2014/main" id="{E1ED956C-39D7-35F5-07E2-E00A0A88A5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5" name="Star: 5 Points 741">
                  <a:hlinkClick r:id="rId107"/>
                  <a:extLst>
                    <a:ext uri="{FF2B5EF4-FFF2-40B4-BE49-F238E27FC236}">
                      <a16:creationId xmlns:a16="http://schemas.microsoft.com/office/drawing/2014/main" id="{DAAF2ADA-20A4-A2E3-33F4-CCB46C8D82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1" name="FTU - distal straight tubule">
              <a:extLst>
                <a:ext uri="{FF2B5EF4-FFF2-40B4-BE49-F238E27FC236}">
                  <a16:creationId xmlns:a16="http://schemas.microsoft.com/office/drawing/2014/main" id="{7D93126E-A91B-669A-40FE-2E8D19DDA2E2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6533" name="FTU - distal straight tubule">
                <a:extLst>
                  <a:ext uri="{FF2B5EF4-FFF2-40B4-BE49-F238E27FC236}">
                    <a16:creationId xmlns:a16="http://schemas.microsoft.com/office/drawing/2014/main" id="{C04C1D9C-73C6-2771-90C9-C8D9BFE459DD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6" name="dock">
                <a:extLst>
                  <a:ext uri="{FF2B5EF4-FFF2-40B4-BE49-F238E27FC236}">
                    <a16:creationId xmlns:a16="http://schemas.microsoft.com/office/drawing/2014/main" id="{0E79FE8E-07D0-EF9A-36CA-D26EC80100AA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C46E2D81-AC04-D49B-A015-8013F67400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2867A106-B639-FB26-96D6-286DD0C5C78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5" name="Text Box 3086">
                  <a:extLst>
                    <a:ext uri="{FF2B5EF4-FFF2-40B4-BE49-F238E27FC236}">
                      <a16:creationId xmlns:a16="http://schemas.microsoft.com/office/drawing/2014/main" id="{3F096D23-5A18-3FFE-30C2-E7970E1C6CA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7" name="link">
                <a:extLst>
                  <a:ext uri="{FF2B5EF4-FFF2-40B4-BE49-F238E27FC236}">
                    <a16:creationId xmlns:a16="http://schemas.microsoft.com/office/drawing/2014/main" id="{6D042691-5483-F8A4-E0F2-B08C8C67B415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538" name="Star: 5 Points 727">
                  <a:hlinkClick r:id="rId117"/>
                  <a:extLst>
                    <a:ext uri="{FF2B5EF4-FFF2-40B4-BE49-F238E27FC236}">
                      <a16:creationId xmlns:a16="http://schemas.microsoft.com/office/drawing/2014/main" id="{F74AAEA7-1F5F-8166-E55F-FA642B2B8A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9" name="Star: 5 Points 728">
                  <a:hlinkClick r:id="rId114"/>
                  <a:extLst>
                    <a:ext uri="{FF2B5EF4-FFF2-40B4-BE49-F238E27FC236}">
                      <a16:creationId xmlns:a16="http://schemas.microsoft.com/office/drawing/2014/main" id="{2D10A651-98DD-ADFD-393F-489C3095F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2" name="Star: 5 Points 729">
                  <a:hlinkClick r:id="rId107"/>
                  <a:extLst>
                    <a:ext uri="{FF2B5EF4-FFF2-40B4-BE49-F238E27FC236}">
                      <a16:creationId xmlns:a16="http://schemas.microsoft.com/office/drawing/2014/main" id="{148F2D34-5F5A-5B98-FADC-885D609F56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2" name="FTU - final thick ascending limb">
              <a:extLst>
                <a:ext uri="{FF2B5EF4-FFF2-40B4-BE49-F238E27FC236}">
                  <a16:creationId xmlns:a16="http://schemas.microsoft.com/office/drawing/2014/main" id="{C1F7E61E-F548-7B9C-ADB6-478496EA5511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6520" name="FTU - final thick ascending limb">
                <a:extLst>
                  <a:ext uri="{FF2B5EF4-FFF2-40B4-BE49-F238E27FC236}">
                    <a16:creationId xmlns:a16="http://schemas.microsoft.com/office/drawing/2014/main" id="{B6457795-B4D4-0778-D500-25C4A68FDF3B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1" name="dock">
                <a:extLst>
                  <a:ext uri="{FF2B5EF4-FFF2-40B4-BE49-F238E27FC236}">
                    <a16:creationId xmlns:a16="http://schemas.microsoft.com/office/drawing/2014/main" id="{27FB8521-4C31-4798-932A-C668D8058CFE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F9653306-658D-9B72-815F-7D1D98D1DA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104DEBC9-B459-0A87-1A52-8B9C1AB0CB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2" name="Text Box 3086">
                  <a:extLst>
                    <a:ext uri="{FF2B5EF4-FFF2-40B4-BE49-F238E27FC236}">
                      <a16:creationId xmlns:a16="http://schemas.microsoft.com/office/drawing/2014/main" id="{853E5A79-2DC8-6660-7C5A-156E397767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4" name="link">
                <a:extLst>
                  <a:ext uri="{FF2B5EF4-FFF2-40B4-BE49-F238E27FC236}">
                    <a16:creationId xmlns:a16="http://schemas.microsoft.com/office/drawing/2014/main" id="{687BB3EC-A4B2-8B1C-A074-D7CD8D340FF2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525" name="Star: 5 Points 715">
                  <a:hlinkClick r:id="rId117"/>
                  <a:extLst>
                    <a:ext uri="{FF2B5EF4-FFF2-40B4-BE49-F238E27FC236}">
                      <a16:creationId xmlns:a16="http://schemas.microsoft.com/office/drawing/2014/main" id="{2D0EA339-433F-7766-C629-A1E2BF6D68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6" name="Star: 5 Points 716">
                  <a:hlinkClick r:id="rId114"/>
                  <a:extLst>
                    <a:ext uri="{FF2B5EF4-FFF2-40B4-BE49-F238E27FC236}">
                      <a16:creationId xmlns:a16="http://schemas.microsoft.com/office/drawing/2014/main" id="{29BD4C52-5539-9CC9-6F68-A8890708E6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7" name="Star: 5 Points 717">
                  <a:hlinkClick r:id="rId107"/>
                  <a:extLst>
                    <a:ext uri="{FF2B5EF4-FFF2-40B4-BE49-F238E27FC236}">
                      <a16:creationId xmlns:a16="http://schemas.microsoft.com/office/drawing/2014/main" id="{DFB1A323-BBFE-F9AE-A67D-744257AE21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3" name="FTU - distal convoluted tubule">
              <a:extLst>
                <a:ext uri="{FF2B5EF4-FFF2-40B4-BE49-F238E27FC236}">
                  <a16:creationId xmlns:a16="http://schemas.microsoft.com/office/drawing/2014/main" id="{4A6ABF08-1330-46CA-B785-A8AA29840BA5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6483" name="FTU - distal convoluted tubule">
                <a:extLst>
                  <a:ext uri="{FF2B5EF4-FFF2-40B4-BE49-F238E27FC236}">
                    <a16:creationId xmlns:a16="http://schemas.microsoft.com/office/drawing/2014/main" id="{860A4A1C-F900-AF0C-0FD0-4CB6A9812DA4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4" name="dock">
                <a:extLst>
                  <a:ext uri="{FF2B5EF4-FFF2-40B4-BE49-F238E27FC236}">
                    <a16:creationId xmlns:a16="http://schemas.microsoft.com/office/drawing/2014/main" id="{77E17179-3E8A-6219-AA8E-D8D5CB2910D7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00BD4508-CEE6-2C32-353C-350FA36829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9AEBE347-4D7A-9854-2089-9AB59E4F22C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9" name="Text Box 3086">
                  <a:extLst>
                    <a:ext uri="{FF2B5EF4-FFF2-40B4-BE49-F238E27FC236}">
                      <a16:creationId xmlns:a16="http://schemas.microsoft.com/office/drawing/2014/main" id="{FD90EDD3-16FA-CFB9-E4A1-7B9D915BC11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5" name="link">
                <a:extLst>
                  <a:ext uri="{FF2B5EF4-FFF2-40B4-BE49-F238E27FC236}">
                    <a16:creationId xmlns:a16="http://schemas.microsoft.com/office/drawing/2014/main" id="{82D45AEA-C557-6E27-139F-3D8D5C96DED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512" name="Star: 5 Points 703">
                  <a:hlinkClick r:id="rId118"/>
                  <a:extLst>
                    <a:ext uri="{FF2B5EF4-FFF2-40B4-BE49-F238E27FC236}">
                      <a16:creationId xmlns:a16="http://schemas.microsoft.com/office/drawing/2014/main" id="{A4FCAB6A-3BD5-9F20-84AE-0678F1065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3" name="Star: 5 Points 704">
                  <a:hlinkClick r:id="rId114"/>
                  <a:extLst>
                    <a:ext uri="{FF2B5EF4-FFF2-40B4-BE49-F238E27FC236}">
                      <a16:creationId xmlns:a16="http://schemas.microsoft.com/office/drawing/2014/main" id="{E3D81AAA-6024-22F2-C589-9E053A196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4" name="Star: 5 Points 705">
                  <a:hlinkClick r:id="rId107"/>
                  <a:extLst>
                    <a:ext uri="{FF2B5EF4-FFF2-40B4-BE49-F238E27FC236}">
                      <a16:creationId xmlns:a16="http://schemas.microsoft.com/office/drawing/2014/main" id="{28893026-9ECA-3504-D613-4E75093704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4" name="FTU - connecting tubule">
              <a:extLst>
                <a:ext uri="{FF2B5EF4-FFF2-40B4-BE49-F238E27FC236}">
                  <a16:creationId xmlns:a16="http://schemas.microsoft.com/office/drawing/2014/main" id="{A76502BA-BC91-FD0D-299C-29580539A136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6470" name="FTU - connecting tubule">
                <a:extLst>
                  <a:ext uri="{FF2B5EF4-FFF2-40B4-BE49-F238E27FC236}">
                    <a16:creationId xmlns:a16="http://schemas.microsoft.com/office/drawing/2014/main" id="{2AD0312A-9701-F80C-A7AB-55A25EB79657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1" name="dock">
                <a:extLst>
                  <a:ext uri="{FF2B5EF4-FFF2-40B4-BE49-F238E27FC236}">
                    <a16:creationId xmlns:a16="http://schemas.microsoft.com/office/drawing/2014/main" id="{77E78365-2CA9-338F-4A16-26C366E8058A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478" name="Text Box 3086">
                  <a:extLst>
                    <a:ext uri="{FF2B5EF4-FFF2-40B4-BE49-F238E27FC236}">
                      <a16:creationId xmlns:a16="http://schemas.microsoft.com/office/drawing/2014/main" id="{059B4D24-4F91-5CDC-3BF6-7937F74601B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9" name="Text Box 3086">
                  <a:extLst>
                    <a:ext uri="{FF2B5EF4-FFF2-40B4-BE49-F238E27FC236}">
                      <a16:creationId xmlns:a16="http://schemas.microsoft.com/office/drawing/2014/main" id="{64E94521-D938-B223-1E3D-5E2B1F5E64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98F21489-9CBF-2B96-AC55-4A61E8860E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2" name="link">
                <a:extLst>
                  <a:ext uri="{FF2B5EF4-FFF2-40B4-BE49-F238E27FC236}">
                    <a16:creationId xmlns:a16="http://schemas.microsoft.com/office/drawing/2014/main" id="{6C7FD77B-C797-56A6-8B4B-BB971C9DE0F2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473" name="Star: 5 Points 691">
                  <a:hlinkClick r:id="rId119"/>
                  <a:extLst>
                    <a:ext uri="{FF2B5EF4-FFF2-40B4-BE49-F238E27FC236}">
                      <a16:creationId xmlns:a16="http://schemas.microsoft.com/office/drawing/2014/main" id="{B22A051B-4068-B470-DE7E-BADACFE4D7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6" name="Star: 5 Points 692">
                  <a:hlinkClick r:id="rId120"/>
                  <a:extLst>
                    <a:ext uri="{FF2B5EF4-FFF2-40B4-BE49-F238E27FC236}">
                      <a16:creationId xmlns:a16="http://schemas.microsoft.com/office/drawing/2014/main" id="{D17C72DB-1DC3-283C-AC7C-DBFE7C10CC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7" name="Star: 5 Points 693">
                  <a:hlinkClick r:id="rId107"/>
                  <a:extLst>
                    <a:ext uri="{FF2B5EF4-FFF2-40B4-BE49-F238E27FC236}">
                      <a16:creationId xmlns:a16="http://schemas.microsoft.com/office/drawing/2014/main" id="{5E7A9E28-2888-1919-EC11-EE96725FEF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5" name="FTU - cortical connecting tubule">
              <a:extLst>
                <a:ext uri="{FF2B5EF4-FFF2-40B4-BE49-F238E27FC236}">
                  <a16:creationId xmlns:a16="http://schemas.microsoft.com/office/drawing/2014/main" id="{FC2C29EE-B164-2478-563F-0B91DFEBFE58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6236" name="FTU - cortical connecting tubule">
                <a:extLst>
                  <a:ext uri="{FF2B5EF4-FFF2-40B4-BE49-F238E27FC236}">
                    <a16:creationId xmlns:a16="http://schemas.microsoft.com/office/drawing/2014/main" id="{537CB8C5-5374-58B4-D00B-4A06B713CA27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9" name="dock">
                <a:extLst>
                  <a:ext uri="{FF2B5EF4-FFF2-40B4-BE49-F238E27FC236}">
                    <a16:creationId xmlns:a16="http://schemas.microsoft.com/office/drawing/2014/main" id="{015E2959-4201-C3AF-2C31-EDE1CE41C8DC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465" name="Text Box 3086">
                  <a:extLst>
                    <a:ext uri="{FF2B5EF4-FFF2-40B4-BE49-F238E27FC236}">
                      <a16:creationId xmlns:a16="http://schemas.microsoft.com/office/drawing/2014/main" id="{110485E3-829D-A4FC-26E9-8B4C18535EE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6" name="Text Box 3086">
                  <a:extLst>
                    <a:ext uri="{FF2B5EF4-FFF2-40B4-BE49-F238E27FC236}">
                      <a16:creationId xmlns:a16="http://schemas.microsoft.com/office/drawing/2014/main" id="{7361F667-0327-1635-45B8-7A3E93C719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7" name="Text Box 3086">
                  <a:extLst>
                    <a:ext uri="{FF2B5EF4-FFF2-40B4-BE49-F238E27FC236}">
                      <a16:creationId xmlns:a16="http://schemas.microsoft.com/office/drawing/2014/main" id="{C9DC2DF5-7738-9860-3A02-410D42961E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0" name="link">
                <a:extLst>
                  <a:ext uri="{FF2B5EF4-FFF2-40B4-BE49-F238E27FC236}">
                    <a16:creationId xmlns:a16="http://schemas.microsoft.com/office/drawing/2014/main" id="{E7CC01AB-7DAA-B386-29B2-FE54159175C4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460" name="Star: 5 Points 679">
                  <a:hlinkClick r:id="rId119"/>
                  <a:extLst>
                    <a:ext uri="{FF2B5EF4-FFF2-40B4-BE49-F238E27FC236}">
                      <a16:creationId xmlns:a16="http://schemas.microsoft.com/office/drawing/2014/main" id="{069A83D8-22BB-DB97-4C13-4CED29677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61" name="Star: 5 Points 680">
                  <a:hlinkClick r:id="rId120"/>
                  <a:extLst>
                    <a:ext uri="{FF2B5EF4-FFF2-40B4-BE49-F238E27FC236}">
                      <a16:creationId xmlns:a16="http://schemas.microsoft.com/office/drawing/2014/main" id="{0DE80740-B8D6-3AF1-6990-9AB5C31F5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64" name="Star: 5 Points 681">
                  <a:hlinkClick r:id="rId107"/>
                  <a:extLst>
                    <a:ext uri="{FF2B5EF4-FFF2-40B4-BE49-F238E27FC236}">
                      <a16:creationId xmlns:a16="http://schemas.microsoft.com/office/drawing/2014/main" id="{1330C0A8-C8A8-268F-ACD5-0C8D536B4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6" name="FTU - outer medullary col. duct">
              <a:extLst>
                <a:ext uri="{FF2B5EF4-FFF2-40B4-BE49-F238E27FC236}">
                  <a16:creationId xmlns:a16="http://schemas.microsoft.com/office/drawing/2014/main" id="{74D7269E-E0CB-DA9D-251E-8C587DAB1386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6223" name="FTU - outer medullary col. duct">
                <a:extLst>
                  <a:ext uri="{FF2B5EF4-FFF2-40B4-BE49-F238E27FC236}">
                    <a16:creationId xmlns:a16="http://schemas.microsoft.com/office/drawing/2014/main" id="{D52D27F2-3BD5-84D7-766C-B38BE877E017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4" name="dock">
                <a:extLst>
                  <a:ext uri="{FF2B5EF4-FFF2-40B4-BE49-F238E27FC236}">
                    <a16:creationId xmlns:a16="http://schemas.microsoft.com/office/drawing/2014/main" id="{7E2F1879-2F46-A33F-C31A-F035C292E3AD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5D3C2641-CC40-7718-4733-CC3899A82D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51586DB8-A59E-B006-0001-761C46CA7FF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9527C6F2-E723-9146-8049-92EA72A293F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7" name="link">
                <a:extLst>
                  <a:ext uri="{FF2B5EF4-FFF2-40B4-BE49-F238E27FC236}">
                    <a16:creationId xmlns:a16="http://schemas.microsoft.com/office/drawing/2014/main" id="{1032206F-2756-3701-B175-B6BF5B5B86B1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6228" name="Star: 5 Points 667">
                  <a:hlinkClick r:id="rId119"/>
                  <a:extLst>
                    <a:ext uri="{FF2B5EF4-FFF2-40B4-BE49-F238E27FC236}">
                      <a16:creationId xmlns:a16="http://schemas.microsoft.com/office/drawing/2014/main" id="{9FFA348D-67CD-BB7A-3886-84FDEF2BD7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9" name="Star: 5 Points 668">
                  <a:hlinkClick r:id="rId120"/>
                  <a:extLst>
                    <a:ext uri="{FF2B5EF4-FFF2-40B4-BE49-F238E27FC236}">
                      <a16:creationId xmlns:a16="http://schemas.microsoft.com/office/drawing/2014/main" id="{F7C542E7-8F39-E218-5026-158BF4E2BF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0" name="Star: 5 Points 669">
                  <a:hlinkClick r:id="rId107"/>
                  <a:extLst>
                    <a:ext uri="{FF2B5EF4-FFF2-40B4-BE49-F238E27FC236}">
                      <a16:creationId xmlns:a16="http://schemas.microsoft.com/office/drawing/2014/main" id="{D555DBC2-49BD-38D6-39DB-FD06036F52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7" name="FTU - inner medullary col. duct">
              <a:extLst>
                <a:ext uri="{FF2B5EF4-FFF2-40B4-BE49-F238E27FC236}">
                  <a16:creationId xmlns:a16="http://schemas.microsoft.com/office/drawing/2014/main" id="{A1A71EA3-226E-C6BD-2F90-FEA6C7581F1B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6204" name="FTU - inner medullary col. duct">
                <a:extLst>
                  <a:ext uri="{FF2B5EF4-FFF2-40B4-BE49-F238E27FC236}">
                    <a16:creationId xmlns:a16="http://schemas.microsoft.com/office/drawing/2014/main" id="{137A3E0B-8EB9-DE2E-FB41-272D1E9CAAC0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5" name="dock">
                <a:extLst>
                  <a:ext uri="{FF2B5EF4-FFF2-40B4-BE49-F238E27FC236}">
                    <a16:creationId xmlns:a16="http://schemas.microsoft.com/office/drawing/2014/main" id="{04012CD2-36CF-AAFD-ABEB-EC1991633454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8CF443DB-31CD-1DF0-C867-AA92F62409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83C90E98-F710-0D4E-EFAD-AAEC3987D46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2" name="Text Box 3086">
                  <a:extLst>
                    <a:ext uri="{FF2B5EF4-FFF2-40B4-BE49-F238E27FC236}">
                      <a16:creationId xmlns:a16="http://schemas.microsoft.com/office/drawing/2014/main" id="{4FE60C2A-BA39-BF44-0A6C-857BAB51BE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6" name="link">
                <a:extLst>
                  <a:ext uri="{FF2B5EF4-FFF2-40B4-BE49-F238E27FC236}">
                    <a16:creationId xmlns:a16="http://schemas.microsoft.com/office/drawing/2014/main" id="{3394A025-6E17-82E4-2686-94A4E72B5A52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6209" name="Star: 5 Points 655">
                  <a:hlinkClick r:id="rId119"/>
                  <a:extLst>
                    <a:ext uri="{FF2B5EF4-FFF2-40B4-BE49-F238E27FC236}">
                      <a16:creationId xmlns:a16="http://schemas.microsoft.com/office/drawing/2014/main" id="{30439F05-D007-745C-AB52-049750A4B1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0" name="Star: 5 Points 656">
                  <a:hlinkClick r:id="rId120"/>
                  <a:extLst>
                    <a:ext uri="{FF2B5EF4-FFF2-40B4-BE49-F238E27FC236}">
                      <a16:creationId xmlns:a16="http://schemas.microsoft.com/office/drawing/2014/main" id="{8BA486FA-A5D2-97DD-C6AD-39A9B869BF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1" name="Star: 5 Points 657">
                  <a:hlinkClick r:id="rId107"/>
                  <a:extLst>
                    <a:ext uri="{FF2B5EF4-FFF2-40B4-BE49-F238E27FC236}">
                      <a16:creationId xmlns:a16="http://schemas.microsoft.com/office/drawing/2014/main" id="{792E7FF3-D6ED-FE22-FCD9-A6C3ADA86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8" name="FTU - minor calyx">
              <a:extLst>
                <a:ext uri="{FF2B5EF4-FFF2-40B4-BE49-F238E27FC236}">
                  <a16:creationId xmlns:a16="http://schemas.microsoft.com/office/drawing/2014/main" id="{2D7359F0-9D3F-B881-202D-AF8AC15C0ACB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6191" name="FTU - minor calyx">
                <a:extLst>
                  <a:ext uri="{FF2B5EF4-FFF2-40B4-BE49-F238E27FC236}">
                    <a16:creationId xmlns:a16="http://schemas.microsoft.com/office/drawing/2014/main" id="{DC10D846-2572-F605-A459-128C9CA7BA85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2" name="dock">
                <a:extLst>
                  <a:ext uri="{FF2B5EF4-FFF2-40B4-BE49-F238E27FC236}">
                    <a16:creationId xmlns:a16="http://schemas.microsoft.com/office/drawing/2014/main" id="{0520A817-2EBF-1DEB-69B7-E3BC6F8BDF61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199" name="Text Box 3086">
                  <a:extLst>
                    <a:ext uri="{FF2B5EF4-FFF2-40B4-BE49-F238E27FC236}">
                      <a16:creationId xmlns:a16="http://schemas.microsoft.com/office/drawing/2014/main" id="{074041AE-3C0B-F029-9170-B52B4012A2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0" name="Text Box 3086">
                  <a:extLst>
                    <a:ext uri="{FF2B5EF4-FFF2-40B4-BE49-F238E27FC236}">
                      <a16:creationId xmlns:a16="http://schemas.microsoft.com/office/drawing/2014/main" id="{89D6C6E4-288B-AA7C-88BC-923D9C775E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3" name="Text Box 3086">
                  <a:extLst>
                    <a:ext uri="{FF2B5EF4-FFF2-40B4-BE49-F238E27FC236}">
                      <a16:creationId xmlns:a16="http://schemas.microsoft.com/office/drawing/2014/main" id="{1EBCCBAF-9B2B-5246-AF8E-3DA43BD011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3" name="link">
                <a:extLst>
                  <a:ext uri="{FF2B5EF4-FFF2-40B4-BE49-F238E27FC236}">
                    <a16:creationId xmlns:a16="http://schemas.microsoft.com/office/drawing/2014/main" id="{0332B8D7-6284-5731-2669-6D249936DD4D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196" name="Star: 5 Points 643">
                  <a:hlinkClick r:id="rId121"/>
                  <a:extLst>
                    <a:ext uri="{FF2B5EF4-FFF2-40B4-BE49-F238E27FC236}">
                      <a16:creationId xmlns:a16="http://schemas.microsoft.com/office/drawing/2014/main" id="{BA2B3208-4BCB-66DC-2D6C-D9E9ABCCB9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7" name="Star: 5 Points 644">
                  <a:hlinkClick r:id="rId114"/>
                  <a:extLst>
                    <a:ext uri="{FF2B5EF4-FFF2-40B4-BE49-F238E27FC236}">
                      <a16:creationId xmlns:a16="http://schemas.microsoft.com/office/drawing/2014/main" id="{D0B34569-20AB-1E7D-A655-2E9FE585E1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8" name="Star: 5 Points 645">
                  <a:hlinkClick r:id="rId107"/>
                  <a:extLst>
                    <a:ext uri="{FF2B5EF4-FFF2-40B4-BE49-F238E27FC236}">
                      <a16:creationId xmlns:a16="http://schemas.microsoft.com/office/drawing/2014/main" id="{7F3BA13E-4C6B-2947-E47A-685BA4B34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major calyx">
              <a:extLst>
                <a:ext uri="{FF2B5EF4-FFF2-40B4-BE49-F238E27FC236}">
                  <a16:creationId xmlns:a16="http://schemas.microsoft.com/office/drawing/2014/main" id="{A1E7604E-AE5E-5EA9-64EF-01AD821BB065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6178" name="FTU - major calyx">
                <a:extLst>
                  <a:ext uri="{FF2B5EF4-FFF2-40B4-BE49-F238E27FC236}">
                    <a16:creationId xmlns:a16="http://schemas.microsoft.com/office/drawing/2014/main" id="{F937B708-614E-B4A6-824B-050CDBBF0835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9" name="dock">
                <a:extLst>
                  <a:ext uri="{FF2B5EF4-FFF2-40B4-BE49-F238E27FC236}">
                    <a16:creationId xmlns:a16="http://schemas.microsoft.com/office/drawing/2014/main" id="{3298FA99-FAC7-726A-9FD5-9D50A4400ED7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186" name="Text Box 3086">
                  <a:extLst>
                    <a:ext uri="{FF2B5EF4-FFF2-40B4-BE49-F238E27FC236}">
                      <a16:creationId xmlns:a16="http://schemas.microsoft.com/office/drawing/2014/main" id="{D84A4C4A-3BA5-9F8E-89F8-D60573752DD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7" name="Text Box 3086">
                  <a:extLst>
                    <a:ext uri="{FF2B5EF4-FFF2-40B4-BE49-F238E27FC236}">
                      <a16:creationId xmlns:a16="http://schemas.microsoft.com/office/drawing/2014/main" id="{D77A3D99-18A0-4A56-0D3E-9042CDA4129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0" name="Text Box 3086">
                  <a:extLst>
                    <a:ext uri="{FF2B5EF4-FFF2-40B4-BE49-F238E27FC236}">
                      <a16:creationId xmlns:a16="http://schemas.microsoft.com/office/drawing/2014/main" id="{AF7832AA-BAF7-52C5-1D43-49F3769F9A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80" name="link">
                <a:extLst>
                  <a:ext uri="{FF2B5EF4-FFF2-40B4-BE49-F238E27FC236}">
                    <a16:creationId xmlns:a16="http://schemas.microsoft.com/office/drawing/2014/main" id="{F85BDD46-D8C2-C97F-2928-09E5C0DCAC4C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181" name="Star: 5 Points 631">
                  <a:hlinkClick r:id="rId121"/>
                  <a:extLst>
                    <a:ext uri="{FF2B5EF4-FFF2-40B4-BE49-F238E27FC236}">
                      <a16:creationId xmlns:a16="http://schemas.microsoft.com/office/drawing/2014/main" id="{1542C924-17D3-9E75-8320-260FB5BC33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4" name="Star: 5 Points 632">
                  <a:hlinkClick r:id="rId114"/>
                  <a:extLst>
                    <a:ext uri="{FF2B5EF4-FFF2-40B4-BE49-F238E27FC236}">
                      <a16:creationId xmlns:a16="http://schemas.microsoft.com/office/drawing/2014/main" id="{0A08003F-EE19-A412-85F3-12DD75B76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5" name="Star: 5 Points 633">
                  <a:hlinkClick r:id="rId107"/>
                  <a:extLst>
                    <a:ext uri="{FF2B5EF4-FFF2-40B4-BE49-F238E27FC236}">
                      <a16:creationId xmlns:a16="http://schemas.microsoft.com/office/drawing/2014/main" id="{8255FE4A-409E-3261-D86A-6F58024D0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renal pelvis">
              <a:extLst>
                <a:ext uri="{FF2B5EF4-FFF2-40B4-BE49-F238E27FC236}">
                  <a16:creationId xmlns:a16="http://schemas.microsoft.com/office/drawing/2014/main" id="{BB50E813-08AC-8A5C-B5C0-57658AE5FE5A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6163" name="FTU - renal pelvis">
                <a:extLst>
                  <a:ext uri="{FF2B5EF4-FFF2-40B4-BE49-F238E27FC236}">
                    <a16:creationId xmlns:a16="http://schemas.microsoft.com/office/drawing/2014/main" id="{E121D14C-C91E-00EA-62C1-0288EC1B87D8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6" name="dock">
                <a:extLst>
                  <a:ext uri="{FF2B5EF4-FFF2-40B4-BE49-F238E27FC236}">
                    <a16:creationId xmlns:a16="http://schemas.microsoft.com/office/drawing/2014/main" id="{C692FB8E-E493-70A7-5E26-3558B4E3990C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173" name="Text Box 3086">
                  <a:extLst>
                    <a:ext uri="{FF2B5EF4-FFF2-40B4-BE49-F238E27FC236}">
                      <a16:creationId xmlns:a16="http://schemas.microsoft.com/office/drawing/2014/main" id="{36EF89B8-9F61-9B1A-4D38-815244E748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4" name="Text Box 3086">
                  <a:extLst>
                    <a:ext uri="{FF2B5EF4-FFF2-40B4-BE49-F238E27FC236}">
                      <a16:creationId xmlns:a16="http://schemas.microsoft.com/office/drawing/2014/main" id="{66143E10-540E-47A2-4037-66775BB5CE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5" name="Text Box 3086">
                  <a:extLst>
                    <a:ext uri="{FF2B5EF4-FFF2-40B4-BE49-F238E27FC236}">
                      <a16:creationId xmlns:a16="http://schemas.microsoft.com/office/drawing/2014/main" id="{1614A3F6-A389-DFB1-6E55-25DC2C7CAE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7" name="link">
                <a:extLst>
                  <a:ext uri="{FF2B5EF4-FFF2-40B4-BE49-F238E27FC236}">
                    <a16:creationId xmlns:a16="http://schemas.microsoft.com/office/drawing/2014/main" id="{FDA163B3-3A7A-11F0-070B-5D84F35938BA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168" name="Star: 5 Points 619">
                  <a:hlinkClick r:id="rId122"/>
                  <a:extLst>
                    <a:ext uri="{FF2B5EF4-FFF2-40B4-BE49-F238E27FC236}">
                      <a16:creationId xmlns:a16="http://schemas.microsoft.com/office/drawing/2014/main" id="{A21EE293-D149-70DA-BA96-9CDD56B1A1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9" name="Star: 5 Points 620">
                  <a:hlinkClick r:id="rId114"/>
                  <a:extLst>
                    <a:ext uri="{FF2B5EF4-FFF2-40B4-BE49-F238E27FC236}">
                      <a16:creationId xmlns:a16="http://schemas.microsoft.com/office/drawing/2014/main" id="{C7E684A4-E3C5-3E82-D98E-00D42EF81C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72" name="Star: 5 Points 621">
                  <a:hlinkClick r:id="rId107"/>
                  <a:extLst>
                    <a:ext uri="{FF2B5EF4-FFF2-40B4-BE49-F238E27FC236}">
                      <a16:creationId xmlns:a16="http://schemas.microsoft.com/office/drawing/2014/main" id="{71C28C6A-6DDF-0FE6-CE12-86EC0E1CD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juxtaglomerular apparatus">
              <a:extLst>
                <a:ext uri="{FF2B5EF4-FFF2-40B4-BE49-F238E27FC236}">
                  <a16:creationId xmlns:a16="http://schemas.microsoft.com/office/drawing/2014/main" id="{C20C42B3-8A5C-4D30-F781-87A7F312894F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6154" name="FTU">
                <a:extLst>
                  <a:ext uri="{FF2B5EF4-FFF2-40B4-BE49-F238E27FC236}">
                    <a16:creationId xmlns:a16="http://schemas.microsoft.com/office/drawing/2014/main" id="{778BF443-38EB-E2B3-65B9-3CD1FEC823CB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86">
                <a:extLst>
                  <a:ext uri="{FF2B5EF4-FFF2-40B4-BE49-F238E27FC236}">
                    <a16:creationId xmlns:a16="http://schemas.microsoft.com/office/drawing/2014/main" id="{4235E394-2FD2-911E-2669-1A687D928E2F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86">
                <a:extLst>
                  <a:ext uri="{FF2B5EF4-FFF2-40B4-BE49-F238E27FC236}">
                    <a16:creationId xmlns:a16="http://schemas.microsoft.com/office/drawing/2014/main" id="{E6A68B34-71EF-6D86-73BC-EF16C0B14A07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7" name="Text Box 3086">
                <a:extLst>
                  <a:ext uri="{FF2B5EF4-FFF2-40B4-BE49-F238E27FC236}">
                    <a16:creationId xmlns:a16="http://schemas.microsoft.com/office/drawing/2014/main" id="{C6F7B749-86B6-5DB7-0021-D8F52E2D837F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0" name="Star: 5 Points 619">
                <a:hlinkClick r:id="rId122"/>
                <a:extLst>
                  <a:ext uri="{FF2B5EF4-FFF2-40B4-BE49-F238E27FC236}">
                    <a16:creationId xmlns:a16="http://schemas.microsoft.com/office/drawing/2014/main" id="{DAEBC9B0-F622-EF95-65C9-C9251F508E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61" name="Star: 5 Points 620">
                <a:hlinkClick r:id="rId114"/>
                <a:extLst>
                  <a:ext uri="{FF2B5EF4-FFF2-40B4-BE49-F238E27FC236}">
                    <a16:creationId xmlns:a16="http://schemas.microsoft.com/office/drawing/2014/main" id="{39795107-9AF9-6849-A788-EA9E8D3F85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62" name="Star: 5 Points 621">
                <a:hlinkClick r:id="rId107"/>
                <a:extLst>
                  <a:ext uri="{FF2B5EF4-FFF2-40B4-BE49-F238E27FC236}">
                    <a16:creationId xmlns:a16="http://schemas.microsoft.com/office/drawing/2014/main" id="{A070519C-01B0-B366-4BF2-E45FA734A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72" name="FTU - adrenal gland">
              <a:extLst>
                <a:ext uri="{FF2B5EF4-FFF2-40B4-BE49-F238E27FC236}">
                  <a16:creationId xmlns:a16="http://schemas.microsoft.com/office/drawing/2014/main" id="{CEE8F13A-D1E7-33CD-58CA-DE76B75AA7EB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1573" name="FTU">
                <a:extLst>
                  <a:ext uri="{FF2B5EF4-FFF2-40B4-BE49-F238E27FC236}">
                    <a16:creationId xmlns:a16="http://schemas.microsoft.com/office/drawing/2014/main" id="{A49A1379-C008-9CF7-1074-0FC5C799D4C9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86">
                <a:extLst>
                  <a:ext uri="{FF2B5EF4-FFF2-40B4-BE49-F238E27FC236}">
                    <a16:creationId xmlns:a16="http://schemas.microsoft.com/office/drawing/2014/main" id="{420587CA-EAEB-B58B-77F6-F5C28937A42C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5" name="Text Box 3086">
                <a:extLst>
                  <a:ext uri="{FF2B5EF4-FFF2-40B4-BE49-F238E27FC236}">
                    <a16:creationId xmlns:a16="http://schemas.microsoft.com/office/drawing/2014/main" id="{5769415C-B9F3-E429-CCE2-9FF80623D873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8" name="Text Box 3086">
                <a:extLst>
                  <a:ext uri="{FF2B5EF4-FFF2-40B4-BE49-F238E27FC236}">
                    <a16:creationId xmlns:a16="http://schemas.microsoft.com/office/drawing/2014/main" id="{ECF37FD8-23B9-FB00-A1FB-B19958167A20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Star: 5 Points 619">
                <a:hlinkClick r:id="rId122"/>
                <a:extLst>
                  <a:ext uri="{FF2B5EF4-FFF2-40B4-BE49-F238E27FC236}">
                    <a16:creationId xmlns:a16="http://schemas.microsoft.com/office/drawing/2014/main" id="{234AE12A-513B-4084-07A8-711D9768EB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50" name="Star: 5 Points 620">
                <a:hlinkClick r:id="rId114"/>
                <a:extLst>
                  <a:ext uri="{FF2B5EF4-FFF2-40B4-BE49-F238E27FC236}">
                    <a16:creationId xmlns:a16="http://schemas.microsoft.com/office/drawing/2014/main" id="{F7FE8374-698A-323C-D2C0-EA5DBBF2EE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51" name="Star: 5 Points 621">
                <a:hlinkClick r:id="rId107"/>
                <a:extLst>
                  <a:ext uri="{FF2B5EF4-FFF2-40B4-BE49-F238E27FC236}">
                    <a16:creationId xmlns:a16="http://schemas.microsoft.com/office/drawing/2014/main" id="{D13A82C3-4032-7924-118A-DC168CB00A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09" name="FTU">
            <a:extLst>
              <a:ext uri="{FF2B5EF4-FFF2-40B4-BE49-F238E27FC236}">
                <a16:creationId xmlns:a16="http://schemas.microsoft.com/office/drawing/2014/main" id="{DC47DCEB-3A43-D0EE-7DF3-54222A3A5D78}"/>
              </a:ext>
            </a:extLst>
          </p:cNvPr>
          <p:cNvSpPr txBox="1"/>
          <p:nvPr/>
        </p:nvSpPr>
        <p:spPr>
          <a:xfrm>
            <a:off x="30285926" y="17766357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92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Cortical collecting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10" name="Text Box 3086">
            <a:extLst>
              <a:ext uri="{FF2B5EF4-FFF2-40B4-BE49-F238E27FC236}">
                <a16:creationId xmlns:a16="http://schemas.microsoft.com/office/drawing/2014/main" id="{B7C1D46C-CB8D-3415-DACE-65F3E8290818}"/>
              </a:ext>
            </a:extLst>
          </p:cNvPr>
          <p:cNvSpPr txBox="1"/>
          <p:nvPr/>
        </p:nvSpPr>
        <p:spPr>
          <a:xfrm flipH="1">
            <a:off x="30670120" y="1778335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12" name="Text Box 3086">
            <a:extLst>
              <a:ext uri="{FF2B5EF4-FFF2-40B4-BE49-F238E27FC236}">
                <a16:creationId xmlns:a16="http://schemas.microsoft.com/office/drawing/2014/main" id="{D5FBD7B0-2B8B-C784-9942-AE39359B9DAF}"/>
              </a:ext>
            </a:extLst>
          </p:cNvPr>
          <p:cNvSpPr txBox="1"/>
          <p:nvPr/>
        </p:nvSpPr>
        <p:spPr>
          <a:xfrm flipH="1">
            <a:off x="30670120" y="1784792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15" name="Text Box 3086">
            <a:extLst>
              <a:ext uri="{FF2B5EF4-FFF2-40B4-BE49-F238E27FC236}">
                <a16:creationId xmlns:a16="http://schemas.microsoft.com/office/drawing/2014/main" id="{1611FB7B-BD00-3CFD-A2A6-735EDB6DA433}"/>
              </a:ext>
            </a:extLst>
          </p:cNvPr>
          <p:cNvSpPr txBox="1"/>
          <p:nvPr/>
        </p:nvSpPr>
        <p:spPr>
          <a:xfrm flipH="1">
            <a:off x="30670120" y="17912496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16" name="Star: 5 Points 619">
            <a:hlinkClick r:id="rId122"/>
            <a:extLst>
              <a:ext uri="{FF2B5EF4-FFF2-40B4-BE49-F238E27FC236}">
                <a16:creationId xmlns:a16="http://schemas.microsoft.com/office/drawing/2014/main" id="{A669BC82-96E5-0F05-0CF6-15CFC0C08528}"/>
              </a:ext>
            </a:extLst>
          </p:cNvPr>
          <p:cNvSpPr>
            <a:spLocks noChangeAspect="1"/>
          </p:cNvSpPr>
          <p:nvPr/>
        </p:nvSpPr>
        <p:spPr>
          <a:xfrm>
            <a:off x="30828909" y="1789005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7" name="Star: 5 Points 620">
            <a:hlinkClick r:id="rId114"/>
            <a:extLst>
              <a:ext uri="{FF2B5EF4-FFF2-40B4-BE49-F238E27FC236}">
                <a16:creationId xmlns:a16="http://schemas.microsoft.com/office/drawing/2014/main" id="{549AC4E8-84AB-E874-5652-C78E840126C5}"/>
              </a:ext>
            </a:extLst>
          </p:cNvPr>
          <p:cNvSpPr>
            <a:spLocks noChangeAspect="1"/>
          </p:cNvSpPr>
          <p:nvPr/>
        </p:nvSpPr>
        <p:spPr>
          <a:xfrm>
            <a:off x="30928895" y="1789005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8" name="Star: 5 Points 621">
            <a:hlinkClick r:id="rId107"/>
            <a:extLst>
              <a:ext uri="{FF2B5EF4-FFF2-40B4-BE49-F238E27FC236}">
                <a16:creationId xmlns:a16="http://schemas.microsoft.com/office/drawing/2014/main" id="{EB0BECD0-0CB6-1022-EEA8-14B43DDD7E01}"/>
              </a:ext>
            </a:extLst>
          </p:cNvPr>
          <p:cNvSpPr>
            <a:spLocks noChangeAspect="1"/>
          </p:cNvSpPr>
          <p:nvPr/>
        </p:nvSpPr>
        <p:spPr>
          <a:xfrm>
            <a:off x="31028880" y="1789005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organ group - parathyroid">
            <a:extLst>
              <a:ext uri="{FF2B5EF4-FFF2-40B4-BE49-F238E27FC236}">
                <a16:creationId xmlns:a16="http://schemas.microsoft.com/office/drawing/2014/main" id="{FA9ED4E0-3B44-625B-D201-FE886E1F9556}"/>
              </a:ext>
            </a:extLst>
          </p:cNvPr>
          <p:cNvGrpSpPr/>
          <p:nvPr/>
        </p:nvGrpSpPr>
        <p:grpSpPr>
          <a:xfrm>
            <a:off x="1317979" y="8886843"/>
            <a:ext cx="1440000" cy="554548"/>
            <a:chOff x="2041884" y="8886843"/>
            <a:chExt cx="1440000" cy="554548"/>
          </a:xfrm>
        </p:grpSpPr>
        <p:sp>
          <p:nvSpPr>
            <p:cNvPr id="39" name="organ - parathyroid">
              <a:extLst>
                <a:ext uri="{FF2B5EF4-FFF2-40B4-BE49-F238E27FC236}">
                  <a16:creationId xmlns:a16="http://schemas.microsoft.com/office/drawing/2014/main" id="{3D648C83-3FB1-D47B-F734-0F2F3A0FD6D7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5545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FTU - parathyroid">
              <a:extLst>
                <a:ext uri="{FF2B5EF4-FFF2-40B4-BE49-F238E27FC236}">
                  <a16:creationId xmlns:a16="http://schemas.microsoft.com/office/drawing/2014/main" id="{DE895998-E163-24DA-4328-FF13FF1C95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7" name="dock">
              <a:extLst>
                <a:ext uri="{FF2B5EF4-FFF2-40B4-BE49-F238E27FC236}">
                  <a16:creationId xmlns:a16="http://schemas.microsoft.com/office/drawing/2014/main" id="{2C63A331-88CC-26FC-BE29-14222B840D8B}"/>
                </a:ext>
              </a:extLst>
            </p:cNvPr>
            <p:cNvGrpSpPr/>
            <p:nvPr/>
          </p:nvGrpSpPr>
          <p:grpSpPr>
            <a:xfrm>
              <a:off x="3388257" y="8922807"/>
              <a:ext cx="57600" cy="180387"/>
              <a:chOff x="3247186" y="12248457"/>
              <a:chExt cx="57600" cy="180387"/>
            </a:xfrm>
          </p:grpSpPr>
          <p:sp>
            <p:nvSpPr>
              <p:cNvPr id="72" name="Text Box 3086">
                <a:extLst>
                  <a:ext uri="{FF2B5EF4-FFF2-40B4-BE49-F238E27FC236}">
                    <a16:creationId xmlns:a16="http://schemas.microsoft.com/office/drawing/2014/main" id="{8C937174-1FD4-DDFB-D0A5-894E15BD2CF4}"/>
                  </a:ext>
                </a:extLst>
              </p:cNvPr>
              <p:cNvSpPr txBox="1"/>
              <p:nvPr/>
            </p:nvSpPr>
            <p:spPr>
              <a:xfrm>
                <a:off x="3247186" y="1224845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 Box 3086">
                <a:extLst>
                  <a:ext uri="{FF2B5EF4-FFF2-40B4-BE49-F238E27FC236}">
                    <a16:creationId xmlns:a16="http://schemas.microsoft.com/office/drawing/2014/main" id="{01F1FB96-B8EB-A9BD-8864-C52757D6D097}"/>
                  </a:ext>
                </a:extLst>
              </p:cNvPr>
              <p:cNvSpPr txBox="1"/>
              <p:nvPr/>
            </p:nvSpPr>
            <p:spPr>
              <a:xfrm>
                <a:off x="3247186" y="12306676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3086">
                <a:extLst>
                  <a:ext uri="{FF2B5EF4-FFF2-40B4-BE49-F238E27FC236}">
                    <a16:creationId xmlns:a16="http://schemas.microsoft.com/office/drawing/2014/main" id="{5AF37118-5643-EAC8-2303-81759BF05496}"/>
                  </a:ext>
                </a:extLst>
              </p:cNvPr>
              <p:cNvSpPr txBox="1"/>
              <p:nvPr/>
            </p:nvSpPr>
            <p:spPr>
              <a:xfrm>
                <a:off x="3247186" y="12371244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6" name="FTU - parathyroid">
            <a:extLst>
              <a:ext uri="{FF2B5EF4-FFF2-40B4-BE49-F238E27FC236}">
                <a16:creationId xmlns:a16="http://schemas.microsoft.com/office/drawing/2014/main" id="{59DB959E-ECA2-369B-7CB5-0E2A112DCFAB}"/>
              </a:ext>
            </a:extLst>
          </p:cNvPr>
          <p:cNvSpPr txBox="1"/>
          <p:nvPr/>
        </p:nvSpPr>
        <p:spPr>
          <a:xfrm>
            <a:off x="1957414" y="9171215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Parathyroid gland</a:t>
            </a:r>
          </a:p>
        </p:txBody>
      </p:sp>
      <p:sp>
        <p:nvSpPr>
          <p:cNvPr id="111" name="Text Box 3086">
            <a:extLst>
              <a:ext uri="{FF2B5EF4-FFF2-40B4-BE49-F238E27FC236}">
                <a16:creationId xmlns:a16="http://schemas.microsoft.com/office/drawing/2014/main" id="{964F90E9-1750-3703-7D3D-5AF331F74269}"/>
              </a:ext>
            </a:extLst>
          </p:cNvPr>
          <p:cNvSpPr txBox="1"/>
          <p:nvPr/>
        </p:nvSpPr>
        <p:spPr>
          <a:xfrm>
            <a:off x="2662884" y="919226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Text Box 3086">
            <a:extLst>
              <a:ext uri="{FF2B5EF4-FFF2-40B4-BE49-F238E27FC236}">
                <a16:creationId xmlns:a16="http://schemas.microsoft.com/office/drawing/2014/main" id="{2BC1DE91-3851-804B-A1E4-58C2EE582845}"/>
              </a:ext>
            </a:extLst>
          </p:cNvPr>
          <p:cNvSpPr txBox="1"/>
          <p:nvPr/>
        </p:nvSpPr>
        <p:spPr>
          <a:xfrm>
            <a:off x="2662884" y="925048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Text Box 3086">
            <a:extLst>
              <a:ext uri="{FF2B5EF4-FFF2-40B4-BE49-F238E27FC236}">
                <a16:creationId xmlns:a16="http://schemas.microsoft.com/office/drawing/2014/main" id="{28D926A0-9476-066D-77F6-F443DF61A9E2}"/>
              </a:ext>
            </a:extLst>
          </p:cNvPr>
          <p:cNvSpPr txBox="1"/>
          <p:nvPr/>
        </p:nvSpPr>
        <p:spPr>
          <a:xfrm>
            <a:off x="2662884" y="931505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79514</TotalTime>
  <Words>2798</Words>
  <Application>Microsoft Office PowerPoint</Application>
  <PresentationFormat>Custom</PresentationFormat>
  <Paragraphs>2146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591</cp:revision>
  <dcterms:created xsi:type="dcterms:W3CDTF">2022-02-14T03:56:44Z</dcterms:created>
  <dcterms:modified xsi:type="dcterms:W3CDTF">2023-11-17T00:25:32Z</dcterms:modified>
</cp:coreProperties>
</file>